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4" r:id="rId5"/>
    <p:sldId id="266" r:id="rId6"/>
    <p:sldId id="265" r:id="rId7"/>
    <p:sldId id="267" r:id="rId8"/>
    <p:sldId id="259" r:id="rId9"/>
    <p:sldId id="268" r:id="rId10"/>
    <p:sldId id="271" r:id="rId11"/>
    <p:sldId id="269" r:id="rId12"/>
    <p:sldId id="270" r:id="rId13"/>
    <p:sldId id="272" r:id="rId14"/>
    <p:sldId id="260" r:id="rId15"/>
    <p:sldId id="273" r:id="rId16"/>
    <p:sldId id="275" r:id="rId17"/>
    <p:sldId id="274" r:id="rId18"/>
    <p:sldId id="276" r:id="rId19"/>
    <p:sldId id="261" r:id="rId20"/>
    <p:sldId id="277" r:id="rId21"/>
    <p:sldId id="278" r:id="rId22"/>
    <p:sldId id="279" r:id="rId23"/>
    <p:sldId id="280" r:id="rId24"/>
    <p:sldId id="262" r:id="rId2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B9C"/>
    <a:srgbClr val="FEF7F9"/>
    <a:srgbClr val="F6B0CA"/>
    <a:srgbClr val="FBE2E8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 snapToGrid="0">
      <p:cViewPr varScale="1">
        <p:scale>
          <a:sx n="106" d="100"/>
          <a:sy n="106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6/1/2021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spd="med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00382718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258445" y="237490"/>
            <a:ext cx="11651615" cy="6290945"/>
          </a:xfrm>
          <a:prstGeom prst="rect">
            <a:avLst/>
          </a:prstGeom>
          <a:solidFill>
            <a:srgbClr val="FEF7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36825" y="653415"/>
            <a:ext cx="7117715" cy="32194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229523" y="3806190"/>
            <a:ext cx="887549" cy="2269400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99169" y="3806190"/>
            <a:ext cx="887549" cy="2269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17215" y="4469765"/>
            <a:ext cx="6024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三八女人节通用</a:t>
            </a:r>
            <a:r>
              <a:rPr lang="en-US" altLang="zh-CN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085975" y="5421630"/>
            <a:ext cx="7569835" cy="542925"/>
            <a:chOff x="3511" y="8538"/>
            <a:chExt cx="11921" cy="855"/>
          </a:xfrm>
        </p:grpSpPr>
        <p:sp>
          <p:nvSpPr>
            <p:cNvPr id="103" name="心形 102"/>
            <p:cNvSpPr/>
            <p:nvPr/>
          </p:nvSpPr>
          <p:spPr>
            <a:xfrm flipH="1">
              <a:off x="5996" y="8730"/>
              <a:ext cx="822" cy="663"/>
            </a:xfrm>
            <a:prstGeom prst="heart">
              <a:avLst/>
            </a:prstGeom>
            <a:gradFill>
              <a:gsLst>
                <a:gs pos="0">
                  <a:srgbClr val="FED3E4"/>
                </a:gs>
                <a:gs pos="100000">
                  <a:srgbClr val="FE809B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心形 11"/>
            <p:cNvSpPr/>
            <p:nvPr/>
          </p:nvSpPr>
          <p:spPr>
            <a:xfrm flipH="1">
              <a:off x="12309" y="8730"/>
              <a:ext cx="822" cy="663"/>
            </a:xfrm>
            <a:prstGeom prst="heart">
              <a:avLst/>
            </a:prstGeom>
            <a:gradFill>
              <a:gsLst>
                <a:gs pos="0">
                  <a:srgbClr val="FED3E4"/>
                </a:gs>
                <a:gs pos="100000">
                  <a:srgbClr val="FE809B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511" y="8538"/>
              <a:ext cx="1192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spc="300">
                  <a:solidFill>
                    <a:srgbClr val="FBE2E8"/>
                  </a:solidFill>
                  <a:latin typeface="微软雅黑" panose="020B0503020204020204" charset="-122"/>
                  <a:ea typeface="微软雅黑" panose="020B0503020204020204" charset="-122"/>
                </a:rPr>
                <a:t>汇报人：</a:t>
              </a:r>
              <a:r>
                <a:rPr lang="en-US" altLang="zh-CN" sz="2400" spc="300">
                  <a:solidFill>
                    <a:srgbClr val="FBE2E8"/>
                  </a:solidFill>
                  <a:latin typeface="微软雅黑" panose="020B0503020204020204" charset="-122"/>
                  <a:ea typeface="微软雅黑" panose="020B0503020204020204" charset="-122"/>
                </a:rPr>
                <a:t>xiazaii</a:t>
              </a:r>
              <a:endParaRPr lang="zh-CN" altLang="en-US" sz="2400" spc="300" dirty="0">
                <a:solidFill>
                  <a:srgbClr val="FBE2E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611630" y="1580515"/>
            <a:ext cx="2418715" cy="4130675"/>
            <a:chOff x="2538" y="2489"/>
            <a:chExt cx="3809" cy="6505"/>
          </a:xfrm>
        </p:grpSpPr>
        <p:sp>
          <p:nvSpPr>
            <p:cNvPr id="106" name="Freeform 59"/>
            <p:cNvSpPr/>
            <p:nvPr/>
          </p:nvSpPr>
          <p:spPr bwMode="auto">
            <a:xfrm>
              <a:off x="4733" y="4834"/>
              <a:ext cx="1615" cy="1405"/>
            </a:xfrm>
            <a:custGeom>
              <a:avLst/>
              <a:gdLst>
                <a:gd name="T0" fmla="*/ 0 w 323"/>
                <a:gd name="T1" fmla="*/ 247 h 281"/>
                <a:gd name="T2" fmla="*/ 84 w 323"/>
                <a:gd name="T3" fmla="*/ 63 h 281"/>
                <a:gd name="T4" fmla="*/ 314 w 323"/>
                <a:gd name="T5" fmla="*/ 17 h 281"/>
                <a:gd name="T6" fmla="*/ 22 w 323"/>
                <a:gd name="T7" fmla="*/ 272 h 281"/>
                <a:gd name="T8" fmla="*/ 203 w 323"/>
                <a:gd name="T9" fmla="*/ 120 h 281"/>
                <a:gd name="T10" fmla="*/ 0 w 323"/>
                <a:gd name="T11" fmla="*/ 247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81">
                  <a:moveTo>
                    <a:pt x="0" y="247"/>
                  </a:moveTo>
                  <a:cubicBezTo>
                    <a:pt x="0" y="247"/>
                    <a:pt x="7" y="126"/>
                    <a:pt x="84" y="63"/>
                  </a:cubicBezTo>
                  <a:cubicBezTo>
                    <a:pt x="161" y="0"/>
                    <a:pt x="213" y="60"/>
                    <a:pt x="314" y="17"/>
                  </a:cubicBezTo>
                  <a:cubicBezTo>
                    <a:pt x="314" y="17"/>
                    <a:pt x="323" y="281"/>
                    <a:pt x="22" y="272"/>
                  </a:cubicBezTo>
                  <a:cubicBezTo>
                    <a:pt x="22" y="272"/>
                    <a:pt x="167" y="199"/>
                    <a:pt x="203" y="120"/>
                  </a:cubicBezTo>
                  <a:cubicBezTo>
                    <a:pt x="203" y="120"/>
                    <a:pt x="141" y="200"/>
                    <a:pt x="0" y="247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7" name="Freeform 60"/>
            <p:cNvSpPr/>
            <p:nvPr/>
          </p:nvSpPr>
          <p:spPr bwMode="auto">
            <a:xfrm>
              <a:off x="3053" y="4164"/>
              <a:ext cx="1565" cy="1905"/>
            </a:xfrm>
            <a:custGeom>
              <a:avLst/>
              <a:gdLst>
                <a:gd name="T0" fmla="*/ 281 w 313"/>
                <a:gd name="T1" fmla="*/ 381 h 381"/>
                <a:gd name="T2" fmla="*/ 95 w 313"/>
                <a:gd name="T3" fmla="*/ 280 h 381"/>
                <a:gd name="T4" fmla="*/ 15 w 313"/>
                <a:gd name="T5" fmla="*/ 0 h 381"/>
                <a:gd name="T6" fmla="*/ 112 w 313"/>
                <a:gd name="T7" fmla="*/ 67 h 381"/>
                <a:gd name="T8" fmla="*/ 313 w 313"/>
                <a:gd name="T9" fmla="*/ 355 h 381"/>
                <a:gd name="T10" fmla="*/ 108 w 313"/>
                <a:gd name="T11" fmla="*/ 157 h 381"/>
                <a:gd name="T12" fmla="*/ 281 w 313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3" h="381">
                  <a:moveTo>
                    <a:pt x="281" y="381"/>
                  </a:moveTo>
                  <a:cubicBezTo>
                    <a:pt x="281" y="381"/>
                    <a:pt x="164" y="378"/>
                    <a:pt x="95" y="280"/>
                  </a:cubicBezTo>
                  <a:cubicBezTo>
                    <a:pt x="26" y="182"/>
                    <a:pt x="0" y="110"/>
                    <a:pt x="15" y="0"/>
                  </a:cubicBezTo>
                  <a:cubicBezTo>
                    <a:pt x="15" y="0"/>
                    <a:pt x="36" y="43"/>
                    <a:pt x="112" y="67"/>
                  </a:cubicBezTo>
                  <a:cubicBezTo>
                    <a:pt x="188" y="90"/>
                    <a:pt x="291" y="146"/>
                    <a:pt x="313" y="355"/>
                  </a:cubicBezTo>
                  <a:cubicBezTo>
                    <a:pt x="313" y="355"/>
                    <a:pt x="171" y="253"/>
                    <a:pt x="108" y="157"/>
                  </a:cubicBezTo>
                  <a:cubicBezTo>
                    <a:pt x="108" y="157"/>
                    <a:pt x="154" y="276"/>
                    <a:pt x="281" y="381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8" name="Freeform 61"/>
            <p:cNvSpPr/>
            <p:nvPr/>
          </p:nvSpPr>
          <p:spPr bwMode="auto">
            <a:xfrm>
              <a:off x="5088" y="3759"/>
              <a:ext cx="1235" cy="1065"/>
            </a:xfrm>
            <a:custGeom>
              <a:avLst/>
              <a:gdLst>
                <a:gd name="T0" fmla="*/ 3 w 247"/>
                <a:gd name="T1" fmla="*/ 196 h 213"/>
                <a:gd name="T2" fmla="*/ 54 w 247"/>
                <a:gd name="T3" fmla="*/ 52 h 213"/>
                <a:gd name="T4" fmla="*/ 223 w 247"/>
                <a:gd name="T5" fmla="*/ 3 h 213"/>
                <a:gd name="T6" fmla="*/ 21 w 247"/>
                <a:gd name="T7" fmla="*/ 213 h 213"/>
                <a:gd name="T8" fmla="*/ 147 w 247"/>
                <a:gd name="T9" fmla="*/ 87 h 213"/>
                <a:gd name="T10" fmla="*/ 3 w 247"/>
                <a:gd name="T11" fmla="*/ 19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7" h="213">
                  <a:moveTo>
                    <a:pt x="3" y="196"/>
                  </a:moveTo>
                  <a:cubicBezTo>
                    <a:pt x="3" y="196"/>
                    <a:pt x="0" y="105"/>
                    <a:pt x="54" y="52"/>
                  </a:cubicBezTo>
                  <a:cubicBezTo>
                    <a:pt x="108" y="0"/>
                    <a:pt x="150" y="42"/>
                    <a:pt x="223" y="3"/>
                  </a:cubicBezTo>
                  <a:cubicBezTo>
                    <a:pt x="223" y="3"/>
                    <a:pt x="247" y="200"/>
                    <a:pt x="21" y="213"/>
                  </a:cubicBezTo>
                  <a:cubicBezTo>
                    <a:pt x="21" y="213"/>
                    <a:pt x="125" y="149"/>
                    <a:pt x="147" y="87"/>
                  </a:cubicBezTo>
                  <a:cubicBezTo>
                    <a:pt x="147" y="87"/>
                    <a:pt x="105" y="151"/>
                    <a:pt x="3" y="196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62"/>
            <p:cNvSpPr/>
            <p:nvPr/>
          </p:nvSpPr>
          <p:spPr bwMode="auto">
            <a:xfrm>
              <a:off x="4868" y="2489"/>
              <a:ext cx="1325" cy="1370"/>
            </a:xfrm>
            <a:custGeom>
              <a:avLst/>
              <a:gdLst>
                <a:gd name="T0" fmla="*/ 40 w 265"/>
                <a:gd name="T1" fmla="*/ 266 h 274"/>
                <a:gd name="T2" fmla="*/ 28 w 265"/>
                <a:gd name="T3" fmla="*/ 114 h 274"/>
                <a:gd name="T4" fmla="*/ 162 w 265"/>
                <a:gd name="T5" fmla="*/ 0 h 274"/>
                <a:gd name="T6" fmla="*/ 63 w 265"/>
                <a:gd name="T7" fmla="*/ 274 h 274"/>
                <a:gd name="T8" fmla="*/ 127 w 265"/>
                <a:gd name="T9" fmla="*/ 108 h 274"/>
                <a:gd name="T10" fmla="*/ 40 w 265"/>
                <a:gd name="T11" fmla="*/ 26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5" h="274">
                  <a:moveTo>
                    <a:pt x="40" y="266"/>
                  </a:moveTo>
                  <a:cubicBezTo>
                    <a:pt x="40" y="266"/>
                    <a:pt x="0" y="184"/>
                    <a:pt x="28" y="114"/>
                  </a:cubicBezTo>
                  <a:cubicBezTo>
                    <a:pt x="56" y="44"/>
                    <a:pt x="112" y="65"/>
                    <a:pt x="162" y="0"/>
                  </a:cubicBezTo>
                  <a:cubicBezTo>
                    <a:pt x="162" y="0"/>
                    <a:pt x="265" y="170"/>
                    <a:pt x="63" y="274"/>
                  </a:cubicBezTo>
                  <a:cubicBezTo>
                    <a:pt x="63" y="274"/>
                    <a:pt x="132" y="173"/>
                    <a:pt x="127" y="108"/>
                  </a:cubicBezTo>
                  <a:cubicBezTo>
                    <a:pt x="127" y="108"/>
                    <a:pt x="115" y="183"/>
                    <a:pt x="40" y="266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0" name="Freeform 63"/>
            <p:cNvSpPr/>
            <p:nvPr/>
          </p:nvSpPr>
          <p:spPr bwMode="auto">
            <a:xfrm>
              <a:off x="4108" y="3299"/>
              <a:ext cx="960" cy="1725"/>
            </a:xfrm>
            <a:custGeom>
              <a:avLst/>
              <a:gdLst>
                <a:gd name="T0" fmla="*/ 109 w 192"/>
                <a:gd name="T1" fmla="*/ 345 h 345"/>
                <a:gd name="T2" fmla="*/ 15 w 192"/>
                <a:gd name="T3" fmla="*/ 217 h 345"/>
                <a:gd name="T4" fmla="*/ 51 w 192"/>
                <a:gd name="T5" fmla="*/ 0 h 345"/>
                <a:gd name="T6" fmla="*/ 95 w 192"/>
                <a:gd name="T7" fmla="*/ 77 h 345"/>
                <a:gd name="T8" fmla="*/ 139 w 192"/>
                <a:gd name="T9" fmla="*/ 338 h 345"/>
                <a:gd name="T10" fmla="*/ 64 w 192"/>
                <a:gd name="T11" fmla="*/ 137 h 345"/>
                <a:gd name="T12" fmla="*/ 109 w 192"/>
                <a:gd name="T1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45">
                  <a:moveTo>
                    <a:pt x="109" y="345"/>
                  </a:moveTo>
                  <a:cubicBezTo>
                    <a:pt x="109" y="345"/>
                    <a:pt x="31" y="306"/>
                    <a:pt x="15" y="217"/>
                  </a:cubicBezTo>
                  <a:cubicBezTo>
                    <a:pt x="0" y="128"/>
                    <a:pt x="5" y="71"/>
                    <a:pt x="51" y="0"/>
                  </a:cubicBezTo>
                  <a:cubicBezTo>
                    <a:pt x="51" y="0"/>
                    <a:pt x="51" y="36"/>
                    <a:pt x="95" y="77"/>
                  </a:cubicBezTo>
                  <a:cubicBezTo>
                    <a:pt x="139" y="117"/>
                    <a:pt x="192" y="188"/>
                    <a:pt x="139" y="338"/>
                  </a:cubicBezTo>
                  <a:cubicBezTo>
                    <a:pt x="139" y="338"/>
                    <a:pt x="76" y="222"/>
                    <a:pt x="64" y="137"/>
                  </a:cubicBezTo>
                  <a:cubicBezTo>
                    <a:pt x="64" y="137"/>
                    <a:pt x="56" y="233"/>
                    <a:pt x="109" y="345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1" name="Freeform 64"/>
            <p:cNvSpPr/>
            <p:nvPr/>
          </p:nvSpPr>
          <p:spPr bwMode="auto">
            <a:xfrm>
              <a:off x="2538" y="6404"/>
              <a:ext cx="3260" cy="2590"/>
            </a:xfrm>
            <a:custGeom>
              <a:avLst/>
              <a:gdLst>
                <a:gd name="T0" fmla="*/ 222 w 652"/>
                <a:gd name="T1" fmla="*/ 0 h 518"/>
                <a:gd name="T2" fmla="*/ 170 w 652"/>
                <a:gd name="T3" fmla="*/ 67 h 518"/>
                <a:gd name="T4" fmla="*/ 13 w 652"/>
                <a:gd name="T5" fmla="*/ 278 h 518"/>
                <a:gd name="T6" fmla="*/ 117 w 652"/>
                <a:gd name="T7" fmla="*/ 518 h 518"/>
                <a:gd name="T8" fmla="*/ 233 w 652"/>
                <a:gd name="T9" fmla="*/ 347 h 518"/>
                <a:gd name="T10" fmla="*/ 497 w 652"/>
                <a:gd name="T11" fmla="*/ 231 h 518"/>
                <a:gd name="T12" fmla="*/ 637 w 652"/>
                <a:gd name="T13" fmla="*/ 40 h 518"/>
                <a:gd name="T14" fmla="*/ 608 w 652"/>
                <a:gd name="T15" fmla="*/ 30 h 518"/>
                <a:gd name="T16" fmla="*/ 539 w 652"/>
                <a:gd name="T17" fmla="*/ 116 h 518"/>
                <a:gd name="T18" fmla="*/ 387 w 652"/>
                <a:gd name="T19" fmla="*/ 223 h 518"/>
                <a:gd name="T20" fmla="*/ 195 w 652"/>
                <a:gd name="T21" fmla="*/ 213 h 518"/>
                <a:gd name="T22" fmla="*/ 210 w 652"/>
                <a:gd name="T23" fmla="*/ 118 h 518"/>
                <a:gd name="T24" fmla="*/ 222 w 652"/>
                <a:gd name="T25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2" h="518">
                  <a:moveTo>
                    <a:pt x="222" y="0"/>
                  </a:moveTo>
                  <a:cubicBezTo>
                    <a:pt x="222" y="0"/>
                    <a:pt x="226" y="20"/>
                    <a:pt x="170" y="67"/>
                  </a:cubicBezTo>
                  <a:cubicBezTo>
                    <a:pt x="113" y="114"/>
                    <a:pt x="26" y="197"/>
                    <a:pt x="13" y="278"/>
                  </a:cubicBezTo>
                  <a:cubicBezTo>
                    <a:pt x="0" y="359"/>
                    <a:pt x="35" y="430"/>
                    <a:pt x="117" y="518"/>
                  </a:cubicBezTo>
                  <a:cubicBezTo>
                    <a:pt x="117" y="518"/>
                    <a:pt x="116" y="391"/>
                    <a:pt x="233" y="347"/>
                  </a:cubicBezTo>
                  <a:cubicBezTo>
                    <a:pt x="350" y="303"/>
                    <a:pt x="427" y="295"/>
                    <a:pt x="497" y="231"/>
                  </a:cubicBezTo>
                  <a:cubicBezTo>
                    <a:pt x="568" y="167"/>
                    <a:pt x="623" y="55"/>
                    <a:pt x="637" y="40"/>
                  </a:cubicBezTo>
                  <a:cubicBezTo>
                    <a:pt x="652" y="25"/>
                    <a:pt x="628" y="23"/>
                    <a:pt x="608" y="30"/>
                  </a:cubicBezTo>
                  <a:cubicBezTo>
                    <a:pt x="588" y="37"/>
                    <a:pt x="561" y="83"/>
                    <a:pt x="539" y="116"/>
                  </a:cubicBezTo>
                  <a:cubicBezTo>
                    <a:pt x="516" y="149"/>
                    <a:pt x="477" y="190"/>
                    <a:pt x="387" y="223"/>
                  </a:cubicBezTo>
                  <a:cubicBezTo>
                    <a:pt x="297" y="256"/>
                    <a:pt x="240" y="244"/>
                    <a:pt x="195" y="213"/>
                  </a:cubicBezTo>
                  <a:cubicBezTo>
                    <a:pt x="150" y="182"/>
                    <a:pt x="193" y="135"/>
                    <a:pt x="210" y="118"/>
                  </a:cubicBezTo>
                  <a:cubicBezTo>
                    <a:pt x="227" y="100"/>
                    <a:pt x="279" y="56"/>
                    <a:pt x="222" y="0"/>
                  </a:cubicBez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5332082" y="2644391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L 形 19"/>
          <p:cNvSpPr/>
          <p:nvPr/>
        </p:nvSpPr>
        <p:spPr>
          <a:xfrm rot="5400000">
            <a:off x="5307016" y="267274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L 形 20"/>
          <p:cNvSpPr/>
          <p:nvPr/>
        </p:nvSpPr>
        <p:spPr>
          <a:xfrm rot="16200000">
            <a:off x="9176935" y="489057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79845" y="1685925"/>
            <a:ext cx="25133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08B9C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女人节快乐</a:t>
            </a:r>
          </a:p>
        </p:txBody>
      </p: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ldLvl="0" animBg="1"/>
      <p:bldP spid="21" grpId="0" bldLvl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35" y="290830"/>
            <a:ext cx="7752080" cy="5171440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390846" y="3766064"/>
            <a:ext cx="11226159" cy="2095107"/>
            <a:chOff x="783858" y="3971570"/>
            <a:chExt cx="11226159" cy="2095107"/>
          </a:xfrm>
        </p:grpSpPr>
        <p:sp>
          <p:nvSpPr>
            <p:cNvPr id="3" name="TextBox 10"/>
            <p:cNvSpPr txBox="1"/>
            <p:nvPr/>
          </p:nvSpPr>
          <p:spPr>
            <a:xfrm>
              <a:off x="783858" y="5672467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TextBox 11"/>
            <p:cNvSpPr txBox="1"/>
            <p:nvPr/>
          </p:nvSpPr>
          <p:spPr>
            <a:xfrm>
              <a:off x="2106336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dirty="0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dirty="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3428814" y="5672467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13"/>
            <p:cNvSpPr txBox="1"/>
            <p:nvPr/>
          </p:nvSpPr>
          <p:spPr>
            <a:xfrm>
              <a:off x="4751292" y="5671262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14"/>
            <p:cNvSpPr txBox="1"/>
            <p:nvPr/>
          </p:nvSpPr>
          <p:spPr>
            <a:xfrm>
              <a:off x="6073770" y="5672467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15"/>
            <p:cNvSpPr txBox="1"/>
            <p:nvPr/>
          </p:nvSpPr>
          <p:spPr>
            <a:xfrm>
              <a:off x="7396248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16"/>
            <p:cNvSpPr txBox="1"/>
            <p:nvPr/>
          </p:nvSpPr>
          <p:spPr>
            <a:xfrm>
              <a:off x="8718726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TextBox 17"/>
            <p:cNvSpPr txBox="1"/>
            <p:nvPr/>
          </p:nvSpPr>
          <p:spPr>
            <a:xfrm>
              <a:off x="10041204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11363686" y="5667330"/>
              <a:ext cx="646331" cy="394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9"/>
            <p:cNvSpPr/>
            <p:nvPr/>
          </p:nvSpPr>
          <p:spPr>
            <a:xfrm>
              <a:off x="984787" y="4993808"/>
              <a:ext cx="2225309" cy="578581"/>
            </a:xfrm>
            <a:prstGeom prst="rect">
              <a:avLst/>
            </a:prstGeom>
            <a:solidFill>
              <a:srgbClr val="F08B9C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2017</a:t>
              </a:r>
            </a:p>
          </p:txBody>
        </p:sp>
        <p:sp>
          <p:nvSpPr>
            <p:cNvPr id="15" name="Rectangle 20"/>
            <p:cNvSpPr/>
            <p:nvPr/>
          </p:nvSpPr>
          <p:spPr>
            <a:xfrm>
              <a:off x="3210095" y="4993808"/>
              <a:ext cx="3619836" cy="578581"/>
            </a:xfrm>
            <a:prstGeom prst="rect">
              <a:avLst/>
            </a:prstGeom>
            <a:solidFill>
              <a:srgbClr val="FBE2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2018</a:t>
              </a:r>
            </a:p>
          </p:txBody>
        </p:sp>
        <p:sp>
          <p:nvSpPr>
            <p:cNvPr id="16" name="Rectangle 21"/>
            <p:cNvSpPr/>
            <p:nvPr/>
          </p:nvSpPr>
          <p:spPr>
            <a:xfrm>
              <a:off x="6829932" y="4993808"/>
              <a:ext cx="5044032" cy="578581"/>
            </a:xfrm>
            <a:prstGeom prst="rect">
              <a:avLst/>
            </a:prstGeom>
            <a:solidFill>
              <a:srgbClr val="F08B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20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2019</a:t>
              </a:r>
            </a:p>
          </p:txBody>
        </p:sp>
        <p:sp>
          <p:nvSpPr>
            <p:cNvPr id="17" name="Freeform 22"/>
            <p:cNvSpPr>
              <a:spLocks noEditPoints="1"/>
            </p:cNvSpPr>
            <p:nvPr/>
          </p:nvSpPr>
          <p:spPr bwMode="auto">
            <a:xfrm>
              <a:off x="9069209" y="4009873"/>
              <a:ext cx="565710" cy="601066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/>
          </p:nvSpPr>
          <p:spPr bwMode="auto">
            <a:xfrm>
              <a:off x="5366258" y="4030498"/>
              <a:ext cx="692404" cy="55981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/>
          </p:nvSpPr>
          <p:spPr bwMode="auto">
            <a:xfrm>
              <a:off x="1836180" y="3971570"/>
              <a:ext cx="462585" cy="677673"/>
            </a:xfrm>
            <a:custGeom>
              <a:avLst/>
              <a:gdLst>
                <a:gd name="T0" fmla="*/ 16 w 73"/>
                <a:gd name="T1" fmla="*/ 77 h 107"/>
                <a:gd name="T2" fmla="*/ 57 w 73"/>
                <a:gd name="T3" fmla="*/ 77 h 107"/>
                <a:gd name="T4" fmla="*/ 52 w 73"/>
                <a:gd name="T5" fmla="*/ 101 h 107"/>
                <a:gd name="T6" fmla="*/ 45 w 73"/>
                <a:gd name="T7" fmla="*/ 101 h 107"/>
                <a:gd name="T8" fmla="*/ 37 w 73"/>
                <a:gd name="T9" fmla="*/ 107 h 107"/>
                <a:gd name="T10" fmla="*/ 29 w 73"/>
                <a:gd name="T11" fmla="*/ 101 h 107"/>
                <a:gd name="T12" fmla="*/ 21 w 73"/>
                <a:gd name="T13" fmla="*/ 101 h 107"/>
                <a:gd name="T14" fmla="*/ 16 w 73"/>
                <a:gd name="T15" fmla="*/ 77 h 107"/>
                <a:gd name="T16" fmla="*/ 51 w 73"/>
                <a:gd name="T17" fmla="*/ 29 h 107"/>
                <a:gd name="T18" fmla="*/ 52 w 73"/>
                <a:gd name="T19" fmla="*/ 35 h 107"/>
                <a:gd name="T20" fmla="*/ 51 w 73"/>
                <a:gd name="T21" fmla="*/ 37 h 107"/>
                <a:gd name="T22" fmla="*/ 53 w 73"/>
                <a:gd name="T23" fmla="*/ 38 h 107"/>
                <a:gd name="T24" fmla="*/ 52 w 73"/>
                <a:gd name="T25" fmla="*/ 42 h 107"/>
                <a:gd name="T26" fmla="*/ 50 w 73"/>
                <a:gd name="T27" fmla="*/ 42 h 107"/>
                <a:gd name="T28" fmla="*/ 52 w 73"/>
                <a:gd name="T29" fmla="*/ 44 h 107"/>
                <a:gd name="T30" fmla="*/ 51 w 73"/>
                <a:gd name="T31" fmla="*/ 47 h 107"/>
                <a:gd name="T32" fmla="*/ 50 w 73"/>
                <a:gd name="T33" fmla="*/ 48 h 107"/>
                <a:gd name="T34" fmla="*/ 51 w 73"/>
                <a:gd name="T35" fmla="*/ 49 h 107"/>
                <a:gd name="T36" fmla="*/ 50 w 73"/>
                <a:gd name="T37" fmla="*/ 53 h 107"/>
                <a:gd name="T38" fmla="*/ 47 w 73"/>
                <a:gd name="T39" fmla="*/ 54 h 107"/>
                <a:gd name="T40" fmla="*/ 29 w 73"/>
                <a:gd name="T41" fmla="*/ 49 h 107"/>
                <a:gd name="T42" fmla="*/ 21 w 73"/>
                <a:gd name="T43" fmla="*/ 49 h 107"/>
                <a:gd name="T44" fmla="*/ 21 w 73"/>
                <a:gd name="T45" fmla="*/ 32 h 107"/>
                <a:gd name="T46" fmla="*/ 28 w 73"/>
                <a:gd name="T47" fmla="*/ 31 h 107"/>
                <a:gd name="T48" fmla="*/ 42 w 73"/>
                <a:gd name="T49" fmla="*/ 16 h 107"/>
                <a:gd name="T50" fmla="*/ 38 w 73"/>
                <a:gd name="T51" fmla="*/ 30 h 107"/>
                <a:gd name="T52" fmla="*/ 51 w 73"/>
                <a:gd name="T53" fmla="*/ 29 h 107"/>
                <a:gd name="T54" fmla="*/ 15 w 73"/>
                <a:gd name="T55" fmla="*/ 71 h 107"/>
                <a:gd name="T56" fmla="*/ 25 w 73"/>
                <a:gd name="T57" fmla="*/ 71 h 107"/>
                <a:gd name="T58" fmla="*/ 17 w 73"/>
                <a:gd name="T59" fmla="*/ 48 h 107"/>
                <a:gd name="T60" fmla="*/ 11 w 73"/>
                <a:gd name="T61" fmla="*/ 29 h 107"/>
                <a:gd name="T62" fmla="*/ 23 w 73"/>
                <a:gd name="T63" fmla="*/ 13 h 107"/>
                <a:gd name="T64" fmla="*/ 37 w 73"/>
                <a:gd name="T65" fmla="*/ 11 h 107"/>
                <a:gd name="T66" fmla="*/ 50 w 73"/>
                <a:gd name="T67" fmla="*/ 14 h 107"/>
                <a:gd name="T68" fmla="*/ 62 w 73"/>
                <a:gd name="T69" fmla="*/ 29 h 107"/>
                <a:gd name="T70" fmla="*/ 56 w 73"/>
                <a:gd name="T71" fmla="*/ 48 h 107"/>
                <a:gd name="T72" fmla="*/ 48 w 73"/>
                <a:gd name="T73" fmla="*/ 71 h 107"/>
                <a:gd name="T74" fmla="*/ 58 w 73"/>
                <a:gd name="T75" fmla="*/ 71 h 107"/>
                <a:gd name="T76" fmla="*/ 65 w 73"/>
                <a:gd name="T77" fmla="*/ 52 h 107"/>
                <a:gd name="T78" fmla="*/ 71 w 73"/>
                <a:gd name="T79" fmla="*/ 27 h 107"/>
                <a:gd name="T80" fmla="*/ 55 w 73"/>
                <a:gd name="T81" fmla="*/ 5 h 107"/>
                <a:gd name="T82" fmla="*/ 37 w 73"/>
                <a:gd name="T83" fmla="*/ 1 h 107"/>
                <a:gd name="T84" fmla="*/ 19 w 73"/>
                <a:gd name="T85" fmla="*/ 5 h 107"/>
                <a:gd name="T86" fmla="*/ 2 w 73"/>
                <a:gd name="T87" fmla="*/ 27 h 107"/>
                <a:gd name="T88" fmla="*/ 8 w 73"/>
                <a:gd name="T89" fmla="*/ 53 h 107"/>
                <a:gd name="T90" fmla="*/ 15 w 73"/>
                <a:gd name="T91" fmla="*/ 7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7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5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3"/>
                  </a:cubicBezTo>
                  <a:cubicBezTo>
                    <a:pt x="11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rgbClr val="F08B9C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</a:p>
        </p:txBody>
      </p:sp>
      <p:sp>
        <p:nvSpPr>
          <p:cNvPr id="45" name="任意多边形 8"/>
          <p:cNvSpPr>
            <a:spLocks noChangeArrowheads="1"/>
          </p:cNvSpPr>
          <p:nvPr/>
        </p:nvSpPr>
        <p:spPr bwMode="auto">
          <a:xfrm>
            <a:off x="996950" y="2554288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" name="任意多边形 9"/>
          <p:cNvSpPr>
            <a:spLocks noChangeArrowheads="1"/>
          </p:cNvSpPr>
          <p:nvPr/>
        </p:nvSpPr>
        <p:spPr bwMode="auto">
          <a:xfrm>
            <a:off x="4529138" y="2554288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6B0C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7" name="任意多边形 10"/>
          <p:cNvSpPr>
            <a:spLocks noChangeArrowheads="1"/>
          </p:cNvSpPr>
          <p:nvPr/>
        </p:nvSpPr>
        <p:spPr bwMode="auto">
          <a:xfrm>
            <a:off x="8061325" y="2554288"/>
            <a:ext cx="3006725" cy="2443162"/>
          </a:xfrm>
          <a:custGeom>
            <a:avLst/>
            <a:gdLst>
              <a:gd name="T0" fmla="*/ 1209128 w 4506439"/>
              <a:gd name="T1" fmla="*/ 0 h 3710895"/>
              <a:gd name="T2" fmla="*/ 1768759 w 4506439"/>
              <a:gd name="T3" fmla="*/ 0 h 3710895"/>
              <a:gd name="T4" fmla="*/ 3006725 w 4506439"/>
              <a:gd name="T5" fmla="*/ 0 h 3710895"/>
              <a:gd name="T6" fmla="*/ 3006725 w 4506439"/>
              <a:gd name="T7" fmla="*/ 1221581 h 3710895"/>
              <a:gd name="T8" fmla="*/ 3006725 w 4506439"/>
              <a:gd name="T9" fmla="*/ 1264991 h 3710895"/>
              <a:gd name="T10" fmla="*/ 3004504 w 4506439"/>
              <a:gd name="T11" fmla="*/ 1264991 h 3710895"/>
              <a:gd name="T12" fmla="*/ 3000334 w 4506439"/>
              <a:gd name="T13" fmla="*/ 1346480 h 3710895"/>
              <a:gd name="T14" fmla="*/ 1887524 w 4506439"/>
              <a:gd name="T15" fmla="*/ 2437613 h 3710895"/>
              <a:gd name="T16" fmla="*/ 1868261 w 4506439"/>
              <a:gd name="T17" fmla="*/ 2438513 h 3710895"/>
              <a:gd name="T18" fmla="*/ 1868261 w 4506439"/>
              <a:gd name="T19" fmla="*/ 2443161 h 3710895"/>
              <a:gd name="T20" fmla="*/ 1768759 w 4506439"/>
              <a:gd name="T21" fmla="*/ 2443161 h 3710895"/>
              <a:gd name="T22" fmla="*/ 1237979 w 4506439"/>
              <a:gd name="T23" fmla="*/ 2443161 h 3710895"/>
              <a:gd name="T24" fmla="*/ 1237966 w 4506439"/>
              <a:gd name="T25" fmla="*/ 2443162 h 3710895"/>
              <a:gd name="T26" fmla="*/ 1237953 w 4506439"/>
              <a:gd name="T27" fmla="*/ 2443161 h 3710895"/>
              <a:gd name="T28" fmla="*/ 0 w 4506439"/>
              <a:gd name="T29" fmla="*/ 2443161 h 3710895"/>
              <a:gd name="T30" fmla="*/ 0 w 4506439"/>
              <a:gd name="T31" fmla="*/ 1264993 h 3710895"/>
              <a:gd name="T32" fmla="*/ 2222 w 4506439"/>
              <a:gd name="T33" fmla="*/ 1264993 h 3710895"/>
              <a:gd name="T34" fmla="*/ 0 w 4506439"/>
              <a:gd name="T35" fmla="*/ 1221581 h 3710895"/>
              <a:gd name="T36" fmla="*/ 1111391 w 4506439"/>
              <a:gd name="T37" fmla="*/ 6308 h 3710895"/>
              <a:gd name="T38" fmla="*/ 1209128 w 4506439"/>
              <a:gd name="T39" fmla="*/ 1438 h 37108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506439"/>
              <a:gd name="T61" fmla="*/ 0 h 3710895"/>
              <a:gd name="T62" fmla="*/ 4506439 w 4506439"/>
              <a:gd name="T63" fmla="*/ 3710895 h 37108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506439" h="3710895">
                <a:moveTo>
                  <a:pt x="1812225" y="0"/>
                </a:moveTo>
                <a:lnTo>
                  <a:pt x="2650992" y="0"/>
                </a:lnTo>
                <a:lnTo>
                  <a:pt x="4506439" y="0"/>
                </a:lnTo>
                <a:lnTo>
                  <a:pt x="4506439" y="1855447"/>
                </a:lnTo>
                <a:lnTo>
                  <a:pt x="4506439" y="1921383"/>
                </a:lnTo>
                <a:lnTo>
                  <a:pt x="4503110" y="1921383"/>
                </a:lnTo>
                <a:lnTo>
                  <a:pt x="4496860" y="2045156"/>
                </a:lnTo>
                <a:cubicBezTo>
                  <a:pt x="4407781" y="2922300"/>
                  <a:pt x="3707736" y="3618827"/>
                  <a:pt x="2828995" y="3702466"/>
                </a:cubicBezTo>
                <a:lnTo>
                  <a:pt x="2800124" y="3703833"/>
                </a:lnTo>
                <a:lnTo>
                  <a:pt x="2800124" y="3710894"/>
                </a:lnTo>
                <a:lnTo>
                  <a:pt x="2650992" y="3710894"/>
                </a:lnTo>
                <a:lnTo>
                  <a:pt x="1855467" y="3710894"/>
                </a:lnTo>
                <a:lnTo>
                  <a:pt x="1855447" y="3710895"/>
                </a:lnTo>
                <a:lnTo>
                  <a:pt x="1855427" y="3710894"/>
                </a:lnTo>
                <a:lnTo>
                  <a:pt x="0" y="3710894"/>
                </a:lnTo>
                <a:lnTo>
                  <a:pt x="0" y="1921385"/>
                </a:lnTo>
                <a:lnTo>
                  <a:pt x="3330" y="1921385"/>
                </a:lnTo>
                <a:lnTo>
                  <a:pt x="0" y="1855448"/>
                </a:lnTo>
                <a:cubicBezTo>
                  <a:pt x="0" y="894759"/>
                  <a:pt x="730118" y="104598"/>
                  <a:pt x="1665738" y="9581"/>
                </a:cubicBezTo>
                <a:lnTo>
                  <a:pt x="1812225" y="2184"/>
                </a:lnTo>
                <a:lnTo>
                  <a:pt x="1812225" y="0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53" name="组合 37"/>
          <p:cNvGrpSpPr/>
          <p:nvPr/>
        </p:nvGrpSpPr>
        <p:grpSpPr bwMode="auto">
          <a:xfrm>
            <a:off x="5940425" y="2692400"/>
            <a:ext cx="325438" cy="320675"/>
            <a:chOff x="0" y="0"/>
            <a:chExt cx="453105" cy="448433"/>
          </a:xfrm>
          <a:solidFill>
            <a:schemeClr val="bg1"/>
          </a:solidFill>
        </p:grpSpPr>
        <p:sp>
          <p:nvSpPr>
            <p:cNvPr id="54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56" name="组合 40"/>
          <p:cNvGrpSpPr/>
          <p:nvPr/>
        </p:nvGrpSpPr>
        <p:grpSpPr bwMode="auto">
          <a:xfrm>
            <a:off x="2487613" y="2692400"/>
            <a:ext cx="338137" cy="361950"/>
            <a:chOff x="0" y="0"/>
            <a:chExt cx="466184" cy="501686"/>
          </a:xfrm>
          <a:solidFill>
            <a:schemeClr val="bg1"/>
          </a:solidFill>
        </p:grpSpPr>
        <p:sp>
          <p:nvSpPr>
            <p:cNvPr id="57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58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2" name="组合 46"/>
          <p:cNvGrpSpPr/>
          <p:nvPr/>
        </p:nvGrpSpPr>
        <p:grpSpPr bwMode="auto">
          <a:xfrm>
            <a:off x="9550400" y="2667000"/>
            <a:ext cx="303213" cy="387350"/>
            <a:chOff x="0" y="0"/>
            <a:chExt cx="563562" cy="720725"/>
          </a:xfrm>
          <a:solidFill>
            <a:schemeClr val="bg1"/>
          </a:solidFill>
        </p:grpSpPr>
        <p:sp>
          <p:nvSpPr>
            <p:cNvPr id="63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4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zh-CN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11050" y="1657414"/>
            <a:ext cx="1116433" cy="1686079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76736" y="1682058"/>
            <a:ext cx="1116433" cy="1686079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218957" y="1607470"/>
            <a:ext cx="1116433" cy="168607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748155" y="3419475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87620" y="3420110"/>
            <a:ext cx="1981200" cy="711835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422005" y="3420110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  <p:bldP spid="46" grpId="0" bldLvl="0" animBg="1"/>
      <p:bldP spid="4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</a:p>
        </p:txBody>
      </p:sp>
      <p:pic>
        <p:nvPicPr>
          <p:cNvPr id="307" name="图片 306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7255971" y="1115071"/>
            <a:ext cx="3361921" cy="1732949"/>
          </a:xfrm>
          <a:prstGeom prst="rect">
            <a:avLst/>
          </a:prstGeom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903072" y="3104766"/>
            <a:ext cx="4465620" cy="3032532"/>
          </a:xfrm>
          <a:prstGeom prst="rect">
            <a:avLst/>
          </a:prstGeom>
          <a:noFill/>
          <a:ln w="9525">
            <a:noFill/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22843" tIns="61422" rIns="122843" bIns="6142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en-US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点击增加文本内容    点击增加文本内容</a:t>
            </a: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50000"/>
              </a:lnSpc>
            </a:pPr>
            <a:endParaRPr lang="zh-CN" altLang="zh-CN" sz="1800" dirty="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L 形 2"/>
          <p:cNvSpPr/>
          <p:nvPr/>
        </p:nvSpPr>
        <p:spPr>
          <a:xfrm rot="5400000">
            <a:off x="6878006" y="3133121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L 形 3"/>
          <p:cNvSpPr/>
          <p:nvPr/>
        </p:nvSpPr>
        <p:spPr>
          <a:xfrm rot="16200000">
            <a:off x="10747925" y="5350946"/>
            <a:ext cx="457385" cy="407148"/>
          </a:xfrm>
          <a:prstGeom prst="corner">
            <a:avLst>
              <a:gd name="adj1" fmla="val 25014"/>
              <a:gd name="adj2" fmla="val 23544"/>
            </a:avLst>
          </a:prstGeom>
          <a:solidFill>
            <a:srgbClr val="F6B0CA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43" tIns="61422" rIns="122843" bIns="61422" rtlCol="0" anchor="ctr"/>
          <a:lstStyle/>
          <a:p>
            <a:pPr algn="ctr"/>
            <a:endParaRPr lang="zh-CN" altLang="en-US"/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490" y="1572895"/>
            <a:ext cx="4380865" cy="384746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 descr="5a700abd7a19d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62660" y="2010410"/>
            <a:ext cx="3271520" cy="25438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60891" cy="785678"/>
            <a:chOff x="6095999" y="1600777"/>
            <a:chExt cx="4760891" cy="785678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3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9350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第三篇章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365" y="1642542"/>
            <a:ext cx="5348309" cy="35726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80463" y="1642924"/>
            <a:ext cx="297688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女人节快乐</a:t>
            </a:r>
          </a:p>
        </p:txBody>
      </p:sp>
      <p:sp>
        <p:nvSpPr>
          <p:cNvPr id="4" name="矩形 3"/>
          <p:cNvSpPr/>
          <p:nvPr/>
        </p:nvSpPr>
        <p:spPr>
          <a:xfrm>
            <a:off x="2139009" y="2939048"/>
            <a:ext cx="2432356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点击此处添加文本信息，具体长短可根据实际需要填写，也可直接将文本复制于此，具体文字大小颜色均可调整。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309467" y="4921250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</a:p>
        </p:txBody>
      </p:sp>
      <p:pic>
        <p:nvPicPr>
          <p:cNvPr id="2" name="图片 1" descr="36daabff2675541cec7f015a33687d0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15200" y="1309370"/>
            <a:ext cx="4008755" cy="53251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849410" y="1393019"/>
            <a:ext cx="3944999" cy="4455762"/>
            <a:chOff x="1722" y="2336"/>
            <a:chExt cx="5342" cy="6727"/>
          </a:xfrm>
        </p:grpSpPr>
        <p:sp>
          <p:nvSpPr>
            <p:cNvPr id="3" name="箭头3"/>
            <p:cNvSpPr/>
            <p:nvPr/>
          </p:nvSpPr>
          <p:spPr bwMode="gray">
            <a:xfrm flipV="1">
              <a:off x="3131" y="5727"/>
              <a:ext cx="1772" cy="2466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rgbClr val="F08B9C">
                <a:alpha val="73000"/>
              </a:srgbClr>
            </a:solidFill>
            <a:ln>
              <a:noFill/>
            </a:ln>
            <a:effectLst/>
          </p:spPr>
          <p:txBody>
            <a:bodyPr wrap="none" lIns="85281" tIns="42639" rIns="85281" bIns="42639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35">
                <a:solidFill>
                  <a:sysClr val="windowText" lastClr="000000"/>
                </a:solidFill>
                <a:latin typeface="Calibri" panose="020F0502020204030204"/>
                <a:ea typeface="张海山锐谐体" panose="02000000000000000000" pitchFamily="2" charset="-122"/>
              </a:endParaRPr>
            </a:p>
          </p:txBody>
        </p:sp>
        <p:sp>
          <p:nvSpPr>
            <p:cNvPr id="4" name="箭头2"/>
            <p:cNvSpPr/>
            <p:nvPr/>
          </p:nvSpPr>
          <p:spPr bwMode="gray">
            <a:xfrm rot="16200000">
              <a:off x="3598" y="4701"/>
              <a:ext cx="527" cy="2107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08B9C">
                <a:alpha val="73000"/>
              </a:srgbClr>
            </a:solidFill>
            <a:ln>
              <a:noFill/>
            </a:ln>
            <a:effectLst/>
          </p:spPr>
          <p:txBody>
            <a:bodyPr wrap="none" lIns="85281" tIns="42639" rIns="85281" bIns="42639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35">
                <a:solidFill>
                  <a:sysClr val="windowText" lastClr="000000"/>
                </a:solidFill>
                <a:latin typeface="Calibri" panose="020F0502020204030204"/>
                <a:ea typeface="张海山锐谐体" panose="02000000000000000000" pitchFamily="2" charset="-122"/>
              </a:endParaRPr>
            </a:p>
          </p:txBody>
        </p:sp>
        <p:sp>
          <p:nvSpPr>
            <p:cNvPr id="7" name="箭头1"/>
            <p:cNvSpPr/>
            <p:nvPr/>
          </p:nvSpPr>
          <p:spPr bwMode="gray">
            <a:xfrm>
              <a:off x="3131" y="3036"/>
              <a:ext cx="1772" cy="2856"/>
            </a:xfrm>
            <a:custGeom>
              <a:avLst/>
              <a:gdLst>
                <a:gd name="T0" fmla="*/ 118 w 933"/>
                <a:gd name="T1" fmla="*/ 1044 h 1182"/>
                <a:gd name="T2" fmla="*/ 128 w 933"/>
                <a:gd name="T3" fmla="*/ 340 h 1182"/>
                <a:gd name="T4" fmla="*/ 264 w 933"/>
                <a:gd name="T5" fmla="*/ 210 h 1182"/>
                <a:gd name="T6" fmla="*/ 720 w 933"/>
                <a:gd name="T7" fmla="*/ 202 h 1182"/>
                <a:gd name="T8" fmla="*/ 720 w 933"/>
                <a:gd name="T9" fmla="*/ 320 h 1182"/>
                <a:gd name="T10" fmla="*/ 933 w 933"/>
                <a:gd name="T11" fmla="*/ 153 h 1182"/>
                <a:gd name="T12" fmla="*/ 712 w 933"/>
                <a:gd name="T13" fmla="*/ 0 h 1182"/>
                <a:gd name="T14" fmla="*/ 714 w 933"/>
                <a:gd name="T15" fmla="*/ 92 h 1182"/>
                <a:gd name="T16" fmla="*/ 234 w 933"/>
                <a:gd name="T17" fmla="*/ 94 h 1182"/>
                <a:gd name="T18" fmla="*/ 0 w 933"/>
                <a:gd name="T19" fmla="*/ 298 h 1182"/>
                <a:gd name="T20" fmla="*/ 0 w 933"/>
                <a:gd name="T21" fmla="*/ 1058 h 1182"/>
                <a:gd name="T22" fmla="*/ 118 w 933"/>
                <a:gd name="T23" fmla="*/ 1044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3" h="1182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rgbClr val="F08B9C">
                <a:alpha val="73000"/>
              </a:srgbClr>
            </a:solidFill>
            <a:ln>
              <a:noFill/>
            </a:ln>
            <a:effectLst/>
          </p:spPr>
          <p:txBody>
            <a:bodyPr wrap="none" lIns="85281" tIns="42639" rIns="85281" bIns="42639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235">
                <a:solidFill>
                  <a:sysClr val="windowText" lastClr="000000"/>
                </a:solidFill>
                <a:latin typeface="Calibri" panose="020F0502020204030204"/>
                <a:ea typeface="张海山锐谐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22" y="4510"/>
              <a:ext cx="2493" cy="2493"/>
              <a:chOff x="2193192" y="1899414"/>
              <a:chExt cx="2421375" cy="2421376"/>
            </a:xfrm>
            <a:effectLst/>
          </p:grpSpPr>
          <p:sp>
            <p:nvSpPr>
              <p:cNvPr id="11" name="椭圆 10"/>
              <p:cNvSpPr/>
              <p:nvPr/>
            </p:nvSpPr>
            <p:spPr>
              <a:xfrm>
                <a:off x="2193192" y="1899414"/>
                <a:ext cx="2421375" cy="2421376"/>
              </a:xfrm>
              <a:prstGeom prst="ellipse">
                <a:avLst/>
              </a:prstGeom>
              <a:solidFill>
                <a:srgbClr val="F6B0CA"/>
              </a:soli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855">
                  <a:solidFill>
                    <a:schemeClr val="bg1"/>
                  </a:solidFill>
                  <a:latin typeface="Calibri" panose="020F0502020204030204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2386802" y="2093026"/>
                <a:ext cx="2034160" cy="2034160"/>
              </a:xfrm>
              <a:prstGeom prst="ellipse">
                <a:avLst/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accent1">
                    <a:lumMod val="50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317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sz="1855">
                  <a:solidFill>
                    <a:schemeClr val="bg1"/>
                  </a:solidFill>
                  <a:latin typeface="Calibri" panose="020F0502020204030204"/>
                  <a:ea typeface="张海山锐谐体" panose="02000000000000000000" pitchFamily="2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1954" y="5214"/>
              <a:ext cx="2061" cy="1200"/>
              <a:chOff x="8931338" y="2437361"/>
              <a:chExt cx="1017223" cy="740185"/>
            </a:xfrm>
          </p:grpSpPr>
          <p:sp>
            <p:nvSpPr>
              <p:cNvPr id="14" name="文本框 37"/>
              <p:cNvSpPr txBox="1"/>
              <p:nvPr/>
            </p:nvSpPr>
            <p:spPr>
              <a:xfrm>
                <a:off x="8931338" y="2437732"/>
                <a:ext cx="1010653" cy="664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3845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15" name="文本框 38"/>
              <p:cNvSpPr txBox="1"/>
              <p:nvPr/>
            </p:nvSpPr>
            <p:spPr>
              <a:xfrm>
                <a:off x="8937908" y="2437361"/>
                <a:ext cx="1010653" cy="740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添加</a:t>
                </a:r>
                <a:endParaRPr lang="en-US" altLang="zh-CN" sz="20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  <a:p>
                <a:pPr algn="ctr"/>
                <a:r>
                  <a:rPr lang="zh-CN" altLang="en-US" sz="2000" b="1" dirty="0">
                    <a:solidFill>
                      <a:schemeClr val="bg1"/>
                    </a:solidFill>
                    <a:latin typeface="张海山锐谐体" panose="02000000000000000000" pitchFamily="2" charset="-122"/>
                    <a:ea typeface="张海山锐谐体" panose="02000000000000000000" pitchFamily="2" charset="-122"/>
                  </a:rPr>
                  <a:t>内容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002" y="2336"/>
              <a:ext cx="2056" cy="2031"/>
              <a:chOff x="3237545" y="4561747"/>
              <a:chExt cx="1146960" cy="1146960"/>
            </a:xfrm>
          </p:grpSpPr>
          <p:sp>
            <p:nvSpPr>
              <p:cNvPr id="17" name="圆角矩形 115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9039"/>
                </a:avLst>
              </a:prstGeom>
              <a:solidFill>
                <a:srgbClr val="F08B9C"/>
              </a:solidFill>
              <a:ln w="317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18" name="圆角矩形 116"/>
              <p:cNvSpPr/>
              <p:nvPr/>
            </p:nvSpPr>
            <p:spPr>
              <a:xfrm>
                <a:off x="3329042" y="4642031"/>
                <a:ext cx="976147" cy="986387"/>
              </a:xfrm>
              <a:prstGeom prst="roundRect">
                <a:avLst>
                  <a:gd name="adj" fmla="val 9613"/>
                </a:avLst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444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  <p:sp>
          <p:nvSpPr>
            <p:cNvPr id="19" name="Text Placeholder 4"/>
            <p:cNvSpPr txBox="1"/>
            <p:nvPr/>
          </p:nvSpPr>
          <p:spPr>
            <a:xfrm>
              <a:off x="5223" y="3154"/>
              <a:ext cx="1661" cy="36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点击输入标题内容</a:t>
              </a:r>
              <a:endParaRPr lang="en-GB" altLang="zh-CN" sz="1400" b="1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003" y="4707"/>
              <a:ext cx="2056" cy="2031"/>
              <a:chOff x="3237545" y="4561747"/>
              <a:chExt cx="1146960" cy="1146960"/>
            </a:xfrm>
          </p:grpSpPr>
          <p:sp>
            <p:nvSpPr>
              <p:cNvPr id="21" name="圆角矩形 119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9039"/>
                </a:avLst>
              </a:prstGeom>
              <a:solidFill>
                <a:srgbClr val="F6B0CA"/>
              </a:solidFill>
              <a:ln w="317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22" name="圆角矩形 120"/>
              <p:cNvSpPr/>
              <p:nvPr/>
            </p:nvSpPr>
            <p:spPr>
              <a:xfrm>
                <a:off x="3329042" y="4642031"/>
                <a:ext cx="976147" cy="986387"/>
              </a:xfrm>
              <a:prstGeom prst="roundRect">
                <a:avLst>
                  <a:gd name="adj" fmla="val 9613"/>
                </a:avLst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444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  <p:sp>
          <p:nvSpPr>
            <p:cNvPr id="23" name="Text Placeholder 4"/>
            <p:cNvSpPr txBox="1"/>
            <p:nvPr/>
          </p:nvSpPr>
          <p:spPr>
            <a:xfrm>
              <a:off x="5225" y="5525"/>
              <a:ext cx="1661" cy="36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点击输入标题内容</a:t>
              </a:r>
              <a:endParaRPr lang="en-GB" altLang="zh-CN" sz="1400" b="1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008" y="7032"/>
              <a:ext cx="2056" cy="2031"/>
              <a:chOff x="3237545" y="4561747"/>
              <a:chExt cx="1146960" cy="1146960"/>
            </a:xfrm>
          </p:grpSpPr>
          <p:sp>
            <p:nvSpPr>
              <p:cNvPr id="25" name="圆角矩形 123"/>
              <p:cNvSpPr/>
              <p:nvPr/>
            </p:nvSpPr>
            <p:spPr>
              <a:xfrm>
                <a:off x="3237545" y="4561747"/>
                <a:ext cx="1146960" cy="1146960"/>
              </a:xfrm>
              <a:prstGeom prst="roundRect">
                <a:avLst>
                  <a:gd name="adj" fmla="val 9039"/>
                </a:avLst>
              </a:prstGeom>
              <a:solidFill>
                <a:srgbClr val="F08B9C"/>
              </a:solidFill>
              <a:ln w="31750">
                <a:gradFill flip="none" rotWithShape="1"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  <p:sp>
            <p:nvSpPr>
              <p:cNvPr id="26" name="圆角矩形 124"/>
              <p:cNvSpPr/>
              <p:nvPr/>
            </p:nvSpPr>
            <p:spPr>
              <a:xfrm>
                <a:off x="3329042" y="4642031"/>
                <a:ext cx="976147" cy="986387"/>
              </a:xfrm>
              <a:prstGeom prst="roundRect">
                <a:avLst>
                  <a:gd name="adj" fmla="val 9613"/>
                </a:avLst>
              </a:prstGeom>
              <a:noFill/>
              <a:ln w="50800">
                <a:noFill/>
              </a:ln>
              <a:effectLst>
                <a:outerShdw blurRad="76200" dist="38100" dir="2700000" algn="tl" rotWithShape="0">
                  <a:schemeClr val="tx1">
                    <a:lumMod val="65000"/>
                    <a:lumOff val="35000"/>
                    <a:alpha val="64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softEdge">
                <a:bevelT w="44450" h="127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5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endParaRPr>
              </a:p>
            </p:txBody>
          </p:sp>
        </p:grpSp>
        <p:sp>
          <p:nvSpPr>
            <p:cNvPr id="27" name="Text Placeholder 4"/>
            <p:cNvSpPr txBox="1"/>
            <p:nvPr/>
          </p:nvSpPr>
          <p:spPr>
            <a:xfrm>
              <a:off x="5230" y="7851"/>
              <a:ext cx="1661" cy="36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400" b="1" dirty="0">
                  <a:solidFill>
                    <a:schemeClr val="bg1"/>
                  </a:solidFill>
                  <a:latin typeface="张海山锐谐体" panose="02000000000000000000" pitchFamily="2" charset="-122"/>
                  <a:ea typeface="张海山锐谐体" panose="02000000000000000000" pitchFamily="2" charset="-122"/>
                </a:rPr>
                <a:t>点击输入标题内容</a:t>
              </a:r>
              <a:endParaRPr lang="en-GB" altLang="zh-CN" sz="1400" b="1" dirty="0">
                <a:solidFill>
                  <a:schemeClr val="bg1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354195" y="2004060"/>
            <a:ext cx="3232150" cy="2800350"/>
            <a:chOff x="6767" y="3189"/>
            <a:chExt cx="5090" cy="4410"/>
          </a:xfrm>
        </p:grpSpPr>
        <p:sp>
          <p:nvSpPr>
            <p:cNvPr id="28" name="Freeform 337"/>
            <p:cNvSpPr/>
            <p:nvPr/>
          </p:nvSpPr>
          <p:spPr bwMode="auto">
            <a:xfrm>
              <a:off x="7692" y="3189"/>
              <a:ext cx="1770" cy="1435"/>
            </a:xfrm>
            <a:custGeom>
              <a:avLst/>
              <a:gdLst>
                <a:gd name="T0" fmla="*/ 354 w 354"/>
                <a:gd name="T1" fmla="*/ 213 h 287"/>
                <a:gd name="T2" fmla="*/ 324 w 354"/>
                <a:gd name="T3" fmla="*/ 211 h 287"/>
                <a:gd name="T4" fmla="*/ 153 w 354"/>
                <a:gd name="T5" fmla="*/ 287 h 287"/>
                <a:gd name="T6" fmla="*/ 58 w 354"/>
                <a:gd name="T7" fmla="*/ 264 h 287"/>
                <a:gd name="T8" fmla="*/ 40 w 354"/>
                <a:gd name="T9" fmla="*/ 265 h 287"/>
                <a:gd name="T10" fmla="*/ 69 w 354"/>
                <a:gd name="T11" fmla="*/ 0 h 287"/>
                <a:gd name="T12" fmla="*/ 329 w 354"/>
                <a:gd name="T13" fmla="*/ 131 h 287"/>
                <a:gd name="T14" fmla="*/ 354 w 354"/>
                <a:gd name="T15" fmla="*/ 21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287">
                  <a:moveTo>
                    <a:pt x="354" y="213"/>
                  </a:moveTo>
                  <a:cubicBezTo>
                    <a:pt x="344" y="211"/>
                    <a:pt x="334" y="211"/>
                    <a:pt x="324" y="211"/>
                  </a:cubicBezTo>
                  <a:cubicBezTo>
                    <a:pt x="256" y="211"/>
                    <a:pt x="195" y="240"/>
                    <a:pt x="153" y="287"/>
                  </a:cubicBezTo>
                  <a:cubicBezTo>
                    <a:pt x="124" y="273"/>
                    <a:pt x="92" y="264"/>
                    <a:pt x="58" y="264"/>
                  </a:cubicBezTo>
                  <a:cubicBezTo>
                    <a:pt x="52" y="264"/>
                    <a:pt x="46" y="264"/>
                    <a:pt x="40" y="265"/>
                  </a:cubicBezTo>
                  <a:cubicBezTo>
                    <a:pt x="0" y="160"/>
                    <a:pt x="57" y="28"/>
                    <a:pt x="69" y="0"/>
                  </a:cubicBezTo>
                  <a:cubicBezTo>
                    <a:pt x="102" y="3"/>
                    <a:pt x="267" y="23"/>
                    <a:pt x="329" y="131"/>
                  </a:cubicBezTo>
                  <a:cubicBezTo>
                    <a:pt x="344" y="156"/>
                    <a:pt x="352" y="184"/>
                    <a:pt x="354" y="213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38"/>
            <p:cNvSpPr/>
            <p:nvPr/>
          </p:nvSpPr>
          <p:spPr bwMode="auto">
            <a:xfrm>
              <a:off x="6767" y="4594"/>
              <a:ext cx="1630" cy="1590"/>
            </a:xfrm>
            <a:custGeom>
              <a:avLst/>
              <a:gdLst>
                <a:gd name="T0" fmla="*/ 279 w 326"/>
                <a:gd name="T1" fmla="*/ 160 h 318"/>
                <a:gd name="T2" fmla="*/ 290 w 326"/>
                <a:gd name="T3" fmla="*/ 231 h 318"/>
                <a:gd name="T4" fmla="*/ 223 w 326"/>
                <a:gd name="T5" fmla="*/ 302 h 318"/>
                <a:gd name="T6" fmla="*/ 214 w 326"/>
                <a:gd name="T7" fmla="*/ 318 h 318"/>
                <a:gd name="T8" fmla="*/ 0 w 326"/>
                <a:gd name="T9" fmla="*/ 160 h 318"/>
                <a:gd name="T10" fmla="*/ 243 w 326"/>
                <a:gd name="T11" fmla="*/ 0 h 318"/>
                <a:gd name="T12" fmla="*/ 326 w 326"/>
                <a:gd name="T13" fmla="*/ 20 h 318"/>
                <a:gd name="T14" fmla="*/ 279 w 326"/>
                <a:gd name="T15" fmla="*/ 16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18">
                  <a:moveTo>
                    <a:pt x="279" y="160"/>
                  </a:moveTo>
                  <a:cubicBezTo>
                    <a:pt x="279" y="185"/>
                    <a:pt x="282" y="209"/>
                    <a:pt x="290" y="231"/>
                  </a:cubicBezTo>
                  <a:cubicBezTo>
                    <a:pt x="263" y="249"/>
                    <a:pt x="240" y="273"/>
                    <a:pt x="223" y="302"/>
                  </a:cubicBezTo>
                  <a:cubicBezTo>
                    <a:pt x="220" y="307"/>
                    <a:pt x="217" y="312"/>
                    <a:pt x="214" y="318"/>
                  </a:cubicBezTo>
                  <a:cubicBezTo>
                    <a:pt x="103" y="300"/>
                    <a:pt x="17" y="185"/>
                    <a:pt x="0" y="160"/>
                  </a:cubicBezTo>
                  <a:cubicBezTo>
                    <a:pt x="19" y="133"/>
                    <a:pt x="118" y="0"/>
                    <a:pt x="243" y="0"/>
                  </a:cubicBezTo>
                  <a:cubicBezTo>
                    <a:pt x="272" y="0"/>
                    <a:pt x="300" y="8"/>
                    <a:pt x="326" y="20"/>
                  </a:cubicBezTo>
                  <a:cubicBezTo>
                    <a:pt x="296" y="58"/>
                    <a:pt x="279" y="107"/>
                    <a:pt x="279" y="160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341"/>
            <p:cNvSpPr/>
            <p:nvPr/>
          </p:nvSpPr>
          <p:spPr bwMode="auto">
            <a:xfrm>
              <a:off x="10227" y="4609"/>
              <a:ext cx="1630" cy="1585"/>
            </a:xfrm>
            <a:custGeom>
              <a:avLst/>
              <a:gdLst>
                <a:gd name="T0" fmla="*/ 326 w 326"/>
                <a:gd name="T1" fmla="*/ 157 h 317"/>
                <a:gd name="T2" fmla="*/ 83 w 326"/>
                <a:gd name="T3" fmla="*/ 317 h 317"/>
                <a:gd name="T4" fmla="*/ 0 w 326"/>
                <a:gd name="T5" fmla="*/ 298 h 317"/>
                <a:gd name="T6" fmla="*/ 47 w 326"/>
                <a:gd name="T7" fmla="*/ 157 h 317"/>
                <a:gd name="T8" fmla="*/ 36 w 326"/>
                <a:gd name="T9" fmla="*/ 86 h 317"/>
                <a:gd name="T10" fmla="*/ 103 w 326"/>
                <a:gd name="T11" fmla="*/ 15 h 317"/>
                <a:gd name="T12" fmla="*/ 111 w 326"/>
                <a:gd name="T13" fmla="*/ 0 h 317"/>
                <a:gd name="T14" fmla="*/ 326 w 326"/>
                <a:gd name="T15" fmla="*/ 15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6" h="317">
                  <a:moveTo>
                    <a:pt x="326" y="157"/>
                  </a:moveTo>
                  <a:cubicBezTo>
                    <a:pt x="307" y="184"/>
                    <a:pt x="208" y="317"/>
                    <a:pt x="83" y="317"/>
                  </a:cubicBezTo>
                  <a:cubicBezTo>
                    <a:pt x="54" y="317"/>
                    <a:pt x="26" y="310"/>
                    <a:pt x="0" y="298"/>
                  </a:cubicBezTo>
                  <a:cubicBezTo>
                    <a:pt x="30" y="259"/>
                    <a:pt x="47" y="210"/>
                    <a:pt x="47" y="157"/>
                  </a:cubicBezTo>
                  <a:cubicBezTo>
                    <a:pt x="47" y="133"/>
                    <a:pt x="44" y="109"/>
                    <a:pt x="36" y="86"/>
                  </a:cubicBezTo>
                  <a:cubicBezTo>
                    <a:pt x="63" y="68"/>
                    <a:pt x="86" y="45"/>
                    <a:pt x="103" y="15"/>
                  </a:cubicBezTo>
                  <a:cubicBezTo>
                    <a:pt x="106" y="10"/>
                    <a:pt x="109" y="5"/>
                    <a:pt x="111" y="0"/>
                  </a:cubicBezTo>
                  <a:cubicBezTo>
                    <a:pt x="223" y="17"/>
                    <a:pt x="309" y="132"/>
                    <a:pt x="326" y="157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342"/>
            <p:cNvSpPr/>
            <p:nvPr/>
          </p:nvSpPr>
          <p:spPr bwMode="auto">
            <a:xfrm>
              <a:off x="9367" y="3189"/>
              <a:ext cx="1615" cy="1765"/>
            </a:xfrm>
            <a:custGeom>
              <a:avLst/>
              <a:gdLst>
                <a:gd name="T0" fmla="*/ 260 w 323"/>
                <a:gd name="T1" fmla="*/ 291 h 353"/>
                <a:gd name="T2" fmla="*/ 202 w 323"/>
                <a:gd name="T3" fmla="*/ 353 h 353"/>
                <a:gd name="T4" fmla="*/ 37 w 323"/>
                <a:gd name="T5" fmla="*/ 216 h 353"/>
                <a:gd name="T6" fmla="*/ 9 w 323"/>
                <a:gd name="T7" fmla="*/ 122 h 353"/>
                <a:gd name="T8" fmla="*/ 0 w 323"/>
                <a:gd name="T9" fmla="*/ 107 h 353"/>
                <a:gd name="T10" fmla="*/ 243 w 323"/>
                <a:gd name="T11" fmla="*/ 0 h 353"/>
                <a:gd name="T12" fmla="*/ 260 w 323"/>
                <a:gd name="T13" fmla="*/ 29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53">
                  <a:moveTo>
                    <a:pt x="260" y="291"/>
                  </a:moveTo>
                  <a:cubicBezTo>
                    <a:pt x="246" y="316"/>
                    <a:pt x="225" y="337"/>
                    <a:pt x="202" y="353"/>
                  </a:cubicBezTo>
                  <a:cubicBezTo>
                    <a:pt x="174" y="284"/>
                    <a:pt x="112" y="232"/>
                    <a:pt x="37" y="216"/>
                  </a:cubicBezTo>
                  <a:cubicBezTo>
                    <a:pt x="35" y="184"/>
                    <a:pt x="26" y="152"/>
                    <a:pt x="9" y="122"/>
                  </a:cubicBezTo>
                  <a:cubicBezTo>
                    <a:pt x="6" y="117"/>
                    <a:pt x="3" y="112"/>
                    <a:pt x="0" y="107"/>
                  </a:cubicBezTo>
                  <a:cubicBezTo>
                    <a:pt x="71" y="20"/>
                    <a:pt x="213" y="3"/>
                    <a:pt x="243" y="0"/>
                  </a:cubicBezTo>
                  <a:cubicBezTo>
                    <a:pt x="257" y="30"/>
                    <a:pt x="323" y="183"/>
                    <a:pt x="260" y="291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339"/>
            <p:cNvSpPr/>
            <p:nvPr/>
          </p:nvSpPr>
          <p:spPr bwMode="auto">
            <a:xfrm>
              <a:off x="7642" y="5834"/>
              <a:ext cx="1615" cy="1765"/>
            </a:xfrm>
            <a:custGeom>
              <a:avLst/>
              <a:gdLst>
                <a:gd name="T0" fmla="*/ 323 w 323"/>
                <a:gd name="T1" fmla="*/ 246 h 353"/>
                <a:gd name="T2" fmla="*/ 79 w 323"/>
                <a:gd name="T3" fmla="*/ 353 h 353"/>
                <a:gd name="T4" fmla="*/ 63 w 323"/>
                <a:gd name="T5" fmla="*/ 63 h 353"/>
                <a:gd name="T6" fmla="*/ 121 w 323"/>
                <a:gd name="T7" fmla="*/ 0 h 353"/>
                <a:gd name="T8" fmla="*/ 286 w 323"/>
                <a:gd name="T9" fmla="*/ 138 h 353"/>
                <a:gd name="T10" fmla="*/ 314 w 323"/>
                <a:gd name="T11" fmla="*/ 231 h 353"/>
                <a:gd name="T12" fmla="*/ 323 w 323"/>
                <a:gd name="T13" fmla="*/ 24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3" h="353">
                  <a:moveTo>
                    <a:pt x="323" y="246"/>
                  </a:moveTo>
                  <a:cubicBezTo>
                    <a:pt x="252" y="334"/>
                    <a:pt x="110" y="350"/>
                    <a:pt x="79" y="353"/>
                  </a:cubicBezTo>
                  <a:cubicBezTo>
                    <a:pt x="66" y="323"/>
                    <a:pt x="0" y="171"/>
                    <a:pt x="63" y="63"/>
                  </a:cubicBezTo>
                  <a:cubicBezTo>
                    <a:pt x="77" y="37"/>
                    <a:pt x="98" y="17"/>
                    <a:pt x="121" y="0"/>
                  </a:cubicBezTo>
                  <a:cubicBezTo>
                    <a:pt x="149" y="69"/>
                    <a:pt x="211" y="122"/>
                    <a:pt x="286" y="138"/>
                  </a:cubicBezTo>
                  <a:cubicBezTo>
                    <a:pt x="288" y="170"/>
                    <a:pt x="297" y="202"/>
                    <a:pt x="314" y="231"/>
                  </a:cubicBezTo>
                  <a:cubicBezTo>
                    <a:pt x="317" y="236"/>
                    <a:pt x="320" y="241"/>
                    <a:pt x="323" y="246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340"/>
            <p:cNvSpPr/>
            <p:nvPr/>
          </p:nvSpPr>
          <p:spPr bwMode="auto">
            <a:xfrm>
              <a:off x="9157" y="6169"/>
              <a:ext cx="1775" cy="1430"/>
            </a:xfrm>
            <a:custGeom>
              <a:avLst/>
              <a:gdLst>
                <a:gd name="T0" fmla="*/ 286 w 355"/>
                <a:gd name="T1" fmla="*/ 286 h 286"/>
                <a:gd name="T2" fmla="*/ 26 w 355"/>
                <a:gd name="T3" fmla="*/ 156 h 286"/>
                <a:gd name="T4" fmla="*/ 0 w 355"/>
                <a:gd name="T5" fmla="*/ 74 h 286"/>
                <a:gd name="T6" fmla="*/ 31 w 355"/>
                <a:gd name="T7" fmla="*/ 76 h 286"/>
                <a:gd name="T8" fmla="*/ 202 w 355"/>
                <a:gd name="T9" fmla="*/ 0 h 286"/>
                <a:gd name="T10" fmla="*/ 297 w 355"/>
                <a:gd name="T11" fmla="*/ 22 h 286"/>
                <a:gd name="T12" fmla="*/ 315 w 355"/>
                <a:gd name="T13" fmla="*/ 21 h 286"/>
                <a:gd name="T14" fmla="*/ 286 w 355"/>
                <a:gd name="T15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" h="286">
                  <a:moveTo>
                    <a:pt x="286" y="286"/>
                  </a:moveTo>
                  <a:cubicBezTo>
                    <a:pt x="253" y="283"/>
                    <a:pt x="88" y="264"/>
                    <a:pt x="26" y="156"/>
                  </a:cubicBezTo>
                  <a:cubicBezTo>
                    <a:pt x="11" y="130"/>
                    <a:pt x="3" y="102"/>
                    <a:pt x="0" y="74"/>
                  </a:cubicBezTo>
                  <a:cubicBezTo>
                    <a:pt x="10" y="75"/>
                    <a:pt x="21" y="76"/>
                    <a:pt x="31" y="76"/>
                  </a:cubicBezTo>
                  <a:cubicBezTo>
                    <a:pt x="99" y="76"/>
                    <a:pt x="160" y="46"/>
                    <a:pt x="202" y="0"/>
                  </a:cubicBezTo>
                  <a:cubicBezTo>
                    <a:pt x="231" y="13"/>
                    <a:pt x="263" y="22"/>
                    <a:pt x="297" y="22"/>
                  </a:cubicBezTo>
                  <a:cubicBezTo>
                    <a:pt x="303" y="22"/>
                    <a:pt x="309" y="22"/>
                    <a:pt x="315" y="21"/>
                  </a:cubicBezTo>
                  <a:cubicBezTo>
                    <a:pt x="355" y="127"/>
                    <a:pt x="298" y="259"/>
                    <a:pt x="286" y="286"/>
                  </a:cubicBezTo>
                  <a:close/>
                </a:path>
              </a:pathLst>
            </a:custGeom>
            <a:solidFill>
              <a:srgbClr val="F6B0CA">
                <a:alpha val="6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8409" y="4487"/>
              <a:ext cx="1848" cy="1848"/>
            </a:xfrm>
            <a:prstGeom prst="ellipse">
              <a:avLst/>
            </a:prstGeom>
            <a:solidFill>
              <a:srgbClr val="F6B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7" name="组合 36"/>
            <p:cNvGrpSpPr/>
            <p:nvPr/>
          </p:nvGrpSpPr>
          <p:grpSpPr bwMode="auto">
            <a:xfrm>
              <a:off x="9918" y="3742"/>
              <a:ext cx="565" cy="568"/>
              <a:chOff x="5394325" y="3578225"/>
              <a:chExt cx="358775" cy="360363"/>
            </a:xfrm>
            <a:solidFill>
              <a:schemeClr val="bg1"/>
            </a:solidFill>
          </p:grpSpPr>
          <p:sp>
            <p:nvSpPr>
              <p:cNvPr id="39" name="AutoShape 18"/>
              <p:cNvSpPr/>
              <p:nvPr/>
            </p:nvSpPr>
            <p:spPr bwMode="auto">
              <a:xfrm>
                <a:off x="5394325" y="3578225"/>
                <a:ext cx="358775" cy="360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0" name="AutoShape 19"/>
              <p:cNvSpPr/>
              <p:nvPr/>
            </p:nvSpPr>
            <p:spPr bwMode="auto">
              <a:xfrm>
                <a:off x="5472113" y="3713163"/>
                <a:ext cx="46037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1" name="AutoShape 20"/>
              <p:cNvSpPr/>
              <p:nvPr/>
            </p:nvSpPr>
            <p:spPr bwMode="auto">
              <a:xfrm>
                <a:off x="5472113" y="3770313"/>
                <a:ext cx="46037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2" name="AutoShape 21"/>
              <p:cNvSpPr/>
              <p:nvPr/>
            </p:nvSpPr>
            <p:spPr bwMode="auto">
              <a:xfrm>
                <a:off x="5472113" y="3825875"/>
                <a:ext cx="46037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4" name="AutoShape 22"/>
              <p:cNvSpPr/>
              <p:nvPr/>
            </p:nvSpPr>
            <p:spPr bwMode="auto">
              <a:xfrm>
                <a:off x="5551488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5" name="AutoShape 23"/>
              <p:cNvSpPr/>
              <p:nvPr/>
            </p:nvSpPr>
            <p:spPr bwMode="auto">
              <a:xfrm>
                <a:off x="5551488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6" name="AutoShape 24"/>
              <p:cNvSpPr/>
              <p:nvPr/>
            </p:nvSpPr>
            <p:spPr bwMode="auto">
              <a:xfrm>
                <a:off x="5551488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7" name="AutoShape 25"/>
              <p:cNvSpPr/>
              <p:nvPr/>
            </p:nvSpPr>
            <p:spPr bwMode="auto">
              <a:xfrm>
                <a:off x="5630863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49" name="AutoShape 26"/>
              <p:cNvSpPr/>
              <p:nvPr/>
            </p:nvSpPr>
            <p:spPr bwMode="auto">
              <a:xfrm>
                <a:off x="5630863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0" name="AutoShape 27"/>
              <p:cNvSpPr/>
              <p:nvPr/>
            </p:nvSpPr>
            <p:spPr bwMode="auto">
              <a:xfrm>
                <a:off x="5630863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51" name="Group 112"/>
            <p:cNvGrpSpPr/>
            <p:nvPr/>
          </p:nvGrpSpPr>
          <p:grpSpPr>
            <a:xfrm>
              <a:off x="8174" y="3651"/>
              <a:ext cx="567" cy="531"/>
              <a:chOff x="5368132" y="3540125"/>
              <a:chExt cx="465138" cy="435769"/>
            </a:xfrm>
            <a:solidFill>
              <a:schemeClr val="accent2"/>
            </a:solidFill>
          </p:grpSpPr>
          <p:sp>
            <p:nvSpPr>
              <p:cNvPr id="52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4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sp>
          <p:nvSpPr>
            <p:cNvPr id="55" name="AutoShape 112"/>
            <p:cNvSpPr/>
            <p:nvPr/>
          </p:nvSpPr>
          <p:spPr bwMode="auto">
            <a:xfrm>
              <a:off x="7389" y="5119"/>
              <a:ext cx="568" cy="565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9838" y="6611"/>
              <a:ext cx="389" cy="567"/>
              <a:chOff x="2528974" y="2863357"/>
              <a:chExt cx="246811" cy="359779"/>
            </a:xfrm>
            <a:solidFill>
              <a:schemeClr val="bg1"/>
            </a:solidFill>
          </p:grpSpPr>
          <p:sp>
            <p:nvSpPr>
              <p:cNvPr id="57" name="AutoShape 113"/>
              <p:cNvSpPr/>
              <p:nvPr/>
            </p:nvSpPr>
            <p:spPr bwMode="auto">
              <a:xfrm>
                <a:off x="2528974" y="2863357"/>
                <a:ext cx="246811" cy="35977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58" name="AutoShape 114"/>
              <p:cNvSpPr/>
              <p:nvPr/>
            </p:nvSpPr>
            <p:spPr bwMode="auto">
              <a:xfrm>
                <a:off x="2584843" y="2919841"/>
                <a:ext cx="73061" cy="730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59" name="Group 124"/>
            <p:cNvGrpSpPr/>
            <p:nvPr/>
          </p:nvGrpSpPr>
          <p:grpSpPr>
            <a:xfrm>
              <a:off x="10643" y="5190"/>
              <a:ext cx="567" cy="477"/>
              <a:chOff x="5368132" y="2625725"/>
              <a:chExt cx="465138" cy="391319"/>
            </a:xfrm>
            <a:solidFill>
              <a:schemeClr val="bg1"/>
            </a:solidFill>
          </p:grpSpPr>
          <p:sp>
            <p:nvSpPr>
              <p:cNvPr id="61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62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63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8174" y="6611"/>
              <a:ext cx="566" cy="566"/>
              <a:chOff x="2473104" y="2145028"/>
              <a:chExt cx="359165" cy="359165"/>
            </a:xfrm>
            <a:solidFill>
              <a:schemeClr val="bg1"/>
            </a:solidFill>
          </p:grpSpPr>
          <p:sp>
            <p:nvSpPr>
              <p:cNvPr id="66" name="AutoShape 126"/>
              <p:cNvSpPr/>
              <p:nvPr/>
            </p:nvSpPr>
            <p:spPr bwMode="auto">
              <a:xfrm>
                <a:off x="247310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  <p:sp>
            <p:nvSpPr>
              <p:cNvPr id="67" name="AutoShape 127"/>
              <p:cNvSpPr/>
              <p:nvPr/>
            </p:nvSpPr>
            <p:spPr bwMode="auto">
              <a:xfrm>
                <a:off x="2618611" y="2200897"/>
                <a:ext cx="84727" cy="8411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宋体" panose="02010600030101010101" pitchFamily="2" charset="-122"/>
                  <a:sym typeface="Gill Sans" charset="0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120140" y="1892300"/>
            <a:ext cx="1981200" cy="711835"/>
            <a:chOff x="2408" y="3190"/>
            <a:chExt cx="3120" cy="1121"/>
          </a:xfrm>
        </p:grpSpPr>
        <p:sp>
          <p:nvSpPr>
            <p:cNvPr id="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0140" y="4022725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56980" y="1871345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6980" y="4001770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第三篇章</a:t>
            </a: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email"/>
          <a:srcRect r="-313" b="-3482"/>
          <a:stretch>
            <a:fillRect/>
          </a:stretch>
        </p:blipFill>
        <p:spPr>
          <a:xfrm>
            <a:off x="1648460" y="4171950"/>
            <a:ext cx="9162415" cy="2438400"/>
          </a:xfrm>
          <a:prstGeom prst="rect">
            <a:avLst/>
          </a:prstGeom>
        </p:spPr>
      </p:pic>
      <p:pic>
        <p:nvPicPr>
          <p:cNvPr id="2" name="图片 1" descr="391338c67d6d20b8f3308e662cabcaa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35" y="-327660"/>
            <a:ext cx="5714365" cy="571436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 descr="5a700abd7a19d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62660" y="2010410"/>
            <a:ext cx="3271520" cy="25438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60891" cy="785678"/>
            <a:chOff x="6095999" y="1600777"/>
            <a:chExt cx="4760891" cy="785678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4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9350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第四篇章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 descr="5a700abd7a19d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3240" y="1004570"/>
            <a:ext cx="3271520" cy="25438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872416" y="1611572"/>
            <a:ext cx="4705384" cy="786809"/>
            <a:chOff x="6095999" y="1600777"/>
            <a:chExt cx="4705384" cy="786809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第一篇章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872416" y="2672945"/>
            <a:ext cx="4723017" cy="786809"/>
            <a:chOff x="6095999" y="1600777"/>
            <a:chExt cx="4723017" cy="786809"/>
          </a:xfrm>
        </p:grpSpPr>
        <p:sp>
          <p:nvSpPr>
            <p:cNvPr id="10" name="椭圆 9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2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21795" y="1679700"/>
              <a:ext cx="38972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第二篇章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72416" y="3734318"/>
            <a:ext cx="4705384" cy="786809"/>
            <a:chOff x="6095999" y="1600777"/>
            <a:chExt cx="4705384" cy="786809"/>
          </a:xfrm>
        </p:grpSpPr>
        <p:sp>
          <p:nvSpPr>
            <p:cNvPr id="13" name="椭圆 12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3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第三篇章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72416" y="4795690"/>
            <a:ext cx="4705384" cy="786809"/>
            <a:chOff x="6095999" y="1600777"/>
            <a:chExt cx="4705384" cy="786809"/>
          </a:xfrm>
        </p:grpSpPr>
        <p:sp>
          <p:nvSpPr>
            <p:cNvPr id="16" name="椭圆 1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4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第四篇章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963660" y="3813161"/>
            <a:ext cx="1106170" cy="1785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spc="600" dirty="0">
                <a:solidFill>
                  <a:schemeClr val="bg1"/>
                </a:solidFill>
                <a:effectLst>
                  <a:glow rad="63500">
                    <a:srgbClr val="F5B2B6">
                      <a:alpha val="40000"/>
                    </a:srgbClr>
                  </a:glow>
                </a:effectLst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</a:p>
        </p:txBody>
      </p:sp>
      <p:pic>
        <p:nvPicPr>
          <p:cNvPr id="2" name="图片 1" descr="752ff26d640192c64ef13dd5e7caf85c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2230" y="793115"/>
            <a:ext cx="5506720" cy="55067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266913" y="1938199"/>
            <a:ext cx="2976880" cy="76835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rPr>
              <a:t>女人节快乐</a:t>
            </a:r>
          </a:p>
        </p:txBody>
      </p:sp>
      <p:sp>
        <p:nvSpPr>
          <p:cNvPr id="4" name="矩形 3"/>
          <p:cNvSpPr/>
          <p:nvPr/>
        </p:nvSpPr>
        <p:spPr>
          <a:xfrm>
            <a:off x="8025459" y="3234323"/>
            <a:ext cx="2432356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点击此处添加文本信息，具体长短可根据实际需要填写，也可直接将文本复制于此，具体文字大小颜色均可调整。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00000"/>
              </a:lnSpc>
            </a:pPr>
            <a:endParaRPr lang="zh-CN" altLang="en-US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195917" y="5216525"/>
            <a:ext cx="111457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847850" y="1801495"/>
            <a:ext cx="8591550" cy="1566545"/>
            <a:chOff x="2790" y="3377"/>
            <a:chExt cx="13530" cy="2467"/>
          </a:xfrm>
        </p:grpSpPr>
        <p:pic>
          <p:nvPicPr>
            <p:cNvPr id="5" name="图片占位符 4"/>
            <p:cNvPicPr>
              <a:picLocks noGrp="1" noChangeAspect="1"/>
            </p:cNvPicPr>
            <p:nvPr/>
          </p:nvPicPr>
          <p:blipFill>
            <a:blip r:embed="rId2" cstate="email"/>
            <a:srcRect l="-222"/>
            <a:stretch>
              <a:fillRect/>
            </a:stretch>
          </p:blipFill>
          <p:spPr>
            <a:xfrm>
              <a:off x="2790" y="3377"/>
              <a:ext cx="6765" cy="2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" name="图片占位符 5"/>
            <p:cNvPicPr>
              <a:picLocks noGrp="1"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9555" y="3377"/>
              <a:ext cx="6765" cy="24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组合 3"/>
          <p:cNvGrpSpPr/>
          <p:nvPr/>
        </p:nvGrpSpPr>
        <p:grpSpPr>
          <a:xfrm>
            <a:off x="1765935" y="3838575"/>
            <a:ext cx="1981200" cy="711835"/>
            <a:chOff x="2408" y="3190"/>
            <a:chExt cx="3120" cy="1121"/>
          </a:xfrm>
        </p:grpSpPr>
        <p:sp>
          <p:nvSpPr>
            <p:cNvPr id="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05400" y="3839210"/>
            <a:ext cx="1981200" cy="711835"/>
            <a:chOff x="2408" y="3190"/>
            <a:chExt cx="3120" cy="1121"/>
          </a:xfrm>
        </p:grpSpPr>
        <p:sp>
          <p:nvSpPr>
            <p:cNvPr id="10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439785" y="3839210"/>
            <a:ext cx="1981200" cy="711835"/>
            <a:chOff x="2408" y="3190"/>
            <a:chExt cx="3120" cy="1121"/>
          </a:xfrm>
        </p:grpSpPr>
        <p:sp>
          <p:nvSpPr>
            <p:cNvPr id="1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</a:p>
        </p:txBody>
      </p:sp>
      <p:pic>
        <p:nvPicPr>
          <p:cNvPr id="9" name="图片 8" descr="7b60caa8793762233df6e7f64589b58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84670" y="1154430"/>
            <a:ext cx="3329940" cy="5182870"/>
          </a:xfrm>
          <a:prstGeom prst="rect">
            <a:avLst/>
          </a:prstGeom>
        </p:spPr>
      </p:pic>
      <p:sp>
        <p:nvSpPr>
          <p:cNvPr id="2" name="任意多边形: 形状 35"/>
          <p:cNvSpPr/>
          <p:nvPr/>
        </p:nvSpPr>
        <p:spPr bwMode="auto">
          <a:xfrm>
            <a:off x="1849442" y="1176254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08B9C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任意多边形: 形状 36"/>
          <p:cNvSpPr/>
          <p:nvPr/>
        </p:nvSpPr>
        <p:spPr bwMode="auto">
          <a:xfrm rot="7200000">
            <a:off x="2384011" y="2116091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BE2E8"/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任意多边形: 形状 37"/>
          <p:cNvSpPr/>
          <p:nvPr/>
        </p:nvSpPr>
        <p:spPr bwMode="auto">
          <a:xfrm rot="14400000">
            <a:off x="1308508" y="2116091"/>
            <a:ext cx="3338821" cy="1175729"/>
          </a:xfrm>
          <a:custGeom>
            <a:avLst/>
            <a:gdLst>
              <a:gd name="connsiteX0" fmla="*/ 576064 w 3271800"/>
              <a:gd name="connsiteY0" fmla="*/ 0 h 1152128"/>
              <a:gd name="connsiteX1" fmla="*/ 983402 w 3271800"/>
              <a:gd name="connsiteY1" fmla="*/ 168726 h 1152128"/>
              <a:gd name="connsiteX2" fmla="*/ 990533 w 3271800"/>
              <a:gd name="connsiteY2" fmla="*/ 177368 h 1152128"/>
              <a:gd name="connsiteX3" fmla="*/ 1031995 w 3271800"/>
              <a:gd name="connsiteY3" fmla="*/ 211577 h 1152128"/>
              <a:gd name="connsiteX4" fmla="*/ 1635900 w 3271800"/>
              <a:gd name="connsiteY4" fmla="*/ 396044 h 1152128"/>
              <a:gd name="connsiteX5" fmla="*/ 2239806 w 3271800"/>
              <a:gd name="connsiteY5" fmla="*/ 211577 h 1152128"/>
              <a:gd name="connsiteX6" fmla="*/ 2281266 w 3271800"/>
              <a:gd name="connsiteY6" fmla="*/ 177369 h 1152128"/>
              <a:gd name="connsiteX7" fmla="*/ 2288398 w 3271800"/>
              <a:gd name="connsiteY7" fmla="*/ 168726 h 1152128"/>
              <a:gd name="connsiteX8" fmla="*/ 2695736 w 3271800"/>
              <a:gd name="connsiteY8" fmla="*/ 0 h 1152128"/>
              <a:gd name="connsiteX9" fmla="*/ 3271800 w 3271800"/>
              <a:gd name="connsiteY9" fmla="*/ 576064 h 1152128"/>
              <a:gd name="connsiteX10" fmla="*/ 2695736 w 3271800"/>
              <a:gd name="connsiteY10" fmla="*/ 1152128 h 1152128"/>
              <a:gd name="connsiteX11" fmla="*/ 2288398 w 3271800"/>
              <a:gd name="connsiteY11" fmla="*/ 983403 h 1152128"/>
              <a:gd name="connsiteX12" fmla="*/ 2281267 w 3271800"/>
              <a:gd name="connsiteY12" fmla="*/ 974760 h 1152128"/>
              <a:gd name="connsiteX13" fmla="*/ 2239806 w 3271800"/>
              <a:gd name="connsiteY13" fmla="*/ 940552 h 1152128"/>
              <a:gd name="connsiteX14" fmla="*/ 1635900 w 3271800"/>
              <a:gd name="connsiteY14" fmla="*/ 756084 h 1152128"/>
              <a:gd name="connsiteX15" fmla="*/ 1031995 w 3271800"/>
              <a:gd name="connsiteY15" fmla="*/ 940552 h 1152128"/>
              <a:gd name="connsiteX16" fmla="*/ 990533 w 3271800"/>
              <a:gd name="connsiteY16" fmla="*/ 974761 h 1152128"/>
              <a:gd name="connsiteX17" fmla="*/ 983402 w 3271800"/>
              <a:gd name="connsiteY17" fmla="*/ 983403 h 1152128"/>
              <a:gd name="connsiteX18" fmla="*/ 576064 w 3271800"/>
              <a:gd name="connsiteY18" fmla="*/ 1152128 h 1152128"/>
              <a:gd name="connsiteX19" fmla="*/ 0 w 3271800"/>
              <a:gd name="connsiteY19" fmla="*/ 576064 h 1152128"/>
              <a:gd name="connsiteX20" fmla="*/ 576064 w 3271800"/>
              <a:gd name="connsiteY20" fmla="*/ 0 h 115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1800" h="1152128">
                <a:moveTo>
                  <a:pt x="576064" y="0"/>
                </a:moveTo>
                <a:cubicBezTo>
                  <a:pt x="735139" y="0"/>
                  <a:pt x="879155" y="64478"/>
                  <a:pt x="983402" y="168726"/>
                </a:cubicBezTo>
                <a:lnTo>
                  <a:pt x="990533" y="177368"/>
                </a:lnTo>
                <a:lnTo>
                  <a:pt x="1031995" y="211577"/>
                </a:lnTo>
                <a:cubicBezTo>
                  <a:pt x="1204383" y="328040"/>
                  <a:pt x="1412200" y="396044"/>
                  <a:pt x="1635900" y="396044"/>
                </a:cubicBezTo>
                <a:cubicBezTo>
                  <a:pt x="1859601" y="396044"/>
                  <a:pt x="2067417" y="328040"/>
                  <a:pt x="2239806" y="211577"/>
                </a:cubicBezTo>
                <a:lnTo>
                  <a:pt x="2281266" y="177369"/>
                </a:lnTo>
                <a:lnTo>
                  <a:pt x="2288398" y="168726"/>
                </a:lnTo>
                <a:cubicBezTo>
                  <a:pt x="2392645" y="64478"/>
                  <a:pt x="2536661" y="0"/>
                  <a:pt x="2695736" y="0"/>
                </a:cubicBezTo>
                <a:cubicBezTo>
                  <a:pt x="3013887" y="0"/>
                  <a:pt x="3271800" y="257913"/>
                  <a:pt x="3271800" y="576064"/>
                </a:cubicBezTo>
                <a:cubicBezTo>
                  <a:pt x="3271800" y="894215"/>
                  <a:pt x="3013887" y="1152128"/>
                  <a:pt x="2695736" y="1152128"/>
                </a:cubicBezTo>
                <a:cubicBezTo>
                  <a:pt x="2536661" y="1152128"/>
                  <a:pt x="2392645" y="1087650"/>
                  <a:pt x="2288398" y="983403"/>
                </a:cubicBezTo>
                <a:lnTo>
                  <a:pt x="2281267" y="974760"/>
                </a:lnTo>
                <a:lnTo>
                  <a:pt x="2239806" y="940552"/>
                </a:lnTo>
                <a:cubicBezTo>
                  <a:pt x="2067417" y="824088"/>
                  <a:pt x="1859601" y="756084"/>
                  <a:pt x="1635900" y="756084"/>
                </a:cubicBezTo>
                <a:cubicBezTo>
                  <a:pt x="1412200" y="756084"/>
                  <a:pt x="1204383" y="824088"/>
                  <a:pt x="1031995" y="940552"/>
                </a:cubicBezTo>
                <a:lnTo>
                  <a:pt x="990533" y="974761"/>
                </a:lnTo>
                <a:lnTo>
                  <a:pt x="983402" y="983403"/>
                </a:lnTo>
                <a:cubicBezTo>
                  <a:pt x="879155" y="1087650"/>
                  <a:pt x="735139" y="1152128"/>
                  <a:pt x="576064" y="1152128"/>
                </a:cubicBezTo>
                <a:cubicBezTo>
                  <a:pt x="257913" y="1152128"/>
                  <a:pt x="0" y="894215"/>
                  <a:pt x="0" y="576064"/>
                </a:cubicBezTo>
                <a:cubicBezTo>
                  <a:pt x="0" y="257913"/>
                  <a:pt x="257913" y="0"/>
                  <a:pt x="576064" y="0"/>
                </a:cubicBezTo>
                <a:close/>
              </a:path>
            </a:pathLst>
          </a:custGeom>
          <a:solidFill>
            <a:srgbClr val="F6B0CA">
              <a:alpha val="65000"/>
            </a:srgbClr>
          </a:solidFill>
          <a:ln w="19050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: 形状 38"/>
          <p:cNvSpPr/>
          <p:nvPr/>
        </p:nvSpPr>
        <p:spPr bwMode="auto">
          <a:xfrm>
            <a:off x="1849442" y="1176254"/>
            <a:ext cx="1658478" cy="1175729"/>
          </a:xfrm>
          <a:custGeom>
            <a:avLst/>
            <a:gdLst>
              <a:gd name="connsiteX0" fmla="*/ 740195 w 2088232"/>
              <a:gd name="connsiteY0" fmla="*/ 0 h 1480390"/>
              <a:gd name="connsiteX1" fmla="*/ 1263591 w 2088232"/>
              <a:gd name="connsiteY1" fmla="*/ 216799 h 1480390"/>
              <a:gd name="connsiteX2" fmla="*/ 1272754 w 2088232"/>
              <a:gd name="connsiteY2" fmla="*/ 227903 h 1480390"/>
              <a:gd name="connsiteX3" fmla="*/ 1326029 w 2088232"/>
              <a:gd name="connsiteY3" fmla="*/ 271859 h 1480390"/>
              <a:gd name="connsiteX4" fmla="*/ 1995214 w 2088232"/>
              <a:gd name="connsiteY4" fmla="*/ 504837 h 1480390"/>
              <a:gd name="connsiteX5" fmla="*/ 2088232 w 2088232"/>
              <a:gd name="connsiteY5" fmla="*/ 508362 h 1480390"/>
              <a:gd name="connsiteX6" fmla="*/ 2088232 w 2088232"/>
              <a:gd name="connsiteY6" fmla="*/ 972028 h 1480390"/>
              <a:gd name="connsiteX7" fmla="*/ 1995214 w 2088232"/>
              <a:gd name="connsiteY7" fmla="*/ 975553 h 1480390"/>
              <a:gd name="connsiteX8" fmla="*/ 1326029 w 2088232"/>
              <a:gd name="connsiteY8" fmla="*/ 1208532 h 1480390"/>
              <a:gd name="connsiteX9" fmla="*/ 1272754 w 2088232"/>
              <a:gd name="connsiteY9" fmla="*/ 1252488 h 1480390"/>
              <a:gd name="connsiteX10" fmla="*/ 1263591 w 2088232"/>
              <a:gd name="connsiteY10" fmla="*/ 1263592 h 1480390"/>
              <a:gd name="connsiteX11" fmla="*/ 740195 w 2088232"/>
              <a:gd name="connsiteY11" fmla="*/ 1480390 h 1480390"/>
              <a:gd name="connsiteX12" fmla="*/ 0 w 2088232"/>
              <a:gd name="connsiteY12" fmla="*/ 740195 h 1480390"/>
              <a:gd name="connsiteX13" fmla="*/ 740195 w 2088232"/>
              <a:gd name="connsiteY13" fmla="*/ 0 h 148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88232" h="1480390">
                <a:moveTo>
                  <a:pt x="740195" y="0"/>
                </a:moveTo>
                <a:cubicBezTo>
                  <a:pt x="944593" y="0"/>
                  <a:pt x="1129642" y="82849"/>
                  <a:pt x="1263591" y="216799"/>
                </a:cubicBezTo>
                <a:lnTo>
                  <a:pt x="1272754" y="227903"/>
                </a:lnTo>
                <a:lnTo>
                  <a:pt x="1326029" y="271859"/>
                </a:lnTo>
                <a:cubicBezTo>
                  <a:pt x="1519845" y="402799"/>
                  <a:pt x="1748515" y="486066"/>
                  <a:pt x="1995214" y="504837"/>
                </a:cubicBezTo>
                <a:lnTo>
                  <a:pt x="2088232" y="508362"/>
                </a:lnTo>
                <a:lnTo>
                  <a:pt x="2088232" y="972028"/>
                </a:lnTo>
                <a:lnTo>
                  <a:pt x="1995214" y="975553"/>
                </a:lnTo>
                <a:cubicBezTo>
                  <a:pt x="1748515" y="994324"/>
                  <a:pt x="1519845" y="1077592"/>
                  <a:pt x="1326029" y="1208532"/>
                </a:cubicBezTo>
                <a:lnTo>
                  <a:pt x="1272754" y="1252488"/>
                </a:lnTo>
                <a:lnTo>
                  <a:pt x="1263591" y="1263592"/>
                </a:lnTo>
                <a:cubicBezTo>
                  <a:pt x="1129642" y="1397541"/>
                  <a:pt x="944593" y="1480390"/>
                  <a:pt x="740195" y="1480390"/>
                </a:cubicBezTo>
                <a:cubicBezTo>
                  <a:pt x="331397" y="1480390"/>
                  <a:pt x="0" y="1148993"/>
                  <a:pt x="0" y="740195"/>
                </a:cubicBezTo>
                <a:cubicBezTo>
                  <a:pt x="0" y="331397"/>
                  <a:pt x="331397" y="0"/>
                  <a:pt x="740195" y="0"/>
                </a:cubicBezTo>
                <a:close/>
              </a:path>
            </a:pathLst>
          </a:custGeom>
          <a:solidFill>
            <a:srgbClr val="F08B9C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sz="1400">
              <a:solidFill>
                <a:schemeClr val="bg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 bwMode="auto">
          <a:xfrm>
            <a:off x="2032927" y="135798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sp>
        <p:nvSpPr>
          <p:cNvPr id="27" name="椭圆 26"/>
          <p:cNvSpPr/>
          <p:nvPr/>
        </p:nvSpPr>
        <p:spPr bwMode="auto">
          <a:xfrm>
            <a:off x="4186148" y="135798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</a:p>
        </p:txBody>
      </p:sp>
      <p:sp>
        <p:nvSpPr>
          <p:cNvPr id="28" name="椭圆 27"/>
          <p:cNvSpPr/>
          <p:nvPr/>
        </p:nvSpPr>
        <p:spPr bwMode="auto">
          <a:xfrm>
            <a:off x="3112720" y="3287875"/>
            <a:ext cx="812265" cy="812265"/>
          </a:xfrm>
          <a:prstGeom prst="ellipse">
            <a:avLst/>
          </a:prstGeom>
          <a:solidFill>
            <a:schemeClr val="bg1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433354" y="4444007"/>
            <a:ext cx="5405717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此处填写内容此处填写内容此处填写内容</a:t>
            </a:r>
          </a:p>
        </p:txBody>
      </p: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4" grpId="0" bldLvl="0" animBg="1"/>
      <p:bldP spid="38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8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第四篇章</a:t>
            </a:r>
          </a:p>
        </p:txBody>
      </p:sp>
      <p:sp>
        <p:nvSpPr>
          <p:cNvPr id="7" name="任意多边形 15"/>
          <p:cNvSpPr>
            <a:spLocks noChangeArrowheads="1"/>
          </p:cNvSpPr>
          <p:nvPr/>
        </p:nvSpPr>
        <p:spPr bwMode="auto">
          <a:xfrm>
            <a:off x="1223963" y="1752600"/>
            <a:ext cx="4964112" cy="1677988"/>
          </a:xfrm>
          <a:custGeom>
            <a:avLst/>
            <a:gdLst>
              <a:gd name="T0" fmla="*/ 4964112 w 4963098"/>
              <a:gd name="T1" fmla="*/ 0 h 1676733"/>
              <a:gd name="T2" fmla="*/ 4964112 w 4963098"/>
              <a:gd name="T3" fmla="*/ 529965 h 1676733"/>
              <a:gd name="T4" fmla="*/ 4905853 w 4963098"/>
              <a:gd name="T5" fmla="*/ 532909 h 1676733"/>
              <a:gd name="T6" fmla="*/ 3823499 w 4963098"/>
              <a:gd name="T7" fmla="*/ 1615853 h 1676733"/>
              <a:gd name="T8" fmla="*/ 3820524 w 4963098"/>
              <a:gd name="T9" fmla="*/ 1674792 h 1676733"/>
              <a:gd name="T10" fmla="*/ 3462363 w 4963098"/>
              <a:gd name="T11" fmla="*/ 1674792 h 1676733"/>
              <a:gd name="T12" fmla="*/ 3462363 w 4963098"/>
              <a:gd name="T13" fmla="*/ 1677988 h 1676733"/>
              <a:gd name="T14" fmla="*/ 0 w 4963098"/>
              <a:gd name="T15" fmla="*/ 1677988 h 1676733"/>
              <a:gd name="T16" fmla="*/ 0 w 4963098"/>
              <a:gd name="T17" fmla="*/ 1211695 h 1676733"/>
              <a:gd name="T18" fmla="*/ 3318014 w 4963098"/>
              <a:gd name="T19" fmla="*/ 1211695 h 1676733"/>
              <a:gd name="T20" fmla="*/ 3397878 w 4963098"/>
              <a:gd name="T21" fmla="*/ 998050 h 1676733"/>
              <a:gd name="T22" fmla="*/ 4799461 w 4963098"/>
              <a:gd name="T23" fmla="*/ 8318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lnTo>
                  <a:pt x="4963098" y="0"/>
                </a:lnTo>
                <a:close/>
              </a:path>
            </a:pathLst>
          </a:custGeom>
          <a:solidFill>
            <a:srgbClr val="F6B0C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任意多边形 16"/>
          <p:cNvSpPr>
            <a:spLocks noChangeArrowheads="1"/>
          </p:cNvSpPr>
          <p:nvPr/>
        </p:nvSpPr>
        <p:spPr bwMode="auto">
          <a:xfrm rot="10800000" flipV="1">
            <a:off x="6334125" y="1755775"/>
            <a:ext cx="4946650" cy="1673225"/>
          </a:xfrm>
          <a:custGeom>
            <a:avLst/>
            <a:gdLst>
              <a:gd name="T0" fmla="*/ 4946650 w 4946769"/>
              <a:gd name="T1" fmla="*/ 0 h 1673539"/>
              <a:gd name="T2" fmla="*/ 4782037 w 4946769"/>
              <a:gd name="T3" fmla="*/ 8310 h 1673539"/>
              <a:gd name="T4" fmla="*/ 3380774 w 4946769"/>
              <a:gd name="T5" fmla="*/ 997117 h 1673539"/>
              <a:gd name="T6" fmla="*/ 3303317 w 4946769"/>
              <a:gd name="T7" fmla="*/ 1204175 h 1673539"/>
              <a:gd name="T8" fmla="*/ 0 w 4946769"/>
              <a:gd name="T9" fmla="*/ 1204175 h 1673539"/>
              <a:gd name="T10" fmla="*/ 0 w 4946769"/>
              <a:gd name="T11" fmla="*/ 1670032 h 1673539"/>
              <a:gd name="T12" fmla="*/ 3215426 w 4946769"/>
              <a:gd name="T13" fmla="*/ 1670032 h 1673539"/>
              <a:gd name="T14" fmla="*/ 3215275 w 4946769"/>
              <a:gd name="T15" fmla="*/ 1673225 h 1673539"/>
              <a:gd name="T16" fmla="*/ 3803324 w 4946769"/>
              <a:gd name="T17" fmla="*/ 1673225 h 1673539"/>
              <a:gd name="T18" fmla="*/ 3806297 w 4946769"/>
              <a:gd name="T19" fmla="*/ 1614341 h 1673539"/>
              <a:gd name="T20" fmla="*/ 4888404 w 4946769"/>
              <a:gd name="T21" fmla="*/ 532410 h 1673539"/>
              <a:gd name="T22" fmla="*/ 4946650 w 4946769"/>
              <a:gd name="T23" fmla="*/ 529470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lnTo>
                  <a:pt x="4946769" y="0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任意多边形 17"/>
          <p:cNvSpPr>
            <a:spLocks noChangeArrowheads="1"/>
          </p:cNvSpPr>
          <p:nvPr/>
        </p:nvSpPr>
        <p:spPr bwMode="auto">
          <a:xfrm rot="10800000">
            <a:off x="6334125" y="3567113"/>
            <a:ext cx="4946650" cy="1676400"/>
          </a:xfrm>
          <a:custGeom>
            <a:avLst/>
            <a:gdLst>
              <a:gd name="T0" fmla="*/ 3461573 w 4946769"/>
              <a:gd name="T1" fmla="*/ 1676400 h 1676733"/>
              <a:gd name="T2" fmla="*/ 0 w 4946769"/>
              <a:gd name="T3" fmla="*/ 1676400 h 1676733"/>
              <a:gd name="T4" fmla="*/ 0 w 4946769"/>
              <a:gd name="T5" fmla="*/ 1210549 h 1676733"/>
              <a:gd name="T6" fmla="*/ 3300928 w 4946769"/>
              <a:gd name="T7" fmla="*/ 1210549 h 1676733"/>
              <a:gd name="T8" fmla="*/ 3380774 w 4946769"/>
              <a:gd name="T9" fmla="*/ 997106 h 1676733"/>
              <a:gd name="T10" fmla="*/ 4782037 w 4946769"/>
              <a:gd name="T11" fmla="*/ 8310 h 1676733"/>
              <a:gd name="T12" fmla="*/ 4946650 w 4946769"/>
              <a:gd name="T13" fmla="*/ 0 h 1676733"/>
              <a:gd name="T14" fmla="*/ 4946650 w 4946769"/>
              <a:gd name="T15" fmla="*/ 529464 h 1676733"/>
              <a:gd name="T16" fmla="*/ 4888404 w 4946769"/>
              <a:gd name="T17" fmla="*/ 532404 h 1676733"/>
              <a:gd name="T18" fmla="*/ 3806297 w 4946769"/>
              <a:gd name="T19" fmla="*/ 1614323 h 1676733"/>
              <a:gd name="T20" fmla="*/ 3803324 w 4946769"/>
              <a:gd name="T21" fmla="*/ 1673207 h 1676733"/>
              <a:gd name="T22" fmla="*/ 3461573 w 4946769"/>
              <a:gd name="T23" fmla="*/ 1673207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lnTo>
                  <a:pt x="3461656" y="1676733"/>
                </a:lnTo>
                <a:close/>
              </a:path>
            </a:pathLst>
          </a:custGeom>
          <a:solidFill>
            <a:srgbClr val="F6B0CA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任意多边形 18"/>
          <p:cNvSpPr>
            <a:spLocks noChangeArrowheads="1"/>
          </p:cNvSpPr>
          <p:nvPr/>
        </p:nvSpPr>
        <p:spPr bwMode="auto">
          <a:xfrm flipV="1">
            <a:off x="1223963" y="3570288"/>
            <a:ext cx="4964112" cy="1673225"/>
          </a:xfrm>
          <a:custGeom>
            <a:avLst/>
            <a:gdLst>
              <a:gd name="T0" fmla="*/ 3232341 w 4963097"/>
              <a:gd name="T1" fmla="*/ 1673225 h 1673539"/>
              <a:gd name="T2" fmla="*/ 3820524 w 4963097"/>
              <a:gd name="T3" fmla="*/ 1673225 h 1673539"/>
              <a:gd name="T4" fmla="*/ 3823499 w 4963097"/>
              <a:gd name="T5" fmla="*/ 1614341 h 1673539"/>
              <a:gd name="T6" fmla="*/ 4905853 w 4963097"/>
              <a:gd name="T7" fmla="*/ 532410 h 1673539"/>
              <a:gd name="T8" fmla="*/ 4964112 w 4963097"/>
              <a:gd name="T9" fmla="*/ 529470 h 1673539"/>
              <a:gd name="T10" fmla="*/ 4964112 w 4963097"/>
              <a:gd name="T11" fmla="*/ 0 h 1673539"/>
              <a:gd name="T12" fmla="*/ 4799461 w 4963097"/>
              <a:gd name="T13" fmla="*/ 8310 h 1673539"/>
              <a:gd name="T14" fmla="*/ 3397878 w 4963097"/>
              <a:gd name="T15" fmla="*/ 997117 h 1673539"/>
              <a:gd name="T16" fmla="*/ 3320617 w 4963097"/>
              <a:gd name="T17" fmla="*/ 1203602 h 1673539"/>
              <a:gd name="T18" fmla="*/ 0 w 4963097"/>
              <a:gd name="T19" fmla="*/ 1203602 h 1673539"/>
              <a:gd name="T20" fmla="*/ 0 w 4963097"/>
              <a:gd name="T21" fmla="*/ 1669459 h 1673539"/>
              <a:gd name="T22" fmla="*/ 3232520 w 4963097"/>
              <a:gd name="T23" fmla="*/ 1669459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lnTo>
                  <a:pt x="3231680" y="1673539"/>
                </a:lnTo>
                <a:close/>
              </a:path>
            </a:pathLst>
          </a:custGeom>
          <a:solidFill>
            <a:srgbClr val="F08B9C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5175250" y="2414588"/>
            <a:ext cx="2155825" cy="2154237"/>
            <a:chOff x="5013325" y="2262188"/>
            <a:chExt cx="2155825" cy="2154237"/>
          </a:xfrm>
        </p:grpSpPr>
        <p:sp>
          <p:nvSpPr>
            <p:cNvPr id="5" name="椭圆 14"/>
            <p:cNvSpPr>
              <a:spLocks noChangeArrowheads="1"/>
            </p:cNvSpPr>
            <p:nvPr/>
          </p:nvSpPr>
          <p:spPr bwMode="auto">
            <a:xfrm>
              <a:off x="5013325" y="2262188"/>
              <a:ext cx="2155825" cy="2154237"/>
            </a:xfrm>
            <a:prstGeom prst="ellipse">
              <a:avLst/>
            </a:prstGeom>
            <a:solidFill>
              <a:srgbClr val="F08B9C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心形 41"/>
            <p:cNvSpPr/>
            <p:nvPr/>
          </p:nvSpPr>
          <p:spPr>
            <a:xfrm flipH="1">
              <a:off x="5434443" y="2914674"/>
              <a:ext cx="1323114" cy="1067576"/>
            </a:xfrm>
            <a:prstGeom prst="heart">
              <a:avLst/>
            </a:prstGeom>
            <a:gradFill>
              <a:gsLst>
                <a:gs pos="0">
                  <a:srgbClr val="FED3E4"/>
                </a:gs>
                <a:gs pos="100000">
                  <a:srgbClr val="FE809B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20140" y="1892300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120140" y="4022725"/>
            <a:ext cx="1981200" cy="711835"/>
            <a:chOff x="2408" y="3190"/>
            <a:chExt cx="3120" cy="1121"/>
          </a:xfrm>
        </p:grpSpPr>
        <p:sp>
          <p:nvSpPr>
            <p:cNvPr id="12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6980" y="1871345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56980" y="4001770"/>
            <a:ext cx="1981200" cy="711835"/>
            <a:chOff x="2408" y="3190"/>
            <a:chExt cx="3120" cy="1121"/>
          </a:xfrm>
        </p:grpSpPr>
        <p:sp>
          <p:nvSpPr>
            <p:cNvPr id="17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37460" y="805815"/>
            <a:ext cx="7117715" cy="32194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472690" y="4254500"/>
            <a:ext cx="7569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spc="300" dirty="0">
                <a:solidFill>
                  <a:srgbClr val="FBE2E8"/>
                </a:solidFill>
                <a:latin typeface="微软雅黑" panose="020B0503020204020204" charset="-122"/>
                <a:ea typeface="微软雅黑" panose="020B0503020204020204" charset="-122"/>
              </a:rPr>
              <a:t>BEST WISHES FOR YOU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229523" y="3806190"/>
            <a:ext cx="887549" cy="2269400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99169" y="3806190"/>
            <a:ext cx="887549" cy="2269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117215" y="4714875"/>
            <a:ext cx="6024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rgbClr val="FBE2E8"/>
                </a:solidFill>
                <a:latin typeface="微软雅黑" panose="020B0503020204020204" charset="-122"/>
                <a:ea typeface="微软雅黑" panose="020B0503020204020204" charset="-122"/>
              </a:rPr>
              <a:t>感    谢    观    看</a:t>
            </a:r>
          </a:p>
        </p:txBody>
      </p: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 descr="5a700abd7a19d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62660" y="2010410"/>
            <a:ext cx="3271520" cy="25438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05384" cy="786809"/>
            <a:chOff x="6095999" y="1600777"/>
            <a:chExt cx="4705384" cy="786809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879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第一篇章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253365" y="1447800"/>
            <a:ext cx="11666220" cy="3773805"/>
          </a:xfrm>
          <a:prstGeom prst="rect">
            <a:avLst/>
          </a:prstGeom>
          <a:solidFill>
            <a:srgbClr val="F6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zh-CN" altLang="en-US" sz="2400"/>
          </a:p>
        </p:txBody>
      </p:sp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3365" y="1619885"/>
            <a:ext cx="5144770" cy="342963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6312404" y="2380237"/>
            <a:ext cx="4602609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输入替换内容输入替换内容</a:t>
            </a:r>
          </a:p>
          <a:p>
            <a:pPr algn="ctr">
              <a:spcBef>
                <a:spcPts val="790"/>
              </a:spcBef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532963" y="2778085"/>
            <a:ext cx="6161488" cy="1217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输入替换内容输入替换内容输入替换内容</a:t>
            </a:r>
          </a:p>
          <a:p>
            <a:pPr algn="ctr">
              <a:spcBef>
                <a:spcPts val="790"/>
              </a:spcBef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  <a:p>
            <a:pPr algn="ctr">
              <a:spcBef>
                <a:spcPts val="790"/>
              </a:spcBef>
            </a:pP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116605" y="3187413"/>
            <a:ext cx="4995472" cy="80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输入替换内容输入替换内容输入替换内</a:t>
            </a:r>
          </a:p>
          <a:p>
            <a:pPr algn="ctr">
              <a:spcBef>
                <a:spcPts val="790"/>
              </a:spcBef>
            </a:pPr>
            <a:endParaRPr lang="zh-CN" altLang="en-US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Hiragino Sans GB W3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312019" y="3596367"/>
            <a:ext cx="460260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79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Hiragino Sans GB W3" charset="-122"/>
              </a:rPr>
              <a:t>输入替换内容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7754796" y="4137048"/>
            <a:ext cx="17195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i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Roboto Thin" charset="0"/>
              </a:rPr>
              <a:t>- 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Roboto" charset="0"/>
              </a:rPr>
              <a:t>The Quotes</a:t>
            </a:r>
          </a:p>
        </p:txBody>
      </p:sp>
      <p:sp>
        <p:nvSpPr>
          <p:cNvPr id="46" name="矩形 45"/>
          <p:cNvSpPr/>
          <p:nvPr/>
        </p:nvSpPr>
        <p:spPr>
          <a:xfrm>
            <a:off x="5645785" y="3995420"/>
            <a:ext cx="5934075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`</a:t>
            </a:r>
          </a:p>
        </p:txBody>
      </p: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41" grpId="0"/>
      <p:bldP spid="42" grpId="0"/>
      <p:bldP spid="43" grpId="0"/>
      <p:bldP spid="44" grpId="0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809471" y="1963095"/>
            <a:ext cx="1744663" cy="1746250"/>
            <a:chOff x="482321" y="1698625"/>
            <a:chExt cx="1744663" cy="1746250"/>
          </a:xfrm>
        </p:grpSpPr>
        <p:sp>
          <p:nvSpPr>
            <p:cNvPr id="35" name="Freeform 844"/>
            <p:cNvSpPr/>
            <p:nvPr/>
          </p:nvSpPr>
          <p:spPr bwMode="auto">
            <a:xfrm>
              <a:off x="531534" y="1749425"/>
              <a:ext cx="1646238" cy="1644650"/>
            </a:xfrm>
            <a:custGeom>
              <a:avLst/>
              <a:gdLst>
                <a:gd name="T0" fmla="*/ 506 w 519"/>
                <a:gd name="T1" fmla="*/ 141 h 518"/>
                <a:gd name="T2" fmla="*/ 485 w 519"/>
                <a:gd name="T3" fmla="*/ 126 h 518"/>
                <a:gd name="T4" fmla="*/ 440 w 519"/>
                <a:gd name="T5" fmla="*/ 109 h 518"/>
                <a:gd name="T6" fmla="*/ 410 w 519"/>
                <a:gd name="T7" fmla="*/ 79 h 518"/>
                <a:gd name="T8" fmla="*/ 393 w 519"/>
                <a:gd name="T9" fmla="*/ 34 h 518"/>
                <a:gd name="T10" fmla="*/ 365 w 519"/>
                <a:gd name="T11" fmla="*/ 5 h 518"/>
                <a:gd name="T12" fmla="*/ 325 w 519"/>
                <a:gd name="T13" fmla="*/ 6 h 518"/>
                <a:gd name="T14" fmla="*/ 281 w 519"/>
                <a:gd name="T15" fmla="*/ 26 h 518"/>
                <a:gd name="T16" fmla="*/ 239 w 519"/>
                <a:gd name="T17" fmla="*/ 26 h 518"/>
                <a:gd name="T18" fmla="*/ 195 w 519"/>
                <a:gd name="T19" fmla="*/ 6 h 518"/>
                <a:gd name="T20" fmla="*/ 155 w 519"/>
                <a:gd name="T21" fmla="*/ 5 h 518"/>
                <a:gd name="T22" fmla="*/ 127 w 519"/>
                <a:gd name="T23" fmla="*/ 34 h 518"/>
                <a:gd name="T24" fmla="*/ 110 w 519"/>
                <a:gd name="T25" fmla="*/ 79 h 518"/>
                <a:gd name="T26" fmla="*/ 80 w 519"/>
                <a:gd name="T27" fmla="*/ 109 h 518"/>
                <a:gd name="T28" fmla="*/ 35 w 519"/>
                <a:gd name="T29" fmla="*/ 126 h 518"/>
                <a:gd name="T30" fmla="*/ 6 w 519"/>
                <a:gd name="T31" fmla="*/ 154 h 518"/>
                <a:gd name="T32" fmla="*/ 7 w 519"/>
                <a:gd name="T33" fmla="*/ 194 h 518"/>
                <a:gd name="T34" fmla="*/ 27 w 519"/>
                <a:gd name="T35" fmla="*/ 238 h 518"/>
                <a:gd name="T36" fmla="*/ 27 w 519"/>
                <a:gd name="T37" fmla="*/ 280 h 518"/>
                <a:gd name="T38" fmla="*/ 7 w 519"/>
                <a:gd name="T39" fmla="*/ 324 h 518"/>
                <a:gd name="T40" fmla="*/ 2 w 519"/>
                <a:gd name="T41" fmla="*/ 349 h 518"/>
                <a:gd name="T42" fmla="*/ 0 w 519"/>
                <a:gd name="T43" fmla="*/ 350 h 518"/>
                <a:gd name="T44" fmla="*/ 6 w 519"/>
                <a:gd name="T45" fmla="*/ 364 h 518"/>
                <a:gd name="T46" fmla="*/ 35 w 519"/>
                <a:gd name="T47" fmla="*/ 392 h 518"/>
                <a:gd name="T48" fmla="*/ 80 w 519"/>
                <a:gd name="T49" fmla="*/ 409 h 518"/>
                <a:gd name="T50" fmla="*/ 110 w 519"/>
                <a:gd name="T51" fmla="*/ 439 h 518"/>
                <a:gd name="T52" fmla="*/ 127 w 519"/>
                <a:gd name="T53" fmla="*/ 484 h 518"/>
                <a:gd name="T54" fmla="*/ 155 w 519"/>
                <a:gd name="T55" fmla="*/ 513 h 518"/>
                <a:gd name="T56" fmla="*/ 195 w 519"/>
                <a:gd name="T57" fmla="*/ 512 h 518"/>
                <a:gd name="T58" fmla="*/ 239 w 519"/>
                <a:gd name="T59" fmla="*/ 492 h 518"/>
                <a:gd name="T60" fmla="*/ 281 w 519"/>
                <a:gd name="T61" fmla="*/ 492 h 518"/>
                <a:gd name="T62" fmla="*/ 325 w 519"/>
                <a:gd name="T63" fmla="*/ 512 h 518"/>
                <a:gd name="T64" fmla="*/ 365 w 519"/>
                <a:gd name="T65" fmla="*/ 513 h 518"/>
                <a:gd name="T66" fmla="*/ 393 w 519"/>
                <a:gd name="T67" fmla="*/ 484 h 518"/>
                <a:gd name="T68" fmla="*/ 410 w 519"/>
                <a:gd name="T69" fmla="*/ 439 h 518"/>
                <a:gd name="T70" fmla="*/ 440 w 519"/>
                <a:gd name="T71" fmla="*/ 409 h 518"/>
                <a:gd name="T72" fmla="*/ 485 w 519"/>
                <a:gd name="T73" fmla="*/ 392 h 518"/>
                <a:gd name="T74" fmla="*/ 514 w 519"/>
                <a:gd name="T75" fmla="*/ 364 h 518"/>
                <a:gd name="T76" fmla="*/ 513 w 519"/>
                <a:gd name="T77" fmla="*/ 324 h 518"/>
                <a:gd name="T78" fmla="*/ 493 w 519"/>
                <a:gd name="T79" fmla="*/ 280 h 518"/>
                <a:gd name="T80" fmla="*/ 493 w 519"/>
                <a:gd name="T81" fmla="*/ 238 h 518"/>
                <a:gd name="T82" fmla="*/ 513 w 519"/>
                <a:gd name="T83" fmla="*/ 194 h 518"/>
                <a:gd name="T84" fmla="*/ 514 w 519"/>
                <a:gd name="T85" fmla="*/ 154 h 518"/>
                <a:gd name="T86" fmla="*/ 508 w 519"/>
                <a:gd name="T87" fmla="*/ 140 h 518"/>
                <a:gd name="T88" fmla="*/ 506 w 519"/>
                <a:gd name="T89" fmla="*/ 1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9" h="518">
                  <a:moveTo>
                    <a:pt x="506" y="141"/>
                  </a:moveTo>
                  <a:cubicBezTo>
                    <a:pt x="501" y="134"/>
                    <a:pt x="494" y="129"/>
                    <a:pt x="485" y="126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26" y="104"/>
                    <a:pt x="415" y="93"/>
                    <a:pt x="410" y="79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88" y="21"/>
                    <a:pt x="378" y="10"/>
                    <a:pt x="365" y="5"/>
                  </a:cubicBezTo>
                  <a:cubicBezTo>
                    <a:pt x="352" y="0"/>
                    <a:pt x="338" y="0"/>
                    <a:pt x="325" y="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68" y="32"/>
                    <a:pt x="252" y="32"/>
                    <a:pt x="239" y="2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82" y="0"/>
                    <a:pt x="168" y="0"/>
                    <a:pt x="155" y="5"/>
                  </a:cubicBezTo>
                  <a:cubicBezTo>
                    <a:pt x="142" y="10"/>
                    <a:pt x="132" y="21"/>
                    <a:pt x="127" y="34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5" y="93"/>
                    <a:pt x="94" y="104"/>
                    <a:pt x="80" y="10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2" y="131"/>
                    <a:pt x="11" y="141"/>
                    <a:pt x="6" y="154"/>
                  </a:cubicBezTo>
                  <a:cubicBezTo>
                    <a:pt x="1" y="167"/>
                    <a:pt x="1" y="181"/>
                    <a:pt x="7" y="194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33" y="251"/>
                    <a:pt x="33" y="267"/>
                    <a:pt x="27" y="280"/>
                  </a:cubicBezTo>
                  <a:cubicBezTo>
                    <a:pt x="7" y="324"/>
                    <a:pt x="7" y="324"/>
                    <a:pt x="7" y="324"/>
                  </a:cubicBezTo>
                  <a:cubicBezTo>
                    <a:pt x="3" y="332"/>
                    <a:pt x="2" y="341"/>
                    <a:pt x="2" y="349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6" y="364"/>
                    <a:pt x="6" y="364"/>
                    <a:pt x="6" y="364"/>
                  </a:cubicBezTo>
                  <a:cubicBezTo>
                    <a:pt x="11" y="377"/>
                    <a:pt x="22" y="387"/>
                    <a:pt x="35" y="392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94" y="414"/>
                    <a:pt x="105" y="425"/>
                    <a:pt x="110" y="439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32" y="497"/>
                    <a:pt x="142" y="508"/>
                    <a:pt x="155" y="513"/>
                  </a:cubicBezTo>
                  <a:cubicBezTo>
                    <a:pt x="168" y="518"/>
                    <a:pt x="182" y="518"/>
                    <a:pt x="195" y="512"/>
                  </a:cubicBezTo>
                  <a:cubicBezTo>
                    <a:pt x="239" y="492"/>
                    <a:pt x="239" y="492"/>
                    <a:pt x="239" y="492"/>
                  </a:cubicBezTo>
                  <a:cubicBezTo>
                    <a:pt x="252" y="486"/>
                    <a:pt x="268" y="486"/>
                    <a:pt x="281" y="492"/>
                  </a:cubicBezTo>
                  <a:cubicBezTo>
                    <a:pt x="325" y="512"/>
                    <a:pt x="325" y="512"/>
                    <a:pt x="325" y="512"/>
                  </a:cubicBezTo>
                  <a:cubicBezTo>
                    <a:pt x="338" y="518"/>
                    <a:pt x="352" y="518"/>
                    <a:pt x="365" y="513"/>
                  </a:cubicBezTo>
                  <a:cubicBezTo>
                    <a:pt x="378" y="508"/>
                    <a:pt x="388" y="497"/>
                    <a:pt x="393" y="484"/>
                  </a:cubicBezTo>
                  <a:cubicBezTo>
                    <a:pt x="410" y="439"/>
                    <a:pt x="410" y="439"/>
                    <a:pt x="410" y="439"/>
                  </a:cubicBezTo>
                  <a:cubicBezTo>
                    <a:pt x="415" y="425"/>
                    <a:pt x="426" y="414"/>
                    <a:pt x="440" y="409"/>
                  </a:cubicBezTo>
                  <a:cubicBezTo>
                    <a:pt x="485" y="392"/>
                    <a:pt x="485" y="392"/>
                    <a:pt x="485" y="392"/>
                  </a:cubicBezTo>
                  <a:cubicBezTo>
                    <a:pt x="498" y="387"/>
                    <a:pt x="509" y="377"/>
                    <a:pt x="514" y="364"/>
                  </a:cubicBezTo>
                  <a:cubicBezTo>
                    <a:pt x="519" y="351"/>
                    <a:pt x="519" y="337"/>
                    <a:pt x="513" y="324"/>
                  </a:cubicBezTo>
                  <a:cubicBezTo>
                    <a:pt x="493" y="280"/>
                    <a:pt x="493" y="280"/>
                    <a:pt x="493" y="280"/>
                  </a:cubicBezTo>
                  <a:cubicBezTo>
                    <a:pt x="487" y="267"/>
                    <a:pt x="487" y="251"/>
                    <a:pt x="493" y="238"/>
                  </a:cubicBezTo>
                  <a:cubicBezTo>
                    <a:pt x="513" y="194"/>
                    <a:pt x="513" y="194"/>
                    <a:pt x="513" y="194"/>
                  </a:cubicBezTo>
                  <a:cubicBezTo>
                    <a:pt x="519" y="181"/>
                    <a:pt x="519" y="167"/>
                    <a:pt x="514" y="154"/>
                  </a:cubicBezTo>
                  <a:cubicBezTo>
                    <a:pt x="508" y="140"/>
                    <a:pt x="508" y="140"/>
                    <a:pt x="508" y="140"/>
                  </a:cubicBezTo>
                  <a:lnTo>
                    <a:pt x="506" y="141"/>
                  </a:lnTo>
                  <a:close/>
                </a:path>
              </a:pathLst>
            </a:custGeom>
            <a:solidFill>
              <a:srgbClr val="FBE2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845"/>
            <p:cNvSpPr/>
            <p:nvPr/>
          </p:nvSpPr>
          <p:spPr bwMode="auto">
            <a:xfrm>
              <a:off x="482321" y="1698625"/>
              <a:ext cx="1744663" cy="1746250"/>
            </a:xfrm>
            <a:custGeom>
              <a:avLst/>
              <a:gdLst>
                <a:gd name="T0" fmla="*/ 534 w 550"/>
                <a:gd name="T1" fmla="*/ 238 h 550"/>
                <a:gd name="T2" fmla="*/ 550 w 550"/>
                <a:gd name="T3" fmla="*/ 275 h 550"/>
                <a:gd name="T4" fmla="*/ 534 w 550"/>
                <a:gd name="T5" fmla="*/ 312 h 550"/>
                <a:gd name="T6" fmla="*/ 499 w 550"/>
                <a:gd name="T7" fmla="*/ 345 h 550"/>
                <a:gd name="T8" fmla="*/ 483 w 550"/>
                <a:gd name="T9" fmla="*/ 383 h 550"/>
                <a:gd name="T10" fmla="*/ 484 w 550"/>
                <a:gd name="T11" fmla="*/ 432 h 550"/>
                <a:gd name="T12" fmla="*/ 469 w 550"/>
                <a:gd name="T13" fmla="*/ 469 h 550"/>
                <a:gd name="T14" fmla="*/ 432 w 550"/>
                <a:gd name="T15" fmla="*/ 484 h 550"/>
                <a:gd name="T16" fmla="*/ 384 w 550"/>
                <a:gd name="T17" fmla="*/ 482 h 550"/>
                <a:gd name="T18" fmla="*/ 345 w 550"/>
                <a:gd name="T19" fmla="*/ 498 h 550"/>
                <a:gd name="T20" fmla="*/ 312 w 550"/>
                <a:gd name="T21" fmla="*/ 534 h 550"/>
                <a:gd name="T22" fmla="*/ 275 w 550"/>
                <a:gd name="T23" fmla="*/ 550 h 550"/>
                <a:gd name="T24" fmla="*/ 238 w 550"/>
                <a:gd name="T25" fmla="*/ 534 h 550"/>
                <a:gd name="T26" fmla="*/ 205 w 550"/>
                <a:gd name="T27" fmla="*/ 498 h 550"/>
                <a:gd name="T28" fmla="*/ 167 w 550"/>
                <a:gd name="T29" fmla="*/ 482 h 550"/>
                <a:gd name="T30" fmla="*/ 118 w 550"/>
                <a:gd name="T31" fmla="*/ 484 h 550"/>
                <a:gd name="T32" fmla="*/ 81 w 550"/>
                <a:gd name="T33" fmla="*/ 469 h 550"/>
                <a:gd name="T34" fmla="*/ 66 w 550"/>
                <a:gd name="T35" fmla="*/ 432 h 550"/>
                <a:gd name="T36" fmla="*/ 68 w 550"/>
                <a:gd name="T37" fmla="*/ 383 h 550"/>
                <a:gd name="T38" fmla="*/ 52 w 550"/>
                <a:gd name="T39" fmla="*/ 345 h 550"/>
                <a:gd name="T40" fmla="*/ 16 w 550"/>
                <a:gd name="T41" fmla="*/ 312 h 550"/>
                <a:gd name="T42" fmla="*/ 0 w 550"/>
                <a:gd name="T43" fmla="*/ 275 h 550"/>
                <a:gd name="T44" fmla="*/ 16 w 550"/>
                <a:gd name="T45" fmla="*/ 238 h 550"/>
                <a:gd name="T46" fmla="*/ 52 w 550"/>
                <a:gd name="T47" fmla="*/ 205 h 550"/>
                <a:gd name="T48" fmla="*/ 68 w 550"/>
                <a:gd name="T49" fmla="*/ 166 h 550"/>
                <a:gd name="T50" fmla="*/ 66 w 550"/>
                <a:gd name="T51" fmla="*/ 118 h 550"/>
                <a:gd name="T52" fmla="*/ 81 w 550"/>
                <a:gd name="T53" fmla="*/ 80 h 550"/>
                <a:gd name="T54" fmla="*/ 118 w 550"/>
                <a:gd name="T55" fmla="*/ 66 h 550"/>
                <a:gd name="T56" fmla="*/ 167 w 550"/>
                <a:gd name="T57" fmla="*/ 67 h 550"/>
                <a:gd name="T58" fmla="*/ 205 w 550"/>
                <a:gd name="T59" fmla="*/ 51 h 550"/>
                <a:gd name="T60" fmla="*/ 238 w 550"/>
                <a:gd name="T61" fmla="*/ 16 h 550"/>
                <a:gd name="T62" fmla="*/ 275 w 550"/>
                <a:gd name="T63" fmla="*/ 0 h 550"/>
                <a:gd name="T64" fmla="*/ 312 w 550"/>
                <a:gd name="T65" fmla="*/ 16 h 550"/>
                <a:gd name="T66" fmla="*/ 345 w 550"/>
                <a:gd name="T67" fmla="*/ 51 h 550"/>
                <a:gd name="T68" fmla="*/ 384 w 550"/>
                <a:gd name="T69" fmla="*/ 67 h 550"/>
                <a:gd name="T70" fmla="*/ 432 w 550"/>
                <a:gd name="T71" fmla="*/ 66 h 550"/>
                <a:gd name="T72" fmla="*/ 469 w 550"/>
                <a:gd name="T73" fmla="*/ 80 h 550"/>
                <a:gd name="T74" fmla="*/ 484 w 550"/>
                <a:gd name="T75" fmla="*/ 118 h 550"/>
                <a:gd name="T76" fmla="*/ 483 w 550"/>
                <a:gd name="T77" fmla="*/ 166 h 550"/>
                <a:gd name="T78" fmla="*/ 499 w 550"/>
                <a:gd name="T79" fmla="*/ 205 h 550"/>
                <a:gd name="T80" fmla="*/ 534 w 550"/>
                <a:gd name="T81" fmla="*/ 23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550">
                  <a:moveTo>
                    <a:pt x="534" y="238"/>
                  </a:moveTo>
                  <a:cubicBezTo>
                    <a:pt x="544" y="248"/>
                    <a:pt x="550" y="261"/>
                    <a:pt x="550" y="275"/>
                  </a:cubicBezTo>
                  <a:cubicBezTo>
                    <a:pt x="550" y="289"/>
                    <a:pt x="544" y="302"/>
                    <a:pt x="534" y="312"/>
                  </a:cubicBezTo>
                  <a:cubicBezTo>
                    <a:pt x="499" y="345"/>
                    <a:pt x="499" y="345"/>
                    <a:pt x="499" y="345"/>
                  </a:cubicBezTo>
                  <a:cubicBezTo>
                    <a:pt x="488" y="355"/>
                    <a:pt x="482" y="369"/>
                    <a:pt x="483" y="383"/>
                  </a:cubicBezTo>
                  <a:cubicBezTo>
                    <a:pt x="484" y="432"/>
                    <a:pt x="484" y="432"/>
                    <a:pt x="484" y="432"/>
                  </a:cubicBezTo>
                  <a:cubicBezTo>
                    <a:pt x="485" y="446"/>
                    <a:pt x="479" y="459"/>
                    <a:pt x="469" y="469"/>
                  </a:cubicBezTo>
                  <a:cubicBezTo>
                    <a:pt x="460" y="479"/>
                    <a:pt x="446" y="485"/>
                    <a:pt x="432" y="484"/>
                  </a:cubicBezTo>
                  <a:cubicBezTo>
                    <a:pt x="384" y="482"/>
                    <a:pt x="384" y="482"/>
                    <a:pt x="384" y="482"/>
                  </a:cubicBezTo>
                  <a:cubicBezTo>
                    <a:pt x="369" y="482"/>
                    <a:pt x="355" y="488"/>
                    <a:pt x="345" y="498"/>
                  </a:cubicBezTo>
                  <a:cubicBezTo>
                    <a:pt x="312" y="534"/>
                    <a:pt x="312" y="534"/>
                    <a:pt x="312" y="534"/>
                  </a:cubicBezTo>
                  <a:cubicBezTo>
                    <a:pt x="302" y="544"/>
                    <a:pt x="289" y="550"/>
                    <a:pt x="275" y="550"/>
                  </a:cubicBezTo>
                  <a:cubicBezTo>
                    <a:pt x="261" y="550"/>
                    <a:pt x="248" y="544"/>
                    <a:pt x="238" y="534"/>
                  </a:cubicBezTo>
                  <a:cubicBezTo>
                    <a:pt x="205" y="498"/>
                    <a:pt x="205" y="498"/>
                    <a:pt x="205" y="498"/>
                  </a:cubicBezTo>
                  <a:cubicBezTo>
                    <a:pt x="195" y="488"/>
                    <a:pt x="181" y="482"/>
                    <a:pt x="167" y="482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04" y="485"/>
                    <a:pt x="91" y="479"/>
                    <a:pt x="81" y="469"/>
                  </a:cubicBezTo>
                  <a:cubicBezTo>
                    <a:pt x="71" y="459"/>
                    <a:pt x="65" y="446"/>
                    <a:pt x="66" y="432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8" y="369"/>
                    <a:pt x="62" y="355"/>
                    <a:pt x="52" y="345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6" y="302"/>
                    <a:pt x="0" y="289"/>
                    <a:pt x="0" y="275"/>
                  </a:cubicBezTo>
                  <a:cubicBezTo>
                    <a:pt x="0" y="261"/>
                    <a:pt x="6" y="248"/>
                    <a:pt x="16" y="23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62" y="195"/>
                    <a:pt x="68" y="181"/>
                    <a:pt x="68" y="16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04"/>
                    <a:pt x="71" y="90"/>
                    <a:pt x="81" y="80"/>
                  </a:cubicBezTo>
                  <a:cubicBezTo>
                    <a:pt x="91" y="71"/>
                    <a:pt x="104" y="65"/>
                    <a:pt x="118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1" y="68"/>
                    <a:pt x="195" y="62"/>
                    <a:pt x="205" y="51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48" y="6"/>
                    <a:pt x="261" y="0"/>
                    <a:pt x="275" y="0"/>
                  </a:cubicBezTo>
                  <a:cubicBezTo>
                    <a:pt x="289" y="0"/>
                    <a:pt x="302" y="6"/>
                    <a:pt x="312" y="16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55" y="62"/>
                    <a:pt x="369" y="68"/>
                    <a:pt x="384" y="67"/>
                  </a:cubicBezTo>
                  <a:cubicBezTo>
                    <a:pt x="432" y="66"/>
                    <a:pt x="432" y="66"/>
                    <a:pt x="432" y="66"/>
                  </a:cubicBezTo>
                  <a:cubicBezTo>
                    <a:pt x="446" y="65"/>
                    <a:pt x="460" y="71"/>
                    <a:pt x="469" y="80"/>
                  </a:cubicBezTo>
                  <a:cubicBezTo>
                    <a:pt x="479" y="90"/>
                    <a:pt x="485" y="104"/>
                    <a:pt x="484" y="118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82" y="181"/>
                    <a:pt x="488" y="195"/>
                    <a:pt x="499" y="205"/>
                  </a:cubicBezTo>
                  <a:lnTo>
                    <a:pt x="534" y="23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26818" y="1963095"/>
            <a:ext cx="1744663" cy="1746250"/>
            <a:chOff x="482321" y="1698625"/>
            <a:chExt cx="1744663" cy="1746250"/>
          </a:xfrm>
        </p:grpSpPr>
        <p:sp>
          <p:nvSpPr>
            <p:cNvPr id="39" name="Freeform 844"/>
            <p:cNvSpPr/>
            <p:nvPr/>
          </p:nvSpPr>
          <p:spPr bwMode="auto">
            <a:xfrm>
              <a:off x="531534" y="1749425"/>
              <a:ext cx="1646238" cy="1644650"/>
            </a:xfrm>
            <a:custGeom>
              <a:avLst/>
              <a:gdLst>
                <a:gd name="T0" fmla="*/ 506 w 519"/>
                <a:gd name="T1" fmla="*/ 141 h 518"/>
                <a:gd name="T2" fmla="*/ 485 w 519"/>
                <a:gd name="T3" fmla="*/ 126 h 518"/>
                <a:gd name="T4" fmla="*/ 440 w 519"/>
                <a:gd name="T5" fmla="*/ 109 h 518"/>
                <a:gd name="T6" fmla="*/ 410 w 519"/>
                <a:gd name="T7" fmla="*/ 79 h 518"/>
                <a:gd name="T8" fmla="*/ 393 w 519"/>
                <a:gd name="T9" fmla="*/ 34 h 518"/>
                <a:gd name="T10" fmla="*/ 365 w 519"/>
                <a:gd name="T11" fmla="*/ 5 h 518"/>
                <a:gd name="T12" fmla="*/ 325 w 519"/>
                <a:gd name="T13" fmla="*/ 6 h 518"/>
                <a:gd name="T14" fmla="*/ 281 w 519"/>
                <a:gd name="T15" fmla="*/ 26 h 518"/>
                <a:gd name="T16" fmla="*/ 239 w 519"/>
                <a:gd name="T17" fmla="*/ 26 h 518"/>
                <a:gd name="T18" fmla="*/ 195 w 519"/>
                <a:gd name="T19" fmla="*/ 6 h 518"/>
                <a:gd name="T20" fmla="*/ 155 w 519"/>
                <a:gd name="T21" fmla="*/ 5 h 518"/>
                <a:gd name="T22" fmla="*/ 127 w 519"/>
                <a:gd name="T23" fmla="*/ 34 h 518"/>
                <a:gd name="T24" fmla="*/ 110 w 519"/>
                <a:gd name="T25" fmla="*/ 79 h 518"/>
                <a:gd name="T26" fmla="*/ 80 w 519"/>
                <a:gd name="T27" fmla="*/ 109 h 518"/>
                <a:gd name="T28" fmla="*/ 35 w 519"/>
                <a:gd name="T29" fmla="*/ 126 h 518"/>
                <a:gd name="T30" fmla="*/ 6 w 519"/>
                <a:gd name="T31" fmla="*/ 154 h 518"/>
                <a:gd name="T32" fmla="*/ 7 w 519"/>
                <a:gd name="T33" fmla="*/ 194 h 518"/>
                <a:gd name="T34" fmla="*/ 27 w 519"/>
                <a:gd name="T35" fmla="*/ 238 h 518"/>
                <a:gd name="T36" fmla="*/ 27 w 519"/>
                <a:gd name="T37" fmla="*/ 280 h 518"/>
                <a:gd name="T38" fmla="*/ 7 w 519"/>
                <a:gd name="T39" fmla="*/ 324 h 518"/>
                <a:gd name="T40" fmla="*/ 2 w 519"/>
                <a:gd name="T41" fmla="*/ 349 h 518"/>
                <a:gd name="T42" fmla="*/ 0 w 519"/>
                <a:gd name="T43" fmla="*/ 350 h 518"/>
                <a:gd name="T44" fmla="*/ 6 w 519"/>
                <a:gd name="T45" fmla="*/ 364 h 518"/>
                <a:gd name="T46" fmla="*/ 35 w 519"/>
                <a:gd name="T47" fmla="*/ 392 h 518"/>
                <a:gd name="T48" fmla="*/ 80 w 519"/>
                <a:gd name="T49" fmla="*/ 409 h 518"/>
                <a:gd name="T50" fmla="*/ 110 w 519"/>
                <a:gd name="T51" fmla="*/ 439 h 518"/>
                <a:gd name="T52" fmla="*/ 127 w 519"/>
                <a:gd name="T53" fmla="*/ 484 h 518"/>
                <a:gd name="T54" fmla="*/ 155 w 519"/>
                <a:gd name="T55" fmla="*/ 513 h 518"/>
                <a:gd name="T56" fmla="*/ 195 w 519"/>
                <a:gd name="T57" fmla="*/ 512 h 518"/>
                <a:gd name="T58" fmla="*/ 239 w 519"/>
                <a:gd name="T59" fmla="*/ 492 h 518"/>
                <a:gd name="T60" fmla="*/ 281 w 519"/>
                <a:gd name="T61" fmla="*/ 492 h 518"/>
                <a:gd name="T62" fmla="*/ 325 w 519"/>
                <a:gd name="T63" fmla="*/ 512 h 518"/>
                <a:gd name="T64" fmla="*/ 365 w 519"/>
                <a:gd name="T65" fmla="*/ 513 h 518"/>
                <a:gd name="T66" fmla="*/ 393 w 519"/>
                <a:gd name="T67" fmla="*/ 484 h 518"/>
                <a:gd name="T68" fmla="*/ 410 w 519"/>
                <a:gd name="T69" fmla="*/ 439 h 518"/>
                <a:gd name="T70" fmla="*/ 440 w 519"/>
                <a:gd name="T71" fmla="*/ 409 h 518"/>
                <a:gd name="T72" fmla="*/ 485 w 519"/>
                <a:gd name="T73" fmla="*/ 392 h 518"/>
                <a:gd name="T74" fmla="*/ 514 w 519"/>
                <a:gd name="T75" fmla="*/ 364 h 518"/>
                <a:gd name="T76" fmla="*/ 513 w 519"/>
                <a:gd name="T77" fmla="*/ 324 h 518"/>
                <a:gd name="T78" fmla="*/ 493 w 519"/>
                <a:gd name="T79" fmla="*/ 280 h 518"/>
                <a:gd name="T80" fmla="*/ 493 w 519"/>
                <a:gd name="T81" fmla="*/ 238 h 518"/>
                <a:gd name="T82" fmla="*/ 513 w 519"/>
                <a:gd name="T83" fmla="*/ 194 h 518"/>
                <a:gd name="T84" fmla="*/ 514 w 519"/>
                <a:gd name="T85" fmla="*/ 154 h 518"/>
                <a:gd name="T86" fmla="*/ 508 w 519"/>
                <a:gd name="T87" fmla="*/ 140 h 518"/>
                <a:gd name="T88" fmla="*/ 506 w 519"/>
                <a:gd name="T89" fmla="*/ 1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9" h="518">
                  <a:moveTo>
                    <a:pt x="506" y="141"/>
                  </a:moveTo>
                  <a:cubicBezTo>
                    <a:pt x="501" y="134"/>
                    <a:pt x="494" y="129"/>
                    <a:pt x="485" y="126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26" y="104"/>
                    <a:pt x="415" y="93"/>
                    <a:pt x="410" y="79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88" y="21"/>
                    <a:pt x="378" y="10"/>
                    <a:pt x="365" y="5"/>
                  </a:cubicBezTo>
                  <a:cubicBezTo>
                    <a:pt x="352" y="0"/>
                    <a:pt x="338" y="0"/>
                    <a:pt x="325" y="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68" y="32"/>
                    <a:pt x="252" y="32"/>
                    <a:pt x="239" y="2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82" y="0"/>
                    <a:pt x="168" y="0"/>
                    <a:pt x="155" y="5"/>
                  </a:cubicBezTo>
                  <a:cubicBezTo>
                    <a:pt x="142" y="10"/>
                    <a:pt x="132" y="21"/>
                    <a:pt x="127" y="34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5" y="93"/>
                    <a:pt x="94" y="104"/>
                    <a:pt x="80" y="10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2" y="131"/>
                    <a:pt x="11" y="141"/>
                    <a:pt x="6" y="154"/>
                  </a:cubicBezTo>
                  <a:cubicBezTo>
                    <a:pt x="1" y="167"/>
                    <a:pt x="1" y="181"/>
                    <a:pt x="7" y="194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33" y="251"/>
                    <a:pt x="33" y="267"/>
                    <a:pt x="27" y="280"/>
                  </a:cubicBezTo>
                  <a:cubicBezTo>
                    <a:pt x="7" y="324"/>
                    <a:pt x="7" y="324"/>
                    <a:pt x="7" y="324"/>
                  </a:cubicBezTo>
                  <a:cubicBezTo>
                    <a:pt x="3" y="332"/>
                    <a:pt x="2" y="341"/>
                    <a:pt x="2" y="349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6" y="364"/>
                    <a:pt x="6" y="364"/>
                    <a:pt x="6" y="364"/>
                  </a:cubicBezTo>
                  <a:cubicBezTo>
                    <a:pt x="11" y="377"/>
                    <a:pt x="22" y="387"/>
                    <a:pt x="35" y="392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94" y="414"/>
                    <a:pt x="105" y="425"/>
                    <a:pt x="110" y="439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32" y="497"/>
                    <a:pt x="142" y="508"/>
                    <a:pt x="155" y="513"/>
                  </a:cubicBezTo>
                  <a:cubicBezTo>
                    <a:pt x="168" y="518"/>
                    <a:pt x="182" y="518"/>
                    <a:pt x="195" y="512"/>
                  </a:cubicBezTo>
                  <a:cubicBezTo>
                    <a:pt x="239" y="492"/>
                    <a:pt x="239" y="492"/>
                    <a:pt x="239" y="492"/>
                  </a:cubicBezTo>
                  <a:cubicBezTo>
                    <a:pt x="252" y="486"/>
                    <a:pt x="268" y="486"/>
                    <a:pt x="281" y="492"/>
                  </a:cubicBezTo>
                  <a:cubicBezTo>
                    <a:pt x="325" y="512"/>
                    <a:pt x="325" y="512"/>
                    <a:pt x="325" y="512"/>
                  </a:cubicBezTo>
                  <a:cubicBezTo>
                    <a:pt x="338" y="518"/>
                    <a:pt x="352" y="518"/>
                    <a:pt x="365" y="513"/>
                  </a:cubicBezTo>
                  <a:cubicBezTo>
                    <a:pt x="378" y="508"/>
                    <a:pt x="388" y="497"/>
                    <a:pt x="393" y="484"/>
                  </a:cubicBezTo>
                  <a:cubicBezTo>
                    <a:pt x="410" y="439"/>
                    <a:pt x="410" y="439"/>
                    <a:pt x="410" y="439"/>
                  </a:cubicBezTo>
                  <a:cubicBezTo>
                    <a:pt x="415" y="425"/>
                    <a:pt x="426" y="414"/>
                    <a:pt x="440" y="409"/>
                  </a:cubicBezTo>
                  <a:cubicBezTo>
                    <a:pt x="485" y="392"/>
                    <a:pt x="485" y="392"/>
                    <a:pt x="485" y="392"/>
                  </a:cubicBezTo>
                  <a:cubicBezTo>
                    <a:pt x="498" y="387"/>
                    <a:pt x="509" y="377"/>
                    <a:pt x="514" y="364"/>
                  </a:cubicBezTo>
                  <a:cubicBezTo>
                    <a:pt x="519" y="351"/>
                    <a:pt x="519" y="337"/>
                    <a:pt x="513" y="324"/>
                  </a:cubicBezTo>
                  <a:cubicBezTo>
                    <a:pt x="493" y="280"/>
                    <a:pt x="493" y="280"/>
                    <a:pt x="493" y="280"/>
                  </a:cubicBezTo>
                  <a:cubicBezTo>
                    <a:pt x="487" y="267"/>
                    <a:pt x="487" y="251"/>
                    <a:pt x="493" y="238"/>
                  </a:cubicBezTo>
                  <a:cubicBezTo>
                    <a:pt x="513" y="194"/>
                    <a:pt x="513" y="194"/>
                    <a:pt x="513" y="194"/>
                  </a:cubicBezTo>
                  <a:cubicBezTo>
                    <a:pt x="519" y="181"/>
                    <a:pt x="519" y="167"/>
                    <a:pt x="514" y="154"/>
                  </a:cubicBezTo>
                  <a:cubicBezTo>
                    <a:pt x="508" y="140"/>
                    <a:pt x="508" y="140"/>
                    <a:pt x="508" y="140"/>
                  </a:cubicBezTo>
                  <a:lnTo>
                    <a:pt x="506" y="141"/>
                  </a:lnTo>
                  <a:close/>
                </a:path>
              </a:pathLst>
            </a:custGeom>
            <a:solidFill>
              <a:srgbClr val="FBE2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845"/>
            <p:cNvSpPr/>
            <p:nvPr/>
          </p:nvSpPr>
          <p:spPr bwMode="auto">
            <a:xfrm>
              <a:off x="482321" y="1698625"/>
              <a:ext cx="1744663" cy="1746250"/>
            </a:xfrm>
            <a:custGeom>
              <a:avLst/>
              <a:gdLst>
                <a:gd name="T0" fmla="*/ 534 w 550"/>
                <a:gd name="T1" fmla="*/ 238 h 550"/>
                <a:gd name="T2" fmla="*/ 550 w 550"/>
                <a:gd name="T3" fmla="*/ 275 h 550"/>
                <a:gd name="T4" fmla="*/ 534 w 550"/>
                <a:gd name="T5" fmla="*/ 312 h 550"/>
                <a:gd name="T6" fmla="*/ 499 w 550"/>
                <a:gd name="T7" fmla="*/ 345 h 550"/>
                <a:gd name="T8" fmla="*/ 483 w 550"/>
                <a:gd name="T9" fmla="*/ 383 h 550"/>
                <a:gd name="T10" fmla="*/ 484 w 550"/>
                <a:gd name="T11" fmla="*/ 432 h 550"/>
                <a:gd name="T12" fmla="*/ 469 w 550"/>
                <a:gd name="T13" fmla="*/ 469 h 550"/>
                <a:gd name="T14" fmla="*/ 432 w 550"/>
                <a:gd name="T15" fmla="*/ 484 h 550"/>
                <a:gd name="T16" fmla="*/ 384 w 550"/>
                <a:gd name="T17" fmla="*/ 482 h 550"/>
                <a:gd name="T18" fmla="*/ 345 w 550"/>
                <a:gd name="T19" fmla="*/ 498 h 550"/>
                <a:gd name="T20" fmla="*/ 312 w 550"/>
                <a:gd name="T21" fmla="*/ 534 h 550"/>
                <a:gd name="T22" fmla="*/ 275 w 550"/>
                <a:gd name="T23" fmla="*/ 550 h 550"/>
                <a:gd name="T24" fmla="*/ 238 w 550"/>
                <a:gd name="T25" fmla="*/ 534 h 550"/>
                <a:gd name="T26" fmla="*/ 205 w 550"/>
                <a:gd name="T27" fmla="*/ 498 h 550"/>
                <a:gd name="T28" fmla="*/ 167 w 550"/>
                <a:gd name="T29" fmla="*/ 482 h 550"/>
                <a:gd name="T30" fmla="*/ 118 w 550"/>
                <a:gd name="T31" fmla="*/ 484 h 550"/>
                <a:gd name="T32" fmla="*/ 81 w 550"/>
                <a:gd name="T33" fmla="*/ 469 h 550"/>
                <a:gd name="T34" fmla="*/ 66 w 550"/>
                <a:gd name="T35" fmla="*/ 432 h 550"/>
                <a:gd name="T36" fmla="*/ 68 w 550"/>
                <a:gd name="T37" fmla="*/ 383 h 550"/>
                <a:gd name="T38" fmla="*/ 52 w 550"/>
                <a:gd name="T39" fmla="*/ 345 h 550"/>
                <a:gd name="T40" fmla="*/ 16 w 550"/>
                <a:gd name="T41" fmla="*/ 312 h 550"/>
                <a:gd name="T42" fmla="*/ 0 w 550"/>
                <a:gd name="T43" fmla="*/ 275 h 550"/>
                <a:gd name="T44" fmla="*/ 16 w 550"/>
                <a:gd name="T45" fmla="*/ 238 h 550"/>
                <a:gd name="T46" fmla="*/ 52 w 550"/>
                <a:gd name="T47" fmla="*/ 205 h 550"/>
                <a:gd name="T48" fmla="*/ 68 w 550"/>
                <a:gd name="T49" fmla="*/ 166 h 550"/>
                <a:gd name="T50" fmla="*/ 66 w 550"/>
                <a:gd name="T51" fmla="*/ 118 h 550"/>
                <a:gd name="T52" fmla="*/ 81 w 550"/>
                <a:gd name="T53" fmla="*/ 80 h 550"/>
                <a:gd name="T54" fmla="*/ 118 w 550"/>
                <a:gd name="T55" fmla="*/ 66 h 550"/>
                <a:gd name="T56" fmla="*/ 167 w 550"/>
                <a:gd name="T57" fmla="*/ 67 h 550"/>
                <a:gd name="T58" fmla="*/ 205 w 550"/>
                <a:gd name="T59" fmla="*/ 51 h 550"/>
                <a:gd name="T60" fmla="*/ 238 w 550"/>
                <a:gd name="T61" fmla="*/ 16 h 550"/>
                <a:gd name="T62" fmla="*/ 275 w 550"/>
                <a:gd name="T63" fmla="*/ 0 h 550"/>
                <a:gd name="T64" fmla="*/ 312 w 550"/>
                <a:gd name="T65" fmla="*/ 16 h 550"/>
                <a:gd name="T66" fmla="*/ 345 w 550"/>
                <a:gd name="T67" fmla="*/ 51 h 550"/>
                <a:gd name="T68" fmla="*/ 384 w 550"/>
                <a:gd name="T69" fmla="*/ 67 h 550"/>
                <a:gd name="T70" fmla="*/ 432 w 550"/>
                <a:gd name="T71" fmla="*/ 66 h 550"/>
                <a:gd name="T72" fmla="*/ 469 w 550"/>
                <a:gd name="T73" fmla="*/ 80 h 550"/>
                <a:gd name="T74" fmla="*/ 484 w 550"/>
                <a:gd name="T75" fmla="*/ 118 h 550"/>
                <a:gd name="T76" fmla="*/ 483 w 550"/>
                <a:gd name="T77" fmla="*/ 166 h 550"/>
                <a:gd name="T78" fmla="*/ 499 w 550"/>
                <a:gd name="T79" fmla="*/ 205 h 550"/>
                <a:gd name="T80" fmla="*/ 534 w 550"/>
                <a:gd name="T81" fmla="*/ 23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550">
                  <a:moveTo>
                    <a:pt x="534" y="238"/>
                  </a:moveTo>
                  <a:cubicBezTo>
                    <a:pt x="544" y="248"/>
                    <a:pt x="550" y="261"/>
                    <a:pt x="550" y="275"/>
                  </a:cubicBezTo>
                  <a:cubicBezTo>
                    <a:pt x="550" y="289"/>
                    <a:pt x="544" y="302"/>
                    <a:pt x="534" y="312"/>
                  </a:cubicBezTo>
                  <a:cubicBezTo>
                    <a:pt x="499" y="345"/>
                    <a:pt x="499" y="345"/>
                    <a:pt x="499" y="345"/>
                  </a:cubicBezTo>
                  <a:cubicBezTo>
                    <a:pt x="488" y="355"/>
                    <a:pt x="482" y="369"/>
                    <a:pt x="483" y="383"/>
                  </a:cubicBezTo>
                  <a:cubicBezTo>
                    <a:pt x="484" y="432"/>
                    <a:pt x="484" y="432"/>
                    <a:pt x="484" y="432"/>
                  </a:cubicBezTo>
                  <a:cubicBezTo>
                    <a:pt x="485" y="446"/>
                    <a:pt x="479" y="459"/>
                    <a:pt x="469" y="469"/>
                  </a:cubicBezTo>
                  <a:cubicBezTo>
                    <a:pt x="460" y="479"/>
                    <a:pt x="446" y="485"/>
                    <a:pt x="432" y="484"/>
                  </a:cubicBezTo>
                  <a:cubicBezTo>
                    <a:pt x="384" y="482"/>
                    <a:pt x="384" y="482"/>
                    <a:pt x="384" y="482"/>
                  </a:cubicBezTo>
                  <a:cubicBezTo>
                    <a:pt x="369" y="482"/>
                    <a:pt x="355" y="488"/>
                    <a:pt x="345" y="498"/>
                  </a:cubicBezTo>
                  <a:cubicBezTo>
                    <a:pt x="312" y="534"/>
                    <a:pt x="312" y="534"/>
                    <a:pt x="312" y="534"/>
                  </a:cubicBezTo>
                  <a:cubicBezTo>
                    <a:pt x="302" y="544"/>
                    <a:pt x="289" y="550"/>
                    <a:pt x="275" y="550"/>
                  </a:cubicBezTo>
                  <a:cubicBezTo>
                    <a:pt x="261" y="550"/>
                    <a:pt x="248" y="544"/>
                    <a:pt x="238" y="534"/>
                  </a:cubicBezTo>
                  <a:cubicBezTo>
                    <a:pt x="205" y="498"/>
                    <a:pt x="205" y="498"/>
                    <a:pt x="205" y="498"/>
                  </a:cubicBezTo>
                  <a:cubicBezTo>
                    <a:pt x="195" y="488"/>
                    <a:pt x="181" y="482"/>
                    <a:pt x="167" y="482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04" y="485"/>
                    <a:pt x="91" y="479"/>
                    <a:pt x="81" y="469"/>
                  </a:cubicBezTo>
                  <a:cubicBezTo>
                    <a:pt x="71" y="459"/>
                    <a:pt x="65" y="446"/>
                    <a:pt x="66" y="432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8" y="369"/>
                    <a:pt x="62" y="355"/>
                    <a:pt x="52" y="345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6" y="302"/>
                    <a:pt x="0" y="289"/>
                    <a:pt x="0" y="275"/>
                  </a:cubicBezTo>
                  <a:cubicBezTo>
                    <a:pt x="0" y="261"/>
                    <a:pt x="6" y="248"/>
                    <a:pt x="16" y="23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62" y="195"/>
                    <a:pt x="68" y="181"/>
                    <a:pt x="68" y="16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04"/>
                    <a:pt x="71" y="90"/>
                    <a:pt x="81" y="80"/>
                  </a:cubicBezTo>
                  <a:cubicBezTo>
                    <a:pt x="91" y="71"/>
                    <a:pt x="104" y="65"/>
                    <a:pt x="118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1" y="68"/>
                    <a:pt x="195" y="62"/>
                    <a:pt x="205" y="51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48" y="6"/>
                    <a:pt x="261" y="0"/>
                    <a:pt x="275" y="0"/>
                  </a:cubicBezTo>
                  <a:cubicBezTo>
                    <a:pt x="289" y="0"/>
                    <a:pt x="302" y="6"/>
                    <a:pt x="312" y="16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55" y="62"/>
                    <a:pt x="369" y="68"/>
                    <a:pt x="384" y="67"/>
                  </a:cubicBezTo>
                  <a:cubicBezTo>
                    <a:pt x="432" y="66"/>
                    <a:pt x="432" y="66"/>
                    <a:pt x="432" y="66"/>
                  </a:cubicBezTo>
                  <a:cubicBezTo>
                    <a:pt x="446" y="65"/>
                    <a:pt x="460" y="71"/>
                    <a:pt x="469" y="80"/>
                  </a:cubicBezTo>
                  <a:cubicBezTo>
                    <a:pt x="479" y="90"/>
                    <a:pt x="485" y="104"/>
                    <a:pt x="484" y="118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82" y="181"/>
                    <a:pt x="488" y="195"/>
                    <a:pt x="499" y="205"/>
                  </a:cubicBezTo>
                  <a:lnTo>
                    <a:pt x="534" y="23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45116" y="1963095"/>
            <a:ext cx="1744663" cy="1746250"/>
            <a:chOff x="482321" y="1698625"/>
            <a:chExt cx="1744663" cy="1746250"/>
          </a:xfrm>
        </p:grpSpPr>
        <p:sp>
          <p:nvSpPr>
            <p:cNvPr id="42" name="Freeform 844"/>
            <p:cNvSpPr/>
            <p:nvPr/>
          </p:nvSpPr>
          <p:spPr bwMode="auto">
            <a:xfrm>
              <a:off x="531534" y="1749425"/>
              <a:ext cx="1646238" cy="1644650"/>
            </a:xfrm>
            <a:custGeom>
              <a:avLst/>
              <a:gdLst>
                <a:gd name="T0" fmla="*/ 506 w 519"/>
                <a:gd name="T1" fmla="*/ 141 h 518"/>
                <a:gd name="T2" fmla="*/ 485 w 519"/>
                <a:gd name="T3" fmla="*/ 126 h 518"/>
                <a:gd name="T4" fmla="*/ 440 w 519"/>
                <a:gd name="T5" fmla="*/ 109 h 518"/>
                <a:gd name="T6" fmla="*/ 410 w 519"/>
                <a:gd name="T7" fmla="*/ 79 h 518"/>
                <a:gd name="T8" fmla="*/ 393 w 519"/>
                <a:gd name="T9" fmla="*/ 34 h 518"/>
                <a:gd name="T10" fmla="*/ 365 w 519"/>
                <a:gd name="T11" fmla="*/ 5 h 518"/>
                <a:gd name="T12" fmla="*/ 325 w 519"/>
                <a:gd name="T13" fmla="*/ 6 h 518"/>
                <a:gd name="T14" fmla="*/ 281 w 519"/>
                <a:gd name="T15" fmla="*/ 26 h 518"/>
                <a:gd name="T16" fmla="*/ 239 w 519"/>
                <a:gd name="T17" fmla="*/ 26 h 518"/>
                <a:gd name="T18" fmla="*/ 195 w 519"/>
                <a:gd name="T19" fmla="*/ 6 h 518"/>
                <a:gd name="T20" fmla="*/ 155 w 519"/>
                <a:gd name="T21" fmla="*/ 5 h 518"/>
                <a:gd name="T22" fmla="*/ 127 w 519"/>
                <a:gd name="T23" fmla="*/ 34 h 518"/>
                <a:gd name="T24" fmla="*/ 110 w 519"/>
                <a:gd name="T25" fmla="*/ 79 h 518"/>
                <a:gd name="T26" fmla="*/ 80 w 519"/>
                <a:gd name="T27" fmla="*/ 109 h 518"/>
                <a:gd name="T28" fmla="*/ 35 w 519"/>
                <a:gd name="T29" fmla="*/ 126 h 518"/>
                <a:gd name="T30" fmla="*/ 6 w 519"/>
                <a:gd name="T31" fmla="*/ 154 h 518"/>
                <a:gd name="T32" fmla="*/ 7 w 519"/>
                <a:gd name="T33" fmla="*/ 194 h 518"/>
                <a:gd name="T34" fmla="*/ 27 w 519"/>
                <a:gd name="T35" fmla="*/ 238 h 518"/>
                <a:gd name="T36" fmla="*/ 27 w 519"/>
                <a:gd name="T37" fmla="*/ 280 h 518"/>
                <a:gd name="T38" fmla="*/ 7 w 519"/>
                <a:gd name="T39" fmla="*/ 324 h 518"/>
                <a:gd name="T40" fmla="*/ 2 w 519"/>
                <a:gd name="T41" fmla="*/ 349 h 518"/>
                <a:gd name="T42" fmla="*/ 0 w 519"/>
                <a:gd name="T43" fmla="*/ 350 h 518"/>
                <a:gd name="T44" fmla="*/ 6 w 519"/>
                <a:gd name="T45" fmla="*/ 364 h 518"/>
                <a:gd name="T46" fmla="*/ 35 w 519"/>
                <a:gd name="T47" fmla="*/ 392 h 518"/>
                <a:gd name="T48" fmla="*/ 80 w 519"/>
                <a:gd name="T49" fmla="*/ 409 h 518"/>
                <a:gd name="T50" fmla="*/ 110 w 519"/>
                <a:gd name="T51" fmla="*/ 439 h 518"/>
                <a:gd name="T52" fmla="*/ 127 w 519"/>
                <a:gd name="T53" fmla="*/ 484 h 518"/>
                <a:gd name="T54" fmla="*/ 155 w 519"/>
                <a:gd name="T55" fmla="*/ 513 h 518"/>
                <a:gd name="T56" fmla="*/ 195 w 519"/>
                <a:gd name="T57" fmla="*/ 512 h 518"/>
                <a:gd name="T58" fmla="*/ 239 w 519"/>
                <a:gd name="T59" fmla="*/ 492 h 518"/>
                <a:gd name="T60" fmla="*/ 281 w 519"/>
                <a:gd name="T61" fmla="*/ 492 h 518"/>
                <a:gd name="T62" fmla="*/ 325 w 519"/>
                <a:gd name="T63" fmla="*/ 512 h 518"/>
                <a:gd name="T64" fmla="*/ 365 w 519"/>
                <a:gd name="T65" fmla="*/ 513 h 518"/>
                <a:gd name="T66" fmla="*/ 393 w 519"/>
                <a:gd name="T67" fmla="*/ 484 h 518"/>
                <a:gd name="T68" fmla="*/ 410 w 519"/>
                <a:gd name="T69" fmla="*/ 439 h 518"/>
                <a:gd name="T70" fmla="*/ 440 w 519"/>
                <a:gd name="T71" fmla="*/ 409 h 518"/>
                <a:gd name="T72" fmla="*/ 485 w 519"/>
                <a:gd name="T73" fmla="*/ 392 h 518"/>
                <a:gd name="T74" fmla="*/ 514 w 519"/>
                <a:gd name="T75" fmla="*/ 364 h 518"/>
                <a:gd name="T76" fmla="*/ 513 w 519"/>
                <a:gd name="T77" fmla="*/ 324 h 518"/>
                <a:gd name="T78" fmla="*/ 493 w 519"/>
                <a:gd name="T79" fmla="*/ 280 h 518"/>
                <a:gd name="T80" fmla="*/ 493 w 519"/>
                <a:gd name="T81" fmla="*/ 238 h 518"/>
                <a:gd name="T82" fmla="*/ 513 w 519"/>
                <a:gd name="T83" fmla="*/ 194 h 518"/>
                <a:gd name="T84" fmla="*/ 514 w 519"/>
                <a:gd name="T85" fmla="*/ 154 h 518"/>
                <a:gd name="T86" fmla="*/ 508 w 519"/>
                <a:gd name="T87" fmla="*/ 140 h 518"/>
                <a:gd name="T88" fmla="*/ 506 w 519"/>
                <a:gd name="T89" fmla="*/ 141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9" h="518">
                  <a:moveTo>
                    <a:pt x="506" y="141"/>
                  </a:moveTo>
                  <a:cubicBezTo>
                    <a:pt x="501" y="134"/>
                    <a:pt x="494" y="129"/>
                    <a:pt x="485" y="126"/>
                  </a:cubicBezTo>
                  <a:cubicBezTo>
                    <a:pt x="440" y="109"/>
                    <a:pt x="440" y="109"/>
                    <a:pt x="440" y="109"/>
                  </a:cubicBezTo>
                  <a:cubicBezTo>
                    <a:pt x="426" y="104"/>
                    <a:pt x="415" y="93"/>
                    <a:pt x="410" y="79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88" y="21"/>
                    <a:pt x="378" y="10"/>
                    <a:pt x="365" y="5"/>
                  </a:cubicBezTo>
                  <a:cubicBezTo>
                    <a:pt x="352" y="0"/>
                    <a:pt x="338" y="0"/>
                    <a:pt x="325" y="6"/>
                  </a:cubicBezTo>
                  <a:cubicBezTo>
                    <a:pt x="281" y="26"/>
                    <a:pt x="281" y="26"/>
                    <a:pt x="281" y="26"/>
                  </a:cubicBezTo>
                  <a:cubicBezTo>
                    <a:pt x="268" y="32"/>
                    <a:pt x="252" y="32"/>
                    <a:pt x="239" y="26"/>
                  </a:cubicBezTo>
                  <a:cubicBezTo>
                    <a:pt x="195" y="6"/>
                    <a:pt x="195" y="6"/>
                    <a:pt x="195" y="6"/>
                  </a:cubicBezTo>
                  <a:cubicBezTo>
                    <a:pt x="182" y="0"/>
                    <a:pt x="168" y="0"/>
                    <a:pt x="155" y="5"/>
                  </a:cubicBezTo>
                  <a:cubicBezTo>
                    <a:pt x="142" y="10"/>
                    <a:pt x="132" y="21"/>
                    <a:pt x="127" y="34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05" y="93"/>
                    <a:pt x="94" y="104"/>
                    <a:pt x="80" y="10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22" y="131"/>
                    <a:pt x="11" y="141"/>
                    <a:pt x="6" y="154"/>
                  </a:cubicBezTo>
                  <a:cubicBezTo>
                    <a:pt x="1" y="167"/>
                    <a:pt x="1" y="181"/>
                    <a:pt x="7" y="194"/>
                  </a:cubicBezTo>
                  <a:cubicBezTo>
                    <a:pt x="27" y="238"/>
                    <a:pt x="27" y="238"/>
                    <a:pt x="27" y="238"/>
                  </a:cubicBezTo>
                  <a:cubicBezTo>
                    <a:pt x="33" y="251"/>
                    <a:pt x="33" y="267"/>
                    <a:pt x="27" y="280"/>
                  </a:cubicBezTo>
                  <a:cubicBezTo>
                    <a:pt x="7" y="324"/>
                    <a:pt x="7" y="324"/>
                    <a:pt x="7" y="324"/>
                  </a:cubicBezTo>
                  <a:cubicBezTo>
                    <a:pt x="3" y="332"/>
                    <a:pt x="2" y="341"/>
                    <a:pt x="2" y="349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6" y="364"/>
                    <a:pt x="6" y="364"/>
                    <a:pt x="6" y="364"/>
                  </a:cubicBezTo>
                  <a:cubicBezTo>
                    <a:pt x="11" y="377"/>
                    <a:pt x="22" y="387"/>
                    <a:pt x="35" y="392"/>
                  </a:cubicBezTo>
                  <a:cubicBezTo>
                    <a:pt x="80" y="409"/>
                    <a:pt x="80" y="409"/>
                    <a:pt x="80" y="409"/>
                  </a:cubicBezTo>
                  <a:cubicBezTo>
                    <a:pt x="94" y="414"/>
                    <a:pt x="105" y="425"/>
                    <a:pt x="110" y="439"/>
                  </a:cubicBezTo>
                  <a:cubicBezTo>
                    <a:pt x="127" y="484"/>
                    <a:pt x="127" y="484"/>
                    <a:pt x="127" y="484"/>
                  </a:cubicBezTo>
                  <a:cubicBezTo>
                    <a:pt x="132" y="497"/>
                    <a:pt x="142" y="508"/>
                    <a:pt x="155" y="513"/>
                  </a:cubicBezTo>
                  <a:cubicBezTo>
                    <a:pt x="168" y="518"/>
                    <a:pt x="182" y="518"/>
                    <a:pt x="195" y="512"/>
                  </a:cubicBezTo>
                  <a:cubicBezTo>
                    <a:pt x="239" y="492"/>
                    <a:pt x="239" y="492"/>
                    <a:pt x="239" y="492"/>
                  </a:cubicBezTo>
                  <a:cubicBezTo>
                    <a:pt x="252" y="486"/>
                    <a:pt x="268" y="486"/>
                    <a:pt x="281" y="492"/>
                  </a:cubicBezTo>
                  <a:cubicBezTo>
                    <a:pt x="325" y="512"/>
                    <a:pt x="325" y="512"/>
                    <a:pt x="325" y="512"/>
                  </a:cubicBezTo>
                  <a:cubicBezTo>
                    <a:pt x="338" y="518"/>
                    <a:pt x="352" y="518"/>
                    <a:pt x="365" y="513"/>
                  </a:cubicBezTo>
                  <a:cubicBezTo>
                    <a:pt x="378" y="508"/>
                    <a:pt x="388" y="497"/>
                    <a:pt x="393" y="484"/>
                  </a:cubicBezTo>
                  <a:cubicBezTo>
                    <a:pt x="410" y="439"/>
                    <a:pt x="410" y="439"/>
                    <a:pt x="410" y="439"/>
                  </a:cubicBezTo>
                  <a:cubicBezTo>
                    <a:pt x="415" y="425"/>
                    <a:pt x="426" y="414"/>
                    <a:pt x="440" y="409"/>
                  </a:cubicBezTo>
                  <a:cubicBezTo>
                    <a:pt x="485" y="392"/>
                    <a:pt x="485" y="392"/>
                    <a:pt x="485" y="392"/>
                  </a:cubicBezTo>
                  <a:cubicBezTo>
                    <a:pt x="498" y="387"/>
                    <a:pt x="509" y="377"/>
                    <a:pt x="514" y="364"/>
                  </a:cubicBezTo>
                  <a:cubicBezTo>
                    <a:pt x="519" y="351"/>
                    <a:pt x="519" y="337"/>
                    <a:pt x="513" y="324"/>
                  </a:cubicBezTo>
                  <a:cubicBezTo>
                    <a:pt x="493" y="280"/>
                    <a:pt x="493" y="280"/>
                    <a:pt x="493" y="280"/>
                  </a:cubicBezTo>
                  <a:cubicBezTo>
                    <a:pt x="487" y="267"/>
                    <a:pt x="487" y="251"/>
                    <a:pt x="493" y="238"/>
                  </a:cubicBezTo>
                  <a:cubicBezTo>
                    <a:pt x="513" y="194"/>
                    <a:pt x="513" y="194"/>
                    <a:pt x="513" y="194"/>
                  </a:cubicBezTo>
                  <a:cubicBezTo>
                    <a:pt x="519" y="181"/>
                    <a:pt x="519" y="167"/>
                    <a:pt x="514" y="154"/>
                  </a:cubicBezTo>
                  <a:cubicBezTo>
                    <a:pt x="508" y="140"/>
                    <a:pt x="508" y="140"/>
                    <a:pt x="508" y="140"/>
                  </a:cubicBezTo>
                  <a:lnTo>
                    <a:pt x="506" y="141"/>
                  </a:lnTo>
                  <a:close/>
                </a:path>
              </a:pathLst>
            </a:custGeom>
            <a:solidFill>
              <a:srgbClr val="FBE2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845"/>
            <p:cNvSpPr/>
            <p:nvPr/>
          </p:nvSpPr>
          <p:spPr bwMode="auto">
            <a:xfrm>
              <a:off x="482321" y="1698625"/>
              <a:ext cx="1744663" cy="1746250"/>
            </a:xfrm>
            <a:custGeom>
              <a:avLst/>
              <a:gdLst>
                <a:gd name="T0" fmla="*/ 534 w 550"/>
                <a:gd name="T1" fmla="*/ 238 h 550"/>
                <a:gd name="T2" fmla="*/ 550 w 550"/>
                <a:gd name="T3" fmla="*/ 275 h 550"/>
                <a:gd name="T4" fmla="*/ 534 w 550"/>
                <a:gd name="T5" fmla="*/ 312 h 550"/>
                <a:gd name="T6" fmla="*/ 499 w 550"/>
                <a:gd name="T7" fmla="*/ 345 h 550"/>
                <a:gd name="T8" fmla="*/ 483 w 550"/>
                <a:gd name="T9" fmla="*/ 383 h 550"/>
                <a:gd name="T10" fmla="*/ 484 w 550"/>
                <a:gd name="T11" fmla="*/ 432 h 550"/>
                <a:gd name="T12" fmla="*/ 469 w 550"/>
                <a:gd name="T13" fmla="*/ 469 h 550"/>
                <a:gd name="T14" fmla="*/ 432 w 550"/>
                <a:gd name="T15" fmla="*/ 484 h 550"/>
                <a:gd name="T16" fmla="*/ 384 w 550"/>
                <a:gd name="T17" fmla="*/ 482 h 550"/>
                <a:gd name="T18" fmla="*/ 345 w 550"/>
                <a:gd name="T19" fmla="*/ 498 h 550"/>
                <a:gd name="T20" fmla="*/ 312 w 550"/>
                <a:gd name="T21" fmla="*/ 534 h 550"/>
                <a:gd name="T22" fmla="*/ 275 w 550"/>
                <a:gd name="T23" fmla="*/ 550 h 550"/>
                <a:gd name="T24" fmla="*/ 238 w 550"/>
                <a:gd name="T25" fmla="*/ 534 h 550"/>
                <a:gd name="T26" fmla="*/ 205 w 550"/>
                <a:gd name="T27" fmla="*/ 498 h 550"/>
                <a:gd name="T28" fmla="*/ 167 w 550"/>
                <a:gd name="T29" fmla="*/ 482 h 550"/>
                <a:gd name="T30" fmla="*/ 118 w 550"/>
                <a:gd name="T31" fmla="*/ 484 h 550"/>
                <a:gd name="T32" fmla="*/ 81 w 550"/>
                <a:gd name="T33" fmla="*/ 469 h 550"/>
                <a:gd name="T34" fmla="*/ 66 w 550"/>
                <a:gd name="T35" fmla="*/ 432 h 550"/>
                <a:gd name="T36" fmla="*/ 68 w 550"/>
                <a:gd name="T37" fmla="*/ 383 h 550"/>
                <a:gd name="T38" fmla="*/ 52 w 550"/>
                <a:gd name="T39" fmla="*/ 345 h 550"/>
                <a:gd name="T40" fmla="*/ 16 w 550"/>
                <a:gd name="T41" fmla="*/ 312 h 550"/>
                <a:gd name="T42" fmla="*/ 0 w 550"/>
                <a:gd name="T43" fmla="*/ 275 h 550"/>
                <a:gd name="T44" fmla="*/ 16 w 550"/>
                <a:gd name="T45" fmla="*/ 238 h 550"/>
                <a:gd name="T46" fmla="*/ 52 w 550"/>
                <a:gd name="T47" fmla="*/ 205 h 550"/>
                <a:gd name="T48" fmla="*/ 68 w 550"/>
                <a:gd name="T49" fmla="*/ 166 h 550"/>
                <a:gd name="T50" fmla="*/ 66 w 550"/>
                <a:gd name="T51" fmla="*/ 118 h 550"/>
                <a:gd name="T52" fmla="*/ 81 w 550"/>
                <a:gd name="T53" fmla="*/ 80 h 550"/>
                <a:gd name="T54" fmla="*/ 118 w 550"/>
                <a:gd name="T55" fmla="*/ 66 h 550"/>
                <a:gd name="T56" fmla="*/ 167 w 550"/>
                <a:gd name="T57" fmla="*/ 67 h 550"/>
                <a:gd name="T58" fmla="*/ 205 w 550"/>
                <a:gd name="T59" fmla="*/ 51 h 550"/>
                <a:gd name="T60" fmla="*/ 238 w 550"/>
                <a:gd name="T61" fmla="*/ 16 h 550"/>
                <a:gd name="T62" fmla="*/ 275 w 550"/>
                <a:gd name="T63" fmla="*/ 0 h 550"/>
                <a:gd name="T64" fmla="*/ 312 w 550"/>
                <a:gd name="T65" fmla="*/ 16 h 550"/>
                <a:gd name="T66" fmla="*/ 345 w 550"/>
                <a:gd name="T67" fmla="*/ 51 h 550"/>
                <a:gd name="T68" fmla="*/ 384 w 550"/>
                <a:gd name="T69" fmla="*/ 67 h 550"/>
                <a:gd name="T70" fmla="*/ 432 w 550"/>
                <a:gd name="T71" fmla="*/ 66 h 550"/>
                <a:gd name="T72" fmla="*/ 469 w 550"/>
                <a:gd name="T73" fmla="*/ 80 h 550"/>
                <a:gd name="T74" fmla="*/ 484 w 550"/>
                <a:gd name="T75" fmla="*/ 118 h 550"/>
                <a:gd name="T76" fmla="*/ 483 w 550"/>
                <a:gd name="T77" fmla="*/ 166 h 550"/>
                <a:gd name="T78" fmla="*/ 499 w 550"/>
                <a:gd name="T79" fmla="*/ 205 h 550"/>
                <a:gd name="T80" fmla="*/ 534 w 550"/>
                <a:gd name="T81" fmla="*/ 238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0" h="550">
                  <a:moveTo>
                    <a:pt x="534" y="238"/>
                  </a:moveTo>
                  <a:cubicBezTo>
                    <a:pt x="544" y="248"/>
                    <a:pt x="550" y="261"/>
                    <a:pt x="550" y="275"/>
                  </a:cubicBezTo>
                  <a:cubicBezTo>
                    <a:pt x="550" y="289"/>
                    <a:pt x="544" y="302"/>
                    <a:pt x="534" y="312"/>
                  </a:cubicBezTo>
                  <a:cubicBezTo>
                    <a:pt x="499" y="345"/>
                    <a:pt x="499" y="345"/>
                    <a:pt x="499" y="345"/>
                  </a:cubicBezTo>
                  <a:cubicBezTo>
                    <a:pt x="488" y="355"/>
                    <a:pt x="482" y="369"/>
                    <a:pt x="483" y="383"/>
                  </a:cubicBezTo>
                  <a:cubicBezTo>
                    <a:pt x="484" y="432"/>
                    <a:pt x="484" y="432"/>
                    <a:pt x="484" y="432"/>
                  </a:cubicBezTo>
                  <a:cubicBezTo>
                    <a:pt x="485" y="446"/>
                    <a:pt x="479" y="459"/>
                    <a:pt x="469" y="469"/>
                  </a:cubicBezTo>
                  <a:cubicBezTo>
                    <a:pt x="460" y="479"/>
                    <a:pt x="446" y="485"/>
                    <a:pt x="432" y="484"/>
                  </a:cubicBezTo>
                  <a:cubicBezTo>
                    <a:pt x="384" y="482"/>
                    <a:pt x="384" y="482"/>
                    <a:pt x="384" y="482"/>
                  </a:cubicBezTo>
                  <a:cubicBezTo>
                    <a:pt x="369" y="482"/>
                    <a:pt x="355" y="488"/>
                    <a:pt x="345" y="498"/>
                  </a:cubicBezTo>
                  <a:cubicBezTo>
                    <a:pt x="312" y="534"/>
                    <a:pt x="312" y="534"/>
                    <a:pt x="312" y="534"/>
                  </a:cubicBezTo>
                  <a:cubicBezTo>
                    <a:pt x="302" y="544"/>
                    <a:pt x="289" y="550"/>
                    <a:pt x="275" y="550"/>
                  </a:cubicBezTo>
                  <a:cubicBezTo>
                    <a:pt x="261" y="550"/>
                    <a:pt x="248" y="544"/>
                    <a:pt x="238" y="534"/>
                  </a:cubicBezTo>
                  <a:cubicBezTo>
                    <a:pt x="205" y="498"/>
                    <a:pt x="205" y="498"/>
                    <a:pt x="205" y="498"/>
                  </a:cubicBezTo>
                  <a:cubicBezTo>
                    <a:pt x="195" y="488"/>
                    <a:pt x="181" y="482"/>
                    <a:pt x="167" y="482"/>
                  </a:cubicBezTo>
                  <a:cubicBezTo>
                    <a:pt x="118" y="484"/>
                    <a:pt x="118" y="484"/>
                    <a:pt x="118" y="484"/>
                  </a:cubicBezTo>
                  <a:cubicBezTo>
                    <a:pt x="104" y="485"/>
                    <a:pt x="91" y="479"/>
                    <a:pt x="81" y="469"/>
                  </a:cubicBezTo>
                  <a:cubicBezTo>
                    <a:pt x="71" y="459"/>
                    <a:pt x="65" y="446"/>
                    <a:pt x="66" y="432"/>
                  </a:cubicBezTo>
                  <a:cubicBezTo>
                    <a:pt x="68" y="383"/>
                    <a:pt x="68" y="383"/>
                    <a:pt x="68" y="383"/>
                  </a:cubicBezTo>
                  <a:cubicBezTo>
                    <a:pt x="68" y="369"/>
                    <a:pt x="62" y="355"/>
                    <a:pt x="52" y="345"/>
                  </a:cubicBezTo>
                  <a:cubicBezTo>
                    <a:pt x="16" y="312"/>
                    <a:pt x="16" y="312"/>
                    <a:pt x="16" y="312"/>
                  </a:cubicBezTo>
                  <a:cubicBezTo>
                    <a:pt x="6" y="302"/>
                    <a:pt x="0" y="289"/>
                    <a:pt x="0" y="275"/>
                  </a:cubicBezTo>
                  <a:cubicBezTo>
                    <a:pt x="0" y="261"/>
                    <a:pt x="6" y="248"/>
                    <a:pt x="16" y="238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62" y="195"/>
                    <a:pt x="68" y="181"/>
                    <a:pt x="68" y="166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04"/>
                    <a:pt x="71" y="90"/>
                    <a:pt x="81" y="80"/>
                  </a:cubicBezTo>
                  <a:cubicBezTo>
                    <a:pt x="91" y="71"/>
                    <a:pt x="104" y="65"/>
                    <a:pt x="118" y="66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81" y="68"/>
                    <a:pt x="195" y="62"/>
                    <a:pt x="205" y="51"/>
                  </a:cubicBezTo>
                  <a:cubicBezTo>
                    <a:pt x="238" y="16"/>
                    <a:pt x="238" y="16"/>
                    <a:pt x="238" y="16"/>
                  </a:cubicBezTo>
                  <a:cubicBezTo>
                    <a:pt x="248" y="6"/>
                    <a:pt x="261" y="0"/>
                    <a:pt x="275" y="0"/>
                  </a:cubicBezTo>
                  <a:cubicBezTo>
                    <a:pt x="289" y="0"/>
                    <a:pt x="302" y="6"/>
                    <a:pt x="312" y="16"/>
                  </a:cubicBezTo>
                  <a:cubicBezTo>
                    <a:pt x="345" y="51"/>
                    <a:pt x="345" y="51"/>
                    <a:pt x="345" y="51"/>
                  </a:cubicBezTo>
                  <a:cubicBezTo>
                    <a:pt x="355" y="62"/>
                    <a:pt x="369" y="68"/>
                    <a:pt x="384" y="67"/>
                  </a:cubicBezTo>
                  <a:cubicBezTo>
                    <a:pt x="432" y="66"/>
                    <a:pt x="432" y="66"/>
                    <a:pt x="432" y="66"/>
                  </a:cubicBezTo>
                  <a:cubicBezTo>
                    <a:pt x="446" y="65"/>
                    <a:pt x="460" y="71"/>
                    <a:pt x="469" y="80"/>
                  </a:cubicBezTo>
                  <a:cubicBezTo>
                    <a:pt x="479" y="90"/>
                    <a:pt x="485" y="104"/>
                    <a:pt x="484" y="118"/>
                  </a:cubicBezTo>
                  <a:cubicBezTo>
                    <a:pt x="483" y="166"/>
                    <a:pt x="483" y="166"/>
                    <a:pt x="483" y="166"/>
                  </a:cubicBezTo>
                  <a:cubicBezTo>
                    <a:pt x="482" y="181"/>
                    <a:pt x="488" y="195"/>
                    <a:pt x="499" y="205"/>
                  </a:cubicBezTo>
                  <a:lnTo>
                    <a:pt x="534" y="238"/>
                  </a:lnTo>
                  <a:close/>
                </a:path>
              </a:pathLst>
            </a:custGeom>
            <a:solidFill>
              <a:srgbClr val="F6B0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8562785" y="2607883"/>
            <a:ext cx="509324" cy="511578"/>
            <a:chOff x="5394325" y="3578225"/>
            <a:chExt cx="358775" cy="360363"/>
          </a:xfrm>
          <a:solidFill>
            <a:schemeClr val="bg1"/>
          </a:solidFill>
        </p:grpSpPr>
        <p:sp>
          <p:nvSpPr>
            <p:cNvPr id="24" name="AutoShape 18"/>
            <p:cNvSpPr/>
            <p:nvPr/>
          </p:nvSpPr>
          <p:spPr bwMode="auto">
            <a:xfrm>
              <a:off x="5394325" y="3578225"/>
              <a:ext cx="358775" cy="3603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5" name="AutoShape 19"/>
            <p:cNvSpPr/>
            <p:nvPr/>
          </p:nvSpPr>
          <p:spPr bwMode="auto">
            <a:xfrm>
              <a:off x="5472113" y="3713163"/>
              <a:ext cx="46037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6" name="AutoShape 20"/>
            <p:cNvSpPr/>
            <p:nvPr/>
          </p:nvSpPr>
          <p:spPr bwMode="auto">
            <a:xfrm>
              <a:off x="5472113" y="3770313"/>
              <a:ext cx="46037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7" name="AutoShape 21"/>
            <p:cNvSpPr/>
            <p:nvPr/>
          </p:nvSpPr>
          <p:spPr bwMode="auto">
            <a:xfrm>
              <a:off x="5472113" y="3825875"/>
              <a:ext cx="46037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8" name="AutoShape 22"/>
            <p:cNvSpPr/>
            <p:nvPr/>
          </p:nvSpPr>
          <p:spPr bwMode="auto">
            <a:xfrm>
              <a:off x="5551488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29" name="AutoShape 23"/>
            <p:cNvSpPr/>
            <p:nvPr/>
          </p:nvSpPr>
          <p:spPr bwMode="auto">
            <a:xfrm>
              <a:off x="5551488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0" name="AutoShape 24"/>
            <p:cNvSpPr/>
            <p:nvPr/>
          </p:nvSpPr>
          <p:spPr bwMode="auto">
            <a:xfrm>
              <a:off x="5551488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1" name="AutoShape 25"/>
            <p:cNvSpPr/>
            <p:nvPr/>
          </p:nvSpPr>
          <p:spPr bwMode="auto">
            <a:xfrm>
              <a:off x="5630863" y="3825875"/>
              <a:ext cx="44450" cy="333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2" name="AutoShape 26"/>
            <p:cNvSpPr/>
            <p:nvPr/>
          </p:nvSpPr>
          <p:spPr bwMode="auto">
            <a:xfrm>
              <a:off x="5630863" y="3770313"/>
              <a:ext cx="44450" cy="3333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33" name="AutoShape 27"/>
            <p:cNvSpPr/>
            <p:nvPr/>
          </p:nvSpPr>
          <p:spPr bwMode="auto">
            <a:xfrm>
              <a:off x="5630863" y="3713163"/>
              <a:ext cx="44450" cy="349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sp>
        <p:nvSpPr>
          <p:cNvPr id="34" name="AutoShape 112"/>
          <p:cNvSpPr/>
          <p:nvPr/>
        </p:nvSpPr>
        <p:spPr bwMode="auto">
          <a:xfrm>
            <a:off x="2426013" y="2624859"/>
            <a:ext cx="511578" cy="50932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>
              <a:defRPr/>
            </a:pPr>
            <a:endParaRPr lang="en-US" sz="15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宋体" panose="02010600030101010101" pitchFamily="2" charset="-122"/>
              <a:sym typeface="Gill Sans" charset="0"/>
            </a:endParaRPr>
          </a:p>
        </p:txBody>
      </p:sp>
      <p:grpSp>
        <p:nvGrpSpPr>
          <p:cNvPr id="37" name="Group 124"/>
          <p:cNvGrpSpPr/>
          <p:nvPr/>
        </p:nvGrpSpPr>
        <p:grpSpPr>
          <a:xfrm>
            <a:off x="5643774" y="2624859"/>
            <a:ext cx="510749" cy="429690"/>
            <a:chOff x="5368132" y="2625725"/>
            <a:chExt cx="465138" cy="391319"/>
          </a:xfrm>
          <a:solidFill>
            <a:schemeClr val="bg1"/>
          </a:solidFill>
        </p:grpSpPr>
        <p:sp>
          <p:nvSpPr>
            <p:cNvPr id="53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4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  <p:sp>
          <p:nvSpPr>
            <p:cNvPr id="55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>
                <a:defRPr/>
              </a:pPr>
              <a:endParaRPr lang="en-US" sz="15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宋体" panose="02010600030101010101" pitchFamily="2" charset="-122"/>
                <a:sym typeface="Gill Sans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69720" y="4331335"/>
            <a:ext cx="1981200" cy="711835"/>
            <a:chOff x="2408" y="3190"/>
            <a:chExt cx="3120" cy="1121"/>
          </a:xfrm>
        </p:grpSpPr>
        <p:sp>
          <p:nvSpPr>
            <p:cNvPr id="3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09185" y="4331970"/>
            <a:ext cx="1981200" cy="711835"/>
            <a:chOff x="2408" y="3190"/>
            <a:chExt cx="3120" cy="1121"/>
          </a:xfrm>
        </p:grpSpPr>
        <p:sp>
          <p:nvSpPr>
            <p:cNvPr id="8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18170" y="4331970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</a:p>
        </p:txBody>
      </p:sp>
      <p:sp>
        <p:nvSpPr>
          <p:cNvPr id="7" name="矩形 6"/>
          <p:cNvSpPr/>
          <p:nvPr/>
        </p:nvSpPr>
        <p:spPr>
          <a:xfrm>
            <a:off x="240030" y="1165225"/>
            <a:ext cx="5256530" cy="3381375"/>
          </a:xfrm>
          <a:prstGeom prst="rect">
            <a:avLst/>
          </a:prstGeom>
          <a:solidFill>
            <a:srgbClr val="F6B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28661" y="4664041"/>
            <a:ext cx="4275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</a:rPr>
              <a:t>BEST WISHES</a:t>
            </a:r>
            <a:endParaRPr lang="zh-CN" altLang="en-US" sz="4800" dirty="0">
              <a:solidFill>
                <a:srgbClr val="F08B9C"/>
              </a:solidFill>
              <a:latin typeface="汉仪雅酷黑W" panose="00020600040101010101" pitchFamily="18" charset="-122"/>
              <a:ea typeface="汉仪雅酷黑W" panose="00020600040101010101" pitchFamily="18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2395" y="1642847"/>
            <a:ext cx="4208470" cy="528350"/>
            <a:chOff x="6326411" y="2376272"/>
            <a:chExt cx="4208470" cy="528350"/>
          </a:xfrm>
        </p:grpSpPr>
        <p:sp>
          <p:nvSpPr>
            <p:cNvPr id="10" name="文本框 9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</a:p>
          </p:txBody>
        </p:sp>
        <p:sp>
          <p:nvSpPr>
            <p:cNvPr id="11" name="椭圆 10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62395" y="2266171"/>
            <a:ext cx="4208470" cy="528350"/>
            <a:chOff x="6326411" y="2376272"/>
            <a:chExt cx="4208470" cy="528350"/>
          </a:xfrm>
        </p:grpSpPr>
        <p:sp>
          <p:nvSpPr>
            <p:cNvPr id="14" name="文本框 13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</a:p>
          </p:txBody>
        </p:sp>
        <p:sp>
          <p:nvSpPr>
            <p:cNvPr id="15" name="椭圆 14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2395" y="2889495"/>
            <a:ext cx="4208470" cy="528350"/>
            <a:chOff x="6326411" y="2376272"/>
            <a:chExt cx="4208470" cy="528350"/>
          </a:xfrm>
        </p:grpSpPr>
        <p:sp>
          <p:nvSpPr>
            <p:cNvPr id="17" name="文本框 16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</a:p>
          </p:txBody>
        </p:sp>
        <p:sp>
          <p:nvSpPr>
            <p:cNvPr id="18" name="椭圆 17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2395" y="3512819"/>
            <a:ext cx="4208470" cy="528350"/>
            <a:chOff x="6326411" y="2376272"/>
            <a:chExt cx="4208470" cy="528350"/>
          </a:xfrm>
        </p:grpSpPr>
        <p:sp>
          <p:nvSpPr>
            <p:cNvPr id="20" name="文本框 19"/>
            <p:cNvSpPr txBox="1"/>
            <p:nvPr/>
          </p:nvSpPr>
          <p:spPr>
            <a:xfrm>
              <a:off x="6656896" y="2376272"/>
              <a:ext cx="3877985" cy="528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400"/>
                </a:lnSpc>
              </a:pPr>
              <a:r>
                <a:rPr lang="zh-CN" altLang="en-US" sz="2400" dirty="0">
                  <a:solidFill>
                    <a:srgbClr val="FCF5F5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点击输入内容点击输入内容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6326411" y="2539438"/>
              <a:ext cx="202018" cy="202018"/>
            </a:xfrm>
            <a:prstGeom prst="ellipse">
              <a:avLst/>
            </a:prstGeom>
            <a:solidFill>
              <a:srgbClr val="FC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 descr="be1d1b92734b2664570f7da59c7b62c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96560" y="1412875"/>
            <a:ext cx="4310380" cy="443420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第一篇章</a:t>
            </a:r>
          </a:p>
        </p:txBody>
      </p:sp>
      <p:cxnSp>
        <p:nvCxnSpPr>
          <p:cNvPr id="26" name="Straight Connector 39"/>
          <p:cNvCxnSpPr/>
          <p:nvPr/>
        </p:nvCxnSpPr>
        <p:spPr bwMode="auto">
          <a:xfrm flipV="1">
            <a:off x="5583638" y="3149576"/>
            <a:ext cx="523429" cy="212152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F6B0CA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2701095" y="2273750"/>
            <a:ext cx="2848841" cy="2965975"/>
            <a:chOff x="2187137" y="1691330"/>
            <a:chExt cx="2136631" cy="2224481"/>
          </a:xfrm>
        </p:grpSpPr>
        <p:sp>
          <p:nvSpPr>
            <p:cNvPr id="45" name="Oval 40"/>
            <p:cNvSpPr/>
            <p:nvPr/>
          </p:nvSpPr>
          <p:spPr bwMode="auto">
            <a:xfrm>
              <a:off x="2187137" y="1779179"/>
              <a:ext cx="2136631" cy="2136632"/>
            </a:xfrm>
            <a:prstGeom prst="ellipse">
              <a:avLst/>
            </a:prstGeom>
            <a:noFill/>
            <a:ln w="28575" cap="flat" cmpd="sng" algn="ctr">
              <a:solidFill>
                <a:srgbClr val="FBE2E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TextBox 41"/>
            <p:cNvSpPr txBox="1"/>
            <p:nvPr/>
          </p:nvSpPr>
          <p:spPr>
            <a:xfrm>
              <a:off x="2519675" y="2569097"/>
              <a:ext cx="1471557" cy="346249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3200" b="1" spc="-180" baseline="30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</a:p>
          </p:txBody>
        </p:sp>
        <p:sp>
          <p:nvSpPr>
            <p:cNvPr id="47" name="TextBox 42"/>
            <p:cNvSpPr txBox="1"/>
            <p:nvPr/>
          </p:nvSpPr>
          <p:spPr>
            <a:xfrm>
              <a:off x="2187137" y="2845314"/>
              <a:ext cx="2136631" cy="390780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2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</a:p>
          </p:txBody>
        </p:sp>
        <p:sp>
          <p:nvSpPr>
            <p:cNvPr id="48" name="Oval 43"/>
            <p:cNvSpPr>
              <a:spLocks noChangeAspect="1"/>
            </p:cNvSpPr>
            <p:nvPr/>
          </p:nvSpPr>
          <p:spPr bwMode="auto">
            <a:xfrm>
              <a:off x="3535763" y="1691330"/>
              <a:ext cx="496124" cy="497429"/>
            </a:xfrm>
            <a:prstGeom prst="ellipse">
              <a:avLst/>
            </a:prstGeom>
            <a:solidFill>
              <a:srgbClr val="F08B9C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9" name="Group 44"/>
            <p:cNvGrpSpPr/>
            <p:nvPr/>
          </p:nvGrpSpPr>
          <p:grpSpPr bwMode="auto">
            <a:xfrm>
              <a:off x="3627544" y="1781533"/>
              <a:ext cx="309934" cy="309935"/>
              <a:chOff x="0" y="0"/>
              <a:chExt cx="576" cy="576"/>
            </a:xfrm>
            <a:solidFill>
              <a:schemeClr val="bg1"/>
            </a:solidFill>
            <a:effectLst/>
          </p:grpSpPr>
          <p:sp>
            <p:nvSpPr>
              <p:cNvPr id="50" name="Freeform: Shape 45"/>
              <p:cNvSpPr/>
              <p:nvPr/>
            </p:nvSpPr>
            <p:spPr bwMode="auto">
              <a:xfrm>
                <a:off x="0" y="0"/>
                <a:ext cx="576" cy="5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w 21600"/>
                  <a:gd name="T111" fmla="*/ 0 h 21600"/>
                  <a:gd name="T112" fmla="*/ 0 w 21600"/>
                  <a:gd name="T113" fmla="*/ 0 h 21600"/>
                  <a:gd name="T114" fmla="*/ 0 w 21600"/>
                  <a:gd name="T115" fmla="*/ 0 h 21600"/>
                  <a:gd name="T116" fmla="*/ 0 w 21600"/>
                  <a:gd name="T117" fmla="*/ 0 h 216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7951" y="7646"/>
                    </a:moveTo>
                    <a:cubicBezTo>
                      <a:pt x="18069" y="7639"/>
                      <a:pt x="18121" y="7531"/>
                      <a:pt x="18225" y="7500"/>
                    </a:cubicBezTo>
                    <a:cubicBezTo>
                      <a:pt x="18420" y="7442"/>
                      <a:pt x="18352" y="7564"/>
                      <a:pt x="18447" y="7660"/>
                    </a:cubicBezTo>
                    <a:cubicBezTo>
                      <a:pt x="18529" y="7660"/>
                      <a:pt x="18346" y="7716"/>
                      <a:pt x="18334" y="7716"/>
                    </a:cubicBezTo>
                    <a:cubicBezTo>
                      <a:pt x="18252" y="7747"/>
                      <a:pt x="18257" y="7731"/>
                      <a:pt x="18192" y="7731"/>
                    </a:cubicBezTo>
                    <a:cubicBezTo>
                      <a:pt x="18166" y="7764"/>
                      <a:pt x="18232" y="7915"/>
                      <a:pt x="18248" y="7915"/>
                    </a:cubicBezTo>
                    <a:cubicBezTo>
                      <a:pt x="18307" y="8002"/>
                      <a:pt x="18338" y="7946"/>
                      <a:pt x="18332" y="8076"/>
                    </a:cubicBezTo>
                    <a:cubicBezTo>
                      <a:pt x="18326" y="8193"/>
                      <a:pt x="18422" y="8085"/>
                      <a:pt x="18461" y="8085"/>
                    </a:cubicBezTo>
                    <a:cubicBezTo>
                      <a:pt x="18461" y="8156"/>
                      <a:pt x="18566" y="8214"/>
                      <a:pt x="18574" y="8297"/>
                    </a:cubicBezTo>
                    <a:cubicBezTo>
                      <a:pt x="18528" y="8303"/>
                      <a:pt x="18423" y="8283"/>
                      <a:pt x="18404" y="8297"/>
                    </a:cubicBezTo>
                    <a:cubicBezTo>
                      <a:pt x="18411" y="8380"/>
                      <a:pt x="18461" y="8380"/>
                      <a:pt x="18461" y="8453"/>
                    </a:cubicBezTo>
                    <a:cubicBezTo>
                      <a:pt x="18549" y="8453"/>
                      <a:pt x="18392" y="8680"/>
                      <a:pt x="18546" y="8680"/>
                    </a:cubicBezTo>
                    <a:cubicBezTo>
                      <a:pt x="18510" y="8823"/>
                      <a:pt x="18267" y="8774"/>
                      <a:pt x="18234" y="8638"/>
                    </a:cubicBezTo>
                    <a:cubicBezTo>
                      <a:pt x="17995" y="8584"/>
                      <a:pt x="18122" y="8416"/>
                      <a:pt x="18114" y="8284"/>
                    </a:cubicBezTo>
                    <a:cubicBezTo>
                      <a:pt x="18104" y="8108"/>
                      <a:pt x="17951" y="8050"/>
                      <a:pt x="17951" y="7915"/>
                    </a:cubicBezTo>
                    <a:cubicBezTo>
                      <a:pt x="17826" y="7915"/>
                      <a:pt x="17951" y="7670"/>
                      <a:pt x="17951" y="7646"/>
                    </a:cubicBezTo>
                    <a:close/>
                    <a:moveTo>
                      <a:pt x="17869" y="15860"/>
                    </a:moveTo>
                    <a:cubicBezTo>
                      <a:pt x="17880" y="15711"/>
                      <a:pt x="17855" y="15455"/>
                      <a:pt x="17923" y="15455"/>
                    </a:cubicBezTo>
                    <a:cubicBezTo>
                      <a:pt x="17923" y="15341"/>
                      <a:pt x="17986" y="15185"/>
                      <a:pt x="17994" y="15044"/>
                    </a:cubicBezTo>
                    <a:cubicBezTo>
                      <a:pt x="18017" y="15044"/>
                      <a:pt x="18041" y="15044"/>
                      <a:pt x="18065" y="15044"/>
                    </a:cubicBezTo>
                    <a:cubicBezTo>
                      <a:pt x="18065" y="15015"/>
                      <a:pt x="18058" y="14913"/>
                      <a:pt x="18107" y="14888"/>
                    </a:cubicBezTo>
                    <a:cubicBezTo>
                      <a:pt x="18107" y="14812"/>
                      <a:pt x="18303" y="14778"/>
                      <a:pt x="18192" y="14676"/>
                    </a:cubicBezTo>
                    <a:cubicBezTo>
                      <a:pt x="18145" y="14660"/>
                      <a:pt x="18107" y="14451"/>
                      <a:pt x="18107" y="14378"/>
                    </a:cubicBezTo>
                    <a:cubicBezTo>
                      <a:pt x="18046" y="14439"/>
                      <a:pt x="18138" y="14619"/>
                      <a:pt x="17994" y="14619"/>
                    </a:cubicBezTo>
                    <a:cubicBezTo>
                      <a:pt x="17994" y="14447"/>
                      <a:pt x="17802" y="14718"/>
                      <a:pt x="17966" y="14718"/>
                    </a:cubicBezTo>
                    <a:cubicBezTo>
                      <a:pt x="17966" y="14874"/>
                      <a:pt x="17765" y="14803"/>
                      <a:pt x="17696" y="14761"/>
                    </a:cubicBezTo>
                    <a:cubicBezTo>
                      <a:pt x="17662" y="14847"/>
                      <a:pt x="17637" y="14882"/>
                      <a:pt x="17739" y="14903"/>
                    </a:cubicBezTo>
                    <a:cubicBezTo>
                      <a:pt x="17698" y="15025"/>
                      <a:pt x="17655" y="14946"/>
                      <a:pt x="17597" y="14903"/>
                    </a:cubicBezTo>
                    <a:cubicBezTo>
                      <a:pt x="17540" y="15073"/>
                      <a:pt x="17410" y="16061"/>
                      <a:pt x="17786" y="15978"/>
                    </a:cubicBezTo>
                    <a:cubicBezTo>
                      <a:pt x="16200" y="18114"/>
                      <a:pt x="13659" y="19500"/>
                      <a:pt x="10800" y="19500"/>
                    </a:cubicBezTo>
                    <a:cubicBezTo>
                      <a:pt x="6003" y="19500"/>
                      <a:pt x="2100" y="15597"/>
                      <a:pt x="2100" y="10800"/>
                    </a:cubicBezTo>
                    <a:cubicBezTo>
                      <a:pt x="2100" y="9473"/>
                      <a:pt x="2400" y="8214"/>
                      <a:pt x="2934" y="7088"/>
                    </a:cubicBezTo>
                    <a:cubicBezTo>
                      <a:pt x="2934" y="7089"/>
                      <a:pt x="2936" y="7091"/>
                      <a:pt x="2936" y="7093"/>
                    </a:cubicBezTo>
                    <a:cubicBezTo>
                      <a:pt x="3188" y="7294"/>
                      <a:pt x="3192" y="7631"/>
                      <a:pt x="3192" y="7901"/>
                    </a:cubicBezTo>
                    <a:cubicBezTo>
                      <a:pt x="3158" y="8054"/>
                      <a:pt x="3234" y="8236"/>
                      <a:pt x="3234" y="8383"/>
                    </a:cubicBezTo>
                    <a:cubicBezTo>
                      <a:pt x="3305" y="8418"/>
                      <a:pt x="3432" y="8638"/>
                      <a:pt x="3432" y="8709"/>
                    </a:cubicBezTo>
                    <a:cubicBezTo>
                      <a:pt x="3435" y="8709"/>
                      <a:pt x="3594" y="8932"/>
                      <a:pt x="3603" y="8949"/>
                    </a:cubicBezTo>
                    <a:cubicBezTo>
                      <a:pt x="3792" y="8949"/>
                      <a:pt x="3886" y="9032"/>
                      <a:pt x="3886" y="9205"/>
                    </a:cubicBezTo>
                    <a:cubicBezTo>
                      <a:pt x="3876" y="9205"/>
                      <a:pt x="4000" y="9469"/>
                      <a:pt x="4042" y="9502"/>
                    </a:cubicBezTo>
                    <a:cubicBezTo>
                      <a:pt x="4042" y="9577"/>
                      <a:pt x="4155" y="9849"/>
                      <a:pt x="4226" y="9885"/>
                    </a:cubicBezTo>
                    <a:cubicBezTo>
                      <a:pt x="4226" y="10115"/>
                      <a:pt x="4784" y="10484"/>
                      <a:pt x="4465" y="9943"/>
                    </a:cubicBezTo>
                    <a:cubicBezTo>
                      <a:pt x="4436" y="9894"/>
                      <a:pt x="4289" y="9616"/>
                      <a:pt x="4255" y="9616"/>
                    </a:cubicBezTo>
                    <a:cubicBezTo>
                      <a:pt x="4255" y="9525"/>
                      <a:pt x="4068" y="9420"/>
                      <a:pt x="4090" y="9342"/>
                    </a:cubicBezTo>
                    <a:cubicBezTo>
                      <a:pt x="4124" y="9221"/>
                      <a:pt x="4340" y="9498"/>
                      <a:pt x="4340" y="9559"/>
                    </a:cubicBezTo>
                    <a:cubicBezTo>
                      <a:pt x="4371" y="9559"/>
                      <a:pt x="4453" y="9741"/>
                      <a:pt x="4453" y="9758"/>
                    </a:cubicBezTo>
                    <a:cubicBezTo>
                      <a:pt x="4505" y="9758"/>
                      <a:pt x="4709" y="9909"/>
                      <a:pt x="4709" y="9999"/>
                    </a:cubicBezTo>
                    <a:cubicBezTo>
                      <a:pt x="4856" y="9999"/>
                      <a:pt x="4940" y="10367"/>
                      <a:pt x="4945" y="10471"/>
                    </a:cubicBezTo>
                    <a:cubicBezTo>
                      <a:pt x="4948" y="10558"/>
                      <a:pt x="4996" y="10792"/>
                      <a:pt x="5120" y="10792"/>
                    </a:cubicBezTo>
                    <a:cubicBezTo>
                      <a:pt x="5174" y="10900"/>
                      <a:pt x="5409" y="10861"/>
                      <a:pt x="5460" y="10962"/>
                    </a:cubicBezTo>
                    <a:cubicBezTo>
                      <a:pt x="5611" y="10962"/>
                      <a:pt x="5777" y="11075"/>
                      <a:pt x="5941" y="11075"/>
                    </a:cubicBezTo>
                    <a:cubicBezTo>
                      <a:pt x="6084" y="11075"/>
                      <a:pt x="6113" y="11246"/>
                      <a:pt x="6239" y="11246"/>
                    </a:cubicBezTo>
                    <a:cubicBezTo>
                      <a:pt x="6259" y="11285"/>
                      <a:pt x="6324" y="11271"/>
                      <a:pt x="6324" y="11302"/>
                    </a:cubicBezTo>
                    <a:cubicBezTo>
                      <a:pt x="6448" y="11302"/>
                      <a:pt x="6791" y="11496"/>
                      <a:pt x="6735" y="11642"/>
                    </a:cubicBezTo>
                    <a:cubicBezTo>
                      <a:pt x="6795" y="11672"/>
                      <a:pt x="6964" y="11843"/>
                      <a:pt x="6947" y="11926"/>
                    </a:cubicBezTo>
                    <a:cubicBezTo>
                      <a:pt x="6971" y="12095"/>
                      <a:pt x="7238" y="12086"/>
                      <a:pt x="7345" y="12138"/>
                    </a:cubicBezTo>
                    <a:cubicBezTo>
                      <a:pt x="7444" y="11839"/>
                      <a:pt x="7571" y="12122"/>
                      <a:pt x="7571" y="12266"/>
                    </a:cubicBezTo>
                    <a:cubicBezTo>
                      <a:pt x="7561" y="12313"/>
                      <a:pt x="7571" y="12512"/>
                      <a:pt x="7571" y="12606"/>
                    </a:cubicBezTo>
                    <a:cubicBezTo>
                      <a:pt x="7701" y="12606"/>
                      <a:pt x="7536" y="12818"/>
                      <a:pt x="7501" y="12677"/>
                    </a:cubicBezTo>
                    <a:cubicBezTo>
                      <a:pt x="7451" y="12698"/>
                      <a:pt x="7423" y="12736"/>
                      <a:pt x="7415" y="12790"/>
                    </a:cubicBezTo>
                    <a:cubicBezTo>
                      <a:pt x="7346" y="12790"/>
                      <a:pt x="7186" y="13220"/>
                      <a:pt x="7345" y="13272"/>
                    </a:cubicBezTo>
                    <a:cubicBezTo>
                      <a:pt x="7326" y="13439"/>
                      <a:pt x="7134" y="13582"/>
                      <a:pt x="7316" y="13683"/>
                    </a:cubicBezTo>
                    <a:cubicBezTo>
                      <a:pt x="7316" y="13672"/>
                      <a:pt x="7662" y="14179"/>
                      <a:pt x="7614" y="14179"/>
                    </a:cubicBezTo>
                    <a:cubicBezTo>
                      <a:pt x="7614" y="14259"/>
                      <a:pt x="7665" y="14355"/>
                      <a:pt x="7685" y="14420"/>
                    </a:cubicBezTo>
                    <a:cubicBezTo>
                      <a:pt x="7685" y="14567"/>
                      <a:pt x="7830" y="14902"/>
                      <a:pt x="8039" y="14902"/>
                    </a:cubicBezTo>
                    <a:cubicBezTo>
                      <a:pt x="8037" y="14898"/>
                      <a:pt x="8254" y="15129"/>
                      <a:pt x="8223" y="15129"/>
                    </a:cubicBezTo>
                    <a:cubicBezTo>
                      <a:pt x="8287" y="15511"/>
                      <a:pt x="8195" y="15751"/>
                      <a:pt x="8195" y="16163"/>
                    </a:cubicBezTo>
                    <a:cubicBezTo>
                      <a:pt x="8072" y="16163"/>
                      <a:pt x="8188" y="16989"/>
                      <a:pt x="8025" y="17071"/>
                    </a:cubicBezTo>
                    <a:cubicBezTo>
                      <a:pt x="7995" y="17203"/>
                      <a:pt x="7898" y="17312"/>
                      <a:pt x="7940" y="17396"/>
                    </a:cubicBezTo>
                    <a:cubicBezTo>
                      <a:pt x="7954" y="17531"/>
                      <a:pt x="7940" y="17666"/>
                      <a:pt x="7940" y="17779"/>
                    </a:cubicBezTo>
                    <a:cubicBezTo>
                      <a:pt x="7907" y="17779"/>
                      <a:pt x="7869" y="17962"/>
                      <a:pt x="7869" y="18006"/>
                    </a:cubicBezTo>
                    <a:cubicBezTo>
                      <a:pt x="7775" y="18006"/>
                      <a:pt x="7769" y="18709"/>
                      <a:pt x="7780" y="18957"/>
                    </a:cubicBezTo>
                    <a:cubicBezTo>
                      <a:pt x="8005" y="19041"/>
                      <a:pt x="8236" y="19114"/>
                      <a:pt x="8470" y="19179"/>
                    </a:cubicBezTo>
                    <a:cubicBezTo>
                      <a:pt x="8443" y="19138"/>
                      <a:pt x="8422" y="19094"/>
                      <a:pt x="8422" y="19040"/>
                    </a:cubicBezTo>
                    <a:cubicBezTo>
                      <a:pt x="8327" y="19040"/>
                      <a:pt x="8420" y="18785"/>
                      <a:pt x="8521" y="18785"/>
                    </a:cubicBezTo>
                    <a:cubicBezTo>
                      <a:pt x="8556" y="18663"/>
                      <a:pt x="8618" y="18661"/>
                      <a:pt x="8677" y="18572"/>
                    </a:cubicBezTo>
                    <a:cubicBezTo>
                      <a:pt x="8747" y="18572"/>
                      <a:pt x="8635" y="18459"/>
                      <a:pt x="8635" y="18530"/>
                    </a:cubicBezTo>
                    <a:cubicBezTo>
                      <a:pt x="8618" y="18530"/>
                      <a:pt x="8618" y="18575"/>
                      <a:pt x="8578" y="18586"/>
                    </a:cubicBezTo>
                    <a:cubicBezTo>
                      <a:pt x="8565" y="18552"/>
                      <a:pt x="8582" y="18516"/>
                      <a:pt x="8564" y="18516"/>
                    </a:cubicBezTo>
                    <a:cubicBezTo>
                      <a:pt x="8564" y="18436"/>
                      <a:pt x="8606" y="18359"/>
                      <a:pt x="8606" y="18275"/>
                    </a:cubicBezTo>
                    <a:cubicBezTo>
                      <a:pt x="8633" y="18275"/>
                      <a:pt x="8668" y="18173"/>
                      <a:pt x="8706" y="18147"/>
                    </a:cubicBezTo>
                    <a:cubicBezTo>
                      <a:pt x="8784" y="18056"/>
                      <a:pt x="8862" y="18045"/>
                      <a:pt x="8862" y="17920"/>
                    </a:cubicBezTo>
                    <a:cubicBezTo>
                      <a:pt x="8879" y="17920"/>
                      <a:pt x="8837" y="17779"/>
                      <a:pt x="8805" y="17779"/>
                    </a:cubicBezTo>
                    <a:cubicBezTo>
                      <a:pt x="8888" y="17707"/>
                      <a:pt x="8989" y="17837"/>
                      <a:pt x="8989" y="17693"/>
                    </a:cubicBezTo>
                    <a:cubicBezTo>
                      <a:pt x="9015" y="17693"/>
                      <a:pt x="9032" y="17605"/>
                      <a:pt x="9032" y="17580"/>
                    </a:cubicBezTo>
                    <a:cubicBezTo>
                      <a:pt x="9152" y="17500"/>
                      <a:pt x="9130" y="17481"/>
                      <a:pt x="9315" y="17481"/>
                    </a:cubicBezTo>
                    <a:cubicBezTo>
                      <a:pt x="9338" y="17435"/>
                      <a:pt x="9473" y="17380"/>
                      <a:pt x="9528" y="17382"/>
                    </a:cubicBezTo>
                    <a:cubicBezTo>
                      <a:pt x="9528" y="17362"/>
                      <a:pt x="9545" y="17169"/>
                      <a:pt x="9528" y="17169"/>
                    </a:cubicBezTo>
                    <a:cubicBezTo>
                      <a:pt x="9528" y="17065"/>
                      <a:pt x="9712" y="17054"/>
                      <a:pt x="9712" y="17013"/>
                    </a:cubicBezTo>
                    <a:cubicBezTo>
                      <a:pt x="9812" y="16942"/>
                      <a:pt x="9843" y="16857"/>
                      <a:pt x="9849" y="16740"/>
                    </a:cubicBezTo>
                    <a:cubicBezTo>
                      <a:pt x="9854" y="16645"/>
                      <a:pt x="9994" y="16531"/>
                      <a:pt x="10073" y="16531"/>
                    </a:cubicBezTo>
                    <a:cubicBezTo>
                      <a:pt x="10199" y="16531"/>
                      <a:pt x="10115" y="16475"/>
                      <a:pt x="10194" y="16475"/>
                    </a:cubicBezTo>
                    <a:cubicBezTo>
                      <a:pt x="10171" y="16407"/>
                      <a:pt x="10224" y="16412"/>
                      <a:pt x="10260" y="16368"/>
                    </a:cubicBezTo>
                    <a:cubicBezTo>
                      <a:pt x="10314" y="16301"/>
                      <a:pt x="10296" y="16065"/>
                      <a:pt x="10307" y="15964"/>
                    </a:cubicBezTo>
                    <a:cubicBezTo>
                      <a:pt x="10281" y="15964"/>
                      <a:pt x="10425" y="15828"/>
                      <a:pt x="10435" y="15808"/>
                    </a:cubicBezTo>
                    <a:cubicBezTo>
                      <a:pt x="10502" y="15808"/>
                      <a:pt x="10552" y="15752"/>
                      <a:pt x="10619" y="15752"/>
                    </a:cubicBezTo>
                    <a:cubicBezTo>
                      <a:pt x="10655" y="15681"/>
                      <a:pt x="10888" y="15575"/>
                      <a:pt x="10974" y="15511"/>
                    </a:cubicBezTo>
                    <a:cubicBezTo>
                      <a:pt x="11011" y="15360"/>
                      <a:pt x="11115" y="15330"/>
                      <a:pt x="11115" y="15170"/>
                    </a:cubicBezTo>
                    <a:cubicBezTo>
                      <a:pt x="11157" y="15170"/>
                      <a:pt x="11200" y="14858"/>
                      <a:pt x="11200" y="14802"/>
                    </a:cubicBezTo>
                    <a:cubicBezTo>
                      <a:pt x="11208" y="14802"/>
                      <a:pt x="11215" y="14518"/>
                      <a:pt x="11215" y="14490"/>
                    </a:cubicBezTo>
                    <a:cubicBezTo>
                      <a:pt x="11221" y="14490"/>
                      <a:pt x="11427" y="14261"/>
                      <a:pt x="11427" y="14234"/>
                    </a:cubicBezTo>
                    <a:cubicBezTo>
                      <a:pt x="11617" y="14093"/>
                      <a:pt x="11588" y="13676"/>
                      <a:pt x="11405" y="13514"/>
                    </a:cubicBezTo>
                    <a:cubicBezTo>
                      <a:pt x="11299" y="13420"/>
                      <a:pt x="11232" y="13367"/>
                      <a:pt x="11073" y="13313"/>
                    </a:cubicBezTo>
                    <a:cubicBezTo>
                      <a:pt x="11048" y="13388"/>
                      <a:pt x="10982" y="13340"/>
                      <a:pt x="10915" y="13339"/>
                    </a:cubicBezTo>
                    <a:cubicBezTo>
                      <a:pt x="10800" y="13335"/>
                      <a:pt x="10788" y="13413"/>
                      <a:pt x="10676" y="13413"/>
                    </a:cubicBezTo>
                    <a:cubicBezTo>
                      <a:pt x="10690" y="13345"/>
                      <a:pt x="10725" y="13144"/>
                      <a:pt x="10591" y="13130"/>
                    </a:cubicBezTo>
                    <a:cubicBezTo>
                      <a:pt x="10591" y="13265"/>
                      <a:pt x="10455" y="13200"/>
                      <a:pt x="10492" y="13115"/>
                    </a:cubicBezTo>
                    <a:cubicBezTo>
                      <a:pt x="10428" y="13115"/>
                      <a:pt x="10369" y="13016"/>
                      <a:pt x="10280" y="13002"/>
                    </a:cubicBezTo>
                    <a:cubicBezTo>
                      <a:pt x="10280" y="13147"/>
                      <a:pt x="10062" y="13030"/>
                      <a:pt x="10123" y="13030"/>
                    </a:cubicBezTo>
                    <a:cubicBezTo>
                      <a:pt x="10123" y="13012"/>
                      <a:pt x="10087" y="12817"/>
                      <a:pt x="10138" y="12817"/>
                    </a:cubicBezTo>
                    <a:cubicBezTo>
                      <a:pt x="10121" y="12734"/>
                      <a:pt x="10101" y="12590"/>
                      <a:pt x="10038" y="12548"/>
                    </a:cubicBezTo>
                    <a:cubicBezTo>
                      <a:pt x="9983" y="12431"/>
                      <a:pt x="10070" y="12473"/>
                      <a:pt x="9939" y="12364"/>
                    </a:cubicBezTo>
                    <a:cubicBezTo>
                      <a:pt x="9917" y="12318"/>
                      <a:pt x="9905" y="12353"/>
                      <a:pt x="9883" y="12308"/>
                    </a:cubicBezTo>
                    <a:cubicBezTo>
                      <a:pt x="9839" y="12308"/>
                      <a:pt x="9753" y="12192"/>
                      <a:pt x="9727" y="12293"/>
                    </a:cubicBezTo>
                    <a:cubicBezTo>
                      <a:pt x="9644" y="12287"/>
                      <a:pt x="9572" y="12248"/>
                      <a:pt x="9495" y="12224"/>
                    </a:cubicBezTo>
                    <a:cubicBezTo>
                      <a:pt x="9355" y="12182"/>
                      <a:pt x="9478" y="12169"/>
                      <a:pt x="9386" y="12123"/>
                    </a:cubicBezTo>
                    <a:cubicBezTo>
                      <a:pt x="9386" y="12082"/>
                      <a:pt x="9259" y="12071"/>
                      <a:pt x="9259" y="12010"/>
                    </a:cubicBezTo>
                    <a:cubicBezTo>
                      <a:pt x="9233" y="11942"/>
                      <a:pt x="9182" y="11935"/>
                      <a:pt x="9174" y="11911"/>
                    </a:cubicBezTo>
                    <a:cubicBezTo>
                      <a:pt x="9161" y="11914"/>
                      <a:pt x="9152" y="11909"/>
                      <a:pt x="9145" y="11897"/>
                    </a:cubicBezTo>
                    <a:cubicBezTo>
                      <a:pt x="9117" y="11898"/>
                      <a:pt x="9123" y="11842"/>
                      <a:pt x="9059" y="11842"/>
                    </a:cubicBezTo>
                    <a:cubicBezTo>
                      <a:pt x="9053" y="11822"/>
                      <a:pt x="8992" y="11772"/>
                      <a:pt x="8975" y="11783"/>
                    </a:cubicBezTo>
                    <a:cubicBezTo>
                      <a:pt x="8909" y="11829"/>
                      <a:pt x="8732" y="11807"/>
                      <a:pt x="8655" y="11802"/>
                    </a:cubicBezTo>
                    <a:cubicBezTo>
                      <a:pt x="8463" y="11788"/>
                      <a:pt x="8497" y="11569"/>
                      <a:pt x="8395" y="11556"/>
                    </a:cubicBezTo>
                    <a:cubicBezTo>
                      <a:pt x="8327" y="11603"/>
                      <a:pt x="8249" y="11646"/>
                      <a:pt x="8172" y="11647"/>
                    </a:cubicBezTo>
                    <a:cubicBezTo>
                      <a:pt x="8154" y="11620"/>
                      <a:pt x="8151" y="11627"/>
                      <a:pt x="8111" y="11603"/>
                    </a:cubicBezTo>
                    <a:cubicBezTo>
                      <a:pt x="8101" y="11603"/>
                      <a:pt x="8049" y="11633"/>
                      <a:pt x="8035" y="11643"/>
                    </a:cubicBezTo>
                    <a:cubicBezTo>
                      <a:pt x="7988" y="11672"/>
                      <a:pt x="7943" y="11762"/>
                      <a:pt x="7885" y="11730"/>
                    </a:cubicBezTo>
                    <a:cubicBezTo>
                      <a:pt x="7858" y="11700"/>
                      <a:pt x="7838" y="11708"/>
                      <a:pt x="7827" y="11755"/>
                    </a:cubicBezTo>
                    <a:cubicBezTo>
                      <a:pt x="7708" y="11755"/>
                      <a:pt x="7887" y="12038"/>
                      <a:pt x="7601" y="12038"/>
                    </a:cubicBezTo>
                    <a:cubicBezTo>
                      <a:pt x="7612" y="11938"/>
                      <a:pt x="7602" y="11840"/>
                      <a:pt x="7459" y="11840"/>
                    </a:cubicBezTo>
                    <a:cubicBezTo>
                      <a:pt x="7459" y="11962"/>
                      <a:pt x="7255" y="11938"/>
                      <a:pt x="7161" y="11925"/>
                    </a:cubicBezTo>
                    <a:cubicBezTo>
                      <a:pt x="7185" y="11831"/>
                      <a:pt x="7139" y="11763"/>
                      <a:pt x="7062" y="11712"/>
                    </a:cubicBezTo>
                    <a:cubicBezTo>
                      <a:pt x="7062" y="11639"/>
                      <a:pt x="7006" y="11546"/>
                      <a:pt x="7006" y="11429"/>
                    </a:cubicBezTo>
                    <a:cubicBezTo>
                      <a:pt x="6906" y="11429"/>
                      <a:pt x="7056" y="11117"/>
                      <a:pt x="6892" y="11117"/>
                    </a:cubicBezTo>
                    <a:cubicBezTo>
                      <a:pt x="6902" y="11134"/>
                      <a:pt x="6907" y="11153"/>
                      <a:pt x="6906" y="11174"/>
                    </a:cubicBezTo>
                    <a:cubicBezTo>
                      <a:pt x="6793" y="11174"/>
                      <a:pt x="6679" y="11194"/>
                      <a:pt x="6566" y="11174"/>
                    </a:cubicBezTo>
                    <a:cubicBezTo>
                      <a:pt x="6594" y="11071"/>
                      <a:pt x="6506" y="11060"/>
                      <a:pt x="6533" y="10951"/>
                    </a:cubicBezTo>
                    <a:cubicBezTo>
                      <a:pt x="6554" y="10862"/>
                      <a:pt x="6590" y="10783"/>
                      <a:pt x="6609" y="10692"/>
                    </a:cubicBezTo>
                    <a:cubicBezTo>
                      <a:pt x="6651" y="10692"/>
                      <a:pt x="6645" y="10564"/>
                      <a:pt x="6722" y="10564"/>
                    </a:cubicBezTo>
                    <a:cubicBezTo>
                      <a:pt x="6800" y="10519"/>
                      <a:pt x="6694" y="10393"/>
                      <a:pt x="6694" y="10508"/>
                    </a:cubicBezTo>
                    <a:cubicBezTo>
                      <a:pt x="6694" y="10508"/>
                      <a:pt x="6553" y="10558"/>
                      <a:pt x="6537" y="10564"/>
                    </a:cubicBezTo>
                    <a:cubicBezTo>
                      <a:pt x="6537" y="10573"/>
                      <a:pt x="6396" y="10708"/>
                      <a:pt x="6396" y="10607"/>
                    </a:cubicBezTo>
                    <a:cubicBezTo>
                      <a:pt x="6324" y="10635"/>
                      <a:pt x="6214" y="10778"/>
                      <a:pt x="6325" y="10805"/>
                    </a:cubicBezTo>
                    <a:cubicBezTo>
                      <a:pt x="6313" y="10864"/>
                      <a:pt x="6226" y="10910"/>
                      <a:pt x="6226" y="10919"/>
                    </a:cubicBezTo>
                    <a:cubicBezTo>
                      <a:pt x="6065" y="10920"/>
                      <a:pt x="6123" y="10908"/>
                      <a:pt x="6113" y="10833"/>
                    </a:cubicBezTo>
                    <a:cubicBezTo>
                      <a:pt x="6019" y="10833"/>
                      <a:pt x="5911" y="10621"/>
                      <a:pt x="5815" y="10621"/>
                    </a:cubicBezTo>
                    <a:cubicBezTo>
                      <a:pt x="5815" y="10530"/>
                      <a:pt x="5716" y="10443"/>
                      <a:pt x="5716" y="10323"/>
                    </a:cubicBezTo>
                    <a:cubicBezTo>
                      <a:pt x="5692" y="10323"/>
                      <a:pt x="5692" y="9898"/>
                      <a:pt x="5716" y="9898"/>
                    </a:cubicBezTo>
                    <a:cubicBezTo>
                      <a:pt x="5716" y="9682"/>
                      <a:pt x="5867" y="9502"/>
                      <a:pt x="6084" y="9480"/>
                    </a:cubicBezTo>
                    <a:cubicBezTo>
                      <a:pt x="6220" y="9466"/>
                      <a:pt x="6205" y="9562"/>
                      <a:pt x="6328" y="9580"/>
                    </a:cubicBezTo>
                    <a:cubicBezTo>
                      <a:pt x="6399" y="9590"/>
                      <a:pt x="6440" y="9558"/>
                      <a:pt x="6509" y="9530"/>
                    </a:cubicBezTo>
                    <a:cubicBezTo>
                      <a:pt x="6505" y="9471"/>
                      <a:pt x="6466" y="9455"/>
                      <a:pt x="6453" y="9402"/>
                    </a:cubicBezTo>
                    <a:cubicBezTo>
                      <a:pt x="6537" y="9402"/>
                      <a:pt x="6772" y="9417"/>
                      <a:pt x="6807" y="9487"/>
                    </a:cubicBezTo>
                    <a:cubicBezTo>
                      <a:pt x="6888" y="9521"/>
                      <a:pt x="6992" y="9430"/>
                      <a:pt x="7048" y="9509"/>
                    </a:cubicBezTo>
                    <a:cubicBezTo>
                      <a:pt x="7090" y="9567"/>
                      <a:pt x="7161" y="9754"/>
                      <a:pt x="7161" y="9813"/>
                    </a:cubicBezTo>
                    <a:cubicBezTo>
                      <a:pt x="7144" y="9813"/>
                      <a:pt x="7238" y="9954"/>
                      <a:pt x="7247" y="9969"/>
                    </a:cubicBezTo>
                    <a:cubicBezTo>
                      <a:pt x="7380" y="9967"/>
                      <a:pt x="7347" y="9863"/>
                      <a:pt x="7326" y="9763"/>
                    </a:cubicBezTo>
                    <a:cubicBezTo>
                      <a:pt x="7309" y="9681"/>
                      <a:pt x="7288" y="9431"/>
                      <a:pt x="7232" y="9374"/>
                    </a:cubicBezTo>
                    <a:cubicBezTo>
                      <a:pt x="7232" y="9134"/>
                      <a:pt x="7396" y="9159"/>
                      <a:pt x="7488" y="8977"/>
                    </a:cubicBezTo>
                    <a:cubicBezTo>
                      <a:pt x="7637" y="8977"/>
                      <a:pt x="7669" y="8737"/>
                      <a:pt x="7757" y="8679"/>
                    </a:cubicBezTo>
                    <a:cubicBezTo>
                      <a:pt x="7757" y="8649"/>
                      <a:pt x="7814" y="8459"/>
                      <a:pt x="7827" y="8452"/>
                    </a:cubicBezTo>
                    <a:cubicBezTo>
                      <a:pt x="7847" y="8338"/>
                      <a:pt x="7896" y="8341"/>
                      <a:pt x="7941" y="8268"/>
                    </a:cubicBezTo>
                    <a:cubicBezTo>
                      <a:pt x="7924" y="8268"/>
                      <a:pt x="8125" y="8118"/>
                      <a:pt x="8125" y="8141"/>
                    </a:cubicBezTo>
                    <a:cubicBezTo>
                      <a:pt x="8201" y="8090"/>
                      <a:pt x="8267" y="7931"/>
                      <a:pt x="8295" y="7843"/>
                    </a:cubicBezTo>
                    <a:cubicBezTo>
                      <a:pt x="8334" y="7843"/>
                      <a:pt x="8420" y="7763"/>
                      <a:pt x="8437" y="7730"/>
                    </a:cubicBezTo>
                    <a:cubicBezTo>
                      <a:pt x="8537" y="7730"/>
                      <a:pt x="8597" y="7673"/>
                      <a:pt x="8721" y="7673"/>
                    </a:cubicBezTo>
                    <a:cubicBezTo>
                      <a:pt x="8701" y="7713"/>
                      <a:pt x="8721" y="7704"/>
                      <a:pt x="8735" y="7772"/>
                    </a:cubicBezTo>
                    <a:cubicBezTo>
                      <a:pt x="8739" y="7771"/>
                      <a:pt x="8657" y="7790"/>
                      <a:pt x="8648" y="7769"/>
                    </a:cubicBezTo>
                    <a:cubicBezTo>
                      <a:pt x="8633" y="7825"/>
                      <a:pt x="8520" y="7840"/>
                      <a:pt x="8749" y="7814"/>
                    </a:cubicBezTo>
                    <a:cubicBezTo>
                      <a:pt x="8763" y="7784"/>
                      <a:pt x="8838" y="7757"/>
                      <a:pt x="8877" y="7744"/>
                    </a:cubicBezTo>
                    <a:cubicBezTo>
                      <a:pt x="8877" y="7671"/>
                      <a:pt x="8983" y="7722"/>
                      <a:pt x="9004" y="7658"/>
                    </a:cubicBezTo>
                    <a:cubicBezTo>
                      <a:pt x="8921" y="7654"/>
                      <a:pt x="8856" y="7622"/>
                      <a:pt x="8800" y="7530"/>
                    </a:cubicBezTo>
                    <a:cubicBezTo>
                      <a:pt x="8741" y="7435"/>
                      <a:pt x="8618" y="7304"/>
                      <a:pt x="8820" y="7304"/>
                    </a:cubicBezTo>
                    <a:cubicBezTo>
                      <a:pt x="8820" y="7275"/>
                      <a:pt x="8792" y="7291"/>
                      <a:pt x="8792" y="7262"/>
                    </a:cubicBezTo>
                    <a:cubicBezTo>
                      <a:pt x="8687" y="7291"/>
                      <a:pt x="8665" y="7361"/>
                      <a:pt x="8550" y="7361"/>
                    </a:cubicBezTo>
                    <a:cubicBezTo>
                      <a:pt x="8409" y="7408"/>
                      <a:pt x="8340" y="7547"/>
                      <a:pt x="8181" y="7545"/>
                    </a:cubicBezTo>
                    <a:cubicBezTo>
                      <a:pt x="8195" y="7402"/>
                      <a:pt x="8447" y="7114"/>
                      <a:pt x="8577" y="7072"/>
                    </a:cubicBezTo>
                    <a:cubicBezTo>
                      <a:pt x="8825" y="6993"/>
                      <a:pt x="9234" y="7212"/>
                      <a:pt x="9302" y="6907"/>
                    </a:cubicBezTo>
                    <a:cubicBezTo>
                      <a:pt x="9351" y="6913"/>
                      <a:pt x="9570" y="6991"/>
                      <a:pt x="9570" y="6893"/>
                    </a:cubicBezTo>
                    <a:cubicBezTo>
                      <a:pt x="9623" y="6893"/>
                      <a:pt x="9526" y="6794"/>
                      <a:pt x="9627" y="6794"/>
                    </a:cubicBezTo>
                    <a:cubicBezTo>
                      <a:pt x="9613" y="6724"/>
                      <a:pt x="9497" y="6638"/>
                      <a:pt x="9458" y="6638"/>
                    </a:cubicBezTo>
                    <a:cubicBezTo>
                      <a:pt x="9458" y="6482"/>
                      <a:pt x="9373" y="6652"/>
                      <a:pt x="9329" y="6652"/>
                    </a:cubicBezTo>
                    <a:cubicBezTo>
                      <a:pt x="9329" y="6550"/>
                      <a:pt x="9293" y="6559"/>
                      <a:pt x="9259" y="6524"/>
                    </a:cubicBezTo>
                    <a:cubicBezTo>
                      <a:pt x="9259" y="6449"/>
                      <a:pt x="9097" y="6334"/>
                      <a:pt x="9046" y="6255"/>
                    </a:cubicBezTo>
                    <a:cubicBezTo>
                      <a:pt x="8977" y="6255"/>
                      <a:pt x="8877" y="5906"/>
                      <a:pt x="8819" y="5943"/>
                    </a:cubicBezTo>
                    <a:cubicBezTo>
                      <a:pt x="8819" y="6029"/>
                      <a:pt x="8755" y="6142"/>
                      <a:pt x="8663" y="6142"/>
                    </a:cubicBezTo>
                    <a:cubicBezTo>
                      <a:pt x="8663" y="6199"/>
                      <a:pt x="8520" y="6173"/>
                      <a:pt x="8493" y="6170"/>
                    </a:cubicBezTo>
                    <a:cubicBezTo>
                      <a:pt x="8493" y="6087"/>
                      <a:pt x="8522" y="6159"/>
                      <a:pt x="8522" y="6113"/>
                    </a:cubicBezTo>
                    <a:cubicBezTo>
                      <a:pt x="8474" y="6113"/>
                      <a:pt x="8479" y="6053"/>
                      <a:pt x="8479" y="6043"/>
                    </a:cubicBezTo>
                    <a:cubicBezTo>
                      <a:pt x="8452" y="6043"/>
                      <a:pt x="8238" y="5833"/>
                      <a:pt x="8238" y="5788"/>
                    </a:cubicBezTo>
                    <a:cubicBezTo>
                      <a:pt x="8048" y="5851"/>
                      <a:pt x="8194" y="5771"/>
                      <a:pt x="8011" y="5688"/>
                    </a:cubicBezTo>
                    <a:cubicBezTo>
                      <a:pt x="7947" y="5856"/>
                      <a:pt x="7766" y="5717"/>
                      <a:pt x="7657" y="5717"/>
                    </a:cubicBezTo>
                    <a:cubicBezTo>
                      <a:pt x="7657" y="5740"/>
                      <a:pt x="7564" y="5704"/>
                      <a:pt x="7529" y="5717"/>
                    </a:cubicBezTo>
                    <a:cubicBezTo>
                      <a:pt x="7530" y="5816"/>
                      <a:pt x="7612" y="6029"/>
                      <a:pt x="7501" y="6057"/>
                    </a:cubicBezTo>
                    <a:cubicBezTo>
                      <a:pt x="7522" y="6132"/>
                      <a:pt x="7574" y="6082"/>
                      <a:pt x="7616" y="6132"/>
                    </a:cubicBezTo>
                    <a:cubicBezTo>
                      <a:pt x="7681" y="6210"/>
                      <a:pt x="7655" y="6350"/>
                      <a:pt x="7614" y="6440"/>
                    </a:cubicBezTo>
                    <a:cubicBezTo>
                      <a:pt x="7778" y="6503"/>
                      <a:pt x="7487" y="6634"/>
                      <a:pt x="7487" y="6553"/>
                    </a:cubicBezTo>
                    <a:cubicBezTo>
                      <a:pt x="7397" y="6578"/>
                      <a:pt x="7383" y="6692"/>
                      <a:pt x="7472" y="6751"/>
                    </a:cubicBezTo>
                    <a:cubicBezTo>
                      <a:pt x="7472" y="6809"/>
                      <a:pt x="7443" y="6908"/>
                      <a:pt x="7529" y="6908"/>
                    </a:cubicBezTo>
                    <a:cubicBezTo>
                      <a:pt x="7505" y="7002"/>
                      <a:pt x="7363" y="7012"/>
                      <a:pt x="7274" y="6979"/>
                    </a:cubicBezTo>
                    <a:cubicBezTo>
                      <a:pt x="7265" y="6950"/>
                      <a:pt x="7274" y="6940"/>
                      <a:pt x="7302" y="6950"/>
                    </a:cubicBezTo>
                    <a:cubicBezTo>
                      <a:pt x="7288" y="6896"/>
                      <a:pt x="7220" y="6737"/>
                      <a:pt x="7245" y="6737"/>
                    </a:cubicBezTo>
                    <a:cubicBezTo>
                      <a:pt x="7227" y="6683"/>
                      <a:pt x="7047" y="6397"/>
                      <a:pt x="7047" y="6553"/>
                    </a:cubicBezTo>
                    <a:cubicBezTo>
                      <a:pt x="6945" y="6553"/>
                      <a:pt x="6835" y="6575"/>
                      <a:pt x="6835" y="6453"/>
                    </a:cubicBezTo>
                    <a:cubicBezTo>
                      <a:pt x="6797" y="6441"/>
                      <a:pt x="6737" y="6413"/>
                      <a:pt x="6721" y="6383"/>
                    </a:cubicBezTo>
                    <a:cubicBezTo>
                      <a:pt x="6535" y="6356"/>
                      <a:pt x="6460" y="6335"/>
                      <a:pt x="6253" y="6298"/>
                    </a:cubicBezTo>
                    <a:cubicBezTo>
                      <a:pt x="6262" y="6212"/>
                      <a:pt x="6076" y="6055"/>
                      <a:pt x="5984" y="6000"/>
                    </a:cubicBezTo>
                    <a:cubicBezTo>
                      <a:pt x="5984" y="5789"/>
                      <a:pt x="5924" y="5594"/>
                      <a:pt x="6154" y="5561"/>
                    </a:cubicBezTo>
                    <a:cubicBezTo>
                      <a:pt x="6154" y="5593"/>
                      <a:pt x="6359" y="5498"/>
                      <a:pt x="6381" y="5490"/>
                    </a:cubicBezTo>
                    <a:cubicBezTo>
                      <a:pt x="6439" y="5373"/>
                      <a:pt x="6554" y="5554"/>
                      <a:pt x="6603" y="5380"/>
                    </a:cubicBezTo>
                    <a:cubicBezTo>
                      <a:pt x="6633" y="5275"/>
                      <a:pt x="6758" y="5210"/>
                      <a:pt x="6863" y="5249"/>
                    </a:cubicBezTo>
                    <a:cubicBezTo>
                      <a:pt x="6845" y="5381"/>
                      <a:pt x="6807" y="5518"/>
                      <a:pt x="6693" y="5518"/>
                    </a:cubicBezTo>
                    <a:cubicBezTo>
                      <a:pt x="6775" y="5588"/>
                      <a:pt x="6998" y="5490"/>
                      <a:pt x="7089" y="5490"/>
                    </a:cubicBezTo>
                    <a:cubicBezTo>
                      <a:pt x="7089" y="5499"/>
                      <a:pt x="7235" y="5518"/>
                      <a:pt x="7274" y="5518"/>
                    </a:cubicBezTo>
                    <a:cubicBezTo>
                      <a:pt x="7210" y="5433"/>
                      <a:pt x="6803" y="5361"/>
                      <a:pt x="6990" y="5221"/>
                    </a:cubicBezTo>
                    <a:cubicBezTo>
                      <a:pt x="6990" y="5181"/>
                      <a:pt x="7154" y="5180"/>
                      <a:pt x="7176" y="5093"/>
                    </a:cubicBezTo>
                    <a:cubicBezTo>
                      <a:pt x="7193" y="5025"/>
                      <a:pt x="7212" y="4832"/>
                      <a:pt x="7175" y="4819"/>
                    </a:cubicBezTo>
                    <a:cubicBezTo>
                      <a:pt x="7120" y="4800"/>
                      <a:pt x="7064" y="4827"/>
                      <a:pt x="6976" y="4810"/>
                    </a:cubicBezTo>
                    <a:cubicBezTo>
                      <a:pt x="6976" y="4780"/>
                      <a:pt x="6975" y="4753"/>
                      <a:pt x="6947" y="4753"/>
                    </a:cubicBezTo>
                    <a:cubicBezTo>
                      <a:pt x="6947" y="4841"/>
                      <a:pt x="6868" y="4758"/>
                      <a:pt x="6806" y="4781"/>
                    </a:cubicBezTo>
                    <a:cubicBezTo>
                      <a:pt x="6806" y="4803"/>
                      <a:pt x="6859" y="4867"/>
                      <a:pt x="6820" y="4867"/>
                    </a:cubicBezTo>
                    <a:cubicBezTo>
                      <a:pt x="6820" y="4998"/>
                      <a:pt x="6805" y="5126"/>
                      <a:pt x="6636" y="5150"/>
                    </a:cubicBezTo>
                    <a:cubicBezTo>
                      <a:pt x="6634" y="5058"/>
                      <a:pt x="6587" y="4883"/>
                      <a:pt x="6494" y="4852"/>
                    </a:cubicBezTo>
                    <a:cubicBezTo>
                      <a:pt x="6494" y="5125"/>
                      <a:pt x="6233" y="4739"/>
                      <a:pt x="6182" y="4696"/>
                    </a:cubicBezTo>
                    <a:cubicBezTo>
                      <a:pt x="6162" y="4615"/>
                      <a:pt x="6104" y="4580"/>
                      <a:pt x="6040" y="4555"/>
                    </a:cubicBezTo>
                    <a:cubicBezTo>
                      <a:pt x="5997" y="4665"/>
                      <a:pt x="5921" y="4566"/>
                      <a:pt x="5855" y="4681"/>
                    </a:cubicBezTo>
                    <a:cubicBezTo>
                      <a:pt x="5801" y="4775"/>
                      <a:pt x="5861" y="4763"/>
                      <a:pt x="5799" y="4866"/>
                    </a:cubicBezTo>
                    <a:cubicBezTo>
                      <a:pt x="5719" y="4866"/>
                      <a:pt x="5523" y="4812"/>
                      <a:pt x="5516" y="4895"/>
                    </a:cubicBezTo>
                    <a:cubicBezTo>
                      <a:pt x="5600" y="4897"/>
                      <a:pt x="5635" y="4916"/>
                      <a:pt x="5615" y="4994"/>
                    </a:cubicBezTo>
                    <a:cubicBezTo>
                      <a:pt x="5753" y="4994"/>
                      <a:pt x="5558" y="5081"/>
                      <a:pt x="5558" y="5093"/>
                    </a:cubicBezTo>
                    <a:cubicBezTo>
                      <a:pt x="5479" y="5093"/>
                      <a:pt x="5425" y="5125"/>
                      <a:pt x="5332" y="5110"/>
                    </a:cubicBezTo>
                    <a:cubicBezTo>
                      <a:pt x="5217" y="5092"/>
                      <a:pt x="5097" y="5071"/>
                      <a:pt x="4988" y="5035"/>
                    </a:cubicBezTo>
                    <a:cubicBezTo>
                      <a:pt x="4894" y="5003"/>
                      <a:pt x="4911" y="4952"/>
                      <a:pt x="4878" y="4952"/>
                    </a:cubicBezTo>
                    <a:cubicBezTo>
                      <a:pt x="4752" y="4742"/>
                      <a:pt x="5063" y="4867"/>
                      <a:pt x="5063" y="4881"/>
                    </a:cubicBezTo>
                    <a:cubicBezTo>
                      <a:pt x="5166" y="4881"/>
                      <a:pt x="5288" y="5015"/>
                      <a:pt x="5261" y="4796"/>
                    </a:cubicBezTo>
                    <a:cubicBezTo>
                      <a:pt x="5298" y="4805"/>
                      <a:pt x="5336" y="4810"/>
                      <a:pt x="5374" y="4810"/>
                    </a:cubicBezTo>
                    <a:cubicBezTo>
                      <a:pt x="5350" y="4712"/>
                      <a:pt x="5239" y="4762"/>
                      <a:pt x="5162" y="4767"/>
                    </a:cubicBezTo>
                    <a:cubicBezTo>
                      <a:pt x="5163" y="4707"/>
                      <a:pt x="5079" y="4569"/>
                      <a:pt x="5063" y="4569"/>
                    </a:cubicBezTo>
                    <a:cubicBezTo>
                      <a:pt x="5028" y="4464"/>
                      <a:pt x="5048" y="4459"/>
                      <a:pt x="5048" y="4370"/>
                    </a:cubicBezTo>
                    <a:cubicBezTo>
                      <a:pt x="5024" y="4377"/>
                      <a:pt x="4882" y="4473"/>
                      <a:pt x="4869" y="4443"/>
                    </a:cubicBezTo>
                    <a:cubicBezTo>
                      <a:pt x="6424" y="2990"/>
                      <a:pt x="8510" y="2099"/>
                      <a:pt x="10800" y="2099"/>
                    </a:cubicBezTo>
                    <a:cubicBezTo>
                      <a:pt x="13466" y="2099"/>
                      <a:pt x="15854" y="3307"/>
                      <a:pt x="17450" y="5201"/>
                    </a:cubicBezTo>
                    <a:cubicBezTo>
                      <a:pt x="17399" y="5342"/>
                      <a:pt x="17273" y="5227"/>
                      <a:pt x="17214" y="5335"/>
                    </a:cubicBezTo>
                    <a:cubicBezTo>
                      <a:pt x="17198" y="5335"/>
                      <a:pt x="17155" y="5462"/>
                      <a:pt x="17242" y="5462"/>
                    </a:cubicBezTo>
                    <a:cubicBezTo>
                      <a:pt x="17214" y="5576"/>
                      <a:pt x="17100" y="5560"/>
                      <a:pt x="17100" y="5462"/>
                    </a:cubicBezTo>
                    <a:cubicBezTo>
                      <a:pt x="17021" y="5462"/>
                      <a:pt x="16975" y="5549"/>
                      <a:pt x="16860" y="5547"/>
                    </a:cubicBezTo>
                    <a:cubicBezTo>
                      <a:pt x="16874" y="5475"/>
                      <a:pt x="16729" y="5264"/>
                      <a:pt x="16647" y="5264"/>
                    </a:cubicBezTo>
                    <a:cubicBezTo>
                      <a:pt x="16673" y="5212"/>
                      <a:pt x="16647" y="5259"/>
                      <a:pt x="16647" y="5207"/>
                    </a:cubicBezTo>
                    <a:cubicBezTo>
                      <a:pt x="16883" y="5207"/>
                      <a:pt x="17132" y="5165"/>
                      <a:pt x="17313" y="5165"/>
                    </a:cubicBezTo>
                    <a:cubicBezTo>
                      <a:pt x="17313" y="5035"/>
                      <a:pt x="16928" y="4871"/>
                      <a:pt x="16834" y="4921"/>
                    </a:cubicBezTo>
                    <a:cubicBezTo>
                      <a:pt x="16779" y="4951"/>
                      <a:pt x="16610" y="4867"/>
                      <a:pt x="16534" y="4867"/>
                    </a:cubicBezTo>
                    <a:cubicBezTo>
                      <a:pt x="16534" y="4811"/>
                      <a:pt x="16056" y="4812"/>
                      <a:pt x="15981" y="4810"/>
                    </a:cubicBezTo>
                    <a:cubicBezTo>
                      <a:pt x="15981" y="4715"/>
                      <a:pt x="15220" y="4925"/>
                      <a:pt x="15151" y="4930"/>
                    </a:cubicBezTo>
                    <a:cubicBezTo>
                      <a:pt x="14989" y="4943"/>
                      <a:pt x="14920" y="5039"/>
                      <a:pt x="14790" y="5150"/>
                    </a:cubicBezTo>
                    <a:cubicBezTo>
                      <a:pt x="14790" y="5149"/>
                      <a:pt x="14400" y="5476"/>
                      <a:pt x="14592" y="5476"/>
                    </a:cubicBezTo>
                    <a:cubicBezTo>
                      <a:pt x="14567" y="5700"/>
                      <a:pt x="13982" y="5675"/>
                      <a:pt x="13982" y="5817"/>
                    </a:cubicBezTo>
                    <a:cubicBezTo>
                      <a:pt x="13955" y="5824"/>
                      <a:pt x="13783" y="5780"/>
                      <a:pt x="13868" y="5929"/>
                    </a:cubicBezTo>
                    <a:cubicBezTo>
                      <a:pt x="13854" y="5929"/>
                      <a:pt x="14001" y="6095"/>
                      <a:pt x="14011" y="6114"/>
                    </a:cubicBezTo>
                    <a:cubicBezTo>
                      <a:pt x="14133" y="6114"/>
                      <a:pt x="14238" y="6170"/>
                      <a:pt x="14393" y="6170"/>
                    </a:cubicBezTo>
                    <a:cubicBezTo>
                      <a:pt x="14410" y="6137"/>
                      <a:pt x="14478" y="6120"/>
                      <a:pt x="14521" y="6114"/>
                    </a:cubicBezTo>
                    <a:cubicBezTo>
                      <a:pt x="14528" y="6201"/>
                      <a:pt x="14597" y="6383"/>
                      <a:pt x="14649" y="6383"/>
                    </a:cubicBezTo>
                    <a:cubicBezTo>
                      <a:pt x="14649" y="6464"/>
                      <a:pt x="14690" y="6592"/>
                      <a:pt x="14535" y="6511"/>
                    </a:cubicBezTo>
                    <a:cubicBezTo>
                      <a:pt x="14513" y="6494"/>
                      <a:pt x="14508" y="6379"/>
                      <a:pt x="14502" y="6337"/>
                    </a:cubicBezTo>
                    <a:cubicBezTo>
                      <a:pt x="14486" y="6228"/>
                      <a:pt x="14370" y="6386"/>
                      <a:pt x="14266" y="6369"/>
                    </a:cubicBezTo>
                    <a:cubicBezTo>
                      <a:pt x="14266" y="6449"/>
                      <a:pt x="14250" y="6666"/>
                      <a:pt x="14336" y="6695"/>
                    </a:cubicBezTo>
                    <a:cubicBezTo>
                      <a:pt x="14297" y="6813"/>
                      <a:pt x="14137" y="6732"/>
                      <a:pt x="14068" y="6837"/>
                    </a:cubicBezTo>
                    <a:cubicBezTo>
                      <a:pt x="14009" y="6837"/>
                      <a:pt x="13912" y="7011"/>
                      <a:pt x="13912" y="6893"/>
                    </a:cubicBezTo>
                    <a:cubicBezTo>
                      <a:pt x="13820" y="6954"/>
                      <a:pt x="13920" y="7118"/>
                      <a:pt x="13742" y="7021"/>
                    </a:cubicBezTo>
                    <a:cubicBezTo>
                      <a:pt x="13735" y="7060"/>
                      <a:pt x="13738" y="7113"/>
                      <a:pt x="13727" y="7177"/>
                    </a:cubicBezTo>
                    <a:cubicBezTo>
                      <a:pt x="13840" y="7177"/>
                      <a:pt x="13706" y="7262"/>
                      <a:pt x="13671" y="7262"/>
                    </a:cubicBezTo>
                    <a:cubicBezTo>
                      <a:pt x="13671" y="7386"/>
                      <a:pt x="13544" y="7255"/>
                      <a:pt x="13515" y="7234"/>
                    </a:cubicBezTo>
                    <a:cubicBezTo>
                      <a:pt x="13512" y="7240"/>
                      <a:pt x="13508" y="7245"/>
                      <a:pt x="13500" y="7247"/>
                    </a:cubicBezTo>
                    <a:cubicBezTo>
                      <a:pt x="13607" y="7428"/>
                      <a:pt x="13337" y="7343"/>
                      <a:pt x="13263" y="7302"/>
                    </a:cubicBezTo>
                    <a:cubicBezTo>
                      <a:pt x="13176" y="7253"/>
                      <a:pt x="13299" y="7384"/>
                      <a:pt x="13358" y="7404"/>
                    </a:cubicBezTo>
                    <a:cubicBezTo>
                      <a:pt x="13358" y="7492"/>
                      <a:pt x="13655" y="7652"/>
                      <a:pt x="13486" y="7829"/>
                    </a:cubicBezTo>
                    <a:cubicBezTo>
                      <a:pt x="13486" y="7881"/>
                      <a:pt x="13491" y="7886"/>
                      <a:pt x="13543" y="7886"/>
                    </a:cubicBezTo>
                    <a:cubicBezTo>
                      <a:pt x="13543" y="8010"/>
                      <a:pt x="13390" y="7988"/>
                      <a:pt x="13302" y="7971"/>
                    </a:cubicBezTo>
                    <a:cubicBezTo>
                      <a:pt x="13340" y="7898"/>
                      <a:pt x="13312" y="7860"/>
                      <a:pt x="13217" y="7857"/>
                    </a:cubicBezTo>
                    <a:cubicBezTo>
                      <a:pt x="13217" y="7966"/>
                      <a:pt x="12989" y="7906"/>
                      <a:pt x="12891" y="7942"/>
                    </a:cubicBezTo>
                    <a:cubicBezTo>
                      <a:pt x="12873" y="7906"/>
                      <a:pt x="12866" y="7895"/>
                      <a:pt x="12834" y="7886"/>
                    </a:cubicBezTo>
                    <a:cubicBezTo>
                      <a:pt x="12807" y="7951"/>
                      <a:pt x="12764" y="8396"/>
                      <a:pt x="12778" y="8396"/>
                    </a:cubicBezTo>
                    <a:cubicBezTo>
                      <a:pt x="12778" y="8571"/>
                      <a:pt x="12916" y="8683"/>
                      <a:pt x="13075" y="8736"/>
                    </a:cubicBezTo>
                    <a:cubicBezTo>
                      <a:pt x="13075" y="8692"/>
                      <a:pt x="13445" y="8720"/>
                      <a:pt x="13460" y="8660"/>
                    </a:cubicBezTo>
                    <a:cubicBezTo>
                      <a:pt x="13491" y="8540"/>
                      <a:pt x="13592" y="8537"/>
                      <a:pt x="13614" y="8410"/>
                    </a:cubicBezTo>
                    <a:cubicBezTo>
                      <a:pt x="13624" y="8351"/>
                      <a:pt x="13808" y="7901"/>
                      <a:pt x="13813" y="7900"/>
                    </a:cubicBezTo>
                    <a:cubicBezTo>
                      <a:pt x="13813" y="7883"/>
                      <a:pt x="14150" y="7991"/>
                      <a:pt x="14209" y="7871"/>
                    </a:cubicBezTo>
                    <a:cubicBezTo>
                      <a:pt x="14239" y="7871"/>
                      <a:pt x="14316" y="7844"/>
                      <a:pt x="14336" y="7815"/>
                    </a:cubicBezTo>
                    <a:cubicBezTo>
                      <a:pt x="14446" y="7829"/>
                      <a:pt x="14471" y="8027"/>
                      <a:pt x="14535" y="8027"/>
                    </a:cubicBezTo>
                    <a:cubicBezTo>
                      <a:pt x="14613" y="8144"/>
                      <a:pt x="14798" y="8114"/>
                      <a:pt x="14861" y="8240"/>
                    </a:cubicBezTo>
                    <a:cubicBezTo>
                      <a:pt x="14953" y="8240"/>
                      <a:pt x="14960" y="8478"/>
                      <a:pt x="14960" y="8566"/>
                    </a:cubicBezTo>
                    <a:cubicBezTo>
                      <a:pt x="15066" y="8486"/>
                      <a:pt x="15079" y="8416"/>
                      <a:pt x="15055" y="8335"/>
                    </a:cubicBezTo>
                    <a:cubicBezTo>
                      <a:pt x="15013" y="8194"/>
                      <a:pt x="15167" y="8362"/>
                      <a:pt x="15215" y="8297"/>
                    </a:cubicBezTo>
                    <a:cubicBezTo>
                      <a:pt x="15148" y="8297"/>
                      <a:pt x="15163" y="8166"/>
                      <a:pt x="15031" y="8198"/>
                    </a:cubicBezTo>
                    <a:cubicBezTo>
                      <a:pt x="15022" y="8161"/>
                      <a:pt x="15017" y="8123"/>
                      <a:pt x="15017" y="8084"/>
                    </a:cubicBezTo>
                    <a:cubicBezTo>
                      <a:pt x="14837" y="8114"/>
                      <a:pt x="14852" y="7842"/>
                      <a:pt x="14705" y="7872"/>
                    </a:cubicBezTo>
                    <a:cubicBezTo>
                      <a:pt x="14688" y="7805"/>
                      <a:pt x="14604" y="7784"/>
                      <a:pt x="14650" y="7702"/>
                    </a:cubicBezTo>
                    <a:cubicBezTo>
                      <a:pt x="14722" y="7572"/>
                      <a:pt x="14958" y="7957"/>
                      <a:pt x="15059" y="7957"/>
                    </a:cubicBezTo>
                    <a:cubicBezTo>
                      <a:pt x="15083" y="8004"/>
                      <a:pt x="15243" y="8020"/>
                      <a:pt x="15243" y="8056"/>
                    </a:cubicBezTo>
                    <a:cubicBezTo>
                      <a:pt x="15327" y="8084"/>
                      <a:pt x="15286" y="8221"/>
                      <a:pt x="15286" y="8297"/>
                    </a:cubicBezTo>
                    <a:cubicBezTo>
                      <a:pt x="15365" y="8297"/>
                      <a:pt x="15338" y="8340"/>
                      <a:pt x="15371" y="8396"/>
                    </a:cubicBezTo>
                    <a:cubicBezTo>
                      <a:pt x="15484" y="8453"/>
                      <a:pt x="15420" y="8667"/>
                      <a:pt x="15612" y="8708"/>
                    </a:cubicBezTo>
                    <a:cubicBezTo>
                      <a:pt x="15612" y="8636"/>
                      <a:pt x="15796" y="8495"/>
                      <a:pt x="15683" y="8495"/>
                    </a:cubicBezTo>
                    <a:cubicBezTo>
                      <a:pt x="15692" y="8437"/>
                      <a:pt x="15559" y="8180"/>
                      <a:pt x="15744" y="8216"/>
                    </a:cubicBezTo>
                    <a:cubicBezTo>
                      <a:pt x="15810" y="8229"/>
                      <a:pt x="15917" y="8234"/>
                      <a:pt x="15938" y="8313"/>
                    </a:cubicBezTo>
                    <a:cubicBezTo>
                      <a:pt x="15977" y="8469"/>
                      <a:pt x="15944" y="8555"/>
                      <a:pt x="16066" y="8665"/>
                    </a:cubicBezTo>
                    <a:cubicBezTo>
                      <a:pt x="16142" y="8819"/>
                      <a:pt x="16411" y="8648"/>
                      <a:pt x="16448" y="8722"/>
                    </a:cubicBezTo>
                    <a:cubicBezTo>
                      <a:pt x="16474" y="8722"/>
                      <a:pt x="16646" y="8794"/>
                      <a:pt x="16646" y="8736"/>
                    </a:cubicBezTo>
                    <a:cubicBezTo>
                      <a:pt x="16724" y="8711"/>
                      <a:pt x="16747" y="8694"/>
                      <a:pt x="16845" y="8694"/>
                    </a:cubicBezTo>
                    <a:cubicBezTo>
                      <a:pt x="16845" y="8792"/>
                      <a:pt x="16810" y="8918"/>
                      <a:pt x="16792" y="9001"/>
                    </a:cubicBezTo>
                    <a:cubicBezTo>
                      <a:pt x="16778" y="9068"/>
                      <a:pt x="16710" y="9131"/>
                      <a:pt x="16732" y="9218"/>
                    </a:cubicBezTo>
                    <a:cubicBezTo>
                      <a:pt x="16667" y="9218"/>
                      <a:pt x="16677" y="9303"/>
                      <a:pt x="16746" y="9303"/>
                    </a:cubicBezTo>
                    <a:cubicBezTo>
                      <a:pt x="16746" y="9434"/>
                      <a:pt x="16592" y="9413"/>
                      <a:pt x="16490" y="9402"/>
                    </a:cubicBezTo>
                    <a:cubicBezTo>
                      <a:pt x="16519" y="9500"/>
                      <a:pt x="16689" y="9710"/>
                      <a:pt x="16760" y="9757"/>
                    </a:cubicBezTo>
                    <a:cubicBezTo>
                      <a:pt x="16789" y="9843"/>
                      <a:pt x="16860" y="9994"/>
                      <a:pt x="16930" y="10040"/>
                    </a:cubicBezTo>
                    <a:cubicBezTo>
                      <a:pt x="16941" y="10105"/>
                      <a:pt x="17007" y="10284"/>
                      <a:pt x="17058" y="10309"/>
                    </a:cubicBezTo>
                    <a:cubicBezTo>
                      <a:pt x="17058" y="10407"/>
                      <a:pt x="17393" y="11032"/>
                      <a:pt x="17313" y="11032"/>
                    </a:cubicBezTo>
                    <a:cubicBezTo>
                      <a:pt x="17344" y="11084"/>
                      <a:pt x="17379" y="11107"/>
                      <a:pt x="17369" y="11160"/>
                    </a:cubicBezTo>
                    <a:cubicBezTo>
                      <a:pt x="17496" y="11160"/>
                      <a:pt x="17446" y="11471"/>
                      <a:pt x="17709" y="11471"/>
                    </a:cubicBezTo>
                    <a:cubicBezTo>
                      <a:pt x="17728" y="11433"/>
                      <a:pt x="17941" y="11358"/>
                      <a:pt x="17993" y="11358"/>
                    </a:cubicBezTo>
                    <a:cubicBezTo>
                      <a:pt x="18041" y="11263"/>
                      <a:pt x="18301" y="11188"/>
                      <a:pt x="18375" y="11188"/>
                    </a:cubicBezTo>
                    <a:cubicBezTo>
                      <a:pt x="18350" y="11111"/>
                      <a:pt x="18772" y="10928"/>
                      <a:pt x="18772" y="10890"/>
                    </a:cubicBezTo>
                    <a:cubicBezTo>
                      <a:pt x="18825" y="10871"/>
                      <a:pt x="18871" y="10761"/>
                      <a:pt x="18871" y="10699"/>
                    </a:cubicBezTo>
                    <a:cubicBezTo>
                      <a:pt x="18871" y="10603"/>
                      <a:pt x="18942" y="10596"/>
                      <a:pt x="18942" y="10522"/>
                    </a:cubicBezTo>
                    <a:cubicBezTo>
                      <a:pt x="19056" y="10446"/>
                      <a:pt x="19083" y="10254"/>
                      <a:pt x="18928" y="10210"/>
                    </a:cubicBezTo>
                    <a:cubicBezTo>
                      <a:pt x="18955" y="10373"/>
                      <a:pt x="18814" y="10287"/>
                      <a:pt x="18834" y="10243"/>
                    </a:cubicBezTo>
                    <a:cubicBezTo>
                      <a:pt x="18865" y="10178"/>
                      <a:pt x="18819" y="10152"/>
                      <a:pt x="18772" y="10097"/>
                    </a:cubicBezTo>
                    <a:cubicBezTo>
                      <a:pt x="18718" y="10070"/>
                      <a:pt x="18783" y="10009"/>
                      <a:pt x="18729" y="9969"/>
                    </a:cubicBezTo>
                    <a:cubicBezTo>
                      <a:pt x="18658" y="10146"/>
                      <a:pt x="18520" y="10224"/>
                      <a:pt x="18375" y="10224"/>
                    </a:cubicBezTo>
                    <a:cubicBezTo>
                      <a:pt x="18334" y="10107"/>
                      <a:pt x="18463" y="10258"/>
                      <a:pt x="18358" y="10097"/>
                    </a:cubicBezTo>
                    <a:cubicBezTo>
                      <a:pt x="18327" y="10050"/>
                      <a:pt x="18318" y="9998"/>
                      <a:pt x="18332" y="9941"/>
                    </a:cubicBezTo>
                    <a:cubicBezTo>
                      <a:pt x="18314" y="9941"/>
                      <a:pt x="18317" y="9936"/>
                      <a:pt x="18304" y="9926"/>
                    </a:cubicBezTo>
                    <a:cubicBezTo>
                      <a:pt x="18279" y="10077"/>
                      <a:pt x="18295" y="10097"/>
                      <a:pt x="18190" y="10097"/>
                    </a:cubicBezTo>
                    <a:cubicBezTo>
                      <a:pt x="18172" y="10045"/>
                      <a:pt x="18273" y="10019"/>
                      <a:pt x="18191" y="9939"/>
                    </a:cubicBezTo>
                    <a:cubicBezTo>
                      <a:pt x="18158" y="9908"/>
                      <a:pt x="18134" y="9823"/>
                      <a:pt x="18134" y="9785"/>
                    </a:cubicBezTo>
                    <a:cubicBezTo>
                      <a:pt x="18088" y="9754"/>
                      <a:pt x="17978" y="9575"/>
                      <a:pt x="18005" y="9526"/>
                    </a:cubicBezTo>
                    <a:cubicBezTo>
                      <a:pt x="18105" y="9345"/>
                      <a:pt x="18341" y="9758"/>
                      <a:pt x="18318" y="9827"/>
                    </a:cubicBezTo>
                    <a:cubicBezTo>
                      <a:pt x="18332" y="9822"/>
                      <a:pt x="18336" y="9827"/>
                      <a:pt x="18332" y="9841"/>
                    </a:cubicBezTo>
                    <a:cubicBezTo>
                      <a:pt x="18615" y="9756"/>
                      <a:pt x="18856" y="10026"/>
                      <a:pt x="19140" y="10026"/>
                    </a:cubicBezTo>
                    <a:cubicBezTo>
                      <a:pt x="19191" y="10047"/>
                      <a:pt x="19347" y="10079"/>
                      <a:pt x="19465" y="10072"/>
                    </a:cubicBezTo>
                    <a:cubicBezTo>
                      <a:pt x="19485" y="10312"/>
                      <a:pt x="19498" y="10554"/>
                      <a:pt x="19498" y="10799"/>
                    </a:cubicBezTo>
                    <a:cubicBezTo>
                      <a:pt x="19500" y="12687"/>
                      <a:pt x="18894" y="14433"/>
                      <a:pt x="17869" y="15860"/>
                    </a:cubicBezTo>
                    <a:close/>
                    <a:moveTo>
                      <a:pt x="16109" y="8099"/>
                    </a:moveTo>
                    <a:cubicBezTo>
                      <a:pt x="16087" y="7865"/>
                      <a:pt x="16229" y="7741"/>
                      <a:pt x="16321" y="7532"/>
                    </a:cubicBezTo>
                    <a:cubicBezTo>
                      <a:pt x="16482" y="7516"/>
                      <a:pt x="16539" y="7556"/>
                      <a:pt x="16534" y="7702"/>
                    </a:cubicBezTo>
                    <a:cubicBezTo>
                      <a:pt x="16648" y="7702"/>
                      <a:pt x="16556" y="7834"/>
                      <a:pt x="16708" y="7776"/>
                    </a:cubicBezTo>
                    <a:cubicBezTo>
                      <a:pt x="16745" y="7724"/>
                      <a:pt x="16796" y="7709"/>
                      <a:pt x="16860" y="7731"/>
                    </a:cubicBezTo>
                    <a:cubicBezTo>
                      <a:pt x="16959" y="7731"/>
                      <a:pt x="16986" y="7787"/>
                      <a:pt x="17059" y="7787"/>
                    </a:cubicBezTo>
                    <a:cubicBezTo>
                      <a:pt x="17129" y="7929"/>
                      <a:pt x="17351" y="7886"/>
                      <a:pt x="17342" y="8142"/>
                    </a:cubicBezTo>
                    <a:cubicBezTo>
                      <a:pt x="17504" y="8142"/>
                      <a:pt x="17200" y="8306"/>
                      <a:pt x="17200" y="8269"/>
                    </a:cubicBezTo>
                    <a:cubicBezTo>
                      <a:pt x="17019" y="8321"/>
                      <a:pt x="16979" y="8142"/>
                      <a:pt x="16902" y="8142"/>
                    </a:cubicBezTo>
                    <a:cubicBezTo>
                      <a:pt x="16902" y="8309"/>
                      <a:pt x="16808" y="8113"/>
                      <a:pt x="16789" y="8113"/>
                    </a:cubicBezTo>
                    <a:cubicBezTo>
                      <a:pt x="16789" y="8170"/>
                      <a:pt x="16242" y="8203"/>
                      <a:pt x="16151" y="8198"/>
                    </a:cubicBezTo>
                    <a:cubicBezTo>
                      <a:pt x="16164" y="8130"/>
                      <a:pt x="16176" y="8115"/>
                      <a:pt x="16109" y="8099"/>
                    </a:cubicBezTo>
                    <a:close/>
                    <a:moveTo>
                      <a:pt x="16109" y="809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" name="Freeform: Shape 46"/>
              <p:cNvSpPr/>
              <p:nvPr/>
            </p:nvSpPr>
            <p:spPr bwMode="auto">
              <a:xfrm>
                <a:off x="304" y="144"/>
                <a:ext cx="22" cy="7"/>
              </a:xfrm>
              <a:custGeom>
                <a:avLst/>
                <a:gdLst>
                  <a:gd name="T0" fmla="*/ 0 w 20542"/>
                  <a:gd name="T1" fmla="*/ 0 h 17263"/>
                  <a:gd name="T2" fmla="*/ 0 w 20542"/>
                  <a:gd name="T3" fmla="*/ 0 h 17263"/>
                  <a:gd name="T4" fmla="*/ 0 w 20542"/>
                  <a:gd name="T5" fmla="*/ 0 h 17263"/>
                  <a:gd name="T6" fmla="*/ 0 w 20542"/>
                  <a:gd name="T7" fmla="*/ 0 h 17263"/>
                  <a:gd name="T8" fmla="*/ 0 w 20542"/>
                  <a:gd name="T9" fmla="*/ 0 h 17263"/>
                  <a:gd name="T10" fmla="*/ 0 w 20542"/>
                  <a:gd name="T11" fmla="*/ 0 h 17263"/>
                  <a:gd name="T12" fmla="*/ 0 w 20542"/>
                  <a:gd name="T13" fmla="*/ 0 h 17263"/>
                  <a:gd name="T14" fmla="*/ 0 w 20542"/>
                  <a:gd name="T15" fmla="*/ 0 h 17263"/>
                  <a:gd name="T16" fmla="*/ 0 w 20542"/>
                  <a:gd name="T17" fmla="*/ 0 h 17263"/>
                  <a:gd name="T18" fmla="*/ 0 w 20542"/>
                  <a:gd name="T19" fmla="*/ 0 h 17263"/>
                  <a:gd name="T20" fmla="*/ 0 w 20542"/>
                  <a:gd name="T21" fmla="*/ 0 h 17263"/>
                  <a:gd name="T22" fmla="*/ 0 w 20542"/>
                  <a:gd name="T23" fmla="*/ 0 h 17263"/>
                  <a:gd name="T24" fmla="*/ 0 w 20542"/>
                  <a:gd name="T25" fmla="*/ 0 h 17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542" h="17263">
                    <a:moveTo>
                      <a:pt x="19936" y="4186"/>
                    </a:moveTo>
                    <a:cubicBezTo>
                      <a:pt x="18293" y="6058"/>
                      <a:pt x="18766" y="9572"/>
                      <a:pt x="16483" y="7506"/>
                    </a:cubicBezTo>
                    <a:cubicBezTo>
                      <a:pt x="16483" y="-3197"/>
                      <a:pt x="15350" y="3479"/>
                      <a:pt x="11192" y="4910"/>
                    </a:cubicBezTo>
                    <a:cubicBezTo>
                      <a:pt x="10429" y="5139"/>
                      <a:pt x="5153" y="9537"/>
                      <a:pt x="5153" y="7506"/>
                    </a:cubicBezTo>
                    <a:cubicBezTo>
                      <a:pt x="5095" y="7506"/>
                      <a:pt x="5320" y="3196"/>
                      <a:pt x="5153" y="1660"/>
                    </a:cubicBezTo>
                    <a:cubicBezTo>
                      <a:pt x="4048" y="936"/>
                      <a:pt x="4819" y="1660"/>
                      <a:pt x="4819" y="0"/>
                    </a:cubicBezTo>
                    <a:cubicBezTo>
                      <a:pt x="4281" y="0"/>
                      <a:pt x="349" y="4186"/>
                      <a:pt x="349" y="4186"/>
                    </a:cubicBezTo>
                    <a:cubicBezTo>
                      <a:pt x="3714" y="4186"/>
                      <a:pt x="0" y="10915"/>
                      <a:pt x="0" y="13316"/>
                    </a:cubicBezTo>
                    <a:cubicBezTo>
                      <a:pt x="2602" y="14058"/>
                      <a:pt x="4339" y="16655"/>
                      <a:pt x="6519" y="16655"/>
                    </a:cubicBezTo>
                    <a:cubicBezTo>
                      <a:pt x="6519" y="18403"/>
                      <a:pt x="12450" y="15824"/>
                      <a:pt x="13235" y="15824"/>
                    </a:cubicBezTo>
                    <a:cubicBezTo>
                      <a:pt x="15778" y="15824"/>
                      <a:pt x="17406" y="14729"/>
                      <a:pt x="19412" y="11621"/>
                    </a:cubicBezTo>
                    <a:cubicBezTo>
                      <a:pt x="21600" y="8265"/>
                      <a:pt x="19936" y="8530"/>
                      <a:pt x="19936" y="4186"/>
                    </a:cubicBezTo>
                    <a:close/>
                    <a:moveTo>
                      <a:pt x="19936" y="418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2" name="Freeform: Shape 47"/>
              <p:cNvSpPr/>
              <p:nvPr/>
            </p:nvSpPr>
            <p:spPr bwMode="auto">
              <a:xfrm>
                <a:off x="352" y="168"/>
                <a:ext cx="18" cy="23"/>
              </a:xfrm>
              <a:custGeom>
                <a:avLst/>
                <a:gdLst>
                  <a:gd name="T0" fmla="*/ 0 w 20330"/>
                  <a:gd name="T1" fmla="*/ 0 h 21462"/>
                  <a:gd name="T2" fmla="*/ 0 w 20330"/>
                  <a:gd name="T3" fmla="*/ 0 h 21462"/>
                  <a:gd name="T4" fmla="*/ 0 w 20330"/>
                  <a:gd name="T5" fmla="*/ 0 h 21462"/>
                  <a:gd name="T6" fmla="*/ 0 w 20330"/>
                  <a:gd name="T7" fmla="*/ 0 h 21462"/>
                  <a:gd name="T8" fmla="*/ 0 w 20330"/>
                  <a:gd name="T9" fmla="*/ 0 h 21462"/>
                  <a:gd name="T10" fmla="*/ 0 w 20330"/>
                  <a:gd name="T11" fmla="*/ 0 h 21462"/>
                  <a:gd name="T12" fmla="*/ 0 w 20330"/>
                  <a:gd name="T13" fmla="*/ 0 h 21462"/>
                  <a:gd name="T14" fmla="*/ 0 w 20330"/>
                  <a:gd name="T15" fmla="*/ 0 h 21462"/>
                  <a:gd name="T16" fmla="*/ 0 w 20330"/>
                  <a:gd name="T17" fmla="*/ 0 h 21462"/>
                  <a:gd name="T18" fmla="*/ 0 w 20330"/>
                  <a:gd name="T19" fmla="*/ 0 h 21462"/>
                  <a:gd name="T20" fmla="*/ 0 w 20330"/>
                  <a:gd name="T21" fmla="*/ 0 h 21462"/>
                  <a:gd name="T22" fmla="*/ 0 w 20330"/>
                  <a:gd name="T23" fmla="*/ 0 h 21462"/>
                  <a:gd name="T24" fmla="*/ 0 w 20330"/>
                  <a:gd name="T25" fmla="*/ 0 h 21462"/>
                  <a:gd name="T26" fmla="*/ 0 w 20330"/>
                  <a:gd name="T27" fmla="*/ 0 h 21462"/>
                  <a:gd name="T28" fmla="*/ 0 w 20330"/>
                  <a:gd name="T29" fmla="*/ 0 h 21462"/>
                  <a:gd name="T30" fmla="*/ 0 w 20330"/>
                  <a:gd name="T31" fmla="*/ 0 h 21462"/>
                  <a:gd name="T32" fmla="*/ 0 w 20330"/>
                  <a:gd name="T33" fmla="*/ 0 h 214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0330" h="21462">
                    <a:moveTo>
                      <a:pt x="1685" y="9330"/>
                    </a:moveTo>
                    <a:cubicBezTo>
                      <a:pt x="5927" y="9330"/>
                      <a:pt x="6974" y="10452"/>
                      <a:pt x="7227" y="14183"/>
                    </a:cubicBezTo>
                    <a:cubicBezTo>
                      <a:pt x="12255" y="15539"/>
                      <a:pt x="3833" y="15223"/>
                      <a:pt x="3391" y="15223"/>
                    </a:cubicBezTo>
                    <a:cubicBezTo>
                      <a:pt x="3319" y="16960"/>
                      <a:pt x="268" y="20457"/>
                      <a:pt x="4176" y="19489"/>
                    </a:cubicBezTo>
                    <a:cubicBezTo>
                      <a:pt x="7019" y="18785"/>
                      <a:pt x="7633" y="18947"/>
                      <a:pt x="7651" y="21461"/>
                    </a:cubicBezTo>
                    <a:cubicBezTo>
                      <a:pt x="11424" y="21461"/>
                      <a:pt x="16723" y="21600"/>
                      <a:pt x="18745" y="18346"/>
                    </a:cubicBezTo>
                    <a:cubicBezTo>
                      <a:pt x="20776" y="18346"/>
                      <a:pt x="20938" y="16755"/>
                      <a:pt x="18745" y="16264"/>
                    </a:cubicBezTo>
                    <a:cubicBezTo>
                      <a:pt x="18745" y="18089"/>
                      <a:pt x="18853" y="18001"/>
                      <a:pt x="16605" y="18001"/>
                    </a:cubicBezTo>
                    <a:cubicBezTo>
                      <a:pt x="17427" y="14256"/>
                      <a:pt x="16840" y="11075"/>
                      <a:pt x="12769" y="11075"/>
                    </a:cubicBezTo>
                    <a:cubicBezTo>
                      <a:pt x="13428" y="9477"/>
                      <a:pt x="11731" y="8238"/>
                      <a:pt x="10079" y="7183"/>
                    </a:cubicBezTo>
                    <a:cubicBezTo>
                      <a:pt x="6965" y="5197"/>
                      <a:pt x="10152" y="4742"/>
                      <a:pt x="10639" y="2419"/>
                    </a:cubicBezTo>
                    <a:cubicBezTo>
                      <a:pt x="8337" y="2880"/>
                      <a:pt x="8274" y="4471"/>
                      <a:pt x="5097" y="4500"/>
                    </a:cubicBezTo>
                    <a:cubicBezTo>
                      <a:pt x="5097" y="3951"/>
                      <a:pt x="5783" y="2265"/>
                      <a:pt x="5214" y="2082"/>
                    </a:cubicBezTo>
                    <a:cubicBezTo>
                      <a:pt x="5972" y="2074"/>
                      <a:pt x="8987" y="0"/>
                      <a:pt x="5530" y="0"/>
                    </a:cubicBezTo>
                    <a:cubicBezTo>
                      <a:pt x="4032" y="4486"/>
                      <a:pt x="-662" y="88"/>
                      <a:pt x="78" y="4200"/>
                    </a:cubicBezTo>
                    <a:cubicBezTo>
                      <a:pt x="593" y="6970"/>
                      <a:pt x="1685" y="6780"/>
                      <a:pt x="1685" y="9330"/>
                    </a:cubicBezTo>
                    <a:close/>
                    <a:moveTo>
                      <a:pt x="1685" y="933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3" name="Freeform: Shape 48"/>
              <p:cNvSpPr/>
              <p:nvPr/>
            </p:nvSpPr>
            <p:spPr bwMode="auto">
              <a:xfrm>
                <a:off x="336" y="176"/>
                <a:ext cx="9" cy="11"/>
              </a:xfrm>
              <a:custGeom>
                <a:avLst/>
                <a:gdLst>
                  <a:gd name="T0" fmla="*/ 0 w 15938"/>
                  <a:gd name="T1" fmla="*/ 0 h 19489"/>
                  <a:gd name="T2" fmla="*/ 0 w 15938"/>
                  <a:gd name="T3" fmla="*/ 0 h 19489"/>
                  <a:gd name="T4" fmla="*/ 0 w 15938"/>
                  <a:gd name="T5" fmla="*/ 0 h 19489"/>
                  <a:gd name="T6" fmla="*/ 0 w 15938"/>
                  <a:gd name="T7" fmla="*/ 0 h 19489"/>
                  <a:gd name="T8" fmla="*/ 0 w 15938"/>
                  <a:gd name="T9" fmla="*/ 0 h 19489"/>
                  <a:gd name="T10" fmla="*/ 0 w 15938"/>
                  <a:gd name="T11" fmla="*/ 0 h 19489"/>
                  <a:gd name="T12" fmla="*/ 0 w 15938"/>
                  <a:gd name="T13" fmla="*/ 0 h 19489"/>
                  <a:gd name="T14" fmla="*/ 0 w 15938"/>
                  <a:gd name="T15" fmla="*/ 0 h 19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938" h="19489">
                    <a:moveTo>
                      <a:pt x="1447" y="19489"/>
                    </a:moveTo>
                    <a:cubicBezTo>
                      <a:pt x="10460" y="19334"/>
                      <a:pt x="12771" y="13571"/>
                      <a:pt x="15260" y="5681"/>
                    </a:cubicBezTo>
                    <a:cubicBezTo>
                      <a:pt x="17711" y="-2111"/>
                      <a:pt x="12911" y="1905"/>
                      <a:pt x="10498" y="2201"/>
                    </a:cubicBezTo>
                    <a:cubicBezTo>
                      <a:pt x="8430" y="3342"/>
                      <a:pt x="6949" y="-1688"/>
                      <a:pt x="6043" y="608"/>
                    </a:cubicBezTo>
                    <a:cubicBezTo>
                      <a:pt x="5264" y="2567"/>
                      <a:pt x="6668" y="4864"/>
                      <a:pt x="8673" y="4864"/>
                    </a:cubicBezTo>
                    <a:cubicBezTo>
                      <a:pt x="8149" y="6540"/>
                      <a:pt x="-3889" y="8499"/>
                      <a:pt x="2047" y="10190"/>
                    </a:cubicBezTo>
                    <a:cubicBezTo>
                      <a:pt x="1320" y="14008"/>
                      <a:pt x="-1795" y="15896"/>
                      <a:pt x="1447" y="19489"/>
                    </a:cubicBezTo>
                    <a:close/>
                    <a:moveTo>
                      <a:pt x="1447" y="1948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Freeform: Shape 49"/>
              <p:cNvSpPr/>
              <p:nvPr/>
            </p:nvSpPr>
            <p:spPr bwMode="auto">
              <a:xfrm>
                <a:off x="352" y="192"/>
                <a:ext cx="2" cy="1"/>
              </a:xfrm>
              <a:custGeom>
                <a:avLst/>
                <a:gdLst>
                  <a:gd name="T0" fmla="*/ 0 w 21600"/>
                  <a:gd name="T1" fmla="*/ 0 h 13852"/>
                  <a:gd name="T2" fmla="*/ 0 w 21600"/>
                  <a:gd name="T3" fmla="*/ 0 h 13852"/>
                  <a:gd name="T4" fmla="*/ 0 w 21600"/>
                  <a:gd name="T5" fmla="*/ 0 h 13852"/>
                  <a:gd name="T6" fmla="*/ 0 w 21600"/>
                  <a:gd name="T7" fmla="*/ 0 h 13852"/>
                  <a:gd name="T8" fmla="*/ 0 w 21600"/>
                  <a:gd name="T9" fmla="*/ 0 h 138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13852">
                    <a:moveTo>
                      <a:pt x="0" y="4834"/>
                    </a:moveTo>
                    <a:cubicBezTo>
                      <a:pt x="3511" y="21600"/>
                      <a:pt x="21600" y="12034"/>
                      <a:pt x="21600" y="0"/>
                    </a:cubicBezTo>
                    <a:cubicBezTo>
                      <a:pt x="15647" y="0"/>
                      <a:pt x="9617" y="0"/>
                      <a:pt x="3511" y="0"/>
                    </a:cubicBezTo>
                    <a:cubicBezTo>
                      <a:pt x="4732" y="4834"/>
                      <a:pt x="3435" y="6480"/>
                      <a:pt x="0" y="4834"/>
                    </a:cubicBezTo>
                    <a:close/>
                    <a:moveTo>
                      <a:pt x="0" y="48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Freeform: Shape 50"/>
              <p:cNvSpPr/>
              <p:nvPr/>
            </p:nvSpPr>
            <p:spPr bwMode="auto">
              <a:xfrm>
                <a:off x="240" y="200"/>
                <a:ext cx="3" cy="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4954" y="20491"/>
                      <a:pt x="21600" y="16184"/>
                      <a:pt x="21600" y="0"/>
                    </a:cubicBezTo>
                    <a:cubicBezTo>
                      <a:pt x="7849" y="9201"/>
                      <a:pt x="3208" y="6526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Freeform: Shape 51"/>
              <p:cNvSpPr/>
              <p:nvPr/>
            </p:nvSpPr>
            <p:spPr bwMode="auto">
              <a:xfrm>
                <a:off x="376" y="216"/>
                <a:ext cx="3" cy="4"/>
              </a:xfrm>
              <a:custGeom>
                <a:avLst/>
                <a:gdLst>
                  <a:gd name="T0" fmla="*/ 0 w 15151"/>
                  <a:gd name="T1" fmla="*/ 0 h 21600"/>
                  <a:gd name="T2" fmla="*/ 0 w 15151"/>
                  <a:gd name="T3" fmla="*/ 0 h 21600"/>
                  <a:gd name="T4" fmla="*/ 0 w 15151"/>
                  <a:gd name="T5" fmla="*/ 0 h 21600"/>
                  <a:gd name="T6" fmla="*/ 0 w 15151"/>
                  <a:gd name="T7" fmla="*/ 0 h 21600"/>
                  <a:gd name="T8" fmla="*/ 0 w 15151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51" h="21600">
                    <a:moveTo>
                      <a:pt x="10724" y="0"/>
                    </a:moveTo>
                    <a:cubicBezTo>
                      <a:pt x="11899" y="6522"/>
                      <a:pt x="8375" y="7809"/>
                      <a:pt x="0" y="3905"/>
                    </a:cubicBezTo>
                    <a:cubicBezTo>
                      <a:pt x="3373" y="13417"/>
                      <a:pt x="1667" y="15535"/>
                      <a:pt x="7124" y="21600"/>
                    </a:cubicBezTo>
                    <a:cubicBezTo>
                      <a:pt x="9284" y="12503"/>
                      <a:pt x="21600" y="3905"/>
                      <a:pt x="10724" y="0"/>
                    </a:cubicBezTo>
                    <a:close/>
                    <a:moveTo>
                      <a:pt x="1072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Freeform: Shape 52"/>
              <p:cNvSpPr/>
              <p:nvPr/>
            </p:nvSpPr>
            <p:spPr bwMode="auto">
              <a:xfrm>
                <a:off x="376" y="216"/>
                <a:ext cx="3" cy="5"/>
              </a:xfrm>
              <a:custGeom>
                <a:avLst/>
                <a:gdLst>
                  <a:gd name="T0" fmla="*/ 0 w 14680"/>
                  <a:gd name="T1" fmla="*/ 0 h 18108"/>
                  <a:gd name="T2" fmla="*/ 0 w 14680"/>
                  <a:gd name="T3" fmla="*/ 0 h 18108"/>
                  <a:gd name="T4" fmla="*/ 0 w 14680"/>
                  <a:gd name="T5" fmla="*/ 0 h 18108"/>
                  <a:gd name="T6" fmla="*/ 0 w 14680"/>
                  <a:gd name="T7" fmla="*/ 0 h 18108"/>
                  <a:gd name="T8" fmla="*/ 0 w 14680"/>
                  <a:gd name="T9" fmla="*/ 0 h 18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680" h="18108">
                    <a:moveTo>
                      <a:pt x="10298" y="0"/>
                    </a:moveTo>
                    <a:cubicBezTo>
                      <a:pt x="10298" y="7291"/>
                      <a:pt x="8417" y="10676"/>
                      <a:pt x="5725" y="2364"/>
                    </a:cubicBezTo>
                    <a:cubicBezTo>
                      <a:pt x="-3356" y="2364"/>
                      <a:pt x="1087" y="12243"/>
                      <a:pt x="1087" y="17618"/>
                    </a:cubicBezTo>
                    <a:cubicBezTo>
                      <a:pt x="18244" y="21600"/>
                      <a:pt x="16493" y="0"/>
                      <a:pt x="10298" y="0"/>
                    </a:cubicBezTo>
                    <a:close/>
                    <a:moveTo>
                      <a:pt x="10298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Freeform: Shape 53"/>
              <p:cNvSpPr/>
              <p:nvPr/>
            </p:nvSpPr>
            <p:spPr bwMode="auto">
              <a:xfrm>
                <a:off x="392" y="232"/>
                <a:ext cx="7" cy="3"/>
              </a:xfrm>
              <a:custGeom>
                <a:avLst/>
                <a:gdLst>
                  <a:gd name="T0" fmla="*/ 0 w 21600"/>
                  <a:gd name="T1" fmla="*/ 0 h 9393"/>
                  <a:gd name="T2" fmla="*/ 0 w 21600"/>
                  <a:gd name="T3" fmla="*/ 0 h 9393"/>
                  <a:gd name="T4" fmla="*/ 0 w 21600"/>
                  <a:gd name="T5" fmla="*/ 0 h 9393"/>
                  <a:gd name="T6" fmla="*/ 0 w 21600"/>
                  <a:gd name="T7" fmla="*/ 0 h 9393"/>
                  <a:gd name="T8" fmla="*/ 0 w 21600"/>
                  <a:gd name="T9" fmla="*/ 0 h 93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9393">
                    <a:moveTo>
                      <a:pt x="21600" y="0"/>
                    </a:moveTo>
                    <a:cubicBezTo>
                      <a:pt x="15130" y="2920"/>
                      <a:pt x="18136" y="5863"/>
                      <a:pt x="9453" y="3062"/>
                    </a:cubicBezTo>
                    <a:cubicBezTo>
                      <a:pt x="5701" y="1875"/>
                      <a:pt x="1732" y="-3323"/>
                      <a:pt x="0" y="3371"/>
                    </a:cubicBezTo>
                    <a:cubicBezTo>
                      <a:pt x="11016" y="4439"/>
                      <a:pt x="21600" y="18277"/>
                      <a:pt x="21600" y="0"/>
                    </a:cubicBezTo>
                    <a:close/>
                    <a:moveTo>
                      <a:pt x="2160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Freeform: Shape 54"/>
              <p:cNvSpPr/>
              <p:nvPr/>
            </p:nvSpPr>
            <p:spPr bwMode="auto">
              <a:xfrm>
                <a:off x="320" y="232"/>
                <a:ext cx="166" cy="223"/>
              </a:xfrm>
              <a:custGeom>
                <a:avLst/>
                <a:gdLst>
                  <a:gd name="T0" fmla="*/ 0 w 21517"/>
                  <a:gd name="T1" fmla="*/ 0 h 21336"/>
                  <a:gd name="T2" fmla="*/ 0 w 21517"/>
                  <a:gd name="T3" fmla="*/ 0 h 21336"/>
                  <a:gd name="T4" fmla="*/ 0 w 21517"/>
                  <a:gd name="T5" fmla="*/ 0 h 21336"/>
                  <a:gd name="T6" fmla="*/ 0 w 21517"/>
                  <a:gd name="T7" fmla="*/ 0 h 21336"/>
                  <a:gd name="T8" fmla="*/ 0 w 21517"/>
                  <a:gd name="T9" fmla="*/ 0 h 21336"/>
                  <a:gd name="T10" fmla="*/ 0 w 21517"/>
                  <a:gd name="T11" fmla="*/ 0 h 21336"/>
                  <a:gd name="T12" fmla="*/ 0 w 21517"/>
                  <a:gd name="T13" fmla="*/ 0 h 21336"/>
                  <a:gd name="T14" fmla="*/ 0 w 21517"/>
                  <a:gd name="T15" fmla="*/ 0 h 21336"/>
                  <a:gd name="T16" fmla="*/ 0 w 21517"/>
                  <a:gd name="T17" fmla="*/ 0 h 21336"/>
                  <a:gd name="T18" fmla="*/ 0 w 21517"/>
                  <a:gd name="T19" fmla="*/ 0 h 21336"/>
                  <a:gd name="T20" fmla="*/ 0 w 21517"/>
                  <a:gd name="T21" fmla="*/ 0 h 21336"/>
                  <a:gd name="T22" fmla="*/ 0 w 21517"/>
                  <a:gd name="T23" fmla="*/ 0 h 21336"/>
                  <a:gd name="T24" fmla="*/ 0 w 21517"/>
                  <a:gd name="T25" fmla="*/ 0 h 21336"/>
                  <a:gd name="T26" fmla="*/ 0 w 21517"/>
                  <a:gd name="T27" fmla="*/ 0 h 21336"/>
                  <a:gd name="T28" fmla="*/ 0 w 21517"/>
                  <a:gd name="T29" fmla="*/ 0 h 21336"/>
                  <a:gd name="T30" fmla="*/ 0 w 21517"/>
                  <a:gd name="T31" fmla="*/ 0 h 21336"/>
                  <a:gd name="T32" fmla="*/ 0 w 21517"/>
                  <a:gd name="T33" fmla="*/ 0 h 21336"/>
                  <a:gd name="T34" fmla="*/ 0 w 21517"/>
                  <a:gd name="T35" fmla="*/ 0 h 21336"/>
                  <a:gd name="T36" fmla="*/ 0 w 21517"/>
                  <a:gd name="T37" fmla="*/ 0 h 21336"/>
                  <a:gd name="T38" fmla="*/ 0 w 21517"/>
                  <a:gd name="T39" fmla="*/ 0 h 21336"/>
                  <a:gd name="T40" fmla="*/ 0 w 21517"/>
                  <a:gd name="T41" fmla="*/ 0 h 21336"/>
                  <a:gd name="T42" fmla="*/ 0 w 21517"/>
                  <a:gd name="T43" fmla="*/ 0 h 21336"/>
                  <a:gd name="T44" fmla="*/ 0 w 21517"/>
                  <a:gd name="T45" fmla="*/ 0 h 21336"/>
                  <a:gd name="T46" fmla="*/ 0 w 21517"/>
                  <a:gd name="T47" fmla="*/ 0 h 21336"/>
                  <a:gd name="T48" fmla="*/ 0 w 21517"/>
                  <a:gd name="T49" fmla="*/ 0 h 21336"/>
                  <a:gd name="T50" fmla="*/ 0 w 21517"/>
                  <a:gd name="T51" fmla="*/ 0 h 21336"/>
                  <a:gd name="T52" fmla="*/ 0 w 21517"/>
                  <a:gd name="T53" fmla="*/ 0 h 21336"/>
                  <a:gd name="T54" fmla="*/ 0 w 21517"/>
                  <a:gd name="T55" fmla="*/ 0 h 21336"/>
                  <a:gd name="T56" fmla="*/ 0 w 21517"/>
                  <a:gd name="T57" fmla="*/ 0 h 21336"/>
                  <a:gd name="T58" fmla="*/ 0 w 21517"/>
                  <a:gd name="T59" fmla="*/ 0 h 21336"/>
                  <a:gd name="T60" fmla="*/ 0 w 21517"/>
                  <a:gd name="T61" fmla="*/ 0 h 21336"/>
                  <a:gd name="T62" fmla="*/ 0 w 21517"/>
                  <a:gd name="T63" fmla="*/ 0 h 21336"/>
                  <a:gd name="T64" fmla="*/ 0 w 21517"/>
                  <a:gd name="T65" fmla="*/ 0 h 213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517" h="21336">
                    <a:moveTo>
                      <a:pt x="19567" y="7931"/>
                    </a:moveTo>
                    <a:cubicBezTo>
                      <a:pt x="19048" y="7904"/>
                      <a:pt x="19448" y="7845"/>
                      <a:pt x="19422" y="7719"/>
                    </a:cubicBezTo>
                    <a:cubicBezTo>
                      <a:pt x="19025" y="7719"/>
                      <a:pt x="18300" y="6676"/>
                      <a:pt x="18300" y="6418"/>
                    </a:cubicBezTo>
                    <a:cubicBezTo>
                      <a:pt x="18154" y="6364"/>
                      <a:pt x="18030" y="5984"/>
                      <a:pt x="18056" y="5984"/>
                    </a:cubicBezTo>
                    <a:cubicBezTo>
                      <a:pt x="17943" y="5729"/>
                      <a:pt x="17483" y="5519"/>
                      <a:pt x="17666" y="5262"/>
                    </a:cubicBezTo>
                    <a:cubicBezTo>
                      <a:pt x="17237" y="5072"/>
                      <a:pt x="16781" y="4416"/>
                      <a:pt x="16643" y="4106"/>
                    </a:cubicBezTo>
                    <a:cubicBezTo>
                      <a:pt x="16386" y="3964"/>
                      <a:pt x="16203" y="3565"/>
                      <a:pt x="16203" y="3348"/>
                    </a:cubicBezTo>
                    <a:cubicBezTo>
                      <a:pt x="15909" y="3348"/>
                      <a:pt x="15513" y="2695"/>
                      <a:pt x="15570" y="2445"/>
                    </a:cubicBezTo>
                    <a:cubicBezTo>
                      <a:pt x="15293" y="2445"/>
                      <a:pt x="15220" y="2082"/>
                      <a:pt x="14935" y="2082"/>
                    </a:cubicBezTo>
                    <a:cubicBezTo>
                      <a:pt x="15075" y="1777"/>
                      <a:pt x="13120" y="1748"/>
                      <a:pt x="12791" y="1721"/>
                    </a:cubicBezTo>
                    <a:cubicBezTo>
                      <a:pt x="12847" y="1475"/>
                      <a:pt x="12591" y="1324"/>
                      <a:pt x="12302" y="1324"/>
                    </a:cubicBezTo>
                    <a:cubicBezTo>
                      <a:pt x="12302" y="1706"/>
                      <a:pt x="11199" y="1748"/>
                      <a:pt x="10824" y="1733"/>
                    </a:cubicBezTo>
                    <a:cubicBezTo>
                      <a:pt x="10554" y="1724"/>
                      <a:pt x="9962" y="1667"/>
                      <a:pt x="9962" y="1432"/>
                    </a:cubicBezTo>
                    <a:cubicBezTo>
                      <a:pt x="9775" y="1397"/>
                      <a:pt x="9512" y="1432"/>
                      <a:pt x="9230" y="1432"/>
                    </a:cubicBezTo>
                    <a:cubicBezTo>
                      <a:pt x="9295" y="1188"/>
                      <a:pt x="8622" y="87"/>
                      <a:pt x="8255" y="22"/>
                    </a:cubicBezTo>
                    <a:cubicBezTo>
                      <a:pt x="8255" y="58"/>
                      <a:pt x="8255" y="96"/>
                      <a:pt x="8255" y="132"/>
                    </a:cubicBezTo>
                    <a:cubicBezTo>
                      <a:pt x="7980" y="165"/>
                      <a:pt x="6254" y="-152"/>
                      <a:pt x="6254" y="96"/>
                    </a:cubicBezTo>
                    <a:cubicBezTo>
                      <a:pt x="6047" y="96"/>
                      <a:pt x="5172" y="326"/>
                      <a:pt x="5035" y="529"/>
                    </a:cubicBezTo>
                    <a:cubicBezTo>
                      <a:pt x="4952" y="529"/>
                      <a:pt x="4156" y="817"/>
                      <a:pt x="4156" y="601"/>
                    </a:cubicBezTo>
                    <a:cubicBezTo>
                      <a:pt x="3956" y="601"/>
                      <a:pt x="3715" y="678"/>
                      <a:pt x="3619" y="817"/>
                    </a:cubicBezTo>
                    <a:cubicBezTo>
                      <a:pt x="3402" y="817"/>
                      <a:pt x="3172" y="1103"/>
                      <a:pt x="3035" y="1215"/>
                    </a:cubicBezTo>
                    <a:cubicBezTo>
                      <a:pt x="2658" y="1182"/>
                      <a:pt x="2928" y="1003"/>
                      <a:pt x="2548" y="1396"/>
                    </a:cubicBezTo>
                    <a:cubicBezTo>
                      <a:pt x="2548" y="1525"/>
                      <a:pt x="2261" y="2081"/>
                      <a:pt x="2207" y="2081"/>
                    </a:cubicBezTo>
                    <a:cubicBezTo>
                      <a:pt x="2328" y="2171"/>
                      <a:pt x="2324" y="2220"/>
                      <a:pt x="2207" y="2335"/>
                    </a:cubicBezTo>
                    <a:cubicBezTo>
                      <a:pt x="1938" y="2494"/>
                      <a:pt x="1785" y="2817"/>
                      <a:pt x="1524" y="2913"/>
                    </a:cubicBezTo>
                    <a:cubicBezTo>
                      <a:pt x="1250" y="3250"/>
                      <a:pt x="1191" y="2890"/>
                      <a:pt x="986" y="3269"/>
                    </a:cubicBezTo>
                    <a:cubicBezTo>
                      <a:pt x="875" y="3480"/>
                      <a:pt x="721" y="3638"/>
                      <a:pt x="602" y="3808"/>
                    </a:cubicBezTo>
                    <a:cubicBezTo>
                      <a:pt x="225" y="4344"/>
                      <a:pt x="207" y="4578"/>
                      <a:pt x="207" y="5081"/>
                    </a:cubicBezTo>
                    <a:cubicBezTo>
                      <a:pt x="207" y="5260"/>
                      <a:pt x="-50" y="5426"/>
                      <a:pt x="9" y="5578"/>
                    </a:cubicBezTo>
                    <a:cubicBezTo>
                      <a:pt x="89" y="5782"/>
                      <a:pt x="253" y="6208"/>
                      <a:pt x="207" y="6345"/>
                    </a:cubicBezTo>
                    <a:cubicBezTo>
                      <a:pt x="20" y="6345"/>
                      <a:pt x="-83" y="6832"/>
                      <a:pt x="258" y="6959"/>
                    </a:cubicBezTo>
                    <a:cubicBezTo>
                      <a:pt x="258" y="7279"/>
                      <a:pt x="886" y="8246"/>
                      <a:pt x="1279" y="8440"/>
                    </a:cubicBezTo>
                    <a:cubicBezTo>
                      <a:pt x="1279" y="8705"/>
                      <a:pt x="1993" y="9271"/>
                      <a:pt x="2352" y="9271"/>
                    </a:cubicBezTo>
                    <a:cubicBezTo>
                      <a:pt x="2491" y="9476"/>
                      <a:pt x="3961" y="9781"/>
                      <a:pt x="3961" y="9524"/>
                    </a:cubicBezTo>
                    <a:cubicBezTo>
                      <a:pt x="4560" y="9524"/>
                      <a:pt x="6671" y="9237"/>
                      <a:pt x="6986" y="9705"/>
                    </a:cubicBezTo>
                    <a:cubicBezTo>
                      <a:pt x="7519" y="9705"/>
                      <a:pt x="7714" y="9638"/>
                      <a:pt x="8206" y="9813"/>
                    </a:cubicBezTo>
                    <a:cubicBezTo>
                      <a:pt x="8271" y="10083"/>
                      <a:pt x="8170" y="10898"/>
                      <a:pt x="7914" y="11114"/>
                    </a:cubicBezTo>
                    <a:cubicBezTo>
                      <a:pt x="7914" y="11477"/>
                      <a:pt x="8059" y="11859"/>
                      <a:pt x="8450" y="12053"/>
                    </a:cubicBezTo>
                    <a:cubicBezTo>
                      <a:pt x="8479" y="12141"/>
                      <a:pt x="8758" y="12486"/>
                      <a:pt x="8841" y="12486"/>
                    </a:cubicBezTo>
                    <a:cubicBezTo>
                      <a:pt x="8993" y="12942"/>
                      <a:pt x="9163" y="13337"/>
                      <a:pt x="9049" y="13983"/>
                    </a:cubicBezTo>
                    <a:cubicBezTo>
                      <a:pt x="8944" y="14571"/>
                      <a:pt x="8694" y="14920"/>
                      <a:pt x="8694" y="15448"/>
                    </a:cubicBezTo>
                    <a:cubicBezTo>
                      <a:pt x="8545" y="15448"/>
                      <a:pt x="8841" y="16459"/>
                      <a:pt x="8986" y="16459"/>
                    </a:cubicBezTo>
                    <a:cubicBezTo>
                      <a:pt x="8986" y="16919"/>
                      <a:pt x="9475" y="17333"/>
                      <a:pt x="9475" y="17832"/>
                    </a:cubicBezTo>
                    <a:cubicBezTo>
                      <a:pt x="9504" y="17832"/>
                      <a:pt x="9670" y="18303"/>
                      <a:pt x="9670" y="18446"/>
                    </a:cubicBezTo>
                    <a:cubicBezTo>
                      <a:pt x="9519" y="18446"/>
                      <a:pt x="10450" y="19829"/>
                      <a:pt x="10450" y="19928"/>
                    </a:cubicBezTo>
                    <a:cubicBezTo>
                      <a:pt x="10616" y="19928"/>
                      <a:pt x="10640" y="20397"/>
                      <a:pt x="10790" y="20397"/>
                    </a:cubicBezTo>
                    <a:cubicBezTo>
                      <a:pt x="10816" y="20709"/>
                      <a:pt x="10985" y="20998"/>
                      <a:pt x="10985" y="21228"/>
                    </a:cubicBezTo>
                    <a:cubicBezTo>
                      <a:pt x="11180" y="21448"/>
                      <a:pt x="11986" y="21264"/>
                      <a:pt x="12301" y="21264"/>
                    </a:cubicBezTo>
                    <a:cubicBezTo>
                      <a:pt x="12301" y="21180"/>
                      <a:pt x="13771" y="20975"/>
                      <a:pt x="13958" y="20975"/>
                    </a:cubicBezTo>
                    <a:cubicBezTo>
                      <a:pt x="14057" y="20878"/>
                      <a:pt x="14690" y="20216"/>
                      <a:pt x="14690" y="20216"/>
                    </a:cubicBezTo>
                    <a:cubicBezTo>
                      <a:pt x="14690" y="19882"/>
                      <a:pt x="15601" y="19238"/>
                      <a:pt x="15959" y="19059"/>
                    </a:cubicBezTo>
                    <a:cubicBezTo>
                      <a:pt x="15959" y="19006"/>
                      <a:pt x="16404" y="18192"/>
                      <a:pt x="16349" y="18192"/>
                    </a:cubicBezTo>
                    <a:cubicBezTo>
                      <a:pt x="16349" y="17624"/>
                      <a:pt x="16544" y="17250"/>
                      <a:pt x="16544" y="16748"/>
                    </a:cubicBezTo>
                    <a:cubicBezTo>
                      <a:pt x="16688" y="16748"/>
                      <a:pt x="16830" y="16278"/>
                      <a:pt x="17128" y="16278"/>
                    </a:cubicBezTo>
                    <a:cubicBezTo>
                      <a:pt x="17212" y="16155"/>
                      <a:pt x="17450" y="16107"/>
                      <a:pt x="17616" y="16024"/>
                    </a:cubicBezTo>
                    <a:cubicBezTo>
                      <a:pt x="17616" y="15713"/>
                      <a:pt x="17957" y="15476"/>
                      <a:pt x="17957" y="15087"/>
                    </a:cubicBezTo>
                    <a:cubicBezTo>
                      <a:pt x="18179" y="15087"/>
                      <a:pt x="17812" y="13876"/>
                      <a:pt x="17812" y="13749"/>
                    </a:cubicBezTo>
                    <a:cubicBezTo>
                      <a:pt x="17382" y="13749"/>
                      <a:pt x="17713" y="12307"/>
                      <a:pt x="17713" y="12124"/>
                    </a:cubicBezTo>
                    <a:cubicBezTo>
                      <a:pt x="17437" y="12124"/>
                      <a:pt x="18620" y="11148"/>
                      <a:pt x="18598" y="11208"/>
                    </a:cubicBezTo>
                    <a:cubicBezTo>
                      <a:pt x="18681" y="10953"/>
                      <a:pt x="19316" y="10604"/>
                      <a:pt x="19526" y="10404"/>
                    </a:cubicBezTo>
                    <a:cubicBezTo>
                      <a:pt x="19713" y="10224"/>
                      <a:pt x="20347" y="9878"/>
                      <a:pt x="20347" y="9667"/>
                    </a:cubicBezTo>
                    <a:cubicBezTo>
                      <a:pt x="20620" y="9565"/>
                      <a:pt x="20654" y="9375"/>
                      <a:pt x="20882" y="9269"/>
                    </a:cubicBezTo>
                    <a:cubicBezTo>
                      <a:pt x="20882" y="9177"/>
                      <a:pt x="20727" y="8909"/>
                      <a:pt x="21077" y="8909"/>
                    </a:cubicBezTo>
                    <a:cubicBezTo>
                      <a:pt x="20989" y="8446"/>
                      <a:pt x="21517" y="8183"/>
                      <a:pt x="21517" y="7716"/>
                    </a:cubicBezTo>
                    <a:cubicBezTo>
                      <a:pt x="21101" y="7817"/>
                      <a:pt x="20526" y="7861"/>
                      <a:pt x="20102" y="7861"/>
                    </a:cubicBezTo>
                    <a:cubicBezTo>
                      <a:pt x="20104" y="7926"/>
                      <a:pt x="19637" y="7935"/>
                      <a:pt x="19567" y="7931"/>
                    </a:cubicBezTo>
                    <a:close/>
                    <a:moveTo>
                      <a:pt x="19567" y="793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Freeform: Shape 55"/>
              <p:cNvSpPr/>
              <p:nvPr/>
            </p:nvSpPr>
            <p:spPr bwMode="auto">
              <a:xfrm>
                <a:off x="184" y="272"/>
                <a:ext cx="3" cy="2"/>
              </a:xfrm>
              <a:custGeom>
                <a:avLst/>
                <a:gdLst>
                  <a:gd name="T0" fmla="*/ 0 w 16989"/>
                  <a:gd name="T1" fmla="*/ 0 h 15334"/>
                  <a:gd name="T2" fmla="*/ 0 w 16989"/>
                  <a:gd name="T3" fmla="*/ 0 h 15334"/>
                  <a:gd name="T4" fmla="*/ 0 w 16989"/>
                  <a:gd name="T5" fmla="*/ 0 h 15334"/>
                  <a:gd name="T6" fmla="*/ 0 w 16989"/>
                  <a:gd name="T7" fmla="*/ 0 h 15334"/>
                  <a:gd name="T8" fmla="*/ 0 w 16989"/>
                  <a:gd name="T9" fmla="*/ 0 h 15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989" h="15334">
                    <a:moveTo>
                      <a:pt x="5730" y="2266"/>
                    </a:moveTo>
                    <a:cubicBezTo>
                      <a:pt x="4165" y="1591"/>
                      <a:pt x="2498" y="771"/>
                      <a:pt x="900" y="0"/>
                    </a:cubicBezTo>
                    <a:cubicBezTo>
                      <a:pt x="-4611" y="21600"/>
                      <a:pt x="16989" y="17743"/>
                      <a:pt x="16989" y="4629"/>
                    </a:cubicBezTo>
                    <a:cubicBezTo>
                      <a:pt x="12159" y="7955"/>
                      <a:pt x="7839" y="13596"/>
                      <a:pt x="5730" y="2266"/>
                    </a:cubicBezTo>
                    <a:close/>
                    <a:moveTo>
                      <a:pt x="5730" y="22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1" name="Freeform: Shape 56"/>
              <p:cNvSpPr/>
              <p:nvPr/>
            </p:nvSpPr>
            <p:spPr bwMode="auto">
              <a:xfrm>
                <a:off x="192" y="272"/>
                <a:ext cx="16" cy="8"/>
              </a:xfrm>
              <a:custGeom>
                <a:avLst/>
                <a:gdLst>
                  <a:gd name="T0" fmla="*/ 0 w 18999"/>
                  <a:gd name="T1" fmla="*/ 0 h 20934"/>
                  <a:gd name="T2" fmla="*/ 0 w 18999"/>
                  <a:gd name="T3" fmla="*/ 0 h 20934"/>
                  <a:gd name="T4" fmla="*/ 0 w 18999"/>
                  <a:gd name="T5" fmla="*/ 0 h 20934"/>
                  <a:gd name="T6" fmla="*/ 0 w 18999"/>
                  <a:gd name="T7" fmla="*/ 0 h 20934"/>
                  <a:gd name="T8" fmla="*/ 0 w 18999"/>
                  <a:gd name="T9" fmla="*/ 0 h 20934"/>
                  <a:gd name="T10" fmla="*/ 0 w 18999"/>
                  <a:gd name="T11" fmla="*/ 0 h 20934"/>
                  <a:gd name="T12" fmla="*/ 0 w 18999"/>
                  <a:gd name="T13" fmla="*/ 0 h 209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99" h="20934">
                    <a:moveTo>
                      <a:pt x="5636" y="0"/>
                    </a:moveTo>
                    <a:cubicBezTo>
                      <a:pt x="4287" y="4948"/>
                      <a:pt x="2148" y="3040"/>
                      <a:pt x="0" y="2842"/>
                    </a:cubicBezTo>
                    <a:cubicBezTo>
                      <a:pt x="1313" y="7114"/>
                      <a:pt x="5600" y="11307"/>
                      <a:pt x="7812" y="11307"/>
                    </a:cubicBezTo>
                    <a:cubicBezTo>
                      <a:pt x="9253" y="17507"/>
                      <a:pt x="13604" y="21600"/>
                      <a:pt x="17047" y="20845"/>
                    </a:cubicBezTo>
                    <a:cubicBezTo>
                      <a:pt x="21600" y="19871"/>
                      <a:pt x="16872" y="12618"/>
                      <a:pt x="16055" y="9439"/>
                    </a:cubicBezTo>
                    <a:cubicBezTo>
                      <a:pt x="11622" y="9439"/>
                      <a:pt x="11135" y="1212"/>
                      <a:pt x="5636" y="0"/>
                    </a:cubicBezTo>
                    <a:close/>
                    <a:moveTo>
                      <a:pt x="5636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Freeform: Shape 57"/>
              <p:cNvSpPr/>
              <p:nvPr/>
            </p:nvSpPr>
            <p:spPr bwMode="auto">
              <a:xfrm>
                <a:off x="208" y="288"/>
                <a:ext cx="15" cy="4"/>
              </a:xfrm>
              <a:custGeom>
                <a:avLst/>
                <a:gdLst>
                  <a:gd name="T0" fmla="*/ 0 w 21600"/>
                  <a:gd name="T1" fmla="*/ 0 h 19826"/>
                  <a:gd name="T2" fmla="*/ 0 w 21600"/>
                  <a:gd name="T3" fmla="*/ 0 h 19826"/>
                  <a:gd name="T4" fmla="*/ 0 w 21600"/>
                  <a:gd name="T5" fmla="*/ 0 h 19826"/>
                  <a:gd name="T6" fmla="*/ 0 w 21600"/>
                  <a:gd name="T7" fmla="*/ 0 h 19826"/>
                  <a:gd name="T8" fmla="*/ 0 w 21600"/>
                  <a:gd name="T9" fmla="*/ 0 h 19826"/>
                  <a:gd name="T10" fmla="*/ 0 w 21600"/>
                  <a:gd name="T11" fmla="*/ 0 h 19826"/>
                  <a:gd name="T12" fmla="*/ 0 w 21600"/>
                  <a:gd name="T13" fmla="*/ 0 h 19826"/>
                  <a:gd name="T14" fmla="*/ 0 w 21600"/>
                  <a:gd name="T15" fmla="*/ 0 h 19826"/>
                  <a:gd name="T16" fmla="*/ 0 w 21600"/>
                  <a:gd name="T17" fmla="*/ 0 h 198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19826">
                    <a:moveTo>
                      <a:pt x="15657" y="0"/>
                    </a:moveTo>
                    <a:cubicBezTo>
                      <a:pt x="14560" y="9831"/>
                      <a:pt x="15657" y="658"/>
                      <a:pt x="15657" y="8204"/>
                    </a:cubicBezTo>
                    <a:cubicBezTo>
                      <a:pt x="11646" y="8446"/>
                      <a:pt x="8331" y="1662"/>
                      <a:pt x="5406" y="1662"/>
                    </a:cubicBezTo>
                    <a:cubicBezTo>
                      <a:pt x="6331" y="6612"/>
                      <a:pt x="7554" y="10212"/>
                      <a:pt x="7554" y="14712"/>
                    </a:cubicBezTo>
                    <a:cubicBezTo>
                      <a:pt x="4789" y="18069"/>
                      <a:pt x="2686" y="14712"/>
                      <a:pt x="0" y="14712"/>
                    </a:cubicBezTo>
                    <a:cubicBezTo>
                      <a:pt x="1006" y="20735"/>
                      <a:pt x="8309" y="21600"/>
                      <a:pt x="9189" y="16442"/>
                    </a:cubicBezTo>
                    <a:cubicBezTo>
                      <a:pt x="15417" y="16442"/>
                      <a:pt x="15680" y="16027"/>
                      <a:pt x="21600" y="18000"/>
                    </a:cubicBezTo>
                    <a:cubicBezTo>
                      <a:pt x="21406" y="13015"/>
                      <a:pt x="17349" y="1315"/>
                      <a:pt x="15657" y="0"/>
                    </a:cubicBezTo>
                    <a:close/>
                    <a:moveTo>
                      <a:pt x="15657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Freeform: Shape 58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16604"/>
                  <a:gd name="T1" fmla="*/ 0 h 17442"/>
                  <a:gd name="T2" fmla="*/ 0 w 16604"/>
                  <a:gd name="T3" fmla="*/ 0 h 17442"/>
                  <a:gd name="T4" fmla="*/ 0 w 16604"/>
                  <a:gd name="T5" fmla="*/ 0 h 17442"/>
                  <a:gd name="T6" fmla="*/ 0 w 16604"/>
                  <a:gd name="T7" fmla="*/ 0 h 174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604" h="17442">
                    <a:moveTo>
                      <a:pt x="1543" y="0"/>
                    </a:moveTo>
                    <a:cubicBezTo>
                      <a:pt x="-4492" y="21600"/>
                      <a:pt x="8577" y="17040"/>
                      <a:pt x="16563" y="17040"/>
                    </a:cubicBezTo>
                    <a:cubicBezTo>
                      <a:pt x="17108" y="7620"/>
                      <a:pt x="12116" y="1920"/>
                      <a:pt x="1543" y="0"/>
                    </a:cubicBezTo>
                    <a:close/>
                    <a:moveTo>
                      <a:pt x="1543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Freeform: Shape 59"/>
              <p:cNvSpPr/>
              <p:nvPr/>
            </p:nvSpPr>
            <p:spPr bwMode="auto">
              <a:xfrm>
                <a:off x="200" y="288"/>
                <a:ext cx="2" cy="2"/>
              </a:xfrm>
              <a:custGeom>
                <a:avLst/>
                <a:gdLst>
                  <a:gd name="T0" fmla="*/ 0 w 21600"/>
                  <a:gd name="T1" fmla="*/ 0 h 12742"/>
                  <a:gd name="T2" fmla="*/ 0 w 21600"/>
                  <a:gd name="T3" fmla="*/ 0 h 12742"/>
                  <a:gd name="T4" fmla="*/ 0 w 21600"/>
                  <a:gd name="T5" fmla="*/ 0 h 12742"/>
                  <a:gd name="T6" fmla="*/ 0 w 21600"/>
                  <a:gd name="T7" fmla="*/ 0 h 127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12742">
                    <a:moveTo>
                      <a:pt x="0" y="12742"/>
                    </a:moveTo>
                    <a:cubicBezTo>
                      <a:pt x="7251" y="11994"/>
                      <a:pt x="14425" y="11339"/>
                      <a:pt x="21600" y="10545"/>
                    </a:cubicBezTo>
                    <a:cubicBezTo>
                      <a:pt x="17860" y="-8858"/>
                      <a:pt x="2137" y="2550"/>
                      <a:pt x="0" y="12742"/>
                    </a:cubicBezTo>
                    <a:close/>
                    <a:moveTo>
                      <a:pt x="0" y="1274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" name="Freeform: Shape 60"/>
              <p:cNvSpPr/>
              <p:nvPr/>
            </p:nvSpPr>
            <p:spPr bwMode="auto">
              <a:xfrm>
                <a:off x="232" y="288"/>
                <a:ext cx="2" cy="1"/>
              </a:xfrm>
              <a:custGeom>
                <a:avLst/>
                <a:gdLst>
                  <a:gd name="T0" fmla="*/ 0 w 17161"/>
                  <a:gd name="T1" fmla="*/ 0 h 13638"/>
                  <a:gd name="T2" fmla="*/ 0 w 17161"/>
                  <a:gd name="T3" fmla="*/ 0 h 13638"/>
                  <a:gd name="T4" fmla="*/ 0 w 17161"/>
                  <a:gd name="T5" fmla="*/ 0 h 13638"/>
                  <a:gd name="T6" fmla="*/ 0 w 17161"/>
                  <a:gd name="T7" fmla="*/ 0 h 136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161" h="13638">
                    <a:moveTo>
                      <a:pt x="1582" y="0"/>
                    </a:moveTo>
                    <a:cubicBezTo>
                      <a:pt x="-4374" y="21600"/>
                      <a:pt x="7735" y="11073"/>
                      <a:pt x="17161" y="11073"/>
                    </a:cubicBezTo>
                    <a:cubicBezTo>
                      <a:pt x="17226" y="3353"/>
                      <a:pt x="8782" y="0"/>
                      <a:pt x="1582" y="0"/>
                    </a:cubicBezTo>
                    <a:close/>
                    <a:moveTo>
                      <a:pt x="1582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6" name="Freeform: Shape 61"/>
              <p:cNvSpPr/>
              <p:nvPr/>
            </p:nvSpPr>
            <p:spPr bwMode="auto">
              <a:xfrm>
                <a:off x="224" y="288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0" y="7500"/>
                      <a:pt x="0" y="14250"/>
                      <a:pt x="0" y="21600"/>
                    </a:cubicBezTo>
                    <a:cubicBezTo>
                      <a:pt x="8975" y="18750"/>
                      <a:pt x="12777" y="14250"/>
                      <a:pt x="21600" y="14250"/>
                    </a:cubicBezTo>
                    <a:cubicBezTo>
                      <a:pt x="21600" y="5100"/>
                      <a:pt x="9279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7" name="Freeform: Shape 62"/>
              <p:cNvSpPr/>
              <p:nvPr/>
            </p:nvSpPr>
            <p:spPr bwMode="auto">
              <a:xfrm>
                <a:off x="216" y="304"/>
                <a:ext cx="1" cy="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7923" y="21600"/>
                      <a:pt x="17234" y="20571"/>
                      <a:pt x="21600" y="5371"/>
                    </a:cubicBezTo>
                    <a:cubicBezTo>
                      <a:pt x="16200" y="3429"/>
                      <a:pt x="10915" y="1714"/>
                      <a:pt x="5285" y="0"/>
                    </a:cubicBezTo>
                    <a:cubicBezTo>
                      <a:pt x="3447" y="7200"/>
                      <a:pt x="1838" y="14400"/>
                      <a:pt x="0" y="21600"/>
                    </a:cubicBezTo>
                    <a:close/>
                    <a:moveTo>
                      <a:pt x="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" name="Freeform: Shape 63"/>
              <p:cNvSpPr/>
              <p:nvPr/>
            </p:nvSpPr>
            <p:spPr bwMode="auto">
              <a:xfrm>
                <a:off x="480" y="384"/>
                <a:ext cx="1" cy="2"/>
              </a:xfrm>
              <a:custGeom>
                <a:avLst/>
                <a:gdLst>
                  <a:gd name="T0" fmla="*/ 0 w 16557"/>
                  <a:gd name="T1" fmla="*/ 0 h 18344"/>
                  <a:gd name="T2" fmla="*/ 0 w 16557"/>
                  <a:gd name="T3" fmla="*/ 0 h 18344"/>
                  <a:gd name="T4" fmla="*/ 0 w 16557"/>
                  <a:gd name="T5" fmla="*/ 0 h 18344"/>
                  <a:gd name="T6" fmla="*/ 0 w 16557"/>
                  <a:gd name="T7" fmla="*/ 0 h 1834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557" h="18344">
                    <a:moveTo>
                      <a:pt x="0" y="16234"/>
                    </a:moveTo>
                    <a:cubicBezTo>
                      <a:pt x="21600" y="21600"/>
                      <a:pt x="17408" y="16922"/>
                      <a:pt x="13033" y="0"/>
                    </a:cubicBezTo>
                    <a:cubicBezTo>
                      <a:pt x="2734" y="5916"/>
                      <a:pt x="0" y="4471"/>
                      <a:pt x="0" y="16234"/>
                    </a:cubicBezTo>
                    <a:close/>
                    <a:moveTo>
                      <a:pt x="0" y="1623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69" name="TextBox 67"/>
          <p:cNvSpPr txBox="1"/>
          <p:nvPr/>
        </p:nvSpPr>
        <p:spPr>
          <a:xfrm>
            <a:off x="8450597" y="4805018"/>
            <a:ext cx="2747737" cy="434221"/>
          </a:xfrm>
          <a:prstGeom prst="rect">
            <a:avLst/>
          </a:prstGeom>
          <a:noFill/>
          <a:effectLst/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9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此部分内容作为文字排版占位显示</a:t>
            </a:r>
            <a:br>
              <a:rPr lang="zh-CN" altLang="en-US" sz="9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93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（建议使用主题字体）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8838506" y="3750119"/>
            <a:ext cx="1972599" cy="2037784"/>
            <a:chOff x="6790196" y="2798607"/>
            <a:chExt cx="1479449" cy="1528338"/>
          </a:xfrm>
        </p:grpSpPr>
        <p:sp>
          <p:nvSpPr>
            <p:cNvPr id="71" name="Oval 65"/>
            <p:cNvSpPr/>
            <p:nvPr/>
          </p:nvSpPr>
          <p:spPr bwMode="auto">
            <a:xfrm>
              <a:off x="6790196" y="2847496"/>
              <a:ext cx="1479449" cy="1479449"/>
            </a:xfrm>
            <a:prstGeom prst="ellipse">
              <a:avLst/>
            </a:prstGeom>
            <a:noFill/>
            <a:ln w="28575" cap="flat" cmpd="sng" algn="ctr">
              <a:solidFill>
                <a:srgbClr val="F6B0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2" name="TextBox 66"/>
            <p:cNvSpPr txBox="1"/>
            <p:nvPr/>
          </p:nvSpPr>
          <p:spPr>
            <a:xfrm>
              <a:off x="6894901" y="3257313"/>
              <a:ext cx="1244764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1865" b="1" spc="-11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</a:p>
          </p:txBody>
        </p:sp>
        <p:sp>
          <p:nvSpPr>
            <p:cNvPr id="73" name="Oval 68"/>
            <p:cNvSpPr>
              <a:spLocks noChangeAspect="1"/>
            </p:cNvSpPr>
            <p:nvPr/>
          </p:nvSpPr>
          <p:spPr bwMode="auto">
            <a:xfrm>
              <a:off x="7771112" y="2798607"/>
              <a:ext cx="496124" cy="496124"/>
            </a:xfrm>
            <a:prstGeom prst="ellipse">
              <a:avLst/>
            </a:prstGeom>
            <a:solidFill>
              <a:srgbClr val="F6B0CA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4" name="Group 69"/>
            <p:cNvGrpSpPr/>
            <p:nvPr/>
          </p:nvGrpSpPr>
          <p:grpSpPr bwMode="auto">
            <a:xfrm>
              <a:off x="7863817" y="2914544"/>
              <a:ext cx="283859" cy="252320"/>
              <a:chOff x="0" y="0"/>
              <a:chExt cx="576" cy="515"/>
            </a:xfrm>
            <a:solidFill>
              <a:schemeClr val="bg1"/>
            </a:solidFill>
            <a:effectLst/>
          </p:grpSpPr>
          <p:sp>
            <p:nvSpPr>
              <p:cNvPr id="75" name="Freeform: Shape 70"/>
              <p:cNvSpPr/>
              <p:nvPr/>
            </p:nvSpPr>
            <p:spPr bwMode="auto">
              <a:xfrm>
                <a:off x="0" y="0"/>
                <a:ext cx="576" cy="5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1936" y="0"/>
                    </a:moveTo>
                    <a:cubicBezTo>
                      <a:pt x="6599" y="0"/>
                      <a:pt x="2272" y="4836"/>
                      <a:pt x="2272" y="10800"/>
                    </a:cubicBezTo>
                    <a:cubicBezTo>
                      <a:pt x="2272" y="10815"/>
                      <a:pt x="2273" y="10840"/>
                      <a:pt x="2273" y="10861"/>
                    </a:cubicBezTo>
                    <a:lnTo>
                      <a:pt x="0" y="10861"/>
                    </a:lnTo>
                    <a:lnTo>
                      <a:pt x="3616" y="14894"/>
                    </a:lnTo>
                    <a:lnTo>
                      <a:pt x="7238" y="10861"/>
                    </a:lnTo>
                    <a:lnTo>
                      <a:pt x="4958" y="10861"/>
                    </a:lnTo>
                    <a:cubicBezTo>
                      <a:pt x="4958" y="10860"/>
                      <a:pt x="4958" y="10859"/>
                      <a:pt x="4958" y="10858"/>
                    </a:cubicBezTo>
                    <a:cubicBezTo>
                      <a:pt x="4958" y="10838"/>
                      <a:pt x="4957" y="10814"/>
                      <a:pt x="4957" y="10800"/>
                    </a:cubicBezTo>
                    <a:cubicBezTo>
                      <a:pt x="4957" y="6499"/>
                      <a:pt x="8088" y="3000"/>
                      <a:pt x="11936" y="3000"/>
                    </a:cubicBezTo>
                    <a:cubicBezTo>
                      <a:pt x="15785" y="3000"/>
                      <a:pt x="18916" y="6499"/>
                      <a:pt x="18916" y="10800"/>
                    </a:cubicBezTo>
                    <a:cubicBezTo>
                      <a:pt x="18916" y="15101"/>
                      <a:pt x="15785" y="18600"/>
                      <a:pt x="11936" y="18600"/>
                    </a:cubicBezTo>
                    <a:cubicBezTo>
                      <a:pt x="9601" y="18600"/>
                      <a:pt x="7530" y="17309"/>
                      <a:pt x="6263" y="15335"/>
                    </a:cubicBezTo>
                    <a:lnTo>
                      <a:pt x="5132" y="16594"/>
                    </a:lnTo>
                    <a:lnTo>
                      <a:pt x="4341" y="17474"/>
                    </a:lnTo>
                    <a:cubicBezTo>
                      <a:pt x="6111" y="19986"/>
                      <a:pt x="8854" y="21600"/>
                      <a:pt x="11936" y="21600"/>
                    </a:cubicBezTo>
                    <a:cubicBezTo>
                      <a:pt x="17274" y="21600"/>
                      <a:pt x="21600" y="16765"/>
                      <a:pt x="21600" y="10800"/>
                    </a:cubicBezTo>
                    <a:cubicBezTo>
                      <a:pt x="21600" y="4836"/>
                      <a:pt x="17273" y="0"/>
                      <a:pt x="11936" y="0"/>
                    </a:cubicBezTo>
                    <a:close/>
                    <a:moveTo>
                      <a:pt x="11936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Freeform: Shape 71"/>
              <p:cNvSpPr/>
              <p:nvPr/>
            </p:nvSpPr>
            <p:spPr bwMode="auto">
              <a:xfrm>
                <a:off x="304" y="128"/>
                <a:ext cx="134" cy="21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4168"/>
                    </a:lnTo>
                    <a:lnTo>
                      <a:pt x="32" y="14168"/>
                    </a:lnTo>
                    <a:lnTo>
                      <a:pt x="18924" y="21600"/>
                    </a:lnTo>
                    <a:lnTo>
                      <a:pt x="21600" y="18903"/>
                    </a:lnTo>
                    <a:lnTo>
                      <a:pt x="5054" y="12394"/>
                    </a:lnTo>
                    <a:lnTo>
                      <a:pt x="5054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cxnSp>
        <p:nvCxnSpPr>
          <p:cNvPr id="77" name="Straight Connector 77"/>
          <p:cNvCxnSpPr/>
          <p:nvPr/>
        </p:nvCxnSpPr>
        <p:spPr bwMode="auto">
          <a:xfrm>
            <a:off x="2555590" y="2948916"/>
            <a:ext cx="274157" cy="95345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F6B0CA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78" name="组合 77"/>
          <p:cNvGrpSpPr/>
          <p:nvPr/>
        </p:nvGrpSpPr>
        <p:grpSpPr>
          <a:xfrm>
            <a:off x="791845" y="1337187"/>
            <a:ext cx="1722211" cy="2036049"/>
            <a:chOff x="791872" y="1005576"/>
            <a:chExt cx="1291658" cy="1527037"/>
          </a:xfrm>
        </p:grpSpPr>
        <p:sp>
          <p:nvSpPr>
            <p:cNvPr id="79" name="Oval 73"/>
            <p:cNvSpPr/>
            <p:nvPr/>
          </p:nvSpPr>
          <p:spPr bwMode="auto">
            <a:xfrm>
              <a:off x="791872" y="1243646"/>
              <a:ext cx="1288968" cy="1288967"/>
            </a:xfrm>
            <a:prstGeom prst="ellipse">
              <a:avLst/>
            </a:prstGeom>
            <a:noFill/>
            <a:ln w="28575" cap="flat" cmpd="sng" algn="ctr">
              <a:solidFill>
                <a:srgbClr val="F08B9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TextBox 74"/>
            <p:cNvSpPr txBox="1"/>
            <p:nvPr/>
          </p:nvSpPr>
          <p:spPr>
            <a:xfrm>
              <a:off x="791872" y="1666052"/>
              <a:ext cx="1291658" cy="300083"/>
            </a:xfrm>
            <a:prstGeom prst="rect">
              <a:avLst/>
            </a:prstGeom>
            <a:noFill/>
            <a:effectLst/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400" b="1" spc="-111" baseline="30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标题文本预设</a:t>
              </a:r>
            </a:p>
          </p:txBody>
        </p:sp>
        <p:sp>
          <p:nvSpPr>
            <p:cNvPr id="81" name="TextBox 75"/>
            <p:cNvSpPr txBox="1"/>
            <p:nvPr/>
          </p:nvSpPr>
          <p:spPr>
            <a:xfrm>
              <a:off x="791872" y="1966135"/>
              <a:ext cx="1291658" cy="260552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</a:p>
          </p:txBody>
        </p:sp>
        <p:sp>
          <p:nvSpPr>
            <p:cNvPr id="82" name="Oval 76"/>
            <p:cNvSpPr>
              <a:spLocks noChangeAspect="1"/>
            </p:cNvSpPr>
            <p:nvPr/>
          </p:nvSpPr>
          <p:spPr bwMode="auto">
            <a:xfrm>
              <a:off x="877021" y="1005576"/>
              <a:ext cx="496124" cy="49612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F6B0CA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Freeform: Shape 78"/>
            <p:cNvSpPr/>
            <p:nvPr/>
          </p:nvSpPr>
          <p:spPr bwMode="auto">
            <a:xfrm>
              <a:off x="1056932" y="1119913"/>
              <a:ext cx="129983" cy="256144"/>
            </a:xfrm>
            <a:custGeom>
              <a:avLst/>
              <a:gdLst>
                <a:gd name="T0" fmla="*/ 7876052 w 21600"/>
                <a:gd name="T1" fmla="*/ 185358510 h 21600"/>
                <a:gd name="T2" fmla="*/ 8461236 w 21600"/>
                <a:gd name="T3" fmla="*/ 100252083 h 21600"/>
                <a:gd name="T4" fmla="*/ 13475014 w 21600"/>
                <a:gd name="T5" fmla="*/ 51005792 h 21600"/>
                <a:gd name="T6" fmla="*/ 6737509 w 21600"/>
                <a:gd name="T7" fmla="*/ 0 h 21600"/>
                <a:gd name="T8" fmla="*/ 0 w 21600"/>
                <a:gd name="T9" fmla="*/ 51005792 h 21600"/>
                <a:gd name="T10" fmla="*/ 4941496 w 21600"/>
                <a:gd name="T11" fmla="*/ 100110670 h 21600"/>
                <a:gd name="T12" fmla="*/ 5527805 w 21600"/>
                <a:gd name="T13" fmla="*/ 185387119 h 21600"/>
                <a:gd name="T14" fmla="*/ 1748080 w 21600"/>
                <a:gd name="T15" fmla="*/ 194154876 h 21600"/>
                <a:gd name="T16" fmla="*/ 6733136 w 21600"/>
                <a:gd name="T17" fmla="*/ 203194979 h 21600"/>
                <a:gd name="T18" fmla="*/ 11718967 w 21600"/>
                <a:gd name="T19" fmla="*/ 194154876 h 21600"/>
                <a:gd name="T20" fmla="*/ 7876052 w 21600"/>
                <a:gd name="T21" fmla="*/ 185358510 h 21600"/>
                <a:gd name="T22" fmla="*/ 5811038 w 21600"/>
                <a:gd name="T23" fmla="*/ 39764005 h 21600"/>
                <a:gd name="T24" fmla="*/ 3381794 w 21600"/>
                <a:gd name="T25" fmla="*/ 49678959 h 21600"/>
                <a:gd name="T26" fmla="*/ 2388689 w 21600"/>
                <a:gd name="T27" fmla="*/ 30187155 h 21600"/>
                <a:gd name="T28" fmla="*/ 4817314 w 21600"/>
                <a:gd name="T29" fmla="*/ 20272200 h 21600"/>
                <a:gd name="T30" fmla="*/ 5811038 w 21600"/>
                <a:gd name="T31" fmla="*/ 39764005 h 21600"/>
                <a:gd name="T32" fmla="*/ 5811038 w 21600"/>
                <a:gd name="T33" fmla="*/ 39764005 h 216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600" h="21600">
                  <a:moveTo>
                    <a:pt x="12625" y="19704"/>
                  </a:moveTo>
                  <a:lnTo>
                    <a:pt x="13563" y="10657"/>
                  </a:lnTo>
                  <a:cubicBezTo>
                    <a:pt x="18187" y="10044"/>
                    <a:pt x="21600" y="7936"/>
                    <a:pt x="21600" y="5422"/>
                  </a:cubicBezTo>
                  <a:cubicBezTo>
                    <a:pt x="21600" y="2427"/>
                    <a:pt x="16765" y="0"/>
                    <a:pt x="10800" y="0"/>
                  </a:cubicBezTo>
                  <a:cubicBezTo>
                    <a:pt x="4835" y="0"/>
                    <a:pt x="0" y="2427"/>
                    <a:pt x="0" y="5422"/>
                  </a:cubicBezTo>
                  <a:cubicBezTo>
                    <a:pt x="0" y="7915"/>
                    <a:pt x="3356" y="10009"/>
                    <a:pt x="7921" y="10642"/>
                  </a:cubicBezTo>
                  <a:lnTo>
                    <a:pt x="8861" y="19707"/>
                  </a:lnTo>
                  <a:cubicBezTo>
                    <a:pt x="5382" y="19811"/>
                    <a:pt x="2802" y="20188"/>
                    <a:pt x="2802" y="20639"/>
                  </a:cubicBezTo>
                  <a:cubicBezTo>
                    <a:pt x="2802" y="21170"/>
                    <a:pt x="6379" y="21600"/>
                    <a:pt x="10793" y="21600"/>
                  </a:cubicBezTo>
                  <a:cubicBezTo>
                    <a:pt x="15206" y="21600"/>
                    <a:pt x="18785" y="21169"/>
                    <a:pt x="18785" y="20639"/>
                  </a:cubicBezTo>
                  <a:cubicBezTo>
                    <a:pt x="18785" y="20184"/>
                    <a:pt x="16154" y="19803"/>
                    <a:pt x="12625" y="19704"/>
                  </a:cubicBezTo>
                  <a:close/>
                  <a:moveTo>
                    <a:pt x="9315" y="4227"/>
                  </a:moveTo>
                  <a:cubicBezTo>
                    <a:pt x="8680" y="5090"/>
                    <a:pt x="6937" y="5562"/>
                    <a:pt x="5421" y="5281"/>
                  </a:cubicBezTo>
                  <a:cubicBezTo>
                    <a:pt x="3906" y="5000"/>
                    <a:pt x="3193" y="4072"/>
                    <a:pt x="3829" y="3209"/>
                  </a:cubicBezTo>
                  <a:cubicBezTo>
                    <a:pt x="4464" y="2346"/>
                    <a:pt x="6207" y="1874"/>
                    <a:pt x="7722" y="2155"/>
                  </a:cubicBezTo>
                  <a:cubicBezTo>
                    <a:pt x="9238" y="2436"/>
                    <a:pt x="9951" y="3363"/>
                    <a:pt x="9315" y="4227"/>
                  </a:cubicBezTo>
                  <a:close/>
                  <a:moveTo>
                    <a:pt x="9315" y="4227"/>
                  </a:moveTo>
                </a:path>
              </a:pathLst>
            </a:custGeom>
            <a:solidFill>
              <a:srgbClr val="F6B0CA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84" name="Straight Connector 84"/>
          <p:cNvCxnSpPr/>
          <p:nvPr/>
        </p:nvCxnSpPr>
        <p:spPr bwMode="auto">
          <a:xfrm>
            <a:off x="8180510" y="3465816"/>
            <a:ext cx="815869" cy="665607"/>
          </a:xfrm>
          <a:prstGeom prst="line">
            <a:avLst/>
          </a:prstGeom>
          <a:solidFill>
            <a:schemeClr val="accent1"/>
          </a:solidFill>
          <a:ln w="15875" cap="rnd" cmpd="sng" algn="ctr">
            <a:solidFill>
              <a:srgbClr val="F6B0CA"/>
            </a:solidFill>
            <a:prstDash val="sysDot"/>
            <a:round/>
            <a:headEnd type="oval" w="sm" len="sm"/>
            <a:tailEnd type="oval" w="sm" len="sm"/>
          </a:ln>
          <a:effectLst/>
        </p:spPr>
      </p:cxnSp>
      <p:grpSp>
        <p:nvGrpSpPr>
          <p:cNvPr id="85" name="组合 84"/>
          <p:cNvGrpSpPr/>
          <p:nvPr/>
        </p:nvGrpSpPr>
        <p:grpSpPr>
          <a:xfrm>
            <a:off x="5853252" y="1377986"/>
            <a:ext cx="2747737" cy="2437320"/>
            <a:chOff x="4551255" y="1019507"/>
            <a:chExt cx="2060803" cy="1827990"/>
          </a:xfrm>
        </p:grpSpPr>
        <p:grpSp>
          <p:nvGrpSpPr>
            <p:cNvPr id="86" name="组合 85"/>
            <p:cNvGrpSpPr/>
            <p:nvPr/>
          </p:nvGrpSpPr>
          <p:grpSpPr>
            <a:xfrm>
              <a:off x="4741617" y="1019507"/>
              <a:ext cx="1705356" cy="1827990"/>
              <a:chOff x="4741617" y="1019507"/>
              <a:chExt cx="1705356" cy="1827990"/>
            </a:xfrm>
          </p:grpSpPr>
          <p:sp>
            <p:nvSpPr>
              <p:cNvPr id="88" name="Oval 80"/>
              <p:cNvSpPr/>
              <p:nvPr/>
            </p:nvSpPr>
            <p:spPr bwMode="auto">
              <a:xfrm>
                <a:off x="4741617" y="1142142"/>
                <a:ext cx="1705356" cy="1705355"/>
              </a:xfrm>
              <a:prstGeom prst="ellipse">
                <a:avLst/>
              </a:prstGeom>
              <a:solidFill>
                <a:srgbClr val="F6B0CA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sz="1865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" name="TextBox 81"/>
              <p:cNvSpPr txBox="1"/>
              <p:nvPr/>
            </p:nvSpPr>
            <p:spPr>
              <a:xfrm>
                <a:off x="4935326" y="1653648"/>
                <a:ext cx="1292662" cy="300083"/>
              </a:xfrm>
              <a:prstGeom prst="rect">
                <a:avLst/>
              </a:prstGeom>
              <a:noFill/>
              <a:effectLst/>
            </p:spPr>
            <p:txBody>
              <a:bodyPr wrap="none" anchor="ctr" anchorCtr="1">
                <a:normAutofit/>
              </a:bodyPr>
              <a:lstStyle/>
              <a:p>
                <a:pPr algn="ctr"/>
                <a:r>
                  <a:rPr lang="zh-CN" altLang="en-US" sz="1865" b="1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标题文本预设</a:t>
                </a:r>
              </a:p>
            </p:txBody>
          </p:sp>
          <p:sp>
            <p:nvSpPr>
              <p:cNvPr id="90" name="Freeform: Shape 83"/>
              <p:cNvSpPr/>
              <p:nvPr/>
            </p:nvSpPr>
            <p:spPr bwMode="auto">
              <a:xfrm>
                <a:off x="5774152" y="1019507"/>
                <a:ext cx="600563" cy="600563"/>
              </a:xfrm>
              <a:custGeom>
                <a:avLst/>
                <a:gdLst>
                  <a:gd name="T0" fmla="*/ 0 w 3223"/>
                  <a:gd name="T1" fmla="*/ 1612 h 3223"/>
                  <a:gd name="T2" fmla="*/ 0 w 3223"/>
                  <a:gd name="T3" fmla="*/ 1612 h 3223"/>
                  <a:gd name="T4" fmla="*/ 1611 w 3223"/>
                  <a:gd name="T5" fmla="*/ 0 h 3223"/>
                  <a:gd name="T6" fmla="*/ 3223 w 3223"/>
                  <a:gd name="T7" fmla="*/ 1612 h 3223"/>
                  <a:gd name="T8" fmla="*/ 1611 w 3223"/>
                  <a:gd name="T9" fmla="*/ 3223 h 3223"/>
                  <a:gd name="T10" fmla="*/ 0 w 3223"/>
                  <a:gd name="T11" fmla="*/ 1612 h 3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3" h="3223">
                    <a:moveTo>
                      <a:pt x="0" y="1612"/>
                    </a:moveTo>
                    <a:lnTo>
                      <a:pt x="0" y="1612"/>
                    </a:lnTo>
                    <a:cubicBezTo>
                      <a:pt x="0" y="722"/>
                      <a:pt x="721" y="0"/>
                      <a:pt x="1611" y="0"/>
                    </a:cubicBezTo>
                    <a:cubicBezTo>
                      <a:pt x="2501" y="0"/>
                      <a:pt x="3223" y="722"/>
                      <a:pt x="3223" y="1612"/>
                    </a:cubicBezTo>
                    <a:cubicBezTo>
                      <a:pt x="3223" y="2502"/>
                      <a:pt x="2501" y="3223"/>
                      <a:pt x="1611" y="3223"/>
                    </a:cubicBezTo>
                    <a:cubicBezTo>
                      <a:pt x="721" y="3223"/>
                      <a:pt x="0" y="2502"/>
                      <a:pt x="0" y="1612"/>
                    </a:cubicBezTo>
                    <a:close/>
                  </a:path>
                </a:pathLst>
              </a:custGeom>
              <a:solidFill>
                <a:srgbClr val="FBE2E8"/>
              </a:solidFill>
              <a:ln w="0">
                <a:noFill/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91" name="Group 85"/>
              <p:cNvGrpSpPr/>
              <p:nvPr/>
            </p:nvGrpSpPr>
            <p:grpSpPr bwMode="auto">
              <a:xfrm>
                <a:off x="5965565" y="1157132"/>
                <a:ext cx="283861" cy="250217"/>
                <a:chOff x="52" y="-52"/>
                <a:chExt cx="578" cy="508"/>
              </a:xfrm>
              <a:solidFill>
                <a:schemeClr val="bg1"/>
              </a:solidFill>
              <a:effectLst/>
            </p:grpSpPr>
            <p:sp>
              <p:nvSpPr>
                <p:cNvPr id="92" name="Freeform: Shape 86"/>
                <p:cNvSpPr/>
                <p:nvPr/>
              </p:nvSpPr>
              <p:spPr bwMode="auto">
                <a:xfrm>
                  <a:off x="52" y="44"/>
                  <a:ext cx="412" cy="41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w 21600"/>
                    <a:gd name="T37" fmla="*/ 0 h 2160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1600" h="21600">
                      <a:moveTo>
                        <a:pt x="18899" y="18001"/>
                      </a:moveTo>
                      <a:cubicBezTo>
                        <a:pt x="18899" y="18497"/>
                        <a:pt x="18495" y="18900"/>
                        <a:pt x="17998" y="18900"/>
                      </a:cubicBezTo>
                      <a:lnTo>
                        <a:pt x="3601" y="18900"/>
                      </a:lnTo>
                      <a:cubicBezTo>
                        <a:pt x="3105" y="18900"/>
                        <a:pt x="2701" y="18497"/>
                        <a:pt x="2701" y="18001"/>
                      </a:cubicBezTo>
                      <a:lnTo>
                        <a:pt x="2701" y="3598"/>
                      </a:lnTo>
                      <a:cubicBezTo>
                        <a:pt x="2701" y="3102"/>
                        <a:pt x="3105" y="2698"/>
                        <a:pt x="3601" y="2698"/>
                      </a:cubicBezTo>
                      <a:lnTo>
                        <a:pt x="16077" y="2698"/>
                      </a:lnTo>
                      <a:lnTo>
                        <a:pt x="18707" y="70"/>
                      </a:lnTo>
                      <a:cubicBezTo>
                        <a:pt x="18478" y="25"/>
                        <a:pt x="18241" y="0"/>
                        <a:pt x="17998" y="0"/>
                      </a:cubicBezTo>
                      <a:lnTo>
                        <a:pt x="3601" y="0"/>
                      </a:lnTo>
                      <a:cubicBezTo>
                        <a:pt x="1612" y="0"/>
                        <a:pt x="0" y="1611"/>
                        <a:pt x="0" y="3598"/>
                      </a:cubicBezTo>
                      <a:lnTo>
                        <a:pt x="0" y="18001"/>
                      </a:lnTo>
                      <a:cubicBezTo>
                        <a:pt x="0" y="19989"/>
                        <a:pt x="1612" y="21600"/>
                        <a:pt x="3601" y="21600"/>
                      </a:cubicBezTo>
                      <a:lnTo>
                        <a:pt x="17998" y="21600"/>
                      </a:lnTo>
                      <a:cubicBezTo>
                        <a:pt x="19987" y="21600"/>
                        <a:pt x="21600" y="19989"/>
                        <a:pt x="21600" y="18001"/>
                      </a:cubicBezTo>
                      <a:lnTo>
                        <a:pt x="21600" y="10014"/>
                      </a:lnTo>
                      <a:lnTo>
                        <a:pt x="18899" y="12712"/>
                      </a:lnTo>
                      <a:lnTo>
                        <a:pt x="18899" y="18001"/>
                      </a:lnTo>
                      <a:close/>
                      <a:moveTo>
                        <a:pt x="18899" y="18001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93" name="Freeform: Shape 87"/>
                <p:cNvSpPr/>
                <p:nvPr/>
              </p:nvSpPr>
              <p:spPr bwMode="auto">
                <a:xfrm>
                  <a:off x="228" y="28"/>
                  <a:ext cx="331" cy="33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w 21600"/>
                    <a:gd name="T27" fmla="*/ 0 h 21600"/>
                    <a:gd name="T28" fmla="*/ 0 w 21600"/>
                    <a:gd name="T29" fmla="*/ 0 h 21600"/>
                    <a:gd name="T30" fmla="*/ 0 w 21600"/>
                    <a:gd name="T31" fmla="*/ 0 h 21600"/>
                    <a:gd name="T32" fmla="*/ 0 w 21600"/>
                    <a:gd name="T33" fmla="*/ 0 h 21600"/>
                    <a:gd name="T34" fmla="*/ 0 w 21600"/>
                    <a:gd name="T35" fmla="*/ 0 h 2160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00" h="21600">
                      <a:moveTo>
                        <a:pt x="21600" y="4818"/>
                      </a:moveTo>
                      <a:lnTo>
                        <a:pt x="16780" y="0"/>
                      </a:lnTo>
                      <a:lnTo>
                        <a:pt x="2322" y="14460"/>
                      </a:lnTo>
                      <a:lnTo>
                        <a:pt x="2320" y="14460"/>
                      </a:lnTo>
                      <a:lnTo>
                        <a:pt x="2320" y="14462"/>
                      </a:lnTo>
                      <a:lnTo>
                        <a:pt x="2319" y="14462"/>
                      </a:lnTo>
                      <a:lnTo>
                        <a:pt x="2320" y="14462"/>
                      </a:lnTo>
                      <a:lnTo>
                        <a:pt x="0" y="21600"/>
                      </a:lnTo>
                      <a:lnTo>
                        <a:pt x="7138" y="19281"/>
                      </a:lnTo>
                      <a:lnTo>
                        <a:pt x="7140" y="19281"/>
                      </a:lnTo>
                      <a:lnTo>
                        <a:pt x="7140" y="19279"/>
                      </a:lnTo>
                      <a:lnTo>
                        <a:pt x="21600" y="4818"/>
                      </a:lnTo>
                      <a:close/>
                      <a:moveTo>
                        <a:pt x="5635" y="15238"/>
                      </a:moveTo>
                      <a:lnTo>
                        <a:pt x="4840" y="14443"/>
                      </a:lnTo>
                      <a:lnTo>
                        <a:pt x="16793" y="2490"/>
                      </a:lnTo>
                      <a:lnTo>
                        <a:pt x="17587" y="3283"/>
                      </a:lnTo>
                      <a:lnTo>
                        <a:pt x="5635" y="15238"/>
                      </a:lnTo>
                      <a:close/>
                      <a:moveTo>
                        <a:pt x="5635" y="15238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94" name="Freeform: Shape 88"/>
                <p:cNvSpPr/>
                <p:nvPr/>
              </p:nvSpPr>
              <p:spPr bwMode="auto">
                <a:xfrm>
                  <a:off x="508" y="-52"/>
                  <a:ext cx="122" cy="1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13026" y="21600"/>
                      </a:moveTo>
                      <a:lnTo>
                        <a:pt x="0" y="8574"/>
                      </a:lnTo>
                      <a:lnTo>
                        <a:pt x="8574" y="0"/>
                      </a:lnTo>
                      <a:lnTo>
                        <a:pt x="21600" y="13026"/>
                      </a:lnTo>
                      <a:lnTo>
                        <a:pt x="13026" y="21600"/>
                      </a:lnTo>
                      <a:close/>
                      <a:moveTo>
                        <a:pt x="13026" y="2160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865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87" name="TextBox 82"/>
            <p:cNvSpPr txBox="1"/>
            <p:nvPr/>
          </p:nvSpPr>
          <p:spPr>
            <a:xfrm>
              <a:off x="4551255" y="2127362"/>
              <a:ext cx="2060803" cy="3582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此部分内容作为文字排版占位显示</a:t>
              </a:r>
              <a:br>
                <a:rPr lang="zh-CN" altLang="en-US" sz="10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</a:br>
              <a:r>
                <a:rPr lang="zh-CN" altLang="en-US" sz="1065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003827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0160" y="-57785"/>
            <a:ext cx="12211685" cy="6908800"/>
          </a:xfrm>
          <a:prstGeom prst="rect">
            <a:avLst/>
          </a:prstGeom>
        </p:spPr>
      </p:pic>
      <p:pic>
        <p:nvPicPr>
          <p:cNvPr id="5" name="图片 4" descr="5a700abd7a19d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62660" y="2010410"/>
            <a:ext cx="3271520" cy="254381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4595431" y="2888557"/>
            <a:ext cx="4760891" cy="785678"/>
            <a:chOff x="6095999" y="1600777"/>
            <a:chExt cx="4760891" cy="785678"/>
          </a:xfrm>
        </p:grpSpPr>
        <p:sp>
          <p:nvSpPr>
            <p:cNvPr id="6" name="椭圆 5"/>
            <p:cNvSpPr/>
            <p:nvPr/>
          </p:nvSpPr>
          <p:spPr>
            <a:xfrm>
              <a:off x="6095999" y="1600777"/>
              <a:ext cx="705927" cy="705927"/>
            </a:xfrm>
            <a:prstGeom prst="ellipse">
              <a:avLst/>
            </a:prstGeom>
            <a:solidFill>
              <a:srgbClr val="FBE2E8"/>
            </a:solidFill>
            <a:ln>
              <a:noFill/>
            </a:ln>
            <a:effectLst>
              <a:glow rad="63500">
                <a:srgbClr val="F5B2B6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 dirty="0">
                  <a:solidFill>
                    <a:srgbClr val="F08B9C"/>
                  </a:solidFill>
                  <a:latin typeface="汉仪铸字美心体W" panose="00000500000000000000" pitchFamily="2" charset="-122"/>
                  <a:ea typeface="汉仪铸字美心体W" panose="00000500000000000000" pitchFamily="2" charset="-122"/>
                </a:rPr>
                <a:t>2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921795" y="1679700"/>
              <a:ext cx="3935095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dirty="0">
                  <a:solidFill>
                    <a:schemeClr val="bg1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第二篇章</a:t>
              </a:r>
              <a:r>
                <a:rPr lang="zh-CN" altLang="en-US" sz="4000" dirty="0">
                  <a:solidFill>
                    <a:srgbClr val="F08B9C"/>
                  </a:solidFill>
                  <a:latin typeface="汉仪雅酷黑W" panose="00020600040101010101" pitchFamily="18" charset="-122"/>
                  <a:ea typeface="汉仪雅酷黑W" panose="00020600040101010101" pitchFamily="18" charset="-122"/>
                </a:rPr>
                <a:t> </a:t>
              </a:r>
              <a:r>
                <a:rPr lang="en-US" altLang="zh-CN" dirty="0">
                  <a:solidFill>
                    <a:srgbClr val="F08B9C"/>
                  </a:solidFill>
                  <a:latin typeface="微软雅黑" panose="020B0503020204020204" charset="-122"/>
                  <a:ea typeface="微软雅黑" panose="020B0503020204020204" charset="-122"/>
                </a:rPr>
                <a:t>BEST WISHES</a:t>
              </a:r>
              <a:endParaRPr lang="en-US" altLang="zh-CN" sz="4000" dirty="0">
                <a:solidFill>
                  <a:srgbClr val="F08B9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心形 102"/>
          <p:cNvSpPr/>
          <p:nvPr/>
        </p:nvSpPr>
        <p:spPr>
          <a:xfrm flipH="1">
            <a:off x="4875195" y="372213"/>
            <a:ext cx="522151" cy="421306"/>
          </a:xfrm>
          <a:prstGeom prst="heart">
            <a:avLst/>
          </a:prstGeom>
          <a:gradFill>
            <a:gsLst>
              <a:gs pos="0">
                <a:srgbClr val="FED3E4"/>
              </a:gs>
              <a:gs pos="100000">
                <a:srgbClr val="FE809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96606" y="389421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2000" dirty="0">
                <a:solidFill>
                  <a:srgbClr val="F08B9C"/>
                </a:solidFill>
                <a:latin typeface="汉仪雅酷黑W" panose="00020600040101010101" pitchFamily="18" charset="-122"/>
                <a:ea typeface="汉仪雅酷黑W" panose="00020600040101010101" pitchFamily="18" charset="-122"/>
                <a:sym typeface="+mn-ea"/>
              </a:rPr>
              <a:t>第二篇章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3284855" y="1710055"/>
            <a:ext cx="4991100" cy="3940810"/>
            <a:chOff x="5581" y="2417"/>
            <a:chExt cx="7860" cy="6206"/>
          </a:xfrm>
        </p:grpSpPr>
        <p:grpSp>
          <p:nvGrpSpPr>
            <p:cNvPr id="66" name="组合 65"/>
            <p:cNvGrpSpPr/>
            <p:nvPr/>
          </p:nvGrpSpPr>
          <p:grpSpPr>
            <a:xfrm>
              <a:off x="5581" y="4991"/>
              <a:ext cx="4345" cy="3632"/>
              <a:chOff x="3404806" y="773949"/>
              <a:chExt cx="5800138" cy="4847888"/>
            </a:xfrm>
          </p:grpSpPr>
          <p:sp>
            <p:nvSpPr>
              <p:cNvPr id="67" name="心形 66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心形 67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心形 68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心形 69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心形 70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心形 71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心形 72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心形 73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心形 74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心形 75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心形 76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心形 77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心形 78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80" name="心形 79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心形 80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心形 81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心形 82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心形 83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心形 84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心形 85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心形 86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心形 87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8491" y="2417"/>
              <a:ext cx="4950" cy="4138"/>
              <a:chOff x="3404806" y="773949"/>
              <a:chExt cx="5800138" cy="4847888"/>
            </a:xfrm>
          </p:grpSpPr>
          <p:sp>
            <p:nvSpPr>
              <p:cNvPr id="90" name="心形 89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心形 90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心形 91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心形 92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心形 93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心形 94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6" name="心形 95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心形 96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心形 97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心形 98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0" name="心形 99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心形 100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心形 101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" name="心形 2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" name="心形 103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心形 104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心形 105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心形 106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心形 107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心形 108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心形 109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心形 110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11372" y="5219"/>
              <a:ext cx="2027" cy="1694"/>
              <a:chOff x="3404806" y="773949"/>
              <a:chExt cx="5800138" cy="4847888"/>
            </a:xfrm>
          </p:grpSpPr>
          <p:sp>
            <p:nvSpPr>
              <p:cNvPr id="121" name="心形 120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心形 121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3" name="心形 122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4" name="心形 123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5" name="心形 124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6" name="心形 125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7" name="心形 126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8" name="心形 127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9" name="心形 128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0" name="心形 129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1" name="心形 130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2" name="心形 131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3" name="心形 132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4" name="心形 133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5" name="心形 134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心形 135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心形 136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心形 137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9" name="心形 138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0" name="心形 139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1" name="心形 140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2" name="心形 141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3" name="组合 142"/>
            <p:cNvGrpSpPr/>
            <p:nvPr/>
          </p:nvGrpSpPr>
          <p:grpSpPr>
            <a:xfrm>
              <a:off x="7260" y="3090"/>
              <a:ext cx="2027" cy="1694"/>
              <a:chOff x="3404806" y="773949"/>
              <a:chExt cx="5800138" cy="4847888"/>
            </a:xfrm>
          </p:grpSpPr>
          <p:sp>
            <p:nvSpPr>
              <p:cNvPr id="144" name="心形 143"/>
              <p:cNvSpPr/>
              <p:nvPr/>
            </p:nvSpPr>
            <p:spPr>
              <a:xfrm flipH="1">
                <a:off x="3404806" y="941898"/>
                <a:ext cx="5800138" cy="467993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心形 144"/>
              <p:cNvSpPr/>
              <p:nvPr/>
            </p:nvSpPr>
            <p:spPr>
              <a:xfrm flipH="1">
                <a:off x="6763320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心形 145"/>
              <p:cNvSpPr/>
              <p:nvPr/>
            </p:nvSpPr>
            <p:spPr>
              <a:xfrm flipH="1">
                <a:off x="4967972" y="4245680"/>
                <a:ext cx="892507" cy="720133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7" name="心形 146"/>
              <p:cNvSpPr/>
              <p:nvPr/>
            </p:nvSpPr>
            <p:spPr>
              <a:xfrm flipH="1">
                <a:off x="5674590" y="3789878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8" name="心形 147"/>
              <p:cNvSpPr/>
              <p:nvPr/>
            </p:nvSpPr>
            <p:spPr>
              <a:xfrm flipH="1">
                <a:off x="6759336" y="3665164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9" name="心形 148"/>
              <p:cNvSpPr/>
              <p:nvPr/>
            </p:nvSpPr>
            <p:spPr>
              <a:xfrm flipH="1">
                <a:off x="4953923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0" name="心形 149"/>
              <p:cNvSpPr/>
              <p:nvPr/>
            </p:nvSpPr>
            <p:spPr>
              <a:xfrm flipH="1">
                <a:off x="4317024" y="368096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1" name="心形 150"/>
              <p:cNvSpPr/>
              <p:nvPr/>
            </p:nvSpPr>
            <p:spPr>
              <a:xfrm flipH="1">
                <a:off x="7469250" y="3628851"/>
                <a:ext cx="882442" cy="71201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>
                      <a:alpha val="45000"/>
                    </a:srgb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2" name="心形 151"/>
              <p:cNvSpPr/>
              <p:nvPr/>
            </p:nvSpPr>
            <p:spPr>
              <a:xfrm flipH="1">
                <a:off x="5559799" y="4392975"/>
                <a:ext cx="1504201" cy="121368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rgbClr val="FE809B"/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3" name="心形 152"/>
              <p:cNvSpPr/>
              <p:nvPr/>
            </p:nvSpPr>
            <p:spPr>
              <a:xfrm flipH="1">
                <a:off x="7827457" y="2591424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4" name="心形 153"/>
              <p:cNvSpPr/>
              <p:nvPr/>
            </p:nvSpPr>
            <p:spPr>
              <a:xfrm flipH="1">
                <a:off x="6759335" y="2312868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5" name="心形 154"/>
              <p:cNvSpPr/>
              <p:nvPr/>
            </p:nvSpPr>
            <p:spPr>
              <a:xfrm flipH="1">
                <a:off x="5795039" y="2063382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6" name="心形 155"/>
              <p:cNvSpPr/>
              <p:nvPr/>
            </p:nvSpPr>
            <p:spPr>
              <a:xfrm flipH="1">
                <a:off x="6386866" y="2343676"/>
                <a:ext cx="1033719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57" name="心形 156"/>
              <p:cNvSpPr/>
              <p:nvPr/>
            </p:nvSpPr>
            <p:spPr>
              <a:xfrm flipH="1">
                <a:off x="4287696" y="2378334"/>
                <a:ext cx="1617021" cy="1304721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8" name="心形 157"/>
              <p:cNvSpPr/>
              <p:nvPr/>
            </p:nvSpPr>
            <p:spPr>
              <a:xfrm flipH="1">
                <a:off x="3460549" y="2558691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9" name="心形 158"/>
              <p:cNvSpPr/>
              <p:nvPr/>
            </p:nvSpPr>
            <p:spPr>
              <a:xfrm flipH="1">
                <a:off x="5255056" y="3063811"/>
                <a:ext cx="1033720" cy="834074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0" name="心形 159"/>
              <p:cNvSpPr/>
              <p:nvPr/>
            </p:nvSpPr>
            <p:spPr>
              <a:xfrm flipH="1">
                <a:off x="3675847" y="119386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1" name="心形 160"/>
              <p:cNvSpPr/>
              <p:nvPr/>
            </p:nvSpPr>
            <p:spPr>
              <a:xfrm flipH="1">
                <a:off x="4618392" y="1155527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2" name="心形 161"/>
              <p:cNvSpPr/>
              <p:nvPr/>
            </p:nvSpPr>
            <p:spPr>
              <a:xfrm flipH="1">
                <a:off x="4134104" y="1494083"/>
                <a:ext cx="1312357" cy="1058900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心形 162"/>
              <p:cNvSpPr/>
              <p:nvPr/>
            </p:nvSpPr>
            <p:spPr>
              <a:xfrm flipH="1">
                <a:off x="6851357" y="107920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心形 163"/>
              <p:cNvSpPr/>
              <p:nvPr/>
            </p:nvSpPr>
            <p:spPr>
              <a:xfrm flipH="1">
                <a:off x="7793902" y="1040860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心形 164"/>
              <p:cNvSpPr/>
              <p:nvPr/>
            </p:nvSpPr>
            <p:spPr>
              <a:xfrm flipH="1">
                <a:off x="7210673" y="773949"/>
                <a:ext cx="1312358" cy="1058899"/>
              </a:xfrm>
              <a:prstGeom prst="heart">
                <a:avLst/>
              </a:prstGeom>
              <a:gradFill>
                <a:gsLst>
                  <a:gs pos="0">
                    <a:srgbClr val="FED3E4"/>
                  </a:gs>
                  <a:gs pos="100000">
                    <a:schemeClr val="bg1">
                      <a:alpha val="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1120140" y="1892300"/>
            <a:ext cx="1981200" cy="711835"/>
            <a:chOff x="2408" y="3190"/>
            <a:chExt cx="3120" cy="1121"/>
          </a:xfrm>
        </p:grpSpPr>
        <p:sp>
          <p:nvSpPr>
            <p:cNvPr id="5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20140" y="4022725"/>
            <a:ext cx="1981200" cy="711835"/>
            <a:chOff x="2408" y="3190"/>
            <a:chExt cx="3120" cy="1121"/>
          </a:xfrm>
        </p:grpSpPr>
        <p:sp>
          <p:nvSpPr>
            <p:cNvPr id="9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56980" y="1871345"/>
            <a:ext cx="1981200" cy="711835"/>
            <a:chOff x="2408" y="3190"/>
            <a:chExt cx="3120" cy="1121"/>
          </a:xfrm>
        </p:grpSpPr>
        <p:sp>
          <p:nvSpPr>
            <p:cNvPr id="11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856980" y="4001770"/>
            <a:ext cx="1981200" cy="711835"/>
            <a:chOff x="2408" y="3190"/>
            <a:chExt cx="3120" cy="1121"/>
          </a:xfrm>
        </p:grpSpPr>
        <p:sp>
          <p:nvSpPr>
            <p:cNvPr id="14" name="TextBox 45"/>
            <p:cNvSpPr txBox="1"/>
            <p:nvPr/>
          </p:nvSpPr>
          <p:spPr>
            <a:xfrm>
              <a:off x="2408" y="3190"/>
              <a:ext cx="3120" cy="663"/>
            </a:xfrm>
            <a:prstGeom prst="rect">
              <a:avLst/>
            </a:prstGeom>
          </p:spPr>
          <p:txBody>
            <a:bodyPr vert="horz"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2000" b="1" kern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2408" y="3853"/>
              <a:ext cx="2977" cy="459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p:transition spd="med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882</Words>
  <Application>Microsoft Office PowerPoint</Application>
  <PresentationFormat>宽屏</PresentationFormat>
  <Paragraphs>139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Gill Sans</vt:lpstr>
      <vt:lpstr>汉仪雅酷黑W</vt:lpstr>
      <vt:lpstr>汉仪铸字美心体W</vt:lpstr>
      <vt:lpstr>宋体</vt:lpstr>
      <vt:lpstr>微软雅黑</vt:lpstr>
      <vt:lpstr>张海山锐谐体</vt:lpstr>
      <vt:lpstr>Arial</vt:lpstr>
      <vt:lpstr>Calibri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2017-08-03T09:01:00Z</dcterms:created>
  <dcterms:modified xsi:type="dcterms:W3CDTF">2021-01-06T09:05:02Z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