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04" r:id="rId2"/>
    <p:sldId id="282" r:id="rId3"/>
    <p:sldId id="283" r:id="rId4"/>
    <p:sldId id="258" r:id="rId5"/>
    <p:sldId id="284" r:id="rId6"/>
    <p:sldId id="3229" r:id="rId7"/>
    <p:sldId id="286" r:id="rId8"/>
    <p:sldId id="7095" r:id="rId9"/>
    <p:sldId id="7101" r:id="rId10"/>
    <p:sldId id="287" r:id="rId11"/>
    <p:sldId id="288" r:id="rId12"/>
    <p:sldId id="7094" r:id="rId13"/>
    <p:sldId id="3195" r:id="rId14"/>
    <p:sldId id="289" r:id="rId15"/>
    <p:sldId id="3231" r:id="rId16"/>
    <p:sldId id="292" r:id="rId17"/>
    <p:sldId id="293" r:id="rId18"/>
    <p:sldId id="295" r:id="rId19"/>
    <p:sldId id="297" r:id="rId20"/>
    <p:sldId id="3196" r:id="rId21"/>
    <p:sldId id="298" r:id="rId22"/>
    <p:sldId id="299" r:id="rId23"/>
    <p:sldId id="301" r:id="rId24"/>
    <p:sldId id="30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94660"/>
  </p:normalViewPr>
  <p:slideViewPr>
    <p:cSldViewPr snapToGrid="0">
      <p:cViewPr varScale="1">
        <p:scale>
          <a:sx n="88" d="100"/>
          <a:sy n="88" d="100"/>
        </p:scale>
        <p:origin x="222" y="96"/>
      </p:cViewPr>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B8A40-926F-4206-A482-A283C9DC8E6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318A2-5AB9-4D4B-B2BB-3B3FA6B8BE6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9E1B693-632D-4080-9CF6-EA28B66DC80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65A8BBF-44C6-4BF5-9EFF-F1597610342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D7436C-8C62-459D-AB20-2C49890F6C4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5A8BBF-44C6-4BF5-9EFF-F1597610342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D7436C-8C62-459D-AB20-2C49890F6C4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5A8BBF-44C6-4BF5-9EFF-F1597610342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D7436C-8C62-459D-AB20-2C49890F6C4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5A8BBF-44C6-4BF5-9EFF-F1597610342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D7436C-8C62-459D-AB20-2C49890F6C4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65A8BBF-44C6-4BF5-9EFF-F1597610342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D7436C-8C62-459D-AB20-2C49890F6C4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5A8BBF-44C6-4BF5-9EFF-F1597610342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D7436C-8C62-459D-AB20-2C49890F6C4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5A8BBF-44C6-4BF5-9EFF-F1597610342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D7436C-8C62-459D-AB20-2C49890F6C4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5A8BBF-44C6-4BF5-9EFF-F1597610342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D7436C-8C62-459D-AB20-2C49890F6C4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5A8BBF-44C6-4BF5-9EFF-F1597610342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D7436C-8C62-459D-AB20-2C49890F6C4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5A8BBF-44C6-4BF5-9EFF-F1597610342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D7436C-8C62-459D-AB20-2C49890F6C4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5A8BBF-44C6-4BF5-9EFF-F1597610342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D7436C-8C62-459D-AB20-2C49890F6C4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A8BBF-44C6-4BF5-9EFF-F1597610342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7436C-8C62-459D-AB20-2C49890F6C4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notesSlide" Target="../notesSlides/notesSlide13.xml"/><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981"/>
            <a:ext cx="5456925" cy="5456925"/>
          </a:xfrm>
          <a:prstGeom prst="rect">
            <a:avLst/>
          </a:prstGeom>
        </p:spPr>
      </p:pic>
      <p:grpSp>
        <p:nvGrpSpPr>
          <p:cNvPr id="2" name="组合 1"/>
          <p:cNvGrpSpPr/>
          <p:nvPr/>
        </p:nvGrpSpPr>
        <p:grpSpPr>
          <a:xfrm>
            <a:off x="1022736" y="1314664"/>
            <a:ext cx="9681401" cy="4661967"/>
            <a:chOff x="1611" y="2007"/>
            <a:chExt cx="10878" cy="4655"/>
          </a:xfrm>
        </p:grpSpPr>
        <p:sp>
          <p:nvSpPr>
            <p:cNvPr id="20" name="矩形 19"/>
            <p:cNvSpPr/>
            <p:nvPr/>
          </p:nvSpPr>
          <p:spPr>
            <a:xfrm>
              <a:off x="1611" y="5363"/>
              <a:ext cx="4389" cy="1299"/>
            </a:xfrm>
            <a:prstGeom prst="rect">
              <a:avLst/>
            </a:prstGeom>
            <a:solidFill>
              <a:srgbClr val="194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r>
                <a:rPr kumimoji="0" lang="zh-CN" altLang="en-US" sz="4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以父之名</a:t>
              </a:r>
              <a:r>
                <a:rPr kumimoji="0" lang="en-US" altLang="zh-CN" sz="4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a:t>
              </a:r>
            </a:p>
          </p:txBody>
        </p:sp>
        <p:grpSp>
          <p:nvGrpSpPr>
            <p:cNvPr id="21" name="组合 20"/>
            <p:cNvGrpSpPr/>
            <p:nvPr/>
          </p:nvGrpSpPr>
          <p:grpSpPr>
            <a:xfrm>
              <a:off x="6915" y="2007"/>
              <a:ext cx="5574" cy="236"/>
              <a:chOff x="4906190" y="1416080"/>
              <a:chExt cx="3933010" cy="166280"/>
            </a:xfrm>
            <a:solidFill>
              <a:srgbClr val="00544A"/>
            </a:solidFill>
          </p:grpSpPr>
          <p:sp>
            <p:nvSpPr>
              <p:cNvPr id="22" name="矩形 21"/>
              <p:cNvSpPr/>
              <p:nvPr/>
            </p:nvSpPr>
            <p:spPr>
              <a:xfrm>
                <a:off x="4906190" y="1416080"/>
                <a:ext cx="166280" cy="166280"/>
              </a:xfrm>
              <a:prstGeom prst="rect">
                <a:avLst/>
              </a:prstGeom>
              <a:solidFill>
                <a:srgbClr val="1947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44546A"/>
                  </a:solidFill>
                  <a:effectLst/>
                  <a:uLnTx/>
                  <a:uFillTx/>
                  <a:latin typeface="微软雅黑" panose="020B0503020204020204" charset="-122"/>
                  <a:ea typeface="微软雅黑" panose="020B0503020204020204" charset="-122"/>
                  <a:cs typeface="+mn-cs"/>
                </a:endParaRPr>
              </a:p>
            </p:txBody>
          </p:sp>
          <p:cxnSp>
            <p:nvCxnSpPr>
              <p:cNvPr id="23" name="直接连接符 22"/>
              <p:cNvCxnSpPr>
                <a:stCxn id="22" idx="3"/>
              </p:cNvCxnSpPr>
              <p:nvPr/>
            </p:nvCxnSpPr>
            <p:spPr>
              <a:xfrm>
                <a:off x="5072470" y="1499667"/>
                <a:ext cx="3766730" cy="0"/>
              </a:xfrm>
              <a:prstGeom prst="line">
                <a:avLst/>
              </a:prstGeom>
              <a:grp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4" name="组合 23"/>
            <p:cNvGrpSpPr/>
            <p:nvPr/>
          </p:nvGrpSpPr>
          <p:grpSpPr>
            <a:xfrm>
              <a:off x="6915" y="3812"/>
              <a:ext cx="5574" cy="236"/>
              <a:chOff x="4906190" y="2727732"/>
              <a:chExt cx="3933010" cy="166280"/>
            </a:xfrm>
            <a:solidFill>
              <a:schemeClr val="accent3"/>
            </a:solidFill>
          </p:grpSpPr>
          <p:sp>
            <p:nvSpPr>
              <p:cNvPr id="25" name="矩形 24"/>
              <p:cNvSpPr/>
              <p:nvPr/>
            </p:nvSpPr>
            <p:spPr>
              <a:xfrm>
                <a:off x="4906190" y="2727732"/>
                <a:ext cx="166280" cy="166280"/>
              </a:xfrm>
              <a:prstGeom prst="rect">
                <a:avLst/>
              </a:prstGeom>
              <a:solidFill>
                <a:srgbClr val="1947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44546A"/>
                  </a:solidFill>
                  <a:effectLst/>
                  <a:uLnTx/>
                  <a:uFillTx/>
                  <a:latin typeface="微软雅黑" panose="020B0503020204020204" charset="-122"/>
                  <a:ea typeface="微软雅黑" panose="020B0503020204020204" charset="-122"/>
                  <a:cs typeface="+mn-cs"/>
                </a:endParaRPr>
              </a:p>
            </p:txBody>
          </p:sp>
          <p:cxnSp>
            <p:nvCxnSpPr>
              <p:cNvPr id="26" name="直接连接符 25"/>
              <p:cNvCxnSpPr>
                <a:stCxn id="25" idx="3"/>
              </p:cNvCxnSpPr>
              <p:nvPr/>
            </p:nvCxnSpPr>
            <p:spPr>
              <a:xfrm>
                <a:off x="5072470" y="2810872"/>
                <a:ext cx="3766730" cy="0"/>
              </a:xfrm>
              <a:prstGeom prst="line">
                <a:avLst/>
              </a:prstGeom>
              <a:grp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6915" y="5432"/>
              <a:ext cx="5574" cy="236"/>
              <a:chOff x="4906190" y="3870732"/>
              <a:chExt cx="3933010" cy="166280"/>
            </a:xfrm>
            <a:solidFill>
              <a:schemeClr val="accent2"/>
            </a:solidFill>
          </p:grpSpPr>
          <p:sp>
            <p:nvSpPr>
              <p:cNvPr id="28" name="矩形 27"/>
              <p:cNvSpPr/>
              <p:nvPr/>
            </p:nvSpPr>
            <p:spPr>
              <a:xfrm>
                <a:off x="4906190" y="3870732"/>
                <a:ext cx="166280" cy="166280"/>
              </a:xfrm>
              <a:prstGeom prst="rect">
                <a:avLst/>
              </a:prstGeom>
              <a:solidFill>
                <a:srgbClr val="1947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44546A"/>
                  </a:solidFill>
                  <a:effectLst/>
                  <a:uLnTx/>
                  <a:uFillTx/>
                  <a:latin typeface="微软雅黑" panose="020B0503020204020204" charset="-122"/>
                  <a:ea typeface="微软雅黑" panose="020B0503020204020204" charset="-122"/>
                  <a:cs typeface="+mn-cs"/>
                </a:endParaRPr>
              </a:p>
            </p:txBody>
          </p:sp>
          <p:cxnSp>
            <p:nvCxnSpPr>
              <p:cNvPr id="29" name="直接连接符 28"/>
              <p:cNvCxnSpPr/>
              <p:nvPr/>
            </p:nvCxnSpPr>
            <p:spPr>
              <a:xfrm>
                <a:off x="5072470" y="3941172"/>
                <a:ext cx="3766730" cy="0"/>
              </a:xfrm>
              <a:prstGeom prst="line">
                <a:avLst/>
              </a:prstGeom>
              <a:grpFill/>
              <a:ln>
                <a:solidFill>
                  <a:srgbClr val="19479D"/>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0" name="TextBox 72"/>
            <p:cNvSpPr txBox="1"/>
            <p:nvPr/>
          </p:nvSpPr>
          <p:spPr>
            <a:xfrm>
              <a:off x="6915" y="2303"/>
              <a:ext cx="5574" cy="80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sp>
          <p:nvSpPr>
            <p:cNvPr id="31" name="TextBox 73"/>
            <p:cNvSpPr txBox="1"/>
            <p:nvPr/>
          </p:nvSpPr>
          <p:spPr>
            <a:xfrm>
              <a:off x="6915" y="4098"/>
              <a:ext cx="5574" cy="80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sp>
          <p:nvSpPr>
            <p:cNvPr id="32" name="TextBox 74"/>
            <p:cNvSpPr txBox="1"/>
            <p:nvPr/>
          </p:nvSpPr>
          <p:spPr>
            <a:xfrm>
              <a:off x="6915" y="5771"/>
              <a:ext cx="5574" cy="80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7" name="Rectangle 47"/>
          <p:cNvSpPr/>
          <p:nvPr/>
        </p:nvSpPr>
        <p:spPr>
          <a:xfrm>
            <a:off x="736600" y="1061085"/>
            <a:ext cx="1421765" cy="1015365"/>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02.</a:t>
            </a:r>
            <a:endParaRPr kumimoji="0" lang="en-US" altLang="zh-CN" sz="66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endParaRPr>
          </a:p>
        </p:txBody>
      </p:sp>
      <p:cxnSp>
        <p:nvCxnSpPr>
          <p:cNvPr id="12" name="直接连接符 11"/>
          <p:cNvCxnSpPr/>
          <p:nvPr/>
        </p:nvCxnSpPr>
        <p:spPr>
          <a:xfrm flipH="1">
            <a:off x="1475740" y="1508125"/>
            <a:ext cx="1409700" cy="1885950"/>
          </a:xfrm>
          <a:prstGeom prst="line">
            <a:avLst/>
          </a:prstGeom>
          <a:ln w="19050">
            <a:solidFill>
              <a:srgbClr val="19479D"/>
            </a:solidFill>
          </a:ln>
        </p:spPr>
        <p:style>
          <a:lnRef idx="1">
            <a:schemeClr val="accent1"/>
          </a:lnRef>
          <a:fillRef idx="0">
            <a:schemeClr val="accent1"/>
          </a:fillRef>
          <a:effectRef idx="0">
            <a:schemeClr val="accent1"/>
          </a:effectRef>
          <a:fontRef idx="minor">
            <a:schemeClr val="tx1"/>
          </a:fontRef>
        </p:style>
      </p:cxnSp>
      <p:sp>
        <p:nvSpPr>
          <p:cNvPr id="15" name="Rectangle 47"/>
          <p:cNvSpPr/>
          <p:nvPr/>
        </p:nvSpPr>
        <p:spPr>
          <a:xfrm>
            <a:off x="2072640" y="2891155"/>
            <a:ext cx="5014595" cy="615315"/>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zh-CN" sz="40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添加您的文本标题</a:t>
            </a:r>
          </a:p>
        </p:txBody>
      </p:sp>
      <p:sp>
        <p:nvSpPr>
          <p:cNvPr id="137" name="矩形: 圆角 136"/>
          <p:cNvSpPr/>
          <p:nvPr/>
        </p:nvSpPr>
        <p:spPr>
          <a:xfrm>
            <a:off x="2158365" y="3620135"/>
            <a:ext cx="5826125" cy="65849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19479D"/>
                </a:solidFill>
                <a:effectLst/>
                <a:uLnTx/>
                <a:uFillTx/>
                <a:latin typeface="Calibri" panose="020F0502020204030204" pitchFamily="34" charset="0"/>
                <a:ea typeface="微软雅黑" panose="020B0503020204020204" charset="-122"/>
                <a:cs typeface="Calibri" panose="020F0502020204030204" pitchFamily="34" charset="0"/>
              </a:rPr>
              <a:t>FATHER’S</a:t>
            </a:r>
            <a:r>
              <a:rPr kumimoji="0" lang="en-US" altLang="zh-CN" sz="3600" b="1" i="0" u="none" strike="noStrike" kern="1200" cap="none" spc="0" normalizeH="0" baseline="0" noProof="0">
                <a:ln>
                  <a:noFill/>
                </a:ln>
                <a:solidFill>
                  <a:srgbClr val="ED7D31"/>
                </a:solidFill>
                <a:effectLst/>
                <a:uLnTx/>
                <a:uFillTx/>
                <a:latin typeface="Calibri" panose="020F0502020204030204" pitchFamily="34" charset="0"/>
                <a:ea typeface="微软雅黑" panose="020B0503020204020204" charset="-122"/>
                <a:cs typeface="Calibri" panose="020F0502020204030204" pitchFamily="34" charset="0"/>
              </a:rPr>
              <a:t> </a:t>
            </a:r>
            <a:r>
              <a:rPr kumimoji="0" lang="en-US" altLang="zh-CN" sz="3600" b="1"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rPr>
              <a:t>DAY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1000"/>
                                        <p:tgtEl>
                                          <p:spTgt spid="2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10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1000"/>
                                        <p:tgtEl>
                                          <p:spTgt spid="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checkerboard(across)">
                                      <p:cBhvr>
                                        <p:cTn id="16"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3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322941" y="2649275"/>
            <a:ext cx="5351999" cy="2097281"/>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868680">
                <a:defRPr/>
              </a:pPr>
              <a:endParaRPr lang="zh-CN" altLang="en-US" sz="1710" b="1" kern="0">
                <a:solidFill>
                  <a:srgbClr val="00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868680">
                <a:defRPr/>
              </a:pPr>
              <a:endParaRPr lang="zh-CN" altLang="en-US" sz="1710" b="1" kern="0">
                <a:solidFill>
                  <a:srgbClr val="00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868680">
                <a:defRPr/>
              </a:pPr>
              <a:endParaRPr lang="zh-CN" altLang="en-US" sz="1710" b="1" kern="0">
                <a:solidFill>
                  <a:srgbClr val="000000"/>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27" name="Text Box 13"/>
          <p:cNvSpPr txBox="1">
            <a:spLocks noChangeArrowheads="1"/>
          </p:cNvSpPr>
          <p:nvPr/>
        </p:nvSpPr>
        <p:spPr bwMode="auto">
          <a:xfrm>
            <a:off x="6624138" y="3050742"/>
            <a:ext cx="3050806" cy="407932"/>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76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r>
              <a:rPr kumimoji="1" lang="zh-CN" altLang="en-US" sz="76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1" lang="en-US" altLang="ko-KR" sz="76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Text Box 11"/>
          <p:cNvSpPr txBox="1">
            <a:spLocks noChangeArrowheads="1"/>
          </p:cNvSpPr>
          <p:nvPr/>
        </p:nvSpPr>
        <p:spPr bwMode="auto">
          <a:xfrm>
            <a:off x="6624137" y="4087909"/>
            <a:ext cx="3100300" cy="407932"/>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76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76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9" name="Text Box 10"/>
          <p:cNvSpPr txBox="1">
            <a:spLocks noChangeArrowheads="1"/>
          </p:cNvSpPr>
          <p:nvPr/>
        </p:nvSpPr>
        <p:spPr bwMode="auto">
          <a:xfrm>
            <a:off x="6624138" y="5125076"/>
            <a:ext cx="3050806" cy="407932"/>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76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76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Text Box 35"/>
          <p:cNvSpPr txBox="1">
            <a:spLocks noChangeArrowheads="1"/>
          </p:cNvSpPr>
          <p:nvPr/>
        </p:nvSpPr>
        <p:spPr bwMode="auto">
          <a:xfrm>
            <a:off x="6624138" y="2787605"/>
            <a:ext cx="1817101" cy="223972"/>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325">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kumimoji="1" lang="en-US" altLang="ko-KR"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1" name="Rectangle 36"/>
          <p:cNvSpPr>
            <a:spLocks noChangeArrowheads="1"/>
          </p:cNvSpPr>
          <p:nvPr/>
        </p:nvSpPr>
        <p:spPr bwMode="auto">
          <a:xfrm>
            <a:off x="6625144" y="4901112"/>
            <a:ext cx="1189428" cy="22397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325">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kumimoji="1" lang="en-US" altLang="ko-KR"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2" name="Rectangle 37"/>
          <p:cNvSpPr>
            <a:spLocks noChangeArrowheads="1"/>
          </p:cNvSpPr>
          <p:nvPr/>
        </p:nvSpPr>
        <p:spPr bwMode="auto">
          <a:xfrm>
            <a:off x="6625144" y="3849641"/>
            <a:ext cx="1189428" cy="22397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325">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kumimoji="1" lang="en-US" altLang="ko-KR"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5" name="Group 4"/>
          <p:cNvGrpSpPr/>
          <p:nvPr/>
        </p:nvGrpSpPr>
        <p:grpSpPr>
          <a:xfrm>
            <a:off x="2578527" y="3792107"/>
            <a:ext cx="3488833" cy="178663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40" b="1">
                  <a:solidFill>
                    <a:srgbClr val="00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40" b="1">
                  <a:solidFill>
                    <a:srgbClr val="000000"/>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9pPr>
            </a:lstStyle>
            <a:p>
              <a:pPr algn="just" defTabSz="868680" eaLnBrk="1" fontAlgn="base" hangingPunct="1">
                <a:spcBef>
                  <a:spcPts val="0"/>
                </a:spcBef>
                <a:buClrTx/>
                <a:buSzTx/>
                <a:buNone/>
                <a:defRPr/>
              </a:pPr>
              <a:endParaRPr lang="zh-CN" altLang="en-US" sz="74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158997" y="2821149"/>
            <a:ext cx="2359561" cy="1463982"/>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40" b="1">
                  <a:solidFill>
                    <a:srgbClr val="00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40" b="1">
                  <a:solidFill>
                    <a:srgbClr val="000000"/>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9pPr>
            </a:lstStyle>
            <a:p>
              <a:pPr algn="just" defTabSz="868680" eaLnBrk="1" fontAlgn="base" hangingPunct="1">
                <a:spcBef>
                  <a:spcPts val="0"/>
                </a:spcBef>
                <a:buClrTx/>
                <a:buSzTx/>
                <a:buNone/>
                <a:defRPr/>
              </a:pPr>
              <a:endParaRPr lang="zh-CN" altLang="en-US" sz="74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659549" y="1726546"/>
            <a:ext cx="1358444" cy="1393124"/>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868680">
              <a:lnSpc>
                <a:spcPct val="120000"/>
              </a:lnSpc>
              <a:defRPr/>
            </a:pPr>
            <a:endParaRPr lang="zh-CN" altLang="en-US" sz="740" b="1" kern="0">
              <a:solidFill>
                <a:srgbClr val="00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0" name="Freeform 19"/>
          <p:cNvSpPr>
            <a:spLocks noEditPoints="1"/>
          </p:cNvSpPr>
          <p:nvPr/>
        </p:nvSpPr>
        <p:spPr bwMode="auto">
          <a:xfrm>
            <a:off x="4162651" y="3616136"/>
            <a:ext cx="435588" cy="420615"/>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86846" tIns="43421" rIns="86846" bIns="43421" numCol="1" anchor="t" anchorCtr="0" compatLnSpc="1"/>
          <a:lstStyle/>
          <a:p>
            <a:pPr algn="just">
              <a:lnSpc>
                <a:spcPct val="120000"/>
              </a:lnSpc>
            </a:pPr>
            <a:endParaRPr lang="id-ID" sz="740">
              <a:latin typeface="Arial" panose="020B0604020202020204" pitchFamily="34" charset="0"/>
              <a:ea typeface="微软雅黑" panose="020B0503020204020204" charset="-122"/>
              <a:cs typeface="+mn-ea"/>
              <a:sym typeface="Arial" panose="020B0604020202020204" pitchFamily="34" charset="0"/>
            </a:endParaRPr>
          </a:p>
        </p:txBody>
      </p:sp>
      <p:sp>
        <p:nvSpPr>
          <p:cNvPr id="21" name="Freeform 11"/>
          <p:cNvSpPr>
            <a:spLocks noChangeAspect="1" noEditPoints="1"/>
          </p:cNvSpPr>
          <p:nvPr/>
        </p:nvSpPr>
        <p:spPr bwMode="auto">
          <a:xfrm>
            <a:off x="4112763" y="2421791"/>
            <a:ext cx="455450" cy="455933"/>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86846" tIns="43421" rIns="86846" bIns="43421" numCol="1" anchor="t" anchorCtr="0" compatLnSpc="1"/>
          <a:lstStyle/>
          <a:p>
            <a:pPr algn="just">
              <a:lnSpc>
                <a:spcPct val="120000"/>
              </a:lnSpc>
            </a:pPr>
            <a:endParaRPr lang="en-US" sz="74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2" name="Group 21"/>
          <p:cNvGrpSpPr/>
          <p:nvPr/>
        </p:nvGrpSpPr>
        <p:grpSpPr>
          <a:xfrm>
            <a:off x="4134614" y="4905855"/>
            <a:ext cx="428783" cy="420615"/>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846" tIns="43421" rIns="86846" bIns="43421" numCol="1" anchor="t" anchorCtr="0" compatLnSpc="1"/>
            <a:lstStyle/>
            <a:p>
              <a:pPr algn="just">
                <a:lnSpc>
                  <a:spcPct val="120000"/>
                </a:lnSpc>
              </a:pPr>
              <a:endParaRPr lang="id-ID" sz="740">
                <a:latin typeface="Arial" panose="020B0604020202020204" pitchFamily="34" charset="0"/>
                <a:ea typeface="微软雅黑" panose="020B050302020402020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846" tIns="43421" rIns="86846" bIns="43421" numCol="1" anchor="t" anchorCtr="0" compatLnSpc="1"/>
            <a:lstStyle/>
            <a:p>
              <a:pPr algn="just">
                <a:lnSpc>
                  <a:spcPct val="120000"/>
                </a:lnSpc>
              </a:pPr>
              <a:endParaRPr lang="id-ID" sz="740">
                <a:latin typeface="Arial" panose="020B0604020202020204" pitchFamily="34" charset="0"/>
                <a:ea typeface="微软雅黑" panose="020B050302020402020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846" tIns="43421" rIns="86846" bIns="43421" numCol="1" anchor="t" anchorCtr="0" compatLnSpc="1"/>
            <a:lstStyle/>
            <a:p>
              <a:pPr algn="just">
                <a:lnSpc>
                  <a:spcPct val="120000"/>
                </a:lnSpc>
              </a:pPr>
              <a:endParaRPr lang="id-ID" sz="740">
                <a:latin typeface="Arial" panose="020B0604020202020204" pitchFamily="34" charset="0"/>
                <a:ea typeface="微软雅黑" panose="020B050302020402020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846" tIns="43421" rIns="86846" bIns="43421" numCol="1" anchor="t" anchorCtr="0" compatLnSpc="1"/>
            <a:lstStyle/>
            <a:p>
              <a:pPr algn="just">
                <a:lnSpc>
                  <a:spcPct val="120000"/>
                </a:lnSpc>
              </a:pPr>
              <a:endParaRPr lang="id-ID" sz="740">
                <a:latin typeface="Arial" panose="020B0604020202020204" pitchFamily="34" charset="0"/>
                <a:ea typeface="微软雅黑" panose="020B050302020402020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Elbow Connector 38"/>
          <p:cNvCxnSpPr/>
          <p:nvPr/>
        </p:nvCxnSpPr>
        <p:spPr>
          <a:xfrm flipV="1">
            <a:off x="2681451" y="2380607"/>
            <a:ext cx="2271573" cy="1409543"/>
          </a:xfrm>
          <a:prstGeom prst="bentConnector3">
            <a:avLst>
              <a:gd name="adj1" fmla="val 44660"/>
            </a:avLst>
          </a:prstGeom>
          <a:ln w="793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2747617" y="2877358"/>
            <a:ext cx="2205411" cy="1342847"/>
          </a:xfrm>
          <a:prstGeom prst="bentConnector3">
            <a:avLst>
              <a:gd name="adj1" fmla="val 56500"/>
            </a:avLst>
          </a:prstGeom>
          <a:ln w="793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flipV="1">
            <a:off x="2736586" y="3495297"/>
            <a:ext cx="2216439" cy="1177017"/>
          </a:xfrm>
          <a:prstGeom prst="bentConnector3">
            <a:avLst>
              <a:gd name="adj1" fmla="val 69008"/>
            </a:avLst>
          </a:prstGeom>
          <a:ln w="793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flipV="1">
            <a:off x="2736586" y="4072164"/>
            <a:ext cx="2216438" cy="1019179"/>
          </a:xfrm>
          <a:prstGeom prst="bentConnector3">
            <a:avLst>
              <a:gd name="adj1" fmla="val 80846"/>
            </a:avLst>
          </a:prstGeom>
          <a:ln w="793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4953022" y="2134172"/>
            <a:ext cx="2293628" cy="44108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325">
                <a:latin typeface="Arial" panose="020B0604020202020204" pitchFamily="34" charset="0"/>
                <a:ea typeface="微软雅黑" panose="020B0503020204020204" charset="-122"/>
                <a:sym typeface="Arial" panose="020B0604020202020204" pitchFamily="34" charset="0"/>
              </a:rPr>
              <a:t>请替换文字内容</a:t>
            </a:r>
            <a:endParaRPr lang="en-US" sz="1325" dirty="0">
              <a:latin typeface="Arial" panose="020B0604020202020204" pitchFamily="34" charset="0"/>
              <a:ea typeface="微软雅黑" panose="020B0503020204020204" charset="-122"/>
              <a:sym typeface="Arial" panose="020B0604020202020204" pitchFamily="34" charset="0"/>
            </a:endParaRPr>
          </a:p>
        </p:txBody>
      </p:sp>
      <p:sp>
        <p:nvSpPr>
          <p:cNvPr id="85" name="Rounded Rectangle 84"/>
          <p:cNvSpPr/>
          <p:nvPr/>
        </p:nvSpPr>
        <p:spPr>
          <a:xfrm>
            <a:off x="4953022" y="2684692"/>
            <a:ext cx="2293628" cy="4410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325">
                <a:latin typeface="Arial" panose="020B0604020202020204" pitchFamily="34" charset="0"/>
                <a:ea typeface="微软雅黑" panose="020B0503020204020204" charset="-122"/>
                <a:sym typeface="Arial" panose="020B0604020202020204" pitchFamily="34" charset="0"/>
              </a:rPr>
              <a:t>请替换文字内容</a:t>
            </a:r>
            <a:endParaRPr lang="en-US" sz="1325" dirty="0">
              <a:latin typeface="Arial" panose="020B0604020202020204" pitchFamily="34" charset="0"/>
              <a:ea typeface="微软雅黑" panose="020B0503020204020204" charset="-122"/>
              <a:sym typeface="Arial" panose="020B0604020202020204" pitchFamily="34" charset="0"/>
            </a:endParaRPr>
          </a:p>
        </p:txBody>
      </p:sp>
      <p:sp>
        <p:nvSpPr>
          <p:cNvPr id="86" name="Rounded Rectangle 85"/>
          <p:cNvSpPr/>
          <p:nvPr/>
        </p:nvSpPr>
        <p:spPr>
          <a:xfrm>
            <a:off x="4953022" y="3235214"/>
            <a:ext cx="2293628" cy="4410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325">
                <a:latin typeface="Arial" panose="020B0604020202020204" pitchFamily="34" charset="0"/>
                <a:ea typeface="微软雅黑" panose="020B0503020204020204" charset="-122"/>
                <a:sym typeface="Arial" panose="020B0604020202020204" pitchFamily="34" charset="0"/>
              </a:rPr>
              <a:t>请替换文字内容</a:t>
            </a:r>
            <a:endParaRPr lang="en-US" sz="1325" dirty="0">
              <a:latin typeface="Arial" panose="020B0604020202020204" pitchFamily="34" charset="0"/>
              <a:ea typeface="微软雅黑" panose="020B0503020204020204" charset="-122"/>
              <a:sym typeface="Arial" panose="020B0604020202020204" pitchFamily="34" charset="0"/>
            </a:endParaRPr>
          </a:p>
        </p:txBody>
      </p:sp>
      <p:sp>
        <p:nvSpPr>
          <p:cNvPr id="87" name="Rounded Rectangle 86"/>
          <p:cNvSpPr/>
          <p:nvPr/>
        </p:nvSpPr>
        <p:spPr>
          <a:xfrm>
            <a:off x="4953022" y="3785736"/>
            <a:ext cx="2293628" cy="4410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325">
                <a:latin typeface="Arial" panose="020B0604020202020204" pitchFamily="34" charset="0"/>
                <a:ea typeface="微软雅黑" panose="020B0503020204020204" charset="-122"/>
                <a:sym typeface="Arial" panose="020B0604020202020204" pitchFamily="34" charset="0"/>
              </a:rPr>
              <a:t>请替换文字内容</a:t>
            </a:r>
            <a:endParaRPr lang="en-US" sz="1325" dirty="0">
              <a:latin typeface="Arial" panose="020B0604020202020204" pitchFamily="34" charset="0"/>
              <a:ea typeface="微软雅黑" panose="020B0503020204020204" charset="-122"/>
              <a:sym typeface="Arial" panose="020B0604020202020204" pitchFamily="34" charset="0"/>
            </a:endParaRPr>
          </a:p>
        </p:txBody>
      </p:sp>
      <p:cxnSp>
        <p:nvCxnSpPr>
          <p:cNvPr id="187" name="Elbow Connector 186"/>
          <p:cNvCxnSpPr/>
          <p:nvPr/>
        </p:nvCxnSpPr>
        <p:spPr>
          <a:xfrm flipH="1" flipV="1">
            <a:off x="7269666" y="2357595"/>
            <a:ext cx="2271573" cy="1409543"/>
          </a:xfrm>
          <a:prstGeom prst="bentConnector3">
            <a:avLst>
              <a:gd name="adj1" fmla="val 44660"/>
            </a:avLst>
          </a:prstGeom>
          <a:ln w="79375">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Elbow Connector 187"/>
          <p:cNvCxnSpPr/>
          <p:nvPr/>
        </p:nvCxnSpPr>
        <p:spPr>
          <a:xfrm flipH="1" flipV="1">
            <a:off x="7269668" y="2888865"/>
            <a:ext cx="2205411" cy="1342847"/>
          </a:xfrm>
          <a:prstGeom prst="bentConnector3">
            <a:avLst>
              <a:gd name="adj1" fmla="val 56500"/>
            </a:avLst>
          </a:prstGeom>
          <a:ln w="793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Elbow Connector 188"/>
          <p:cNvCxnSpPr/>
          <p:nvPr/>
        </p:nvCxnSpPr>
        <p:spPr>
          <a:xfrm flipH="1" flipV="1">
            <a:off x="7269665" y="3472285"/>
            <a:ext cx="2216439" cy="1177017"/>
          </a:xfrm>
          <a:prstGeom prst="bentConnector3">
            <a:avLst>
              <a:gd name="adj1" fmla="val 69008"/>
            </a:avLst>
          </a:prstGeom>
          <a:ln w="793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Elbow Connector 189"/>
          <p:cNvCxnSpPr/>
          <p:nvPr/>
        </p:nvCxnSpPr>
        <p:spPr>
          <a:xfrm flipH="1" flipV="1">
            <a:off x="7269666" y="4049152"/>
            <a:ext cx="2216438" cy="1019179"/>
          </a:xfrm>
          <a:prstGeom prst="bentConnector3">
            <a:avLst>
              <a:gd name="adj1" fmla="val 80846"/>
            </a:avLst>
          </a:prstGeom>
          <a:ln w="793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a:off x="1578743" y="3051334"/>
            <a:ext cx="1940763" cy="2583080"/>
            <a:chOff x="670063" y="2245526"/>
            <a:chExt cx="1676400" cy="2231224"/>
          </a:xfrm>
        </p:grpSpPr>
        <p:sp>
          <p:nvSpPr>
            <p:cNvPr id="179" name="Rounded Rectangle 178"/>
            <p:cNvSpPr/>
            <p:nvPr/>
          </p:nvSpPr>
          <p:spPr>
            <a:xfrm>
              <a:off x="670063" y="2245526"/>
              <a:ext cx="1676400" cy="2231224"/>
            </a:xfrm>
            <a:prstGeom prst="roundRect">
              <a:avLst>
                <a:gd name="adj" fmla="val 70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a:latin typeface="Arial" panose="020B0604020202020204" pitchFamily="34" charset="0"/>
                <a:ea typeface="微软雅黑" panose="020B0503020204020204" charset="-122"/>
                <a:sym typeface="Arial" panose="020B0604020202020204" pitchFamily="34" charset="0"/>
              </a:endParaRPr>
            </a:p>
          </p:txBody>
        </p:sp>
        <p:sp>
          <p:nvSpPr>
            <p:cNvPr id="192" name="Footer Text"/>
            <p:cNvSpPr txBox="1"/>
            <p:nvPr/>
          </p:nvSpPr>
          <p:spPr>
            <a:xfrm>
              <a:off x="839184" y="2458893"/>
              <a:ext cx="1338159" cy="1318906"/>
            </a:xfrm>
            <a:prstGeom prst="rect">
              <a:avLst/>
            </a:prstGeom>
            <a:noFill/>
          </p:spPr>
          <p:txBody>
            <a:bodyPr wrap="square" lIns="0" tIns="0" rIns="0" bIns="0" rtlCol="0">
              <a:spAutoFit/>
            </a:bodyPr>
            <a:lstStyle/>
            <a:p>
              <a:pPr algn="just" defTabSz="1058545">
                <a:lnSpc>
                  <a:spcPct val="120000"/>
                </a:lnSpc>
                <a:spcBef>
                  <a:spcPct val="20000"/>
                </a:spcBef>
                <a:defRPr/>
              </a:pPr>
              <a:r>
                <a:rPr lang="en-US" altLang="zh-CN" sz="760" dirty="0">
                  <a:solidFill>
                    <a:schemeClr val="bg1"/>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a:t>
              </a:r>
              <a:r>
                <a:rPr lang="en-US" altLang="zh-CN" sz="760" dirty="0" err="1">
                  <a:solidFill>
                    <a:schemeClr val="bg1"/>
                  </a:solidFill>
                  <a:latin typeface="Arial" panose="020B0604020202020204" pitchFamily="34" charset="0"/>
                  <a:ea typeface="微软雅黑" panose="020B0503020204020204" charset="-122"/>
                  <a:sym typeface="Arial" panose="020B0604020202020204" pitchFamily="34" charset="0"/>
                </a:rPr>
                <a:t>directly.Please</a:t>
              </a:r>
              <a:r>
                <a:rPr lang="en-US" altLang="zh-CN" sz="760" dirty="0">
                  <a:solidFill>
                    <a:schemeClr val="bg1"/>
                  </a:solidFill>
                  <a:latin typeface="Arial" panose="020B0604020202020204" pitchFamily="34" charset="0"/>
                  <a:ea typeface="微软雅黑" panose="020B0503020204020204" charset="-122"/>
                  <a:sym typeface="Arial" panose="020B0604020202020204" pitchFamily="34" charset="0"/>
                </a:rPr>
                <a:t> replace text, click add relevant headline, modify the text content, also can copy your content to this </a:t>
              </a:r>
              <a:r>
                <a:rPr lang="en-US" altLang="zh-CN" sz="760" dirty="0" err="1">
                  <a:solidFill>
                    <a:schemeClr val="bg1"/>
                  </a:solidFill>
                  <a:latin typeface="Arial" panose="020B0604020202020204" pitchFamily="34" charset="0"/>
                  <a:ea typeface="微软雅黑" panose="020B0503020204020204" charset="-122"/>
                  <a:sym typeface="Arial" panose="020B0604020202020204" pitchFamily="34" charset="0"/>
                </a:rPr>
                <a:t>directly.Please</a:t>
              </a:r>
              <a:r>
                <a:rPr lang="en-US" altLang="zh-CN" sz="760" dirty="0">
                  <a:solidFill>
                    <a:schemeClr val="bg1"/>
                  </a:solidFill>
                  <a:latin typeface="Arial" panose="020B0604020202020204" pitchFamily="34" charset="0"/>
                  <a:ea typeface="微软雅黑" panose="020B0503020204020204" charset="-122"/>
                  <a:sym typeface="Arial" panose="020B0604020202020204" pitchFamily="34" charset="0"/>
                </a:rPr>
                <a:t> replace text, click add relevant headline, modify the text content, also can copy your content to this directly.</a:t>
              </a:r>
            </a:p>
          </p:txBody>
        </p:sp>
      </p:grpSp>
      <p:grpSp>
        <p:nvGrpSpPr>
          <p:cNvPr id="194" name="Group 193"/>
          <p:cNvGrpSpPr/>
          <p:nvPr/>
        </p:nvGrpSpPr>
        <p:grpSpPr>
          <a:xfrm>
            <a:off x="8707977" y="3051334"/>
            <a:ext cx="1940763" cy="2583080"/>
            <a:chOff x="6828183" y="2245526"/>
            <a:chExt cx="1676400" cy="2231224"/>
          </a:xfrm>
        </p:grpSpPr>
        <p:sp>
          <p:nvSpPr>
            <p:cNvPr id="191" name="Rounded Rectangle 190"/>
            <p:cNvSpPr/>
            <p:nvPr/>
          </p:nvSpPr>
          <p:spPr>
            <a:xfrm>
              <a:off x="6828183" y="2245526"/>
              <a:ext cx="1676400" cy="2231224"/>
            </a:xfrm>
            <a:prstGeom prst="roundRect">
              <a:avLst>
                <a:gd name="adj" fmla="val 70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60" dirty="0">
                <a:latin typeface="Arial" panose="020B0604020202020204" pitchFamily="34" charset="0"/>
                <a:ea typeface="微软雅黑" panose="020B0503020204020204" charset="-122"/>
                <a:sym typeface="Arial" panose="020B0604020202020204" pitchFamily="34" charset="0"/>
              </a:endParaRPr>
            </a:p>
          </p:txBody>
        </p:sp>
        <p:sp>
          <p:nvSpPr>
            <p:cNvPr id="193" name="Footer Text"/>
            <p:cNvSpPr txBox="1"/>
            <p:nvPr/>
          </p:nvSpPr>
          <p:spPr>
            <a:xfrm>
              <a:off x="6982162" y="2503211"/>
              <a:ext cx="1368443" cy="1318906"/>
            </a:xfrm>
            <a:prstGeom prst="rect">
              <a:avLst/>
            </a:prstGeom>
            <a:noFill/>
          </p:spPr>
          <p:txBody>
            <a:bodyPr wrap="square" lIns="0" tIns="0" rIns="0" bIns="0" rtlCol="0">
              <a:spAutoFit/>
            </a:bodyPr>
            <a:lstStyle/>
            <a:p>
              <a:pPr algn="just" defTabSz="1058545">
                <a:lnSpc>
                  <a:spcPct val="120000"/>
                </a:lnSpc>
                <a:spcBef>
                  <a:spcPct val="20000"/>
                </a:spcBef>
                <a:defRPr/>
              </a:pPr>
              <a:r>
                <a:rPr lang="en-US" altLang="zh-CN" sz="760" dirty="0">
                  <a:solidFill>
                    <a:schemeClr val="bg1"/>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a:t>
              </a:r>
              <a:r>
                <a:rPr lang="en-US" altLang="zh-CN" sz="760" dirty="0" err="1">
                  <a:solidFill>
                    <a:schemeClr val="bg1"/>
                  </a:solidFill>
                  <a:latin typeface="Arial" panose="020B0604020202020204" pitchFamily="34" charset="0"/>
                  <a:ea typeface="微软雅黑" panose="020B0503020204020204" charset="-122"/>
                  <a:sym typeface="Arial" panose="020B0604020202020204" pitchFamily="34" charset="0"/>
                </a:rPr>
                <a:t>directly.Please</a:t>
              </a:r>
              <a:r>
                <a:rPr lang="en-US" altLang="zh-CN" sz="760" dirty="0">
                  <a:solidFill>
                    <a:schemeClr val="bg1"/>
                  </a:solidFill>
                  <a:latin typeface="Arial" panose="020B0604020202020204" pitchFamily="34" charset="0"/>
                  <a:ea typeface="微软雅黑" panose="020B0503020204020204" charset="-122"/>
                  <a:sym typeface="Arial" panose="020B0604020202020204" pitchFamily="34" charset="0"/>
                </a:rPr>
                <a:t> replace text, click add relevant headline, modify the text content, also can copy your content to this </a:t>
              </a:r>
              <a:r>
                <a:rPr lang="en-US" altLang="zh-CN" sz="760" dirty="0" err="1">
                  <a:solidFill>
                    <a:schemeClr val="bg1"/>
                  </a:solidFill>
                  <a:latin typeface="Arial" panose="020B0604020202020204" pitchFamily="34" charset="0"/>
                  <a:ea typeface="微软雅黑" panose="020B0503020204020204" charset="-122"/>
                  <a:sym typeface="Arial" panose="020B0604020202020204" pitchFamily="34" charset="0"/>
                </a:rPr>
                <a:t>directly.Please</a:t>
              </a:r>
              <a:r>
                <a:rPr lang="en-US" altLang="zh-CN" sz="760" dirty="0">
                  <a:solidFill>
                    <a:schemeClr val="bg1"/>
                  </a:solidFill>
                  <a:latin typeface="Arial" panose="020B0604020202020204" pitchFamily="34" charset="0"/>
                  <a:ea typeface="微软雅黑" panose="020B0503020204020204" charset="-122"/>
                  <a:sym typeface="Arial" panose="020B0604020202020204" pitchFamily="34" charset="0"/>
                </a:rPr>
                <a:t> replace text, click add relevant headline, modify the text content, also can copy your content to this directly.</a:t>
              </a:r>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additive="base">
                                        <p:cTn id="7" dur="500" fill="hold"/>
                                        <p:tgtEl>
                                          <p:spTgt spid="195"/>
                                        </p:tgtEl>
                                        <p:attrNameLst>
                                          <p:attrName>ppt_x</p:attrName>
                                        </p:attrNameLst>
                                      </p:cBhvr>
                                      <p:tavLst>
                                        <p:tav tm="0">
                                          <p:val>
                                            <p:strVal val="#ppt_x"/>
                                          </p:val>
                                        </p:tav>
                                        <p:tav tm="100000">
                                          <p:val>
                                            <p:strVal val="#ppt_x"/>
                                          </p:val>
                                        </p:tav>
                                      </p:tavLst>
                                    </p:anim>
                                    <p:anim calcmode="lin" valueType="num">
                                      <p:cBhvr additive="base">
                                        <p:cTn id="8" dur="500" fill="hold"/>
                                        <p:tgtEl>
                                          <p:spTgt spid="195"/>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94"/>
                                        </p:tgtEl>
                                        <p:attrNameLst>
                                          <p:attrName>style.visibility</p:attrName>
                                        </p:attrNameLst>
                                      </p:cBhvr>
                                      <p:to>
                                        <p:strVal val="visible"/>
                                      </p:to>
                                    </p:set>
                                    <p:anim calcmode="lin" valueType="num">
                                      <p:cBhvr additive="base">
                                        <p:cTn id="11" dur="500" fill="hold"/>
                                        <p:tgtEl>
                                          <p:spTgt spid="194"/>
                                        </p:tgtEl>
                                        <p:attrNameLst>
                                          <p:attrName>ppt_x</p:attrName>
                                        </p:attrNameLst>
                                      </p:cBhvr>
                                      <p:tavLst>
                                        <p:tav tm="0">
                                          <p:val>
                                            <p:strVal val="#ppt_x"/>
                                          </p:val>
                                        </p:tav>
                                        <p:tav tm="100000">
                                          <p:val>
                                            <p:strVal val="#ppt_x"/>
                                          </p:val>
                                        </p:tav>
                                      </p:tavLst>
                                    </p:anim>
                                    <p:anim calcmode="lin" valueType="num">
                                      <p:cBhvr additive="base">
                                        <p:cTn id="12" dur="500" fill="hold"/>
                                        <p:tgtEl>
                                          <p:spTgt spid="19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3"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trips(upRight)">
                                      <p:cBhvr>
                                        <p:cTn id="16" dur="500"/>
                                        <p:tgtEl>
                                          <p:spTgt spid="39"/>
                                        </p:tgtEl>
                                      </p:cBhvr>
                                    </p:animEffect>
                                  </p:childTnLst>
                                </p:cTn>
                              </p:par>
                              <p:par>
                                <p:cTn id="17" presetID="18" presetClass="entr" presetSubtype="9" fill="hold" nodeType="with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strips(upLeft)">
                                      <p:cBhvr>
                                        <p:cTn id="19" dur="500"/>
                                        <p:tgtEl>
                                          <p:spTgt spid="187"/>
                                        </p:tgtEl>
                                      </p:cBhvr>
                                    </p:animEffect>
                                  </p:childTnLst>
                                </p:cTn>
                              </p:par>
                            </p:childTnLst>
                          </p:cTn>
                        </p:par>
                        <p:par>
                          <p:cTn id="20" fill="hold">
                            <p:stCondLst>
                              <p:cond delay="100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500" fill="hold"/>
                                        <p:tgtEl>
                                          <p:spTgt spid="84"/>
                                        </p:tgtEl>
                                        <p:attrNameLst>
                                          <p:attrName>ppt_x</p:attrName>
                                        </p:attrNameLst>
                                      </p:cBhvr>
                                      <p:tavLst>
                                        <p:tav tm="0">
                                          <p:val>
                                            <p:strVal val="#ppt_x"/>
                                          </p:val>
                                        </p:tav>
                                        <p:tav tm="100000">
                                          <p:val>
                                            <p:strVal val="#ppt_x"/>
                                          </p:val>
                                        </p:tav>
                                      </p:tavLst>
                                    </p:anim>
                                    <p:anim calcmode="lin" valueType="num">
                                      <p:cBhvr additive="base">
                                        <p:cTn id="24" dur="500" fill="hold"/>
                                        <p:tgtEl>
                                          <p:spTgt spid="84"/>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18" presetClass="entr" presetSubtype="3"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500"/>
                                        <p:tgtEl>
                                          <p:spTgt spid="42"/>
                                        </p:tgtEl>
                                      </p:cBhvr>
                                    </p:animEffect>
                                  </p:childTnLst>
                                </p:cTn>
                              </p:par>
                              <p:par>
                                <p:cTn id="29" presetID="18" presetClass="entr" presetSubtype="9"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animEffect transition="in" filter="strips(upLeft)">
                                      <p:cBhvr>
                                        <p:cTn id="31" dur="500"/>
                                        <p:tgtEl>
                                          <p:spTgt spid="188"/>
                                        </p:tgtEl>
                                      </p:cBhvr>
                                    </p:animEffect>
                                  </p:childTnLst>
                                </p:cTn>
                              </p:par>
                            </p:childTnLst>
                          </p:cTn>
                        </p:par>
                        <p:par>
                          <p:cTn id="32" fill="hold">
                            <p:stCondLst>
                              <p:cond delay="2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18" presetClass="entr" presetSubtype="3"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strips(upRight)">
                                      <p:cBhvr>
                                        <p:cTn id="40" dur="500"/>
                                        <p:tgtEl>
                                          <p:spTgt spid="61"/>
                                        </p:tgtEl>
                                      </p:cBhvr>
                                    </p:animEffect>
                                  </p:childTnLst>
                                </p:cTn>
                              </p:par>
                              <p:par>
                                <p:cTn id="41" presetID="18" presetClass="entr" presetSubtype="9" fill="hold" nodeType="withEffect">
                                  <p:stCondLst>
                                    <p:cond delay="0"/>
                                  </p:stCondLst>
                                  <p:childTnLst>
                                    <p:set>
                                      <p:cBhvr>
                                        <p:cTn id="42" dur="1" fill="hold">
                                          <p:stCondLst>
                                            <p:cond delay="0"/>
                                          </p:stCondLst>
                                        </p:cTn>
                                        <p:tgtEl>
                                          <p:spTgt spid="189"/>
                                        </p:tgtEl>
                                        <p:attrNameLst>
                                          <p:attrName>style.visibility</p:attrName>
                                        </p:attrNameLst>
                                      </p:cBhvr>
                                      <p:to>
                                        <p:strVal val="visible"/>
                                      </p:to>
                                    </p:set>
                                    <p:animEffect transition="in" filter="strips(upLeft)">
                                      <p:cBhvr>
                                        <p:cTn id="43" dur="500"/>
                                        <p:tgtEl>
                                          <p:spTgt spid="189"/>
                                        </p:tgtEl>
                                      </p:cBhvr>
                                    </p:animEffect>
                                  </p:childTnLst>
                                </p:cTn>
                              </p:par>
                            </p:childTnLst>
                          </p:cTn>
                        </p:par>
                        <p:par>
                          <p:cTn id="44" fill="hold">
                            <p:stCondLst>
                              <p:cond delay="3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additive="base">
                                        <p:cTn id="47" dur="500" fill="hold"/>
                                        <p:tgtEl>
                                          <p:spTgt spid="86"/>
                                        </p:tgtEl>
                                        <p:attrNameLst>
                                          <p:attrName>ppt_x</p:attrName>
                                        </p:attrNameLst>
                                      </p:cBhvr>
                                      <p:tavLst>
                                        <p:tav tm="0">
                                          <p:val>
                                            <p:strVal val="#ppt_x"/>
                                          </p:val>
                                        </p:tav>
                                        <p:tav tm="100000">
                                          <p:val>
                                            <p:strVal val="#ppt_x"/>
                                          </p:val>
                                        </p:tav>
                                      </p:tavLst>
                                    </p:anim>
                                    <p:anim calcmode="lin" valueType="num">
                                      <p:cBhvr additive="base">
                                        <p:cTn id="48" dur="500" fill="hold"/>
                                        <p:tgtEl>
                                          <p:spTgt spid="86"/>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18" presetClass="entr" presetSubtype="3"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strips(upRight)">
                                      <p:cBhvr>
                                        <p:cTn id="52" dur="500"/>
                                        <p:tgtEl>
                                          <p:spTgt spid="71"/>
                                        </p:tgtEl>
                                      </p:cBhvr>
                                    </p:animEffect>
                                  </p:childTnLst>
                                </p:cTn>
                              </p:par>
                              <p:par>
                                <p:cTn id="53" presetID="18" presetClass="entr" presetSubtype="9" fill="hold" nodeType="withEffect">
                                  <p:stCondLst>
                                    <p:cond delay="0"/>
                                  </p:stCondLst>
                                  <p:childTnLst>
                                    <p:set>
                                      <p:cBhvr>
                                        <p:cTn id="54" dur="1" fill="hold">
                                          <p:stCondLst>
                                            <p:cond delay="0"/>
                                          </p:stCondLst>
                                        </p:cTn>
                                        <p:tgtEl>
                                          <p:spTgt spid="190"/>
                                        </p:tgtEl>
                                        <p:attrNameLst>
                                          <p:attrName>style.visibility</p:attrName>
                                        </p:attrNameLst>
                                      </p:cBhvr>
                                      <p:to>
                                        <p:strVal val="visible"/>
                                      </p:to>
                                    </p:set>
                                    <p:animEffect transition="in" filter="strips(upLeft)">
                                      <p:cBhvr>
                                        <p:cTn id="55" dur="500"/>
                                        <p:tgtEl>
                                          <p:spTgt spid="190"/>
                                        </p:tgtEl>
                                      </p:cBhvr>
                                    </p:animEffect>
                                  </p:childTnLst>
                                </p:cTn>
                              </p:par>
                            </p:childTnLst>
                          </p:cTn>
                        </p:par>
                        <p:par>
                          <p:cTn id="56" fill="hold">
                            <p:stCondLst>
                              <p:cond delay="4000"/>
                            </p:stCondLst>
                            <p:childTnLst>
                              <p:par>
                                <p:cTn id="57" presetID="2" presetClass="entr" presetSubtype="4" accel="50000" decel="50000"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500" fill="hold"/>
                                        <p:tgtEl>
                                          <p:spTgt spid="87"/>
                                        </p:tgtEl>
                                        <p:attrNameLst>
                                          <p:attrName>ppt_x</p:attrName>
                                        </p:attrNameLst>
                                      </p:cBhvr>
                                      <p:tavLst>
                                        <p:tav tm="0">
                                          <p:val>
                                            <p:strVal val="#ppt_x"/>
                                          </p:val>
                                        </p:tav>
                                        <p:tav tm="100000">
                                          <p:val>
                                            <p:strVal val="#ppt_x"/>
                                          </p:val>
                                        </p:tav>
                                      </p:tavLst>
                                    </p:anim>
                                    <p:anim calcmode="lin" valueType="num">
                                      <p:cBhvr additive="base">
                                        <p:cTn id="6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455930" y="1864360"/>
            <a:ext cx="2893695" cy="2193290"/>
            <a:chOff x="668737" y="1880107"/>
            <a:chExt cx="1281842" cy="1281842"/>
          </a:xfrm>
        </p:grpSpPr>
        <p:sp>
          <p:nvSpPr>
            <p:cNvPr id="63" name="Shape 8203"/>
            <p:cNvSpPr/>
            <p:nvPr/>
          </p:nvSpPr>
          <p:spPr>
            <a:xfrm rot="522462">
              <a:off x="668737" y="1880107"/>
              <a:ext cx="1281842" cy="1281842"/>
            </a:xfrm>
            <a:prstGeom prst="rect">
              <a:avLst/>
            </a:prstGeom>
            <a:solidFill>
              <a:srgbClr val="19479D"/>
            </a:solidFill>
            <a:ln w="12700">
              <a:miter lim="400000"/>
            </a:ln>
            <a:effectLst>
              <a:outerShdw blurRad="190500" dist="63500" dir="5400000" rotWithShape="0">
                <a:srgbClr val="000000">
                  <a:alpha val="66220"/>
                </a:srgb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12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pic>
          <p:nvPicPr>
            <p:cNvPr id="64" name="04_Portfolio Square.jpg"/>
            <p:cNvPicPr/>
            <p:nvPr/>
          </p:nvPicPr>
          <p:blipFill>
            <a:blip r:embed="rId4"/>
            <a:stretch>
              <a:fillRect/>
            </a:stretch>
          </p:blipFill>
          <p:spPr>
            <a:xfrm rot="522462">
              <a:off x="764566" y="1975932"/>
              <a:ext cx="1090167" cy="1090167"/>
            </a:xfrm>
            <a:prstGeom prst="rect">
              <a:avLst/>
            </a:prstGeom>
            <a:ln w="12700">
              <a:miter lim="400000"/>
              <a:headEnd/>
              <a:tailEnd/>
            </a:ln>
          </p:spPr>
        </p:pic>
        <p:sp>
          <p:nvSpPr>
            <p:cNvPr id="65" name="矩形 64"/>
            <p:cNvSpPr/>
            <p:nvPr/>
          </p:nvSpPr>
          <p:spPr>
            <a:xfrm rot="536861">
              <a:off x="753559" y="1962346"/>
              <a:ext cx="1113705" cy="1100078"/>
            </a:xfrm>
            <a:prstGeom prst="rect">
              <a:avLst/>
            </a:prstGeom>
            <a:blipFill>
              <a:blip r:embed="rId5"/>
              <a:stretch>
                <a:fillRect/>
              </a:stretch>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1" hangingPunct="0">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Helvetica Light"/>
              </a:endParaRPr>
            </a:p>
          </p:txBody>
        </p:sp>
      </p:grpSp>
      <p:grpSp>
        <p:nvGrpSpPr>
          <p:cNvPr id="66" name="组合 65"/>
          <p:cNvGrpSpPr/>
          <p:nvPr/>
        </p:nvGrpSpPr>
        <p:grpSpPr>
          <a:xfrm>
            <a:off x="2412365" y="2049780"/>
            <a:ext cx="3091180" cy="2404110"/>
            <a:chOff x="1771718" y="1561949"/>
            <a:chExt cx="1647575" cy="1647575"/>
          </a:xfrm>
        </p:grpSpPr>
        <p:sp>
          <p:nvSpPr>
            <p:cNvPr id="67" name="Shape 8205"/>
            <p:cNvSpPr/>
            <p:nvPr/>
          </p:nvSpPr>
          <p:spPr>
            <a:xfrm rot="1946799">
              <a:off x="1771718" y="1561949"/>
              <a:ext cx="1647575" cy="1647575"/>
            </a:xfrm>
            <a:prstGeom prst="rect">
              <a:avLst/>
            </a:prstGeom>
            <a:solidFill>
              <a:srgbClr val="6282B9"/>
            </a:solidFill>
            <a:ln w="12700">
              <a:miter lim="400000"/>
            </a:ln>
            <a:effectLst>
              <a:outerShdw blurRad="190500" dist="63500" dir="5400000" rotWithShape="0">
                <a:srgbClr val="000000">
                  <a:alpha val="66220"/>
                </a:srgb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12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pic>
          <p:nvPicPr>
            <p:cNvPr id="68" name="04_Portfolio Square.jpg"/>
            <p:cNvPicPr/>
            <p:nvPr/>
          </p:nvPicPr>
          <p:blipFill>
            <a:blip r:embed="rId6"/>
            <a:stretch>
              <a:fillRect/>
            </a:stretch>
          </p:blipFill>
          <p:spPr>
            <a:xfrm rot="1946799">
              <a:off x="1894894" y="1685115"/>
              <a:ext cx="1401217" cy="1401217"/>
            </a:xfrm>
            <a:prstGeom prst="rect">
              <a:avLst/>
            </a:prstGeom>
            <a:solidFill>
              <a:schemeClr val="tx2">
                <a:lumMod val="25000"/>
              </a:schemeClr>
            </a:solidFill>
            <a:ln w="12700">
              <a:miter lim="400000"/>
              <a:headEnd/>
              <a:tailEnd/>
            </a:ln>
          </p:spPr>
        </p:pic>
        <p:sp>
          <p:nvSpPr>
            <p:cNvPr id="69" name="矩形 68"/>
            <p:cNvSpPr/>
            <p:nvPr/>
          </p:nvSpPr>
          <p:spPr>
            <a:xfrm rot="2014092">
              <a:off x="1866449" y="1689007"/>
              <a:ext cx="1440118" cy="1397409"/>
            </a:xfrm>
            <a:prstGeom prst="rect">
              <a:avLst/>
            </a:prstGeom>
            <a:blipFill>
              <a:blip r:embed="rId7"/>
              <a:stretch>
                <a:fillRect/>
              </a:stretch>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1" hangingPunct="0">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Helvetica Light"/>
              </a:endParaRPr>
            </a:p>
          </p:txBody>
        </p:sp>
      </p:grpSp>
      <p:grpSp>
        <p:nvGrpSpPr>
          <p:cNvPr id="70" name="组合 69"/>
          <p:cNvGrpSpPr/>
          <p:nvPr/>
        </p:nvGrpSpPr>
        <p:grpSpPr>
          <a:xfrm>
            <a:off x="4534535" y="2893060"/>
            <a:ext cx="3202305" cy="2363470"/>
            <a:chOff x="3097018" y="1368033"/>
            <a:chExt cx="1834196" cy="1834196"/>
          </a:xfrm>
        </p:grpSpPr>
        <p:sp>
          <p:nvSpPr>
            <p:cNvPr id="71" name="Shape 8207"/>
            <p:cNvSpPr/>
            <p:nvPr/>
          </p:nvSpPr>
          <p:spPr>
            <a:xfrm rot="20382616">
              <a:off x="3097018" y="1368033"/>
              <a:ext cx="1834196" cy="1834196"/>
            </a:xfrm>
            <a:prstGeom prst="rect">
              <a:avLst/>
            </a:prstGeom>
            <a:solidFill>
              <a:srgbClr val="19479D"/>
            </a:solidFill>
            <a:ln w="12700">
              <a:miter lim="400000"/>
            </a:ln>
            <a:effectLst>
              <a:outerShdw blurRad="190500" dist="63500" dir="5400000" rotWithShape="0">
                <a:srgbClr val="000000">
                  <a:alpha val="66220"/>
                </a:srgb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12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pic>
          <p:nvPicPr>
            <p:cNvPr id="72" name="04_Portfolio Square.jpg"/>
            <p:cNvPicPr/>
            <p:nvPr/>
          </p:nvPicPr>
          <p:blipFill>
            <a:blip r:embed="rId8"/>
            <a:stretch>
              <a:fillRect/>
            </a:stretch>
          </p:blipFill>
          <p:spPr>
            <a:xfrm rot="20382616">
              <a:off x="3234147" y="1505141"/>
              <a:ext cx="1560017" cy="1560017"/>
            </a:xfrm>
            <a:prstGeom prst="rect">
              <a:avLst/>
            </a:prstGeom>
            <a:ln w="12700">
              <a:miter lim="400000"/>
              <a:headEnd/>
              <a:tailEnd/>
            </a:ln>
          </p:spPr>
        </p:pic>
        <p:sp>
          <p:nvSpPr>
            <p:cNvPr id="73" name="矩形 72"/>
            <p:cNvSpPr/>
            <p:nvPr/>
          </p:nvSpPr>
          <p:spPr>
            <a:xfrm rot="20355307">
              <a:off x="3194437" y="1480457"/>
              <a:ext cx="1594167" cy="1577152"/>
            </a:xfrm>
            <a:prstGeom prst="rect">
              <a:avLst/>
            </a:prstGeom>
            <a:blipFill>
              <a:blip r:embed="rId9"/>
              <a:stretch>
                <a:fillRect/>
              </a:stretch>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1" hangingPunct="0">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Helvetica Light"/>
              </a:endParaRPr>
            </a:p>
          </p:txBody>
        </p:sp>
      </p:grpSp>
      <p:grpSp>
        <p:nvGrpSpPr>
          <p:cNvPr id="74" name="组合 73"/>
          <p:cNvGrpSpPr/>
          <p:nvPr/>
        </p:nvGrpSpPr>
        <p:grpSpPr>
          <a:xfrm>
            <a:off x="5666740" y="1939925"/>
            <a:ext cx="2632710" cy="1845945"/>
            <a:chOff x="5018324" y="1533757"/>
            <a:chExt cx="1675937" cy="1675937"/>
          </a:xfrm>
        </p:grpSpPr>
        <p:sp>
          <p:nvSpPr>
            <p:cNvPr id="75" name="Shape 8209"/>
            <p:cNvSpPr/>
            <p:nvPr/>
          </p:nvSpPr>
          <p:spPr>
            <a:xfrm rot="1478152">
              <a:off x="5018324" y="1533757"/>
              <a:ext cx="1675937" cy="1675937"/>
            </a:xfrm>
            <a:prstGeom prst="rect">
              <a:avLst/>
            </a:prstGeom>
            <a:solidFill>
              <a:srgbClr val="6282B9"/>
            </a:solidFill>
            <a:ln w="12700">
              <a:miter lim="400000"/>
            </a:ln>
            <a:effectLst>
              <a:outerShdw blurRad="190500" dist="63500" dir="5400000" rotWithShape="0">
                <a:srgbClr val="000000">
                  <a:alpha val="66220"/>
                </a:srgb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12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pic>
          <p:nvPicPr>
            <p:cNvPr id="76" name="04_Portfolio Square.jpg"/>
            <p:cNvPicPr/>
            <p:nvPr/>
          </p:nvPicPr>
          <p:blipFill>
            <a:blip r:embed="rId10"/>
            <a:stretch>
              <a:fillRect/>
            </a:stretch>
          </p:blipFill>
          <p:spPr>
            <a:xfrm rot="1478152">
              <a:off x="5143622" y="1659041"/>
              <a:ext cx="1425327" cy="1425327"/>
            </a:xfrm>
            <a:prstGeom prst="rect">
              <a:avLst/>
            </a:prstGeom>
            <a:ln w="12700">
              <a:miter lim="400000"/>
              <a:headEnd/>
              <a:tailEnd/>
            </a:ln>
          </p:spPr>
        </p:pic>
        <p:sp>
          <p:nvSpPr>
            <p:cNvPr id="77" name="矩形 76"/>
            <p:cNvSpPr/>
            <p:nvPr/>
          </p:nvSpPr>
          <p:spPr>
            <a:xfrm rot="1451471">
              <a:off x="5136729" y="1659184"/>
              <a:ext cx="1439109" cy="1423749"/>
            </a:xfrm>
            <a:prstGeom prst="rect">
              <a:avLst/>
            </a:prstGeom>
            <a:blipFill>
              <a:blip r:embed="rId11"/>
              <a:stretch>
                <a:fillRect/>
              </a:stretch>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1" hangingPunct="0">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Helvetica Light"/>
              </a:endParaRPr>
            </a:p>
          </p:txBody>
        </p:sp>
      </p:grpSp>
      <p:grpSp>
        <p:nvGrpSpPr>
          <p:cNvPr id="78" name="组合 77"/>
          <p:cNvGrpSpPr/>
          <p:nvPr/>
        </p:nvGrpSpPr>
        <p:grpSpPr>
          <a:xfrm>
            <a:off x="7919720" y="3137535"/>
            <a:ext cx="3581400" cy="2445385"/>
            <a:chOff x="6541799" y="1231722"/>
            <a:chExt cx="1822536" cy="1822536"/>
          </a:xfrm>
        </p:grpSpPr>
        <p:sp>
          <p:nvSpPr>
            <p:cNvPr id="79" name="Shape 8211"/>
            <p:cNvSpPr/>
            <p:nvPr/>
          </p:nvSpPr>
          <p:spPr>
            <a:xfrm rot="58070">
              <a:off x="6541799" y="1231722"/>
              <a:ext cx="1822536" cy="1822536"/>
            </a:xfrm>
            <a:prstGeom prst="rect">
              <a:avLst/>
            </a:prstGeom>
            <a:solidFill>
              <a:srgbClr val="19479D"/>
            </a:solidFill>
            <a:ln w="12700">
              <a:miter lim="400000"/>
            </a:ln>
            <a:effectLst>
              <a:outerShdw blurRad="190500" dist="63500" dir="5400000" rotWithShape="0">
                <a:srgbClr val="000000">
                  <a:alpha val="66220"/>
                </a:srgb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sz="3200"/>
              </a:pPr>
              <a:endParaRPr kumimoji="0" sz="12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pic>
          <p:nvPicPr>
            <p:cNvPr id="80" name="04_Portfolio Square.jpg"/>
            <p:cNvPicPr/>
            <p:nvPr/>
          </p:nvPicPr>
          <p:blipFill>
            <a:blip r:embed="rId12"/>
            <a:stretch>
              <a:fillRect/>
            </a:stretch>
          </p:blipFill>
          <p:spPr>
            <a:xfrm rot="58070">
              <a:off x="6678048" y="1367971"/>
              <a:ext cx="1550045" cy="1550045"/>
            </a:xfrm>
            <a:prstGeom prst="rect">
              <a:avLst/>
            </a:prstGeom>
            <a:ln w="12700">
              <a:miter lim="400000"/>
              <a:headEnd/>
              <a:tailEnd/>
            </a:ln>
          </p:spPr>
        </p:pic>
        <p:sp>
          <p:nvSpPr>
            <p:cNvPr id="81" name="矩形 80"/>
            <p:cNvSpPr/>
            <p:nvPr/>
          </p:nvSpPr>
          <p:spPr>
            <a:xfrm>
              <a:off x="6653210" y="1349308"/>
              <a:ext cx="1599820" cy="1575537"/>
            </a:xfrm>
            <a:prstGeom prst="rect">
              <a:avLst/>
            </a:prstGeom>
            <a:blipFill>
              <a:blip r:embed="rId13"/>
              <a:stretch>
                <a:fillRect/>
              </a:stretch>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1" hangingPunct="0">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Helvetica Light"/>
              </a:endParaRPr>
            </a:p>
          </p:txBody>
        </p:sp>
      </p:grpSp>
      <p:sp>
        <p:nvSpPr>
          <p:cNvPr id="6" name="矩形: 圆角 5"/>
          <p:cNvSpPr/>
          <p:nvPr/>
        </p:nvSpPr>
        <p:spPr>
          <a:xfrm>
            <a:off x="577850" y="4704080"/>
            <a:ext cx="1319530" cy="4502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19479D"/>
                </a:solidFill>
                <a:effectLst/>
                <a:uLnTx/>
                <a:uFillTx/>
                <a:latin typeface="Arial" panose="020B0604020202020204"/>
                <a:ea typeface="微软雅黑" panose="020B0503020204020204" charset="-122"/>
                <a:cs typeface="+mn-cs"/>
              </a:rPr>
              <a:t>添加标题</a:t>
            </a:r>
          </a:p>
        </p:txBody>
      </p:sp>
      <p:sp>
        <p:nvSpPr>
          <p:cNvPr id="7" name="文本框 12"/>
          <p:cNvSpPr txBox="1"/>
          <p:nvPr/>
        </p:nvSpPr>
        <p:spPr>
          <a:xfrm>
            <a:off x="628650" y="5153660"/>
            <a:ext cx="3990975" cy="65214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ts val="600"/>
              </a:spcBef>
              <a:spcAft>
                <a:spcPts val="600"/>
              </a:spcAft>
              <a:buClrTx/>
              <a:buSzTx/>
              <a:buFontTx/>
              <a:buNone/>
              <a:defRPr/>
            </a:pPr>
            <a:r>
              <a:rPr kumimoji="0" lang="zh-CN" altLang="en-US" sz="1200" b="0" i="0" u="none" strike="noStrike" kern="1200" cap="none" spc="0" normalizeH="0" baseline="0" noProof="0">
                <a:ln>
                  <a:noFill/>
                </a:ln>
                <a:solidFill>
                  <a:srgbClr val="000000">
                    <a:lumMod val="75000"/>
                    <a:lumOff val="25000"/>
                  </a:srgbClr>
                </a:solidFill>
                <a:effectLst/>
                <a:uLnTx/>
                <a:uFillTx/>
                <a:latin typeface="Arial" panose="020B0604020202020204"/>
                <a:ea typeface="微软雅黑" panose="020B0503020204020204" charset="-122"/>
                <a:cs typeface="+mn-cs"/>
              </a:rPr>
              <a:t>请在这里添加内容描述请在这里添加内容添加内容请在这里添加内容描述请在这里添加内容</a:t>
            </a:r>
          </a:p>
        </p:txBody>
      </p:sp>
      <p:sp>
        <p:nvSpPr>
          <p:cNvPr id="2" name="矩形: 圆角 5"/>
          <p:cNvSpPr/>
          <p:nvPr/>
        </p:nvSpPr>
        <p:spPr>
          <a:xfrm>
            <a:off x="10190480" y="986155"/>
            <a:ext cx="1319530" cy="4502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19479D"/>
                </a:solidFill>
                <a:effectLst/>
                <a:uLnTx/>
                <a:uFillTx/>
                <a:latin typeface="Arial" panose="020B0604020202020204"/>
                <a:ea typeface="微软雅黑" panose="020B0503020204020204" charset="-122"/>
                <a:cs typeface="+mn-cs"/>
              </a:rPr>
              <a:t>添加标题</a:t>
            </a:r>
          </a:p>
        </p:txBody>
      </p:sp>
      <p:sp>
        <p:nvSpPr>
          <p:cNvPr id="3" name="文本框 12"/>
          <p:cNvSpPr txBox="1"/>
          <p:nvPr/>
        </p:nvSpPr>
        <p:spPr>
          <a:xfrm>
            <a:off x="7582535" y="1503680"/>
            <a:ext cx="3990975" cy="65214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ts val="600"/>
              </a:spcBef>
              <a:spcAft>
                <a:spcPts val="600"/>
              </a:spcAft>
              <a:buClrTx/>
              <a:buSzTx/>
              <a:buFontTx/>
              <a:buNone/>
              <a:defRPr/>
            </a:pPr>
            <a:r>
              <a:rPr kumimoji="0" lang="zh-CN" altLang="en-US" sz="1200" b="0" i="0" u="none" strike="noStrike" kern="1200" cap="none" spc="0" normalizeH="0" baseline="0" noProof="0">
                <a:ln>
                  <a:noFill/>
                </a:ln>
                <a:solidFill>
                  <a:srgbClr val="000000">
                    <a:lumMod val="75000"/>
                    <a:lumOff val="25000"/>
                  </a:srgbClr>
                </a:solidFill>
                <a:effectLst/>
                <a:uLnTx/>
                <a:uFillTx/>
                <a:latin typeface="Arial" panose="020B0604020202020204"/>
                <a:ea typeface="微软雅黑" panose="020B0503020204020204" charset="-122"/>
                <a:cs typeface="+mn-cs"/>
              </a:rPr>
              <a:t>请在这里添加内容描述请在这里添加内容添加内容请在这里添加内容描述请在这里添加内容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par>
                                <p:cTn id="15" presetID="53" presetClass="entr" presetSubtype="16"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p:cTn id="22" dur="500" fill="hold"/>
                                        <p:tgtEl>
                                          <p:spTgt spid="74"/>
                                        </p:tgtEl>
                                        <p:attrNameLst>
                                          <p:attrName>ppt_w</p:attrName>
                                        </p:attrNameLst>
                                      </p:cBhvr>
                                      <p:tavLst>
                                        <p:tav tm="0">
                                          <p:val>
                                            <p:fltVal val="0"/>
                                          </p:val>
                                        </p:tav>
                                        <p:tav tm="100000">
                                          <p:val>
                                            <p:strVal val="#ppt_w"/>
                                          </p:val>
                                        </p:tav>
                                      </p:tavLst>
                                    </p:anim>
                                    <p:anim calcmode="lin" valueType="num">
                                      <p:cBhvr>
                                        <p:cTn id="23" dur="500" fill="hold"/>
                                        <p:tgtEl>
                                          <p:spTgt spid="74"/>
                                        </p:tgtEl>
                                        <p:attrNameLst>
                                          <p:attrName>ppt_h</p:attrName>
                                        </p:attrNameLst>
                                      </p:cBhvr>
                                      <p:tavLst>
                                        <p:tav tm="0">
                                          <p:val>
                                            <p:fltVal val="0"/>
                                          </p:val>
                                        </p:tav>
                                        <p:tav tm="100000">
                                          <p:val>
                                            <p:strVal val="#ppt_h"/>
                                          </p:val>
                                        </p:tav>
                                      </p:tavLst>
                                    </p:anim>
                                    <p:animEffect transition="in" filter="fade">
                                      <p:cBhvr>
                                        <p:cTn id="24" dur="500"/>
                                        <p:tgtEl>
                                          <p:spTgt spid="74"/>
                                        </p:tgtEl>
                                      </p:cBhvr>
                                    </p:animEffect>
                                  </p:childTnLst>
                                </p:cTn>
                              </p:par>
                              <p:par>
                                <p:cTn id="25" presetID="53" presetClass="entr" presetSubtype="16"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2" grpId="0" bldLvl="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092473" y="2648854"/>
            <a:ext cx="4029398" cy="3129382"/>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charset="-122"/>
                <a:sym typeface="Arial" panose="020B0604020202020204" pitchFamily="34" charset="0"/>
              </a:endParaRPr>
            </a:p>
          </p:txBody>
        </p:sp>
      </p:grpSp>
      <p:sp>
        <p:nvSpPr>
          <p:cNvPr id="21" name="Text Placeholder 7"/>
          <p:cNvSpPr txBox="1"/>
          <p:nvPr/>
        </p:nvSpPr>
        <p:spPr>
          <a:xfrm>
            <a:off x="2673335" y="1884392"/>
            <a:ext cx="1297630" cy="339227"/>
          </a:xfrm>
          <a:prstGeom prst="rect">
            <a:avLst/>
          </a:prstGeom>
        </p:spPr>
        <p:txBody>
          <a:bodyPr vert="horz" lIns="0" tIns="98497" rIns="0" bIns="98497"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25">
                <a:solidFill>
                  <a:schemeClr val="bg1">
                    <a:lumMod val="6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es-ES_tradnl" sz="1325"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endParaRPr>
          </a:p>
        </p:txBody>
      </p:sp>
      <p:sp>
        <p:nvSpPr>
          <p:cNvPr id="22" name="Text Placeholder 2"/>
          <p:cNvSpPr txBox="1"/>
          <p:nvPr/>
        </p:nvSpPr>
        <p:spPr>
          <a:xfrm>
            <a:off x="1717494" y="2316848"/>
            <a:ext cx="2253470" cy="595858"/>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23" name="Rounded Rectangle 11"/>
          <p:cNvSpPr>
            <a:spLocks noChangeAspect="1"/>
          </p:cNvSpPr>
          <p:nvPr/>
        </p:nvSpPr>
        <p:spPr>
          <a:xfrm>
            <a:off x="4161277" y="2038024"/>
            <a:ext cx="719905" cy="720606"/>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24" name="Text Placeholder 7"/>
          <p:cNvSpPr txBox="1"/>
          <p:nvPr/>
        </p:nvSpPr>
        <p:spPr>
          <a:xfrm>
            <a:off x="4219001"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charset="-122"/>
                <a:sym typeface="Arial" panose="020B0604020202020204" pitchFamily="34" charset="0"/>
              </a:rPr>
              <a:t>01</a:t>
            </a:r>
          </a:p>
        </p:txBody>
      </p:sp>
      <p:sp>
        <p:nvSpPr>
          <p:cNvPr id="25" name="Text Placeholder 7"/>
          <p:cNvSpPr txBox="1"/>
          <p:nvPr/>
        </p:nvSpPr>
        <p:spPr>
          <a:xfrm>
            <a:off x="8415077" y="1884392"/>
            <a:ext cx="1527532" cy="339227"/>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25" b="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es-ES_tradnl" sz="1325" b="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endParaRPr>
          </a:p>
        </p:txBody>
      </p:sp>
      <p:sp>
        <p:nvSpPr>
          <p:cNvPr id="26" name="Text Placeholder 2"/>
          <p:cNvSpPr txBox="1"/>
          <p:nvPr/>
        </p:nvSpPr>
        <p:spPr>
          <a:xfrm>
            <a:off x="8415077" y="2316848"/>
            <a:ext cx="2283749" cy="582097"/>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27" name="Rounded Rectangle 23"/>
          <p:cNvSpPr>
            <a:spLocks noChangeAspect="1"/>
          </p:cNvSpPr>
          <p:nvPr/>
        </p:nvSpPr>
        <p:spPr>
          <a:xfrm>
            <a:off x="7560481" y="2038024"/>
            <a:ext cx="719905" cy="720606"/>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28" name="Text Placeholder 7"/>
          <p:cNvSpPr txBox="1"/>
          <p:nvPr/>
        </p:nvSpPr>
        <p:spPr>
          <a:xfrm>
            <a:off x="7618204"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charset="-122"/>
                <a:sym typeface="Arial" panose="020B0604020202020204" pitchFamily="34" charset="0"/>
              </a:rPr>
              <a:t>02</a:t>
            </a:r>
          </a:p>
        </p:txBody>
      </p:sp>
      <p:sp>
        <p:nvSpPr>
          <p:cNvPr id="29" name="Text Placeholder 7"/>
          <p:cNvSpPr txBox="1"/>
          <p:nvPr/>
        </p:nvSpPr>
        <p:spPr>
          <a:xfrm>
            <a:off x="2673335" y="4682976"/>
            <a:ext cx="1297630" cy="339227"/>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325">
                <a:solidFill>
                  <a:schemeClr val="bg1">
                    <a:lumMod val="6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es-ES_tradnl" sz="1325"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endParaRPr>
          </a:p>
        </p:txBody>
      </p:sp>
      <p:sp>
        <p:nvSpPr>
          <p:cNvPr id="30" name="Text Placeholder 2"/>
          <p:cNvSpPr txBox="1"/>
          <p:nvPr/>
        </p:nvSpPr>
        <p:spPr>
          <a:xfrm>
            <a:off x="1717494" y="5115432"/>
            <a:ext cx="2253470" cy="595858"/>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31" name="Rounded Rectangle 27"/>
          <p:cNvSpPr>
            <a:spLocks noChangeAspect="1"/>
          </p:cNvSpPr>
          <p:nvPr/>
        </p:nvSpPr>
        <p:spPr>
          <a:xfrm>
            <a:off x="4112474" y="4836608"/>
            <a:ext cx="719905" cy="720606"/>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32" name="Text Placeholder 7"/>
          <p:cNvSpPr txBox="1"/>
          <p:nvPr/>
        </p:nvSpPr>
        <p:spPr>
          <a:xfrm>
            <a:off x="4170198"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charset="-122"/>
                <a:sym typeface="Arial" panose="020B0604020202020204" pitchFamily="34" charset="0"/>
              </a:rPr>
              <a:t>03</a:t>
            </a:r>
          </a:p>
        </p:txBody>
      </p:sp>
      <p:sp>
        <p:nvSpPr>
          <p:cNvPr id="33" name="Text Placeholder 7"/>
          <p:cNvSpPr txBox="1"/>
          <p:nvPr/>
        </p:nvSpPr>
        <p:spPr>
          <a:xfrm>
            <a:off x="8409877" y="4682976"/>
            <a:ext cx="1527532" cy="339227"/>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25" b="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es-ES_tradnl" sz="1325" b="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endParaRPr>
          </a:p>
        </p:txBody>
      </p:sp>
      <p:sp>
        <p:nvSpPr>
          <p:cNvPr id="34" name="Text Placeholder 2"/>
          <p:cNvSpPr txBox="1"/>
          <p:nvPr/>
        </p:nvSpPr>
        <p:spPr>
          <a:xfrm>
            <a:off x="8409877" y="5115432"/>
            <a:ext cx="2283749" cy="582097"/>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35" name="Rounded Rectangle 16"/>
          <p:cNvSpPr>
            <a:spLocks noChangeAspect="1"/>
          </p:cNvSpPr>
          <p:nvPr/>
        </p:nvSpPr>
        <p:spPr>
          <a:xfrm>
            <a:off x="7560481" y="4836608"/>
            <a:ext cx="719905" cy="720606"/>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36" name="Text Placeholder 7"/>
          <p:cNvSpPr txBox="1"/>
          <p:nvPr/>
        </p:nvSpPr>
        <p:spPr>
          <a:xfrm>
            <a:off x="7618204"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charset="-122"/>
                <a:sym typeface="Arial" panose="020B0604020202020204" pitchFamily="34" charset="0"/>
              </a:rPr>
              <a:t>04</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41400" y="3173213"/>
            <a:ext cx="5438140" cy="1809115"/>
            <a:chOff x="7261" y="3495"/>
            <a:chExt cx="6631" cy="2042"/>
          </a:xfrm>
        </p:grpSpPr>
        <p:sp>
          <p:nvSpPr>
            <p:cNvPr id="4" name="椭圆 3"/>
            <p:cNvSpPr/>
            <p:nvPr/>
          </p:nvSpPr>
          <p:spPr>
            <a:xfrm>
              <a:off x="7261" y="3755"/>
              <a:ext cx="454" cy="454"/>
            </a:xfrm>
            <a:prstGeom prst="ellipse">
              <a:avLst/>
            </a:prstGeom>
            <a:solidFill>
              <a:srgbClr val="1947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FFFFFF"/>
                  </a:solidFill>
                  <a:effectLst/>
                  <a:uLnTx/>
                  <a:uFillTx/>
                  <a:latin typeface="Californian FB" panose="0207040306080B030204" pitchFamily="18" charset="0"/>
                  <a:ea typeface="微软雅黑" panose="020B0503020204020204" charset="-122"/>
                  <a:cs typeface="+mn-cs"/>
                </a:rPr>
                <a:t>01</a:t>
              </a:r>
            </a:p>
          </p:txBody>
        </p:sp>
        <p:sp>
          <p:nvSpPr>
            <p:cNvPr id="5" name="文本框 12"/>
            <p:cNvSpPr txBox="1"/>
            <p:nvPr/>
          </p:nvSpPr>
          <p:spPr>
            <a:xfrm>
              <a:off x="7904" y="3495"/>
              <a:ext cx="5989" cy="993"/>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30000"/>
                </a:lnSpc>
                <a:spcBef>
                  <a:spcPts val="600"/>
                </a:spcBef>
                <a:spcAft>
                  <a:spcPts val="600"/>
                </a:spcAft>
                <a:buClrTx/>
                <a:buSzTx/>
                <a:buFontTx/>
                <a:buNone/>
                <a:defRPr/>
              </a:pPr>
              <a:r>
                <a:rPr kumimoji="0" lang="zh-CN" altLang="en-US" sz="16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rPr>
                <a:t>请在这里添加内容描述请在这里添加内容请在这里添加内容描述请在这里添加内容请在这里添加内容描述</a:t>
              </a:r>
            </a:p>
          </p:txBody>
        </p:sp>
        <p:sp>
          <p:nvSpPr>
            <p:cNvPr id="6" name="椭圆 5"/>
            <p:cNvSpPr/>
            <p:nvPr/>
          </p:nvSpPr>
          <p:spPr>
            <a:xfrm>
              <a:off x="7261" y="4805"/>
              <a:ext cx="454" cy="454"/>
            </a:xfrm>
            <a:prstGeom prst="ellipse">
              <a:avLst/>
            </a:prstGeom>
            <a:solidFill>
              <a:srgbClr val="1947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FFFFFF"/>
                  </a:solidFill>
                  <a:effectLst/>
                  <a:uLnTx/>
                  <a:uFillTx/>
                  <a:latin typeface="Californian FB" panose="0207040306080B030204" pitchFamily="18" charset="0"/>
                  <a:ea typeface="微软雅黑" panose="020B0503020204020204" charset="-122"/>
                  <a:cs typeface="+mn-cs"/>
                </a:rPr>
                <a:t>02</a:t>
              </a:r>
            </a:p>
          </p:txBody>
        </p:sp>
        <p:sp>
          <p:nvSpPr>
            <p:cNvPr id="7" name="文本框 12"/>
            <p:cNvSpPr txBox="1"/>
            <p:nvPr/>
          </p:nvSpPr>
          <p:spPr>
            <a:xfrm>
              <a:off x="7904" y="4545"/>
              <a:ext cx="5989" cy="993"/>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30000"/>
                </a:lnSpc>
                <a:spcBef>
                  <a:spcPts val="600"/>
                </a:spcBef>
                <a:spcAft>
                  <a:spcPts val="600"/>
                </a:spcAft>
                <a:buClrTx/>
                <a:buSzTx/>
                <a:buFontTx/>
                <a:buNone/>
                <a:defRPr/>
              </a:pPr>
              <a:r>
                <a:rPr kumimoji="0" lang="zh-CN" altLang="en-US" sz="1600" b="0" i="0" u="none" strike="noStrike" kern="1200" cap="none" spc="0" normalizeH="0" baseline="0" noProof="0">
                  <a:ln>
                    <a:noFill/>
                  </a:ln>
                  <a:solidFill>
                    <a:srgbClr val="000000">
                      <a:lumMod val="50000"/>
                      <a:lumOff val="50000"/>
                    </a:srgbClr>
                  </a:solidFill>
                  <a:effectLst/>
                  <a:uLnTx/>
                  <a:uFillTx/>
                  <a:latin typeface="Arial" panose="020B0604020202020204"/>
                  <a:ea typeface="微软雅黑" panose="020B0503020204020204" charset="-122"/>
                  <a:cs typeface="+mn-cs"/>
                </a:rPr>
                <a:t>请在这里添加内容描述请在这里添加内容请在这里添加内容描述请在这里添加内容请在这里添加内容描述</a:t>
              </a:r>
            </a:p>
          </p:txBody>
        </p:sp>
      </p:grpSp>
      <p:sp>
        <p:nvSpPr>
          <p:cNvPr id="9" name="矩形: 圆角 5"/>
          <p:cNvSpPr/>
          <p:nvPr/>
        </p:nvSpPr>
        <p:spPr>
          <a:xfrm>
            <a:off x="1153160" y="2593458"/>
            <a:ext cx="3509010" cy="4502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a:ln>
                  <a:noFill/>
                </a:ln>
                <a:solidFill>
                  <a:srgbClr val="19479D"/>
                </a:solidFill>
                <a:effectLst/>
                <a:uLnTx/>
                <a:uFillTx/>
                <a:latin typeface="Arial" panose="020B0604020202020204"/>
                <a:ea typeface="微软雅黑" panose="020B0503020204020204" charset="-122"/>
                <a:cs typeface="+mn-cs"/>
              </a:rPr>
              <a:t>爱的记录</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8112" y="-138220"/>
            <a:ext cx="5321808" cy="6858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7" name="Rectangle 47"/>
          <p:cNvSpPr/>
          <p:nvPr/>
        </p:nvSpPr>
        <p:spPr>
          <a:xfrm>
            <a:off x="736600" y="1061085"/>
            <a:ext cx="1421765" cy="1015365"/>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03.</a:t>
            </a:r>
            <a:endParaRPr kumimoji="0" lang="en-US" altLang="zh-CN" sz="66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endParaRPr>
          </a:p>
        </p:txBody>
      </p:sp>
      <p:cxnSp>
        <p:nvCxnSpPr>
          <p:cNvPr id="12" name="直接连接符 11"/>
          <p:cNvCxnSpPr/>
          <p:nvPr/>
        </p:nvCxnSpPr>
        <p:spPr>
          <a:xfrm flipH="1">
            <a:off x="1475740" y="1508125"/>
            <a:ext cx="1409700" cy="1885950"/>
          </a:xfrm>
          <a:prstGeom prst="line">
            <a:avLst/>
          </a:prstGeom>
          <a:ln w="19050">
            <a:solidFill>
              <a:srgbClr val="19479D"/>
            </a:solidFill>
          </a:ln>
        </p:spPr>
        <p:style>
          <a:lnRef idx="1">
            <a:schemeClr val="accent1"/>
          </a:lnRef>
          <a:fillRef idx="0">
            <a:schemeClr val="accent1"/>
          </a:fillRef>
          <a:effectRef idx="0">
            <a:schemeClr val="accent1"/>
          </a:effectRef>
          <a:fontRef idx="minor">
            <a:schemeClr val="tx1"/>
          </a:fontRef>
        </p:style>
      </p:cxnSp>
      <p:sp>
        <p:nvSpPr>
          <p:cNvPr id="15" name="Rectangle 47"/>
          <p:cNvSpPr/>
          <p:nvPr/>
        </p:nvSpPr>
        <p:spPr>
          <a:xfrm>
            <a:off x="2072640" y="2891155"/>
            <a:ext cx="5014595" cy="615315"/>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zh-CN" sz="40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添加您的文本标题</a:t>
            </a:r>
          </a:p>
        </p:txBody>
      </p:sp>
      <p:sp>
        <p:nvSpPr>
          <p:cNvPr id="137" name="矩形: 圆角 136"/>
          <p:cNvSpPr/>
          <p:nvPr/>
        </p:nvSpPr>
        <p:spPr>
          <a:xfrm>
            <a:off x="2158365" y="3620135"/>
            <a:ext cx="5826125" cy="65849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19479D"/>
                </a:solidFill>
                <a:effectLst/>
                <a:uLnTx/>
                <a:uFillTx/>
                <a:latin typeface="Calibri" panose="020F0502020204030204" pitchFamily="34" charset="0"/>
                <a:ea typeface="微软雅黑" panose="020B0503020204020204" charset="-122"/>
                <a:cs typeface="Calibri" panose="020F0502020204030204" pitchFamily="34" charset="0"/>
              </a:rPr>
              <a:t>FATHER’S</a:t>
            </a:r>
            <a:r>
              <a:rPr kumimoji="0" lang="en-US" altLang="zh-CN" sz="3600" b="1" i="0" u="none" strike="noStrike" kern="1200" cap="none" spc="0" normalizeH="0" baseline="0" noProof="0">
                <a:ln>
                  <a:noFill/>
                </a:ln>
                <a:solidFill>
                  <a:srgbClr val="ED7D31"/>
                </a:solidFill>
                <a:effectLst/>
                <a:uLnTx/>
                <a:uFillTx/>
                <a:latin typeface="Calibri" panose="020F0502020204030204" pitchFamily="34" charset="0"/>
                <a:ea typeface="微软雅黑" panose="020B0503020204020204" charset="-122"/>
                <a:cs typeface="Calibri" panose="020F0502020204030204" pitchFamily="34" charset="0"/>
              </a:rPr>
              <a:t> </a:t>
            </a:r>
            <a:r>
              <a:rPr kumimoji="0" lang="en-US" altLang="zh-CN" sz="3600" b="1"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rPr>
              <a:t>DAY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1000"/>
                                        <p:tgtEl>
                                          <p:spTgt spid="2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10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1000"/>
                                        <p:tgtEl>
                                          <p:spTgt spid="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checkerboard(across)">
                                      <p:cBhvr>
                                        <p:cTn id="16"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3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032975" y="2963326"/>
            <a:ext cx="1258563" cy="1258563"/>
          </a:xfrm>
          <a:prstGeom prst="ellipse">
            <a:avLst/>
          </a:prstGeom>
          <a:blipFill dpi="0" rotWithShape="1">
            <a:blip r:embed="rId4" cstate="print">
              <a:extLst>
                <a:ext uri="{28A0092B-C50C-407E-A947-70E740481C1C}">
                  <a14:useLocalDpi xmlns:a14="http://schemas.microsoft.com/office/drawing/2010/main" val="0"/>
                </a:ext>
              </a:extLst>
            </a:blip>
            <a:srcRect/>
            <a:stretch>
              <a:fillRect l="-38889" r="-38889"/>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 name="椭圆 5"/>
          <p:cNvSpPr/>
          <p:nvPr/>
        </p:nvSpPr>
        <p:spPr>
          <a:xfrm>
            <a:off x="7274846" y="2898556"/>
            <a:ext cx="924078" cy="924078"/>
          </a:xfrm>
          <a:prstGeom prst="ellipse">
            <a:avLst/>
          </a:prstGeom>
          <a:blipFill dpi="0" rotWithShape="1">
            <a:blip r:embed="rId5" cstate="print">
              <a:extLst>
                <a:ext uri="{28A0092B-C50C-407E-A947-70E740481C1C}">
                  <a14:useLocalDpi xmlns:a14="http://schemas.microsoft.com/office/drawing/2010/main" val="0"/>
                </a:ext>
              </a:extLst>
            </a:blip>
            <a:srcRect/>
            <a:stretch>
              <a:fillRect l="-26545" r="-26545"/>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椭圆 6"/>
          <p:cNvSpPr/>
          <p:nvPr/>
        </p:nvSpPr>
        <p:spPr>
          <a:xfrm>
            <a:off x="4975730" y="2019297"/>
            <a:ext cx="1085803" cy="1076040"/>
          </a:xfrm>
          <a:prstGeom prst="ellipse">
            <a:avLst/>
          </a:prstGeom>
          <a:blipFill dpi="0" rotWithShape="1">
            <a:blip r:embed="rId6" cstate="print">
              <a:extLst>
                <a:ext uri="{28A0092B-C50C-407E-A947-70E740481C1C}">
                  <a14:useLocalDpi xmlns:a14="http://schemas.microsoft.com/office/drawing/2010/main" val="0"/>
                </a:ext>
              </a:extLst>
            </a:blip>
            <a:srcRect/>
            <a:stretch>
              <a:fillRect l="-24524" r="-24524"/>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8" name="椭圆 7"/>
          <p:cNvSpPr/>
          <p:nvPr/>
        </p:nvSpPr>
        <p:spPr>
          <a:xfrm>
            <a:off x="4727143" y="4302539"/>
            <a:ext cx="706748" cy="700805"/>
          </a:xfrm>
          <a:prstGeom prst="ellipse">
            <a:avLst/>
          </a:prstGeom>
          <a:solidFill>
            <a:srgbClr val="19479D">
              <a:alpha val="48000"/>
            </a:srgb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 name="Oval 45"/>
          <p:cNvSpPr>
            <a:spLocks noChangeArrowheads="1"/>
          </p:cNvSpPr>
          <p:nvPr/>
        </p:nvSpPr>
        <p:spPr bwMode="auto">
          <a:xfrm>
            <a:off x="5433464" y="2898977"/>
            <a:ext cx="1840592" cy="1892890"/>
          </a:xfrm>
          <a:prstGeom prst="ellipse">
            <a:avLst/>
          </a:prstGeom>
          <a:blipFill dpi="0" rotWithShape="1">
            <a:blip r:embed="rId7" cstate="print">
              <a:extLst>
                <a:ext uri="{28A0092B-C50C-407E-A947-70E740481C1C}">
                  <a14:useLocalDpi xmlns:a14="http://schemas.microsoft.com/office/drawing/2010/main" val="0"/>
                </a:ext>
              </a:extLst>
            </a:blip>
            <a:srcRect/>
            <a:stretch>
              <a:fillRect l="-27131" r="-27131"/>
            </a:stretch>
          </a:blipFill>
          <a:ln>
            <a:noFill/>
          </a:ln>
        </p:spPr>
        <p:txBody>
          <a:bodyPr vert="horz" wrap="square" lIns="91416" tIns="45708" rIns="91416" bIns="45708"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椭圆 2"/>
          <p:cNvSpPr/>
          <p:nvPr/>
        </p:nvSpPr>
        <p:spPr>
          <a:xfrm>
            <a:off x="6479743" y="2146079"/>
            <a:ext cx="706748" cy="700805"/>
          </a:xfrm>
          <a:prstGeom prst="ellipse">
            <a:avLst/>
          </a:prstGeom>
          <a:solidFill>
            <a:srgbClr val="19479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1" name="组合 20"/>
          <p:cNvGrpSpPr/>
          <p:nvPr/>
        </p:nvGrpSpPr>
        <p:grpSpPr>
          <a:xfrm>
            <a:off x="8856980" y="1925955"/>
            <a:ext cx="1981200" cy="711835"/>
            <a:chOff x="2408" y="3190"/>
            <a:chExt cx="3120" cy="1121"/>
          </a:xfrm>
        </p:grpSpPr>
        <p:sp>
          <p:nvSpPr>
            <p:cNvPr id="22" name="TextBox 45"/>
            <p:cNvSpPr txBox="1"/>
            <p:nvPr/>
          </p:nvSpPr>
          <p:spPr>
            <a:xfrm>
              <a:off x="2408" y="3190"/>
              <a:ext cx="3120" cy="663"/>
            </a:xfrm>
            <a:prstGeom prst="rect">
              <a:avLst/>
            </a:prstGeom>
          </p:spPr>
          <p:txBody>
            <a:bodyPr vert="horz" wrap="none" lIns="0" tIns="0" rIns="0" bIns="0" anchor="b"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9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t>标题文本预设</a:t>
              </a:r>
            </a:p>
          </p:txBody>
        </p:sp>
        <p:sp>
          <p:nvSpPr>
            <p:cNvPr id="23" name="TextBox 46"/>
            <p:cNvSpPr txBox="1"/>
            <p:nvPr/>
          </p:nvSpPr>
          <p:spPr>
            <a:xfrm>
              <a:off x="2408" y="3853"/>
              <a:ext cx="2977" cy="459"/>
            </a:xfrm>
            <a:prstGeom prst="rect">
              <a:avLst/>
            </a:prstGeom>
          </p:spPr>
          <p:txBody>
            <a:bodyPr vert="horz" wrap="square" lIns="0" tIns="0" rIns="0" bIns="0" anchor="t" anchorCtr="1">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t>此部分内容作为文字排版占位显示</a:t>
              </a:r>
              <a:br>
                <a:rPr kumimoji="0" lang="zh-CN" altLang="en-US" sz="12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br>
              <a:r>
                <a:rPr kumimoji="0" lang="zh-CN" altLang="en-US" sz="12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t>（建议使用主题字体）</a:t>
              </a:r>
            </a:p>
          </p:txBody>
        </p:sp>
      </p:grpSp>
      <p:grpSp>
        <p:nvGrpSpPr>
          <p:cNvPr id="24" name="组合 23"/>
          <p:cNvGrpSpPr/>
          <p:nvPr/>
        </p:nvGrpSpPr>
        <p:grpSpPr>
          <a:xfrm>
            <a:off x="8856980" y="4056380"/>
            <a:ext cx="1981200" cy="711835"/>
            <a:chOff x="2408" y="3190"/>
            <a:chExt cx="3120" cy="1121"/>
          </a:xfrm>
        </p:grpSpPr>
        <p:sp>
          <p:nvSpPr>
            <p:cNvPr id="25" name="TextBox 45"/>
            <p:cNvSpPr txBox="1"/>
            <p:nvPr/>
          </p:nvSpPr>
          <p:spPr>
            <a:xfrm>
              <a:off x="2408" y="3190"/>
              <a:ext cx="3120" cy="663"/>
            </a:xfrm>
            <a:prstGeom prst="rect">
              <a:avLst/>
            </a:prstGeom>
          </p:spPr>
          <p:txBody>
            <a:bodyPr vert="horz" wrap="none" lIns="0" tIns="0" rIns="0" bIns="0" anchor="b"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9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t>标题文本预设</a:t>
              </a: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t>此部分内容作为文字排版占位显示</a:t>
              </a:r>
              <a:br>
                <a:rPr kumimoji="0" lang="zh-CN" altLang="en-US" sz="12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br>
              <a:r>
                <a:rPr kumimoji="0" lang="zh-CN" altLang="en-US" sz="12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t>（建议使用主题字体）</a:t>
              </a:r>
            </a:p>
          </p:txBody>
        </p:sp>
      </p:grpSp>
      <p:grpSp>
        <p:nvGrpSpPr>
          <p:cNvPr id="27" name="组合 26"/>
          <p:cNvGrpSpPr/>
          <p:nvPr/>
        </p:nvGrpSpPr>
        <p:grpSpPr>
          <a:xfrm>
            <a:off x="1165860" y="1932305"/>
            <a:ext cx="1981200" cy="711835"/>
            <a:chOff x="2408" y="3190"/>
            <a:chExt cx="3120" cy="1121"/>
          </a:xfrm>
        </p:grpSpPr>
        <p:sp>
          <p:nvSpPr>
            <p:cNvPr id="28" name="TextBox 45"/>
            <p:cNvSpPr txBox="1"/>
            <p:nvPr/>
          </p:nvSpPr>
          <p:spPr>
            <a:xfrm>
              <a:off x="2408" y="3190"/>
              <a:ext cx="3120" cy="663"/>
            </a:xfrm>
            <a:prstGeom prst="rect">
              <a:avLst/>
            </a:prstGeom>
          </p:spPr>
          <p:txBody>
            <a:bodyPr vert="horz" wrap="none" lIns="0" tIns="0" rIns="0" bIns="0" anchor="b"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9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t>标题文本预设</a:t>
              </a:r>
            </a:p>
          </p:txBody>
        </p:sp>
        <p:sp>
          <p:nvSpPr>
            <p:cNvPr id="29" name="TextBox 46"/>
            <p:cNvSpPr txBox="1"/>
            <p:nvPr/>
          </p:nvSpPr>
          <p:spPr>
            <a:xfrm>
              <a:off x="2408" y="3853"/>
              <a:ext cx="2977" cy="459"/>
            </a:xfrm>
            <a:prstGeom prst="rect">
              <a:avLst/>
            </a:prstGeom>
          </p:spPr>
          <p:txBody>
            <a:bodyPr vert="horz" wrap="square" lIns="0" tIns="0" rIns="0" bIns="0" anchor="t" anchorCtr="1">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t>此部分内容作为文字排版占位显示</a:t>
              </a:r>
              <a:br>
                <a:rPr kumimoji="0" lang="zh-CN" altLang="en-US" sz="12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br>
              <a:r>
                <a:rPr kumimoji="0" lang="zh-CN" altLang="en-US" sz="12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t>（建议使用主题字体）</a:t>
              </a:r>
            </a:p>
          </p:txBody>
        </p:sp>
      </p:grpSp>
      <p:grpSp>
        <p:nvGrpSpPr>
          <p:cNvPr id="30" name="组合 29"/>
          <p:cNvGrpSpPr/>
          <p:nvPr/>
        </p:nvGrpSpPr>
        <p:grpSpPr>
          <a:xfrm>
            <a:off x="1143000" y="4056380"/>
            <a:ext cx="1981200" cy="711835"/>
            <a:chOff x="2408" y="3190"/>
            <a:chExt cx="3120" cy="1121"/>
          </a:xfrm>
        </p:grpSpPr>
        <p:sp>
          <p:nvSpPr>
            <p:cNvPr id="31" name="TextBox 45"/>
            <p:cNvSpPr txBox="1"/>
            <p:nvPr/>
          </p:nvSpPr>
          <p:spPr>
            <a:xfrm>
              <a:off x="2408" y="3190"/>
              <a:ext cx="3120" cy="663"/>
            </a:xfrm>
            <a:prstGeom prst="rect">
              <a:avLst/>
            </a:prstGeom>
          </p:spPr>
          <p:txBody>
            <a:bodyPr vert="horz" wrap="none" lIns="0" tIns="0" rIns="0" bIns="0" anchor="b"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9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t>标题文本预设</a:t>
              </a:r>
            </a:p>
          </p:txBody>
        </p:sp>
        <p:sp>
          <p:nvSpPr>
            <p:cNvPr id="32" name="TextBox 46"/>
            <p:cNvSpPr txBox="1"/>
            <p:nvPr/>
          </p:nvSpPr>
          <p:spPr>
            <a:xfrm>
              <a:off x="2408" y="3853"/>
              <a:ext cx="2977" cy="459"/>
            </a:xfrm>
            <a:prstGeom prst="rect">
              <a:avLst/>
            </a:prstGeom>
          </p:spPr>
          <p:txBody>
            <a:bodyPr vert="horz" wrap="square" lIns="0" tIns="0" rIns="0" bIns="0" anchor="t" anchorCtr="1">
              <a:no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t>此部分内容作为文字排版占位显示</a:t>
              </a:r>
              <a:br>
                <a:rPr kumimoji="0" lang="zh-CN" altLang="en-US" sz="12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br>
              <a:r>
                <a:rPr kumimoji="0" lang="zh-CN" altLang="en-US" sz="1200" b="0" i="0" u="none" strike="noStrike" kern="1200" cap="none" spc="0" normalizeH="0" baseline="0" noProof="0">
                  <a:ln>
                    <a:noFill/>
                  </a:ln>
                  <a:solidFill>
                    <a:srgbClr val="000000">
                      <a:lumMod val="75000"/>
                      <a:lumOff val="25000"/>
                    </a:srgbClr>
                  </a:solidFill>
                  <a:effectLst/>
                  <a:uLnTx/>
                  <a:uFillTx/>
                  <a:latin typeface="微软雅黑" panose="020B0503020204020204" charset="-122"/>
                  <a:ea typeface="微软雅黑" panose="020B0503020204020204" charset="-122"/>
                  <a:cs typeface="+mn-ea"/>
                  <a:sym typeface="+mn-lt"/>
                </a:rPr>
                <a:t>（建议使用主题字体）</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par>
                          <p:cTn id="27" fill="hold">
                            <p:stCondLst>
                              <p:cond delay="1000"/>
                            </p:stCondLst>
                            <p:childTnLst>
                              <p:par>
                                <p:cTn id="28" presetID="5" presetClass="entr" presetSubtype="1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heckerboard(across)">
                                      <p:cBhvr>
                                        <p:cTn id="30" dur="500"/>
                                        <p:tgtEl>
                                          <p:spTgt spid="24"/>
                                        </p:tgtEl>
                                      </p:cBhvr>
                                    </p:animEffect>
                                  </p:childTnLst>
                                </p:cTn>
                              </p:par>
                            </p:childTnLst>
                          </p:cTn>
                        </p:par>
                        <p:par>
                          <p:cTn id="31" fill="hold">
                            <p:stCondLst>
                              <p:cond delay="1500"/>
                            </p:stCondLst>
                            <p:childTnLst>
                              <p:par>
                                <p:cTn id="32" presetID="5" presetClass="entr" presetSubtype="1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heckerboard(across)">
                                      <p:cBhvr>
                                        <p:cTn id="34" dur="500"/>
                                        <p:tgtEl>
                                          <p:spTgt spid="27"/>
                                        </p:tgtEl>
                                      </p:cBhvr>
                                    </p:animEffect>
                                  </p:childTnLst>
                                </p:cTn>
                              </p:par>
                            </p:childTnLst>
                          </p:cTn>
                        </p:par>
                        <p:par>
                          <p:cTn id="35" fill="hold">
                            <p:stCondLst>
                              <p:cond delay="2000"/>
                            </p:stCondLst>
                            <p:childTnLst>
                              <p:par>
                                <p:cTn id="36" presetID="5" presetClass="entr" presetSubtype="10"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heckerboard(across)">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720715" y="2362200"/>
            <a:ext cx="4163695" cy="76835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19479D"/>
                </a:solidFill>
                <a:effectLst/>
                <a:uLnTx/>
                <a:uFillTx/>
                <a:latin typeface="Aharoni" panose="02010803020104030203" pitchFamily="2" charset="-79"/>
                <a:ea typeface="微软雅黑" panose="020B0503020204020204" charset="-122"/>
                <a:cs typeface="Aharoni" panose="02010803020104030203" pitchFamily="2" charset="-79"/>
                <a:sym typeface="+mn-ea"/>
              </a:rPr>
              <a:t>大手牵小手</a:t>
            </a:r>
          </a:p>
        </p:txBody>
      </p:sp>
      <p:sp>
        <p:nvSpPr>
          <p:cNvPr id="12" name="矩形 11"/>
          <p:cNvSpPr/>
          <p:nvPr/>
        </p:nvSpPr>
        <p:spPr>
          <a:xfrm>
            <a:off x="5720715" y="3256280"/>
            <a:ext cx="4388485" cy="212280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95000"/>
                    <a:lumOff val="5000"/>
                  </a:srgbClr>
                </a:solidFill>
                <a:effectLst/>
                <a:uLnTx/>
                <a:uFillTx/>
                <a:latin typeface="宋体" panose="02010600030101010101" pitchFamily="2" charset="-122"/>
                <a:ea typeface="宋体" panose="02010600030101010101" pitchFamily="2" charset="-122"/>
                <a:cs typeface="+mn-cs"/>
                <a:sym typeface="+mn-ea"/>
              </a:rPr>
              <a:t>点击此处添加文本信息，具体长短可根据实际需要填写，也可直接将文本复制于此，具体文字大小颜色均可调整。</a:t>
            </a:r>
          </a:p>
          <a:p>
            <a:pPr marL="0" marR="0" lvl="0" indent="0" algn="l" defTabSz="914400" rtl="0" eaLnBrk="1" fontAlgn="auto" latinLnBrk="0" hangingPunct="1">
              <a:lnSpc>
                <a:spcPct val="200000"/>
              </a:lnSpc>
              <a:spcBef>
                <a:spcPts val="0"/>
              </a:spcBef>
              <a:spcAft>
                <a:spcPts val="0"/>
              </a:spcAft>
              <a:buClrTx/>
              <a:buSzTx/>
              <a:buFontTx/>
              <a:buNone/>
              <a:defRPr/>
            </a:pPr>
            <a:endParaRPr kumimoji="0" lang="zh-CN" altLang="en-US" sz="12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84" y="119334"/>
            <a:ext cx="5592251" cy="685324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2000" fill="hold"/>
                                        <p:tgtEl>
                                          <p:spTgt spid="12"/>
                                        </p:tgtEl>
                                        <p:attrNameLst>
                                          <p:attrName>ppt_x</p:attrName>
                                        </p:attrNameLst>
                                      </p:cBhvr>
                                      <p:tavLst>
                                        <p:tav tm="0">
                                          <p:val>
                                            <p:strVal val="1+#ppt_w/2"/>
                                          </p:val>
                                        </p:tav>
                                        <p:tav tm="100000">
                                          <p:val>
                                            <p:strVal val="#ppt_x"/>
                                          </p:val>
                                        </p:tav>
                                      </p:tavLst>
                                    </p:anim>
                                    <p:anim calcmode="lin" valueType="num">
                                      <p:cBhvr additive="base">
                                        <p:cTn id="1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rot="5400000">
            <a:off x="1059448" y="3030135"/>
            <a:ext cx="3222080"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9479D"/>
                </a:solidFill>
                <a:effectLst/>
                <a:uLnTx/>
                <a:uFillTx/>
                <a:latin typeface="腾祥睿黑简-W2" panose="01010104010101010101" charset="-122"/>
                <a:ea typeface="腾祥睿黑简-W2" panose="01010104010101010101" charset="-122"/>
                <a:cs typeface="+mn-cs"/>
              </a:rPr>
              <a:t>preface</a:t>
            </a:r>
          </a:p>
        </p:txBody>
      </p:sp>
      <p:sp>
        <p:nvSpPr>
          <p:cNvPr id="10" name="文本框 9"/>
          <p:cNvSpPr txBox="1"/>
          <p:nvPr/>
        </p:nvSpPr>
        <p:spPr>
          <a:xfrm>
            <a:off x="831850" y="1247140"/>
            <a:ext cx="2112645" cy="19380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a:ln>
                  <a:noFill/>
                </a:ln>
                <a:solidFill>
                  <a:srgbClr val="19479D"/>
                </a:solidFill>
                <a:effectLst/>
                <a:uLnTx/>
                <a:uFillTx/>
                <a:latin typeface="腾祥睿黑简-W2" panose="01010104010101010101" charset="-122"/>
                <a:ea typeface="腾祥睿黑简-W2" panose="01010104010101010101" charset="-122"/>
                <a:cs typeface="+mn-cs"/>
              </a:rPr>
              <a:t>前</a:t>
            </a:r>
          </a:p>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a:ln>
                  <a:noFill/>
                </a:ln>
                <a:solidFill>
                  <a:srgbClr val="19479D"/>
                </a:solidFill>
                <a:effectLst/>
                <a:uLnTx/>
                <a:uFillTx/>
                <a:latin typeface="腾祥睿黑简-W2" panose="01010104010101010101" charset="-122"/>
                <a:ea typeface="腾祥睿黑简-W2" panose="01010104010101010101" charset="-122"/>
                <a:cs typeface="+mn-cs"/>
              </a:rPr>
              <a:t>言</a:t>
            </a:r>
          </a:p>
        </p:txBody>
      </p:sp>
      <p:cxnSp>
        <p:nvCxnSpPr>
          <p:cNvPr id="12" name="直接连接符 11"/>
          <p:cNvCxnSpPr/>
          <p:nvPr/>
        </p:nvCxnSpPr>
        <p:spPr>
          <a:xfrm flipH="1">
            <a:off x="1612900" y="1944370"/>
            <a:ext cx="1409700" cy="1885950"/>
          </a:xfrm>
          <a:prstGeom prst="line">
            <a:avLst/>
          </a:prstGeom>
          <a:ln w="19050">
            <a:solidFill>
              <a:srgbClr val="19479D"/>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278505" y="1516380"/>
            <a:ext cx="7421880" cy="4310380"/>
          </a:xfrm>
          <a:prstGeom prst="rect">
            <a:avLst/>
          </a:prstGeom>
          <a:noFill/>
          <a:ln w="41275" cmpd="dbl">
            <a:noFill/>
            <a:prstDash val="lgDashDot"/>
          </a:ln>
        </p:spPr>
        <p:txBody>
          <a:bodyPr wrap="square" rtlCol="0" anchor="t">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19479D"/>
                </a:solidFill>
                <a:effectLst/>
                <a:uLnTx/>
                <a:uFillTx/>
                <a:latin typeface="Arial" panose="020B0604020202020204"/>
                <a:ea typeface="微软雅黑" panose="020B0503020204020204" charset="-122"/>
                <a:cs typeface="+mn-cs"/>
              </a:rPr>
              <a:t>      </a:t>
            </a:r>
            <a:r>
              <a:rPr kumimoji="0" lang="zh-CN" altLang="en-US" sz="2800" b="0" i="0" u="none" strike="noStrike" kern="1200" cap="none" spc="0" normalizeH="0" baseline="0" noProof="0" dirty="0">
                <a:ln>
                  <a:noFill/>
                </a:ln>
                <a:solidFill>
                  <a:srgbClr val="19479D"/>
                </a:solidFill>
                <a:effectLst/>
                <a:uLnTx/>
                <a:uFillTx/>
                <a:latin typeface="Arial" panose="020B0604020202020204"/>
                <a:ea typeface="微软雅黑" panose="020B0503020204020204" charset="-122"/>
                <a:cs typeface="+mn-cs"/>
              </a:rPr>
              <a:t>父亲节，顾名思义是感恩父亲的节日。约始于二十世纪初，起源于美国，现已广泛流传于世界各地，节日日期因地域而存在差异。最广泛的日期在每年6月的第三个星期日，世界上有52个国家和地区是在这一天过父亲节。节日里有各种的庆祝方式，大部分都与赠送礼物、家族聚餐或活动有关。</a:t>
            </a: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1"/>
                                        </p:tgtEl>
                                        <p:attrNameLst>
                                          <p:attrName>ppt_y</p:attrName>
                                        </p:attrNameLst>
                                      </p:cBhvr>
                                      <p:tavLst>
                                        <p:tav tm="0">
                                          <p:val>
                                            <p:strVal val="#ppt_y"/>
                                          </p:val>
                                        </p:tav>
                                        <p:tav tm="100000">
                                          <p:val>
                                            <p:strVal val="#ppt_y"/>
                                          </p:val>
                                        </p:tav>
                                      </p:tavLst>
                                    </p:anim>
                                    <p:anim calcmode="lin" valueType="num">
                                      <p:cBhvr>
                                        <p:cTn id="22"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1"/>
                                        </p:tgtEl>
                                      </p:cBhvr>
                                    </p:animEffect>
                                  </p:childTnLst>
                                </p:cTn>
                              </p:par>
                            </p:childTnLst>
                          </p:cTn>
                        </p:par>
                        <p:par>
                          <p:cTn id="25" fill="hold">
                            <p:stCondLst>
                              <p:cond delay="1799"/>
                            </p:stCondLst>
                            <p:childTnLst>
                              <p:par>
                                <p:cTn id="26" presetID="42"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p:cNvSpPr/>
          <p:nvPr/>
        </p:nvSpPr>
        <p:spPr>
          <a:xfrm>
            <a:off x="5294660" y="4486527"/>
            <a:ext cx="1052556" cy="105255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325">
              <a:latin typeface="Arial" panose="020B0604020202020204" pitchFamily="34" charset="0"/>
              <a:ea typeface="微软雅黑" panose="020B0503020204020204" charset="-122"/>
              <a:sym typeface="Arial" panose="020B0604020202020204" pitchFamily="34" charset="0"/>
            </a:endParaRPr>
          </a:p>
        </p:txBody>
      </p:sp>
      <p:sp>
        <p:nvSpPr>
          <p:cNvPr id="58" name="Oval 57"/>
          <p:cNvSpPr/>
          <p:nvPr/>
        </p:nvSpPr>
        <p:spPr>
          <a:xfrm>
            <a:off x="6607418" y="4011269"/>
            <a:ext cx="1052556" cy="105255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325">
              <a:latin typeface="Arial" panose="020B0604020202020204" pitchFamily="34" charset="0"/>
              <a:ea typeface="微软雅黑" panose="020B0503020204020204" charset="-122"/>
              <a:sym typeface="Arial" panose="020B0604020202020204" pitchFamily="34" charset="0"/>
            </a:endParaRPr>
          </a:p>
        </p:txBody>
      </p:sp>
      <p:sp>
        <p:nvSpPr>
          <p:cNvPr id="59" name="Oval 58"/>
          <p:cNvSpPr/>
          <p:nvPr/>
        </p:nvSpPr>
        <p:spPr>
          <a:xfrm>
            <a:off x="4274609" y="3610186"/>
            <a:ext cx="1052556" cy="1052556"/>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325">
              <a:latin typeface="Arial" panose="020B0604020202020204" pitchFamily="34" charset="0"/>
              <a:ea typeface="微软雅黑" panose="020B0503020204020204" charset="-122"/>
              <a:sym typeface="Arial" panose="020B0604020202020204" pitchFamily="34" charset="0"/>
            </a:endParaRPr>
          </a:p>
        </p:txBody>
      </p:sp>
      <p:sp>
        <p:nvSpPr>
          <p:cNvPr id="55" name="Oval 54"/>
          <p:cNvSpPr/>
          <p:nvPr/>
        </p:nvSpPr>
        <p:spPr>
          <a:xfrm>
            <a:off x="6898259" y="2791134"/>
            <a:ext cx="1052556" cy="105255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325">
              <a:latin typeface="Arial" panose="020B0604020202020204" pitchFamily="34" charset="0"/>
              <a:ea typeface="微软雅黑" panose="020B0503020204020204" charset="-122"/>
              <a:sym typeface="Arial" panose="020B0604020202020204" pitchFamily="34" charset="0"/>
            </a:endParaRPr>
          </a:p>
        </p:txBody>
      </p:sp>
      <p:sp>
        <p:nvSpPr>
          <p:cNvPr id="54" name="Oval 53"/>
          <p:cNvSpPr/>
          <p:nvPr/>
        </p:nvSpPr>
        <p:spPr>
          <a:xfrm>
            <a:off x="5844155" y="1917333"/>
            <a:ext cx="1052556" cy="105255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325">
              <a:latin typeface="Arial" panose="020B0604020202020204" pitchFamily="34" charset="0"/>
              <a:ea typeface="微软雅黑" panose="020B0503020204020204" charset="-122"/>
              <a:sym typeface="Arial" panose="020B0604020202020204" pitchFamily="34" charset="0"/>
            </a:endParaRPr>
          </a:p>
        </p:txBody>
      </p:sp>
      <p:sp>
        <p:nvSpPr>
          <p:cNvPr id="45" name="Oval 44"/>
          <p:cNvSpPr/>
          <p:nvPr/>
        </p:nvSpPr>
        <p:spPr>
          <a:xfrm>
            <a:off x="4590375" y="2289623"/>
            <a:ext cx="1052556" cy="1052556"/>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1325">
              <a:latin typeface="Arial" panose="020B0604020202020204" pitchFamily="34" charset="0"/>
              <a:ea typeface="微软雅黑" panose="020B0503020204020204" charset="-122"/>
              <a:sym typeface="Arial" panose="020B0604020202020204" pitchFamily="34" charset="0"/>
            </a:endParaRPr>
          </a:p>
        </p:txBody>
      </p:sp>
      <p:sp>
        <p:nvSpPr>
          <p:cNvPr id="44" name="Hexagon 43"/>
          <p:cNvSpPr/>
          <p:nvPr/>
        </p:nvSpPr>
        <p:spPr>
          <a:xfrm>
            <a:off x="5016043" y="3002072"/>
            <a:ext cx="750300" cy="646811"/>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705" dirty="0">
                <a:latin typeface="Arial" panose="020B0604020202020204" pitchFamily="34" charset="0"/>
                <a:ea typeface="微软雅黑" panose="020B0503020204020204" charset="-122"/>
                <a:sym typeface="Arial" panose="020B0604020202020204" pitchFamily="34" charset="0"/>
              </a:rPr>
              <a:t>01</a:t>
            </a:r>
          </a:p>
        </p:txBody>
      </p:sp>
      <p:sp>
        <p:nvSpPr>
          <p:cNvPr id="46" name="Hexagon 45"/>
          <p:cNvSpPr/>
          <p:nvPr/>
        </p:nvSpPr>
        <p:spPr>
          <a:xfrm>
            <a:off x="6432769" y="3002072"/>
            <a:ext cx="750300" cy="646811"/>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705" dirty="0">
                <a:latin typeface="Arial" panose="020B0604020202020204" pitchFamily="34" charset="0"/>
                <a:ea typeface="微软雅黑" panose="020B0503020204020204" charset="-122"/>
                <a:sym typeface="Arial" panose="020B0604020202020204" pitchFamily="34" charset="0"/>
              </a:rPr>
              <a:t>03</a:t>
            </a:r>
          </a:p>
        </p:txBody>
      </p:sp>
      <p:sp>
        <p:nvSpPr>
          <p:cNvPr id="47" name="Hexagon 46"/>
          <p:cNvSpPr/>
          <p:nvPr/>
        </p:nvSpPr>
        <p:spPr>
          <a:xfrm>
            <a:off x="5730532" y="2628801"/>
            <a:ext cx="750300" cy="646811"/>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705" dirty="0">
                <a:latin typeface="Arial" panose="020B0604020202020204" pitchFamily="34" charset="0"/>
                <a:ea typeface="微软雅黑" panose="020B0503020204020204" charset="-122"/>
                <a:sym typeface="Arial" panose="020B0604020202020204" pitchFamily="34" charset="0"/>
              </a:rPr>
              <a:t>02</a:t>
            </a:r>
          </a:p>
        </p:txBody>
      </p:sp>
      <p:sp>
        <p:nvSpPr>
          <p:cNvPr id="48" name="Hexagon 47"/>
          <p:cNvSpPr/>
          <p:nvPr/>
        </p:nvSpPr>
        <p:spPr>
          <a:xfrm>
            <a:off x="5016043" y="3785540"/>
            <a:ext cx="750300" cy="646811"/>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705" dirty="0">
                <a:latin typeface="Arial" panose="020B0604020202020204" pitchFamily="34" charset="0"/>
                <a:ea typeface="微软雅黑" panose="020B0503020204020204" charset="-122"/>
                <a:sym typeface="Arial" panose="020B0604020202020204" pitchFamily="34" charset="0"/>
              </a:rPr>
              <a:t>06</a:t>
            </a:r>
          </a:p>
        </p:txBody>
      </p:sp>
      <p:sp>
        <p:nvSpPr>
          <p:cNvPr id="50" name="Hexagon 49"/>
          <p:cNvSpPr/>
          <p:nvPr/>
        </p:nvSpPr>
        <p:spPr>
          <a:xfrm>
            <a:off x="6406195" y="3762062"/>
            <a:ext cx="750300" cy="646811"/>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705" dirty="0">
                <a:latin typeface="Arial" panose="020B0604020202020204" pitchFamily="34" charset="0"/>
                <a:ea typeface="微软雅黑" panose="020B0503020204020204" charset="-122"/>
                <a:sym typeface="Arial" panose="020B0604020202020204" pitchFamily="34" charset="0"/>
              </a:rPr>
              <a:t>04</a:t>
            </a:r>
          </a:p>
        </p:txBody>
      </p:sp>
      <p:sp>
        <p:nvSpPr>
          <p:cNvPr id="52" name="Hexagon 51"/>
          <p:cNvSpPr/>
          <p:nvPr/>
        </p:nvSpPr>
        <p:spPr>
          <a:xfrm>
            <a:off x="5730532" y="4187510"/>
            <a:ext cx="750300" cy="646811"/>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705" dirty="0">
                <a:latin typeface="Arial" panose="020B0604020202020204" pitchFamily="34" charset="0"/>
                <a:ea typeface="微软雅黑" panose="020B0503020204020204" charset="-122"/>
                <a:sym typeface="Arial" panose="020B0604020202020204" pitchFamily="34" charset="0"/>
              </a:rPr>
              <a:t>05</a:t>
            </a:r>
          </a:p>
        </p:txBody>
      </p:sp>
      <p:sp>
        <p:nvSpPr>
          <p:cNvPr id="63" name="Freeform 62"/>
          <p:cNvSpPr>
            <a:spLocks noEditPoints="1"/>
          </p:cNvSpPr>
          <p:nvPr/>
        </p:nvSpPr>
        <p:spPr bwMode="auto">
          <a:xfrm>
            <a:off x="4954321" y="2542416"/>
            <a:ext cx="305006" cy="445595"/>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4365" tIns="47184" rIns="94365" bIns="47184" numCol="1" anchor="t" anchorCtr="0" compatLnSpc="1"/>
          <a:lstStyle/>
          <a:p>
            <a:pPr>
              <a:lnSpc>
                <a:spcPct val="120000"/>
              </a:lnSpc>
            </a:pPr>
            <a:endParaRPr lang="en-US" sz="1325" dirty="0">
              <a:latin typeface="Arial" panose="020B0604020202020204" pitchFamily="34" charset="0"/>
              <a:ea typeface="微软雅黑" panose="020B0503020204020204" charset="-122"/>
              <a:sym typeface="Arial" panose="020B0604020202020204" pitchFamily="34" charset="0"/>
            </a:endParaRPr>
          </a:p>
        </p:txBody>
      </p:sp>
      <p:sp>
        <p:nvSpPr>
          <p:cNvPr id="64" name="Freeform 69"/>
          <p:cNvSpPr/>
          <p:nvPr/>
        </p:nvSpPr>
        <p:spPr bwMode="auto">
          <a:xfrm>
            <a:off x="6285595" y="2213307"/>
            <a:ext cx="186493" cy="350307"/>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94365" tIns="47184" rIns="94365" bIns="47184" numCol="1" anchor="t" anchorCtr="0" compatLnSpc="1"/>
          <a:lstStyle/>
          <a:p>
            <a:pPr>
              <a:lnSpc>
                <a:spcPct val="120000"/>
              </a:lnSpc>
            </a:pPr>
            <a:endParaRPr lang="en-US" sz="1325" dirty="0">
              <a:latin typeface="Arial" panose="020B0604020202020204" pitchFamily="34" charset="0"/>
              <a:ea typeface="微软雅黑" panose="020B0503020204020204" charset="-122"/>
              <a:sym typeface="Arial" panose="020B0604020202020204" pitchFamily="34" charset="0"/>
            </a:endParaRPr>
          </a:p>
        </p:txBody>
      </p:sp>
      <p:sp>
        <p:nvSpPr>
          <p:cNvPr id="66" name="Freeform 23"/>
          <p:cNvSpPr>
            <a:spLocks noEditPoints="1"/>
          </p:cNvSpPr>
          <p:nvPr/>
        </p:nvSpPr>
        <p:spPr bwMode="auto">
          <a:xfrm>
            <a:off x="7287745" y="3168776"/>
            <a:ext cx="293589" cy="277610"/>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94365" tIns="47184" rIns="94365" bIns="47184" numCol="1" anchor="t" anchorCtr="0" compatLnSpc="1"/>
          <a:lstStyle/>
          <a:p>
            <a:pPr>
              <a:lnSpc>
                <a:spcPct val="120000"/>
              </a:lnSpc>
            </a:pPr>
            <a:endParaRPr lang="en-US" sz="1325" dirty="0">
              <a:latin typeface="Arial" panose="020B0604020202020204" pitchFamily="34" charset="0"/>
              <a:ea typeface="微软雅黑" panose="020B0503020204020204" charset="-122"/>
              <a:sym typeface="Arial" panose="020B0604020202020204" pitchFamily="34" charset="0"/>
            </a:endParaRPr>
          </a:p>
        </p:txBody>
      </p:sp>
      <p:sp>
        <p:nvSpPr>
          <p:cNvPr id="67" name="Freeform 57"/>
          <p:cNvSpPr>
            <a:spLocks noEditPoints="1"/>
          </p:cNvSpPr>
          <p:nvPr/>
        </p:nvSpPr>
        <p:spPr bwMode="auto">
          <a:xfrm>
            <a:off x="6996197" y="4474944"/>
            <a:ext cx="274999" cy="24379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4365" tIns="47184" rIns="94365" bIns="47184" numCol="1" anchor="t" anchorCtr="0" compatLnSpc="1"/>
          <a:lstStyle/>
          <a:p>
            <a:pPr>
              <a:lnSpc>
                <a:spcPct val="120000"/>
              </a:lnSpc>
            </a:pPr>
            <a:endParaRPr lang="en-US" sz="1325" dirty="0">
              <a:latin typeface="Arial" panose="020B0604020202020204" pitchFamily="34" charset="0"/>
              <a:ea typeface="微软雅黑" panose="020B0503020204020204" charset="-122"/>
              <a:sym typeface="Arial" panose="020B0604020202020204" pitchFamily="34" charset="0"/>
            </a:endParaRPr>
          </a:p>
        </p:txBody>
      </p:sp>
      <p:sp>
        <p:nvSpPr>
          <p:cNvPr id="68" name="Freeform 83"/>
          <p:cNvSpPr>
            <a:spLocks noEditPoints="1"/>
          </p:cNvSpPr>
          <p:nvPr/>
        </p:nvSpPr>
        <p:spPr bwMode="auto">
          <a:xfrm>
            <a:off x="5675340" y="4891485"/>
            <a:ext cx="271538" cy="407304"/>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4365" tIns="47184" rIns="94365" bIns="47184" numCol="1" anchor="t" anchorCtr="0" compatLnSpc="1"/>
          <a:lstStyle/>
          <a:p>
            <a:pPr>
              <a:lnSpc>
                <a:spcPct val="120000"/>
              </a:lnSpc>
            </a:pPr>
            <a:endParaRPr lang="en-US" sz="1325" dirty="0">
              <a:latin typeface="Arial" panose="020B0604020202020204" pitchFamily="34" charset="0"/>
              <a:ea typeface="微软雅黑" panose="020B0503020204020204" charset="-122"/>
              <a:sym typeface="Arial" panose="020B0604020202020204" pitchFamily="34" charset="0"/>
            </a:endParaRPr>
          </a:p>
        </p:txBody>
      </p:sp>
      <p:sp>
        <p:nvSpPr>
          <p:cNvPr id="69" name="Freeform 40"/>
          <p:cNvSpPr>
            <a:spLocks noEditPoints="1"/>
          </p:cNvSpPr>
          <p:nvPr/>
        </p:nvSpPr>
        <p:spPr bwMode="auto">
          <a:xfrm>
            <a:off x="4569861" y="3943493"/>
            <a:ext cx="384460" cy="387288"/>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94365" tIns="47184" rIns="94365" bIns="47184" numCol="1" anchor="t" anchorCtr="0" compatLnSpc="1"/>
          <a:lstStyle/>
          <a:p>
            <a:pPr>
              <a:lnSpc>
                <a:spcPct val="120000"/>
              </a:lnSpc>
            </a:pPr>
            <a:endParaRPr lang="en-US" sz="1325" dirty="0">
              <a:latin typeface="Arial" panose="020B0604020202020204" pitchFamily="34" charset="0"/>
              <a:ea typeface="微软雅黑" panose="020B0503020204020204" charset="-122"/>
              <a:sym typeface="Arial" panose="020B0604020202020204" pitchFamily="34" charset="0"/>
            </a:endParaRPr>
          </a:p>
        </p:txBody>
      </p:sp>
      <p:grpSp>
        <p:nvGrpSpPr>
          <p:cNvPr id="2" name="Group 22"/>
          <p:cNvGrpSpPr/>
          <p:nvPr/>
        </p:nvGrpSpPr>
        <p:grpSpPr>
          <a:xfrm>
            <a:off x="1794723" y="3786662"/>
            <a:ext cx="2293338" cy="693581"/>
            <a:chOff x="844734" y="1912933"/>
            <a:chExt cx="2287091" cy="672076"/>
          </a:xfrm>
        </p:grpSpPr>
        <p:sp>
          <p:nvSpPr>
            <p:cNvPr id="71" name="Footer Text"/>
            <p:cNvSpPr txBox="1"/>
            <p:nvPr/>
          </p:nvSpPr>
          <p:spPr>
            <a:xfrm>
              <a:off x="844734" y="2190533"/>
              <a:ext cx="2287091" cy="394476"/>
            </a:xfrm>
            <a:prstGeom prst="rect">
              <a:avLst/>
            </a:prstGeom>
            <a:noFill/>
          </p:spPr>
          <p:txBody>
            <a:bodyPr wrap="square" lIns="0" tIns="0" rIns="0" bIns="0" rtlCol="0" anchor="t" anchorCtr="0">
              <a:spAutoFit/>
            </a:bodyPr>
            <a:lstStyle/>
            <a:p>
              <a:pPr algn="r">
                <a:lnSpc>
                  <a:spcPct val="120000"/>
                </a:lnSpc>
              </a:pPr>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72" name="TextBox 71"/>
            <p:cNvSpPr txBox="1"/>
            <p:nvPr/>
          </p:nvSpPr>
          <p:spPr>
            <a:xfrm>
              <a:off x="1945637" y="1912933"/>
              <a:ext cx="1186188" cy="217028"/>
            </a:xfrm>
            <a:prstGeom prst="rect">
              <a:avLst/>
            </a:prstGeom>
            <a:noFill/>
          </p:spPr>
          <p:txBody>
            <a:bodyPr wrap="none" lIns="0" tIns="0" rIns="0" bIns="0" rtlCol="0" anchor="t" anchorCtr="0">
              <a:spAutoFit/>
            </a:bodyPr>
            <a:lstStyle/>
            <a:p>
              <a:pPr algn="r">
                <a:lnSpc>
                  <a:spcPct val="120000"/>
                </a:lnSpc>
              </a:pPr>
              <a:r>
                <a:rPr lang="zh-CN" altLang="en-US" sz="1325">
                  <a:solidFill>
                    <a:schemeClr val="bg1">
                      <a:lumMod val="6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3" name="Group 25"/>
          <p:cNvGrpSpPr/>
          <p:nvPr/>
        </p:nvGrpSpPr>
        <p:grpSpPr>
          <a:xfrm>
            <a:off x="2779975" y="4750729"/>
            <a:ext cx="2293338" cy="793034"/>
            <a:chOff x="844734" y="1912933"/>
            <a:chExt cx="2287091" cy="768444"/>
          </a:xfrm>
        </p:grpSpPr>
        <p:sp>
          <p:nvSpPr>
            <p:cNvPr id="74" name="Footer Text"/>
            <p:cNvSpPr txBox="1"/>
            <p:nvPr/>
          </p:nvSpPr>
          <p:spPr>
            <a:xfrm>
              <a:off x="844734" y="2150459"/>
              <a:ext cx="2287091" cy="530918"/>
            </a:xfrm>
            <a:prstGeom prst="rect">
              <a:avLst/>
            </a:prstGeom>
            <a:noFill/>
          </p:spPr>
          <p:txBody>
            <a:bodyPr wrap="square" lIns="0" tIns="0" rIns="0" bIns="0" rtlCol="0" anchor="t" anchorCtr="0">
              <a:spAutoFit/>
            </a:bodyPr>
            <a:lstStyle/>
            <a:p>
              <a:pPr algn="r">
                <a:lnSpc>
                  <a:spcPct val="120000"/>
                </a:lnSpc>
              </a:pPr>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r>
                <a:rPr lang="zh-CN" altLang="en-US"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，修改文字内容，也可以直接复制你的内容到此</a:t>
              </a:r>
              <a:endPar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endParaRPr>
            </a:p>
          </p:txBody>
        </p:sp>
        <p:sp>
          <p:nvSpPr>
            <p:cNvPr id="75" name="TextBox 74"/>
            <p:cNvSpPr txBox="1"/>
            <p:nvPr/>
          </p:nvSpPr>
          <p:spPr>
            <a:xfrm>
              <a:off x="1945637" y="1912933"/>
              <a:ext cx="1186188" cy="217027"/>
            </a:xfrm>
            <a:prstGeom prst="rect">
              <a:avLst/>
            </a:prstGeom>
            <a:noFill/>
          </p:spPr>
          <p:txBody>
            <a:bodyPr wrap="none" lIns="0" tIns="0" rIns="0" bIns="0" rtlCol="0" anchor="t" anchorCtr="0">
              <a:spAutoFit/>
            </a:bodyPr>
            <a:lstStyle/>
            <a:p>
              <a:pPr algn="r">
                <a:lnSpc>
                  <a:spcPct val="120000"/>
                </a:lnSpc>
              </a:pPr>
              <a:r>
                <a:rPr lang="zh-CN" altLang="en-US" sz="1325">
                  <a:solidFill>
                    <a:schemeClr val="bg1">
                      <a:lumMod val="6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4" name="Group 32"/>
          <p:cNvGrpSpPr/>
          <p:nvPr/>
        </p:nvGrpSpPr>
        <p:grpSpPr>
          <a:xfrm>
            <a:off x="7298594" y="1963161"/>
            <a:ext cx="2311543" cy="689231"/>
            <a:chOff x="844734" y="1912933"/>
            <a:chExt cx="2287091" cy="667861"/>
          </a:xfrm>
        </p:grpSpPr>
        <p:sp>
          <p:nvSpPr>
            <p:cNvPr id="81" name="Footer Text"/>
            <p:cNvSpPr txBox="1"/>
            <p:nvPr/>
          </p:nvSpPr>
          <p:spPr>
            <a:xfrm>
              <a:off x="844734" y="2186318"/>
              <a:ext cx="2287091" cy="394476"/>
            </a:xfrm>
            <a:prstGeom prst="rect">
              <a:avLst/>
            </a:prstGeom>
            <a:noFill/>
          </p:spPr>
          <p:txBody>
            <a:bodyPr wrap="square" lIns="0" tIns="0" rIns="0" bIns="0" rtlCol="0" anchor="t" anchorCtr="0">
              <a:spAutoFit/>
            </a:bodyPr>
            <a:lstStyle/>
            <a:p>
              <a:pPr>
                <a:lnSpc>
                  <a:spcPct val="120000"/>
                </a:lnSpc>
              </a:pPr>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84" name="TextBox 83"/>
            <p:cNvSpPr txBox="1"/>
            <p:nvPr/>
          </p:nvSpPr>
          <p:spPr>
            <a:xfrm>
              <a:off x="844734" y="1912933"/>
              <a:ext cx="1176846" cy="217028"/>
            </a:xfrm>
            <a:prstGeom prst="rect">
              <a:avLst/>
            </a:prstGeom>
            <a:noFill/>
          </p:spPr>
          <p:txBody>
            <a:bodyPr wrap="none" lIns="0" tIns="0" rIns="0" bIns="0" rtlCol="0" anchor="t" anchorCtr="0">
              <a:spAutoFit/>
            </a:bodyPr>
            <a:lstStyle/>
            <a:p>
              <a:pPr>
                <a:lnSpc>
                  <a:spcPct val="120000"/>
                </a:lnSpc>
              </a:pPr>
              <a:r>
                <a:rPr lang="zh-CN" altLang="en-US" sz="1325">
                  <a:solidFill>
                    <a:schemeClr val="bg1">
                      <a:lumMod val="6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en-US" sz="1325"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5" name="Group 35"/>
          <p:cNvGrpSpPr/>
          <p:nvPr/>
        </p:nvGrpSpPr>
        <p:grpSpPr>
          <a:xfrm>
            <a:off x="8317882" y="2906822"/>
            <a:ext cx="2311543" cy="688067"/>
            <a:chOff x="844734" y="1912933"/>
            <a:chExt cx="2287091" cy="666733"/>
          </a:xfrm>
        </p:grpSpPr>
        <p:sp>
          <p:nvSpPr>
            <p:cNvPr id="86" name="Footer Text"/>
            <p:cNvSpPr txBox="1"/>
            <p:nvPr/>
          </p:nvSpPr>
          <p:spPr>
            <a:xfrm>
              <a:off x="844734" y="2185190"/>
              <a:ext cx="2287091" cy="394476"/>
            </a:xfrm>
            <a:prstGeom prst="rect">
              <a:avLst/>
            </a:prstGeom>
            <a:noFill/>
          </p:spPr>
          <p:txBody>
            <a:bodyPr wrap="square" lIns="0" tIns="0" rIns="0" bIns="0" rtlCol="0" anchor="t" anchorCtr="0">
              <a:spAutoFit/>
            </a:bodyPr>
            <a:lstStyle/>
            <a:p>
              <a:pPr>
                <a:lnSpc>
                  <a:spcPct val="120000"/>
                </a:lnSpc>
              </a:pPr>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87" name="TextBox 86"/>
            <p:cNvSpPr txBox="1"/>
            <p:nvPr/>
          </p:nvSpPr>
          <p:spPr>
            <a:xfrm>
              <a:off x="844734" y="1912933"/>
              <a:ext cx="1176846" cy="217028"/>
            </a:xfrm>
            <a:prstGeom prst="rect">
              <a:avLst/>
            </a:prstGeom>
            <a:noFill/>
          </p:spPr>
          <p:txBody>
            <a:bodyPr wrap="none" lIns="0" tIns="0" rIns="0" bIns="0" rtlCol="0" anchor="t" anchorCtr="0">
              <a:spAutoFit/>
            </a:bodyPr>
            <a:lstStyle/>
            <a:p>
              <a:pPr>
                <a:lnSpc>
                  <a:spcPct val="120000"/>
                </a:lnSpc>
              </a:pPr>
              <a:r>
                <a:rPr lang="zh-CN" altLang="en-US" sz="1325">
                  <a:solidFill>
                    <a:schemeClr val="bg1">
                      <a:lumMod val="6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en-US" sz="1325"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6" name="Group 22"/>
          <p:cNvGrpSpPr/>
          <p:nvPr/>
        </p:nvGrpSpPr>
        <p:grpSpPr>
          <a:xfrm>
            <a:off x="2119534" y="2450814"/>
            <a:ext cx="2293338" cy="671605"/>
            <a:chOff x="844734" y="1912933"/>
            <a:chExt cx="2287091" cy="650781"/>
          </a:xfrm>
        </p:grpSpPr>
        <p:sp>
          <p:nvSpPr>
            <p:cNvPr id="89" name="Footer Text"/>
            <p:cNvSpPr txBox="1"/>
            <p:nvPr/>
          </p:nvSpPr>
          <p:spPr>
            <a:xfrm>
              <a:off x="844734" y="2169237"/>
              <a:ext cx="2287091" cy="394477"/>
            </a:xfrm>
            <a:prstGeom prst="rect">
              <a:avLst/>
            </a:prstGeom>
            <a:noFill/>
          </p:spPr>
          <p:txBody>
            <a:bodyPr wrap="square" lIns="0" tIns="0" rIns="0" bIns="0" rtlCol="0" anchor="t" anchorCtr="0">
              <a:spAutoFit/>
            </a:bodyPr>
            <a:lstStyle/>
            <a:p>
              <a:pPr algn="r">
                <a:lnSpc>
                  <a:spcPct val="120000"/>
                </a:lnSpc>
              </a:pPr>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90" name="TextBox 89"/>
            <p:cNvSpPr txBox="1"/>
            <p:nvPr/>
          </p:nvSpPr>
          <p:spPr>
            <a:xfrm>
              <a:off x="1945637" y="1912933"/>
              <a:ext cx="1186188" cy="217027"/>
            </a:xfrm>
            <a:prstGeom prst="rect">
              <a:avLst/>
            </a:prstGeom>
            <a:noFill/>
          </p:spPr>
          <p:txBody>
            <a:bodyPr wrap="none" lIns="0" tIns="0" rIns="0" bIns="0" rtlCol="0" anchor="t" anchorCtr="0">
              <a:spAutoFit/>
            </a:bodyPr>
            <a:lstStyle/>
            <a:p>
              <a:pPr algn="r">
                <a:lnSpc>
                  <a:spcPct val="120000"/>
                </a:lnSpc>
              </a:pPr>
              <a:r>
                <a:rPr lang="zh-CN" altLang="en-US" sz="1325">
                  <a:solidFill>
                    <a:schemeClr val="bg1">
                      <a:lumMod val="6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en-US" sz="1325"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9" name="Group 35"/>
          <p:cNvGrpSpPr/>
          <p:nvPr/>
        </p:nvGrpSpPr>
        <p:grpSpPr>
          <a:xfrm>
            <a:off x="8055083" y="4199074"/>
            <a:ext cx="2311543" cy="640373"/>
            <a:chOff x="844734" y="1912933"/>
            <a:chExt cx="2287091" cy="620518"/>
          </a:xfrm>
        </p:grpSpPr>
        <p:sp>
          <p:nvSpPr>
            <p:cNvPr id="92" name="Footer Text"/>
            <p:cNvSpPr txBox="1"/>
            <p:nvPr/>
          </p:nvSpPr>
          <p:spPr>
            <a:xfrm>
              <a:off x="844734" y="2138975"/>
              <a:ext cx="2287091" cy="394476"/>
            </a:xfrm>
            <a:prstGeom prst="rect">
              <a:avLst/>
            </a:prstGeom>
            <a:noFill/>
          </p:spPr>
          <p:txBody>
            <a:bodyPr wrap="square" lIns="0" tIns="0" rIns="0" bIns="0" rtlCol="0" anchor="t" anchorCtr="0">
              <a:spAutoFit/>
            </a:bodyPr>
            <a:lstStyle/>
            <a:p>
              <a:pPr>
                <a:lnSpc>
                  <a:spcPct val="120000"/>
                </a:lnSpc>
              </a:pPr>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directly.</a:t>
              </a:r>
            </a:p>
          </p:txBody>
        </p:sp>
        <p:sp>
          <p:nvSpPr>
            <p:cNvPr id="93" name="TextBox 92"/>
            <p:cNvSpPr txBox="1"/>
            <p:nvPr/>
          </p:nvSpPr>
          <p:spPr>
            <a:xfrm>
              <a:off x="844734" y="1912933"/>
              <a:ext cx="1176846" cy="217028"/>
            </a:xfrm>
            <a:prstGeom prst="rect">
              <a:avLst/>
            </a:prstGeom>
            <a:noFill/>
          </p:spPr>
          <p:txBody>
            <a:bodyPr wrap="none" lIns="0" tIns="0" rIns="0" bIns="0" rtlCol="0" anchor="t" anchorCtr="0">
              <a:spAutoFit/>
            </a:bodyPr>
            <a:lstStyle/>
            <a:p>
              <a:pPr>
                <a:lnSpc>
                  <a:spcPct val="120000"/>
                </a:lnSpc>
              </a:pPr>
              <a:r>
                <a:rPr lang="zh-CN" altLang="en-US" sz="1325">
                  <a:solidFill>
                    <a:schemeClr val="bg1">
                      <a:lumMod val="6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en-US" sz="1325"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Effect transition="in" filter="fade">
                                      <p:cBhvr>
                                        <p:cTn id="21" dur="500"/>
                                        <p:tgtEl>
                                          <p:spTgt spid="63"/>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p:cTn id="57" dur="500" fill="hold"/>
                                        <p:tgtEl>
                                          <p:spTgt spid="55"/>
                                        </p:tgtEl>
                                        <p:attrNameLst>
                                          <p:attrName>ppt_w</p:attrName>
                                        </p:attrNameLst>
                                      </p:cBhvr>
                                      <p:tavLst>
                                        <p:tav tm="0">
                                          <p:val>
                                            <p:fltVal val="0"/>
                                          </p:val>
                                        </p:tav>
                                        <p:tav tm="100000">
                                          <p:val>
                                            <p:strVal val="#ppt_w"/>
                                          </p:val>
                                        </p:tav>
                                      </p:tavLst>
                                    </p:anim>
                                    <p:anim calcmode="lin" valueType="num">
                                      <p:cBhvr>
                                        <p:cTn id="58" dur="500" fill="hold"/>
                                        <p:tgtEl>
                                          <p:spTgt spid="55"/>
                                        </p:tgtEl>
                                        <p:attrNameLst>
                                          <p:attrName>ppt_h</p:attrName>
                                        </p:attrNameLst>
                                      </p:cBhvr>
                                      <p:tavLst>
                                        <p:tav tm="0">
                                          <p:val>
                                            <p:fltVal val="0"/>
                                          </p:val>
                                        </p:tav>
                                        <p:tav tm="100000">
                                          <p:val>
                                            <p:strVal val="#ppt_h"/>
                                          </p:val>
                                        </p:tav>
                                      </p:tavLst>
                                    </p:anim>
                                    <p:animEffect transition="in" filter="fade">
                                      <p:cBhvr>
                                        <p:cTn id="59" dur="500"/>
                                        <p:tgtEl>
                                          <p:spTgt spid="55"/>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p:cTn id="79" dur="500" fill="hold"/>
                                        <p:tgtEl>
                                          <p:spTgt spid="58"/>
                                        </p:tgtEl>
                                        <p:attrNameLst>
                                          <p:attrName>ppt_w</p:attrName>
                                        </p:attrNameLst>
                                      </p:cBhvr>
                                      <p:tavLst>
                                        <p:tav tm="0">
                                          <p:val>
                                            <p:fltVal val="0"/>
                                          </p:val>
                                        </p:tav>
                                        <p:tav tm="100000">
                                          <p:val>
                                            <p:strVal val="#ppt_w"/>
                                          </p:val>
                                        </p:tav>
                                      </p:tavLst>
                                    </p:anim>
                                    <p:anim calcmode="lin" valueType="num">
                                      <p:cBhvr>
                                        <p:cTn id="80" dur="500" fill="hold"/>
                                        <p:tgtEl>
                                          <p:spTgt spid="58"/>
                                        </p:tgtEl>
                                        <p:attrNameLst>
                                          <p:attrName>ppt_h</p:attrName>
                                        </p:attrNameLst>
                                      </p:cBhvr>
                                      <p:tavLst>
                                        <p:tav tm="0">
                                          <p:val>
                                            <p:fltVal val="0"/>
                                          </p:val>
                                        </p:tav>
                                        <p:tav tm="100000">
                                          <p:val>
                                            <p:strVal val="#ppt_h"/>
                                          </p:val>
                                        </p:tav>
                                      </p:tavLst>
                                    </p:anim>
                                    <p:animEffect transition="in" filter="fade">
                                      <p:cBhvr>
                                        <p:cTn id="81" dur="500"/>
                                        <p:tgtEl>
                                          <p:spTgt spid="58"/>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 calcmode="lin" valueType="num">
                                      <p:cBhvr>
                                        <p:cTn id="85" dur="500" fill="hold"/>
                                        <p:tgtEl>
                                          <p:spTgt spid="67"/>
                                        </p:tgtEl>
                                        <p:attrNameLst>
                                          <p:attrName>ppt_w</p:attrName>
                                        </p:attrNameLst>
                                      </p:cBhvr>
                                      <p:tavLst>
                                        <p:tav tm="0">
                                          <p:val>
                                            <p:fltVal val="0"/>
                                          </p:val>
                                        </p:tav>
                                        <p:tav tm="100000">
                                          <p:val>
                                            <p:strVal val="#ppt_w"/>
                                          </p:val>
                                        </p:tav>
                                      </p:tavLst>
                                    </p:anim>
                                    <p:anim calcmode="lin" valueType="num">
                                      <p:cBhvr>
                                        <p:cTn id="86" dur="500" fill="hold"/>
                                        <p:tgtEl>
                                          <p:spTgt spid="67"/>
                                        </p:tgtEl>
                                        <p:attrNameLst>
                                          <p:attrName>ppt_h</p:attrName>
                                        </p:attrNameLst>
                                      </p:cBhvr>
                                      <p:tavLst>
                                        <p:tav tm="0">
                                          <p:val>
                                            <p:fltVal val="0"/>
                                          </p:val>
                                        </p:tav>
                                        <p:tav tm="100000">
                                          <p:val>
                                            <p:strVal val="#ppt_h"/>
                                          </p:val>
                                        </p:tav>
                                      </p:tavLst>
                                    </p:anim>
                                    <p:animEffect transition="in" filter="fade">
                                      <p:cBhvr>
                                        <p:cTn id="87" dur="500"/>
                                        <p:tgtEl>
                                          <p:spTgt spid="67"/>
                                        </p:tgtEl>
                                      </p:cBhvr>
                                    </p:animEffect>
                                  </p:childTnLst>
                                </p:cTn>
                              </p:par>
                            </p:childTnLst>
                          </p:cTn>
                        </p:par>
                        <p:par>
                          <p:cTn id="88" fill="hold">
                            <p:stCondLst>
                              <p:cond delay="7500"/>
                            </p:stCondLst>
                            <p:childTnLst>
                              <p:par>
                                <p:cTn id="89" presetID="22" presetClass="entr" presetSubtype="8"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left)">
                                      <p:cBhvr>
                                        <p:cTn id="91" dur="500"/>
                                        <p:tgtEl>
                                          <p:spTgt spid="9"/>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Effect transition="in" filter="fade">
                                      <p:cBhvr>
                                        <p:cTn id="97" dur="500"/>
                                        <p:tgtEl>
                                          <p:spTgt spid="52"/>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p:cTn id="101" dur="500" fill="hold"/>
                                        <p:tgtEl>
                                          <p:spTgt spid="60"/>
                                        </p:tgtEl>
                                        <p:attrNameLst>
                                          <p:attrName>ppt_w</p:attrName>
                                        </p:attrNameLst>
                                      </p:cBhvr>
                                      <p:tavLst>
                                        <p:tav tm="0">
                                          <p:val>
                                            <p:fltVal val="0"/>
                                          </p:val>
                                        </p:tav>
                                        <p:tav tm="100000">
                                          <p:val>
                                            <p:strVal val="#ppt_w"/>
                                          </p:val>
                                        </p:tav>
                                      </p:tavLst>
                                    </p:anim>
                                    <p:anim calcmode="lin" valueType="num">
                                      <p:cBhvr>
                                        <p:cTn id="102" dur="500" fill="hold"/>
                                        <p:tgtEl>
                                          <p:spTgt spid="60"/>
                                        </p:tgtEl>
                                        <p:attrNameLst>
                                          <p:attrName>ppt_h</p:attrName>
                                        </p:attrNameLst>
                                      </p:cBhvr>
                                      <p:tavLst>
                                        <p:tav tm="0">
                                          <p:val>
                                            <p:fltVal val="0"/>
                                          </p:val>
                                        </p:tav>
                                        <p:tav tm="100000">
                                          <p:val>
                                            <p:strVal val="#ppt_h"/>
                                          </p:val>
                                        </p:tav>
                                      </p:tavLst>
                                    </p:anim>
                                    <p:animEffect transition="in" filter="fade">
                                      <p:cBhvr>
                                        <p:cTn id="103" dur="500"/>
                                        <p:tgtEl>
                                          <p:spTgt spid="60"/>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p:cTn id="107" dur="500" fill="hold"/>
                                        <p:tgtEl>
                                          <p:spTgt spid="68"/>
                                        </p:tgtEl>
                                        <p:attrNameLst>
                                          <p:attrName>ppt_w</p:attrName>
                                        </p:attrNameLst>
                                      </p:cBhvr>
                                      <p:tavLst>
                                        <p:tav tm="0">
                                          <p:val>
                                            <p:fltVal val="0"/>
                                          </p:val>
                                        </p:tav>
                                        <p:tav tm="100000">
                                          <p:val>
                                            <p:strVal val="#ppt_w"/>
                                          </p:val>
                                        </p:tav>
                                      </p:tavLst>
                                    </p:anim>
                                    <p:anim calcmode="lin" valueType="num">
                                      <p:cBhvr>
                                        <p:cTn id="108" dur="500" fill="hold"/>
                                        <p:tgtEl>
                                          <p:spTgt spid="68"/>
                                        </p:tgtEl>
                                        <p:attrNameLst>
                                          <p:attrName>ppt_h</p:attrName>
                                        </p:attrNameLst>
                                      </p:cBhvr>
                                      <p:tavLst>
                                        <p:tav tm="0">
                                          <p:val>
                                            <p:fltVal val="0"/>
                                          </p:val>
                                        </p:tav>
                                        <p:tav tm="100000">
                                          <p:val>
                                            <p:strVal val="#ppt_h"/>
                                          </p:val>
                                        </p:tav>
                                      </p:tavLst>
                                    </p:anim>
                                    <p:animEffect transition="in" filter="fade">
                                      <p:cBhvr>
                                        <p:cTn id="109" dur="500"/>
                                        <p:tgtEl>
                                          <p:spTgt spid="68"/>
                                        </p:tgtEl>
                                      </p:cBhvr>
                                    </p:animEffect>
                                  </p:childTnLst>
                                </p:cTn>
                              </p:par>
                            </p:childTnLst>
                          </p:cTn>
                        </p:par>
                        <p:par>
                          <p:cTn id="110" fill="hold">
                            <p:stCondLst>
                              <p:cond delay="9500"/>
                            </p:stCondLst>
                            <p:childTnLst>
                              <p:par>
                                <p:cTn id="111" presetID="22" presetClass="entr" presetSubtype="2" fill="hold" nodeType="after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right)">
                                      <p:cBhvr>
                                        <p:cTn id="113" dur="500"/>
                                        <p:tgtEl>
                                          <p:spTgt spid="3"/>
                                        </p:tgtEl>
                                      </p:cBhvr>
                                    </p:animEffect>
                                  </p:childTnLst>
                                </p:cTn>
                              </p:par>
                            </p:childTnLst>
                          </p:cTn>
                        </p:par>
                        <p:par>
                          <p:cTn id="114" fill="hold">
                            <p:stCondLst>
                              <p:cond delay="10000"/>
                            </p:stCondLst>
                            <p:childTnLst>
                              <p:par>
                                <p:cTn id="115" presetID="53" presetClass="entr" presetSubtype="16"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p:cTn id="117" dur="500" fill="hold"/>
                                        <p:tgtEl>
                                          <p:spTgt spid="48"/>
                                        </p:tgtEl>
                                        <p:attrNameLst>
                                          <p:attrName>ppt_w</p:attrName>
                                        </p:attrNameLst>
                                      </p:cBhvr>
                                      <p:tavLst>
                                        <p:tav tm="0">
                                          <p:val>
                                            <p:fltVal val="0"/>
                                          </p:val>
                                        </p:tav>
                                        <p:tav tm="100000">
                                          <p:val>
                                            <p:strVal val="#ppt_w"/>
                                          </p:val>
                                        </p:tav>
                                      </p:tavLst>
                                    </p:anim>
                                    <p:anim calcmode="lin" valueType="num">
                                      <p:cBhvr>
                                        <p:cTn id="118" dur="500" fill="hold"/>
                                        <p:tgtEl>
                                          <p:spTgt spid="48"/>
                                        </p:tgtEl>
                                        <p:attrNameLst>
                                          <p:attrName>ppt_h</p:attrName>
                                        </p:attrNameLst>
                                      </p:cBhvr>
                                      <p:tavLst>
                                        <p:tav tm="0">
                                          <p:val>
                                            <p:fltVal val="0"/>
                                          </p:val>
                                        </p:tav>
                                        <p:tav tm="100000">
                                          <p:val>
                                            <p:strVal val="#ppt_h"/>
                                          </p:val>
                                        </p:tav>
                                      </p:tavLst>
                                    </p:anim>
                                    <p:animEffect transition="in" filter="fade">
                                      <p:cBhvr>
                                        <p:cTn id="119" dur="500"/>
                                        <p:tgtEl>
                                          <p:spTgt spid="48"/>
                                        </p:tgtEl>
                                      </p:cBhvr>
                                    </p:animEffect>
                                  </p:childTnLst>
                                </p:cTn>
                              </p:par>
                            </p:childTnLst>
                          </p:cTn>
                        </p:par>
                        <p:par>
                          <p:cTn id="120" fill="hold">
                            <p:stCondLst>
                              <p:cond delay="10500"/>
                            </p:stCondLst>
                            <p:childTnLst>
                              <p:par>
                                <p:cTn id="121" presetID="53" presetClass="entr" presetSubtype="16"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 calcmode="lin" valueType="num">
                                      <p:cBhvr>
                                        <p:cTn id="123" dur="500" fill="hold"/>
                                        <p:tgtEl>
                                          <p:spTgt spid="59"/>
                                        </p:tgtEl>
                                        <p:attrNameLst>
                                          <p:attrName>ppt_w</p:attrName>
                                        </p:attrNameLst>
                                      </p:cBhvr>
                                      <p:tavLst>
                                        <p:tav tm="0">
                                          <p:val>
                                            <p:fltVal val="0"/>
                                          </p:val>
                                        </p:tav>
                                        <p:tav tm="100000">
                                          <p:val>
                                            <p:strVal val="#ppt_w"/>
                                          </p:val>
                                        </p:tav>
                                      </p:tavLst>
                                    </p:anim>
                                    <p:anim calcmode="lin" valueType="num">
                                      <p:cBhvr>
                                        <p:cTn id="124" dur="500" fill="hold"/>
                                        <p:tgtEl>
                                          <p:spTgt spid="59"/>
                                        </p:tgtEl>
                                        <p:attrNameLst>
                                          <p:attrName>ppt_h</p:attrName>
                                        </p:attrNameLst>
                                      </p:cBhvr>
                                      <p:tavLst>
                                        <p:tav tm="0">
                                          <p:val>
                                            <p:fltVal val="0"/>
                                          </p:val>
                                        </p:tav>
                                        <p:tav tm="100000">
                                          <p:val>
                                            <p:strVal val="#ppt_h"/>
                                          </p:val>
                                        </p:tav>
                                      </p:tavLst>
                                    </p:anim>
                                    <p:animEffect transition="in" filter="fade">
                                      <p:cBhvr>
                                        <p:cTn id="125" dur="500"/>
                                        <p:tgtEl>
                                          <p:spTgt spid="59"/>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69"/>
                                        </p:tgtEl>
                                        <p:attrNameLst>
                                          <p:attrName>style.visibility</p:attrName>
                                        </p:attrNameLst>
                                      </p:cBhvr>
                                      <p:to>
                                        <p:strVal val="visible"/>
                                      </p:to>
                                    </p:set>
                                    <p:anim calcmode="lin" valueType="num">
                                      <p:cBhvr>
                                        <p:cTn id="129" dur="500" fill="hold"/>
                                        <p:tgtEl>
                                          <p:spTgt spid="69"/>
                                        </p:tgtEl>
                                        <p:attrNameLst>
                                          <p:attrName>ppt_w</p:attrName>
                                        </p:attrNameLst>
                                      </p:cBhvr>
                                      <p:tavLst>
                                        <p:tav tm="0">
                                          <p:val>
                                            <p:fltVal val="0"/>
                                          </p:val>
                                        </p:tav>
                                        <p:tav tm="100000">
                                          <p:val>
                                            <p:strVal val="#ppt_w"/>
                                          </p:val>
                                        </p:tav>
                                      </p:tavLst>
                                    </p:anim>
                                    <p:anim calcmode="lin" valueType="num">
                                      <p:cBhvr>
                                        <p:cTn id="130" dur="500" fill="hold"/>
                                        <p:tgtEl>
                                          <p:spTgt spid="69"/>
                                        </p:tgtEl>
                                        <p:attrNameLst>
                                          <p:attrName>ppt_h</p:attrName>
                                        </p:attrNameLst>
                                      </p:cBhvr>
                                      <p:tavLst>
                                        <p:tav tm="0">
                                          <p:val>
                                            <p:fltVal val="0"/>
                                          </p:val>
                                        </p:tav>
                                        <p:tav tm="100000">
                                          <p:val>
                                            <p:strVal val="#ppt_h"/>
                                          </p:val>
                                        </p:tav>
                                      </p:tavLst>
                                    </p:anim>
                                    <p:animEffect transition="in" filter="fade">
                                      <p:cBhvr>
                                        <p:cTn id="131" dur="500"/>
                                        <p:tgtEl>
                                          <p:spTgt spid="69"/>
                                        </p:tgtEl>
                                      </p:cBhvr>
                                    </p:animEffect>
                                  </p:childTnLst>
                                </p:cTn>
                              </p:par>
                            </p:childTnLst>
                          </p:cTn>
                        </p:par>
                        <p:par>
                          <p:cTn id="132" fill="hold">
                            <p:stCondLst>
                              <p:cond delay="11500"/>
                            </p:stCondLst>
                            <p:childTnLst>
                              <p:par>
                                <p:cTn id="133" presetID="22" presetClass="entr" presetSubtype="2" fill="hold" nodeType="afterEffect">
                                  <p:stCondLst>
                                    <p:cond delay="0"/>
                                  </p:stCondLst>
                                  <p:childTnLst>
                                    <p:set>
                                      <p:cBhvr>
                                        <p:cTn id="134" dur="1" fill="hold">
                                          <p:stCondLst>
                                            <p:cond delay="0"/>
                                          </p:stCondLst>
                                        </p:cTn>
                                        <p:tgtEl>
                                          <p:spTgt spid="2"/>
                                        </p:tgtEl>
                                        <p:attrNameLst>
                                          <p:attrName>style.visibility</p:attrName>
                                        </p:attrNameLst>
                                      </p:cBhvr>
                                      <p:to>
                                        <p:strVal val="visible"/>
                                      </p:to>
                                    </p:set>
                                    <p:animEffect transition="in" filter="wipe(right)">
                                      <p:cBhvr>
                                        <p:cTn id="1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8" grpId="0" animBg="1"/>
      <p:bldP spid="59" grpId="0" animBg="1"/>
      <p:bldP spid="55" grpId="0" animBg="1"/>
      <p:bldP spid="54" grpId="0" animBg="1"/>
      <p:bldP spid="45" grpId="0" animBg="1"/>
      <p:bldP spid="44" grpId="0" animBg="1"/>
      <p:bldP spid="46" grpId="0" animBg="1"/>
      <p:bldP spid="47" grpId="0" animBg="1"/>
      <p:bldP spid="48" grpId="0" animBg="1"/>
      <p:bldP spid="50" grpId="0" animBg="1"/>
      <p:bldP spid="52" grpId="0" animBg="1"/>
      <p:bldP spid="63" grpId="0" animBg="1"/>
      <p:bldP spid="64"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7" name="Rectangle 47"/>
          <p:cNvSpPr/>
          <p:nvPr/>
        </p:nvSpPr>
        <p:spPr>
          <a:xfrm>
            <a:off x="736600" y="1061085"/>
            <a:ext cx="1421765" cy="1015365"/>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04.</a:t>
            </a:r>
            <a:endParaRPr kumimoji="0" lang="en-US" altLang="zh-CN" sz="66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endParaRPr>
          </a:p>
        </p:txBody>
      </p:sp>
      <p:cxnSp>
        <p:nvCxnSpPr>
          <p:cNvPr id="12" name="直接连接符 11"/>
          <p:cNvCxnSpPr/>
          <p:nvPr/>
        </p:nvCxnSpPr>
        <p:spPr>
          <a:xfrm flipH="1">
            <a:off x="1475740" y="1508125"/>
            <a:ext cx="1409700" cy="1885950"/>
          </a:xfrm>
          <a:prstGeom prst="line">
            <a:avLst/>
          </a:prstGeom>
          <a:ln w="19050">
            <a:solidFill>
              <a:srgbClr val="19479D"/>
            </a:solidFill>
          </a:ln>
        </p:spPr>
        <p:style>
          <a:lnRef idx="1">
            <a:schemeClr val="accent1"/>
          </a:lnRef>
          <a:fillRef idx="0">
            <a:schemeClr val="accent1"/>
          </a:fillRef>
          <a:effectRef idx="0">
            <a:schemeClr val="accent1"/>
          </a:effectRef>
          <a:fontRef idx="minor">
            <a:schemeClr val="tx1"/>
          </a:fontRef>
        </p:style>
      </p:cxnSp>
      <p:sp>
        <p:nvSpPr>
          <p:cNvPr id="15" name="Rectangle 47"/>
          <p:cNvSpPr/>
          <p:nvPr/>
        </p:nvSpPr>
        <p:spPr>
          <a:xfrm>
            <a:off x="2072640" y="2891155"/>
            <a:ext cx="5014595" cy="615315"/>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zh-CN" sz="40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添加您的文本标题</a:t>
            </a:r>
          </a:p>
        </p:txBody>
      </p:sp>
      <p:sp>
        <p:nvSpPr>
          <p:cNvPr id="137" name="矩形: 圆角 136"/>
          <p:cNvSpPr/>
          <p:nvPr/>
        </p:nvSpPr>
        <p:spPr>
          <a:xfrm>
            <a:off x="2158365" y="3620135"/>
            <a:ext cx="5826125" cy="65849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19479D"/>
                </a:solidFill>
                <a:effectLst/>
                <a:uLnTx/>
                <a:uFillTx/>
                <a:latin typeface="Calibri" panose="020F0502020204030204" pitchFamily="34" charset="0"/>
                <a:ea typeface="微软雅黑" panose="020B0503020204020204" charset="-122"/>
                <a:cs typeface="Calibri" panose="020F0502020204030204" pitchFamily="34" charset="0"/>
              </a:rPr>
              <a:t>FATHER’S</a:t>
            </a:r>
            <a:r>
              <a:rPr kumimoji="0" lang="en-US" altLang="zh-CN" sz="3600" b="1" i="0" u="none" strike="noStrike" kern="1200" cap="none" spc="0" normalizeH="0" baseline="0" noProof="0">
                <a:ln>
                  <a:noFill/>
                </a:ln>
                <a:solidFill>
                  <a:srgbClr val="ED7D31"/>
                </a:solidFill>
                <a:effectLst/>
                <a:uLnTx/>
                <a:uFillTx/>
                <a:latin typeface="Calibri" panose="020F0502020204030204" pitchFamily="34" charset="0"/>
                <a:ea typeface="微软雅黑" panose="020B0503020204020204" charset="-122"/>
                <a:cs typeface="Calibri" panose="020F0502020204030204" pitchFamily="34" charset="0"/>
              </a:rPr>
              <a:t> </a:t>
            </a:r>
            <a:r>
              <a:rPr kumimoji="0" lang="en-US" altLang="zh-CN" sz="3600" b="1"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rPr>
              <a:t>DAY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1000"/>
                                        <p:tgtEl>
                                          <p:spTgt spid="2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10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1000"/>
                                        <p:tgtEl>
                                          <p:spTgt spid="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checkerboard(across)">
                                      <p:cBhvr>
                                        <p:cTn id="16"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3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57525" y="1609224"/>
            <a:ext cx="759275" cy="760014"/>
            <a:chOff x="4388846" y="2149280"/>
            <a:chExt cx="759275" cy="760014"/>
          </a:xfrm>
          <a:solidFill>
            <a:srgbClr val="6282B9"/>
          </a:solidFill>
        </p:grpSpPr>
        <p:sp>
          <p:nvSpPr>
            <p:cNvPr id="23" name="Rounded Rectangle 11"/>
            <p:cNvSpPr>
              <a:spLocks noChangeAspect="1"/>
            </p:cNvSpPr>
            <p:nvPr/>
          </p:nvSpPr>
          <p:spPr>
            <a:xfrm>
              <a:off x="4388846" y="2149280"/>
              <a:ext cx="759275" cy="760014"/>
            </a:xfrm>
            <a:prstGeom prst="roundRect">
              <a:avLst>
                <a:gd name="adj"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4" name="Text Placeholder 7"/>
            <p:cNvSpPr txBox="1"/>
            <p:nvPr/>
          </p:nvSpPr>
          <p:spPr>
            <a:xfrm>
              <a:off x="4449727" y="2245549"/>
              <a:ext cx="614632" cy="507229"/>
            </a:xfrm>
            <a:prstGeom prst="rect">
              <a:avLst/>
            </a:prstGeom>
            <a:grpFill/>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defRPr/>
              </a:pPr>
              <a:r>
                <a:rPr kumimoji="0" lang="es-ES_tradnl" sz="158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rPr>
                <a:t>01</a:t>
              </a:r>
            </a:p>
          </p:txBody>
        </p:sp>
      </p:grpSp>
      <p:grpSp>
        <p:nvGrpSpPr>
          <p:cNvPr id="3" name="组合 2"/>
          <p:cNvGrpSpPr/>
          <p:nvPr/>
        </p:nvGrpSpPr>
        <p:grpSpPr>
          <a:xfrm>
            <a:off x="6057525" y="2688692"/>
            <a:ext cx="759275" cy="760014"/>
            <a:chOff x="7973944" y="2149280"/>
            <a:chExt cx="759275" cy="760014"/>
          </a:xfrm>
          <a:solidFill>
            <a:srgbClr val="19479D"/>
          </a:solidFill>
        </p:grpSpPr>
        <p:sp>
          <p:nvSpPr>
            <p:cNvPr id="27" name="Rounded Rectangle 23"/>
            <p:cNvSpPr>
              <a:spLocks noChangeAspect="1"/>
            </p:cNvSpPr>
            <p:nvPr/>
          </p:nvSpPr>
          <p:spPr>
            <a:xfrm>
              <a:off x="7973944" y="2149280"/>
              <a:ext cx="759275" cy="760014"/>
            </a:xfrm>
            <a:prstGeom prst="roundRect">
              <a:avLst>
                <a:gd name="adj"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8" name="Text Placeholder 7"/>
            <p:cNvSpPr txBox="1"/>
            <p:nvPr/>
          </p:nvSpPr>
          <p:spPr>
            <a:xfrm>
              <a:off x="8034824" y="2245549"/>
              <a:ext cx="614632" cy="507229"/>
            </a:xfrm>
            <a:prstGeom prst="rect">
              <a:avLst/>
            </a:prstGeom>
            <a:grpFill/>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defRPr/>
              </a:pPr>
              <a:r>
                <a:rPr kumimoji="0" lang="es-ES_tradnl" sz="158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rPr>
                <a:t>02</a:t>
              </a:r>
            </a:p>
          </p:txBody>
        </p:sp>
      </p:grpSp>
      <p:grpSp>
        <p:nvGrpSpPr>
          <p:cNvPr id="42" name="组合 41"/>
          <p:cNvGrpSpPr/>
          <p:nvPr/>
        </p:nvGrpSpPr>
        <p:grpSpPr>
          <a:xfrm>
            <a:off x="6057525" y="3808742"/>
            <a:ext cx="759275" cy="760014"/>
            <a:chOff x="4388846" y="2149280"/>
            <a:chExt cx="759275" cy="760014"/>
          </a:xfrm>
          <a:solidFill>
            <a:srgbClr val="6282B9"/>
          </a:solidFill>
        </p:grpSpPr>
        <p:sp>
          <p:nvSpPr>
            <p:cNvPr id="43" name="Rounded Rectangle 11"/>
            <p:cNvSpPr>
              <a:spLocks noChangeAspect="1"/>
            </p:cNvSpPr>
            <p:nvPr/>
          </p:nvSpPr>
          <p:spPr>
            <a:xfrm>
              <a:off x="4388846" y="2149280"/>
              <a:ext cx="759275" cy="760014"/>
            </a:xfrm>
            <a:prstGeom prst="roundRect">
              <a:avLst>
                <a:gd name="adj"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4" name="Text Placeholder 7"/>
            <p:cNvSpPr txBox="1"/>
            <p:nvPr/>
          </p:nvSpPr>
          <p:spPr>
            <a:xfrm>
              <a:off x="4449727" y="2245549"/>
              <a:ext cx="614632" cy="507229"/>
            </a:xfrm>
            <a:prstGeom prst="rect">
              <a:avLst/>
            </a:prstGeom>
            <a:grpFill/>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defRPr/>
              </a:pPr>
              <a:r>
                <a:rPr kumimoji="0" lang="es-ES_tradnl" sz="158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rPr>
                <a:t>03</a:t>
              </a:r>
            </a:p>
          </p:txBody>
        </p:sp>
      </p:grpSp>
      <p:grpSp>
        <p:nvGrpSpPr>
          <p:cNvPr id="45" name="组合 44"/>
          <p:cNvGrpSpPr/>
          <p:nvPr/>
        </p:nvGrpSpPr>
        <p:grpSpPr>
          <a:xfrm>
            <a:off x="6057525" y="4888210"/>
            <a:ext cx="759275" cy="760014"/>
            <a:chOff x="7973944" y="2149280"/>
            <a:chExt cx="759275" cy="760014"/>
          </a:xfrm>
          <a:solidFill>
            <a:srgbClr val="19479D"/>
          </a:solidFill>
        </p:grpSpPr>
        <p:sp>
          <p:nvSpPr>
            <p:cNvPr id="46" name="Rounded Rectangle 23"/>
            <p:cNvSpPr>
              <a:spLocks noChangeAspect="1"/>
            </p:cNvSpPr>
            <p:nvPr/>
          </p:nvSpPr>
          <p:spPr>
            <a:xfrm>
              <a:off x="7973944" y="2149280"/>
              <a:ext cx="759275" cy="760014"/>
            </a:xfrm>
            <a:prstGeom prst="roundRect">
              <a:avLst>
                <a:gd name="adj" fmla="val 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sz="95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7" name="Text Placeholder 7"/>
            <p:cNvSpPr txBox="1"/>
            <p:nvPr/>
          </p:nvSpPr>
          <p:spPr>
            <a:xfrm>
              <a:off x="8034824" y="2245549"/>
              <a:ext cx="614632" cy="507229"/>
            </a:xfrm>
            <a:prstGeom prst="rect">
              <a:avLst/>
            </a:prstGeom>
            <a:grpFill/>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defRPr/>
              </a:pPr>
              <a:r>
                <a:rPr kumimoji="0" lang="es-ES_tradnl" sz="158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rPr>
                <a:t>04</a:t>
              </a:r>
            </a:p>
          </p:txBody>
        </p:sp>
      </p:grpSp>
      <p:sp>
        <p:nvSpPr>
          <p:cNvPr id="48" name="文本框 47"/>
          <p:cNvSpPr txBox="1"/>
          <p:nvPr/>
        </p:nvSpPr>
        <p:spPr>
          <a:xfrm>
            <a:off x="7186158" y="1636031"/>
            <a:ext cx="3528392" cy="81253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cs"/>
              </a:rPr>
              <a:t>请替换文字内容，请替换文字内容，请替换文字内容，请替换文字内容，请替换文字内容，请替换文字内容，请替换文字内容，请替换文字</a:t>
            </a:r>
          </a:p>
        </p:txBody>
      </p:sp>
      <p:sp>
        <p:nvSpPr>
          <p:cNvPr id="49" name="文本框 48"/>
          <p:cNvSpPr txBox="1"/>
          <p:nvPr/>
        </p:nvSpPr>
        <p:spPr>
          <a:xfrm>
            <a:off x="7186158" y="2750990"/>
            <a:ext cx="3528392" cy="81253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cs"/>
              </a:rPr>
              <a:t>请替换文字内容，请替换文字内容，请替换文字内容，请替换文字内容，请替换文字内容，请替换文字内容，请替换文字内容，请替换文字</a:t>
            </a:r>
          </a:p>
        </p:txBody>
      </p:sp>
      <p:sp>
        <p:nvSpPr>
          <p:cNvPr id="50" name="文本框 49"/>
          <p:cNvSpPr txBox="1"/>
          <p:nvPr/>
        </p:nvSpPr>
        <p:spPr>
          <a:xfrm>
            <a:off x="7186158" y="3835549"/>
            <a:ext cx="3528392" cy="81253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cs"/>
              </a:rPr>
              <a:t>请替换文字内容，请替换文字内容，请替换文字内容，请替换文字内容，请替换文字内容，请替换文字内容，请替换文字内容，请替换文字</a:t>
            </a:r>
          </a:p>
        </p:txBody>
      </p:sp>
      <p:sp>
        <p:nvSpPr>
          <p:cNvPr id="51" name="文本框 50"/>
          <p:cNvSpPr txBox="1"/>
          <p:nvPr/>
        </p:nvSpPr>
        <p:spPr>
          <a:xfrm>
            <a:off x="7186158" y="4950508"/>
            <a:ext cx="3528392" cy="81253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cs"/>
              </a:rPr>
              <a:t>请替换文字内容，请替换文字内容，请替换文字内容，请替换文字内容，请替换文字内容，请替换文字内容，请替换文字内容，请替换文字</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3" y="421640"/>
            <a:ext cx="6096012" cy="609601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1000" fill="hold"/>
                                        <p:tgtEl>
                                          <p:spTgt spid="42"/>
                                        </p:tgtEl>
                                        <p:attrNameLst>
                                          <p:attrName>ppt_w</p:attrName>
                                        </p:attrNameLst>
                                      </p:cBhvr>
                                      <p:tavLst>
                                        <p:tav tm="0">
                                          <p:val>
                                            <p:strVal val="#ppt_w*0.70"/>
                                          </p:val>
                                        </p:tav>
                                        <p:tav tm="100000">
                                          <p:val>
                                            <p:strVal val="#ppt_w"/>
                                          </p:val>
                                        </p:tav>
                                      </p:tavLst>
                                    </p:anim>
                                    <p:anim calcmode="lin" valueType="num">
                                      <p:cBhvr>
                                        <p:cTn id="18" dur="1000" fill="hold"/>
                                        <p:tgtEl>
                                          <p:spTgt spid="42"/>
                                        </p:tgtEl>
                                        <p:attrNameLst>
                                          <p:attrName>ppt_h</p:attrName>
                                        </p:attrNameLst>
                                      </p:cBhvr>
                                      <p:tavLst>
                                        <p:tav tm="0">
                                          <p:val>
                                            <p:strVal val="#ppt_h"/>
                                          </p:val>
                                        </p:tav>
                                        <p:tav tm="100000">
                                          <p:val>
                                            <p:strVal val="#ppt_h"/>
                                          </p:val>
                                        </p:tav>
                                      </p:tavLst>
                                    </p:anim>
                                    <p:animEffect transition="in" filter="fade">
                                      <p:cBhvr>
                                        <p:cTn id="19" dur="1000"/>
                                        <p:tgtEl>
                                          <p:spTgt spid="42"/>
                                        </p:tgtEl>
                                      </p:cBhvr>
                                    </p:animEffect>
                                  </p:childTnLst>
                                </p:cTn>
                              </p:par>
                              <p:par>
                                <p:cTn id="20" presetID="55"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1000" fill="hold"/>
                                        <p:tgtEl>
                                          <p:spTgt spid="45"/>
                                        </p:tgtEl>
                                        <p:attrNameLst>
                                          <p:attrName>ppt_w</p:attrName>
                                        </p:attrNameLst>
                                      </p:cBhvr>
                                      <p:tavLst>
                                        <p:tav tm="0">
                                          <p:val>
                                            <p:strVal val="#ppt_w*0.70"/>
                                          </p:val>
                                        </p:tav>
                                        <p:tav tm="100000">
                                          <p:val>
                                            <p:strVal val="#ppt_w"/>
                                          </p:val>
                                        </p:tav>
                                      </p:tavLst>
                                    </p:anim>
                                    <p:anim calcmode="lin" valueType="num">
                                      <p:cBhvr>
                                        <p:cTn id="23" dur="1000" fill="hold"/>
                                        <p:tgtEl>
                                          <p:spTgt spid="45"/>
                                        </p:tgtEl>
                                        <p:attrNameLst>
                                          <p:attrName>ppt_h</p:attrName>
                                        </p:attrNameLst>
                                      </p:cBhvr>
                                      <p:tavLst>
                                        <p:tav tm="0">
                                          <p:val>
                                            <p:strVal val="#ppt_h"/>
                                          </p:val>
                                        </p:tav>
                                        <p:tav tm="100000">
                                          <p:val>
                                            <p:strVal val="#ppt_h"/>
                                          </p:val>
                                        </p:tav>
                                      </p:tavLst>
                                    </p:anim>
                                    <p:animEffect transition="in" filter="fade">
                                      <p:cBhvr>
                                        <p:cTn id="24" dur="1000"/>
                                        <p:tgtEl>
                                          <p:spTgt spid="45"/>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1000" fill="hold"/>
                                        <p:tgtEl>
                                          <p:spTgt spid="48"/>
                                        </p:tgtEl>
                                        <p:attrNameLst>
                                          <p:attrName>ppt_w</p:attrName>
                                        </p:attrNameLst>
                                      </p:cBhvr>
                                      <p:tavLst>
                                        <p:tav tm="0">
                                          <p:val>
                                            <p:strVal val="#ppt_w*0.70"/>
                                          </p:val>
                                        </p:tav>
                                        <p:tav tm="100000">
                                          <p:val>
                                            <p:strVal val="#ppt_w"/>
                                          </p:val>
                                        </p:tav>
                                      </p:tavLst>
                                    </p:anim>
                                    <p:anim calcmode="lin" valueType="num">
                                      <p:cBhvr>
                                        <p:cTn id="28" dur="1000" fill="hold"/>
                                        <p:tgtEl>
                                          <p:spTgt spid="48"/>
                                        </p:tgtEl>
                                        <p:attrNameLst>
                                          <p:attrName>ppt_h</p:attrName>
                                        </p:attrNameLst>
                                      </p:cBhvr>
                                      <p:tavLst>
                                        <p:tav tm="0">
                                          <p:val>
                                            <p:strVal val="#ppt_h"/>
                                          </p:val>
                                        </p:tav>
                                        <p:tav tm="100000">
                                          <p:val>
                                            <p:strVal val="#ppt_h"/>
                                          </p:val>
                                        </p:tav>
                                      </p:tavLst>
                                    </p:anim>
                                    <p:animEffect transition="in" filter="fade">
                                      <p:cBhvr>
                                        <p:cTn id="29" dur="1000"/>
                                        <p:tgtEl>
                                          <p:spTgt spid="4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1000" fill="hold"/>
                                        <p:tgtEl>
                                          <p:spTgt spid="49"/>
                                        </p:tgtEl>
                                        <p:attrNameLst>
                                          <p:attrName>ppt_w</p:attrName>
                                        </p:attrNameLst>
                                      </p:cBhvr>
                                      <p:tavLst>
                                        <p:tav tm="0">
                                          <p:val>
                                            <p:strVal val="#ppt_w*0.70"/>
                                          </p:val>
                                        </p:tav>
                                        <p:tav tm="100000">
                                          <p:val>
                                            <p:strVal val="#ppt_w"/>
                                          </p:val>
                                        </p:tav>
                                      </p:tavLst>
                                    </p:anim>
                                    <p:anim calcmode="lin" valueType="num">
                                      <p:cBhvr>
                                        <p:cTn id="33" dur="1000" fill="hold"/>
                                        <p:tgtEl>
                                          <p:spTgt spid="49"/>
                                        </p:tgtEl>
                                        <p:attrNameLst>
                                          <p:attrName>ppt_h</p:attrName>
                                        </p:attrNameLst>
                                      </p:cBhvr>
                                      <p:tavLst>
                                        <p:tav tm="0">
                                          <p:val>
                                            <p:strVal val="#ppt_h"/>
                                          </p:val>
                                        </p:tav>
                                        <p:tav tm="100000">
                                          <p:val>
                                            <p:strVal val="#ppt_h"/>
                                          </p:val>
                                        </p:tav>
                                      </p:tavLst>
                                    </p:anim>
                                    <p:animEffect transition="in" filter="fade">
                                      <p:cBhvr>
                                        <p:cTn id="34" dur="1000"/>
                                        <p:tgtEl>
                                          <p:spTgt spid="49"/>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1000" fill="hold"/>
                                        <p:tgtEl>
                                          <p:spTgt spid="50"/>
                                        </p:tgtEl>
                                        <p:attrNameLst>
                                          <p:attrName>ppt_w</p:attrName>
                                        </p:attrNameLst>
                                      </p:cBhvr>
                                      <p:tavLst>
                                        <p:tav tm="0">
                                          <p:val>
                                            <p:strVal val="#ppt_w*0.70"/>
                                          </p:val>
                                        </p:tav>
                                        <p:tav tm="100000">
                                          <p:val>
                                            <p:strVal val="#ppt_w"/>
                                          </p:val>
                                        </p:tav>
                                      </p:tavLst>
                                    </p:anim>
                                    <p:anim calcmode="lin" valueType="num">
                                      <p:cBhvr>
                                        <p:cTn id="38" dur="1000" fill="hold"/>
                                        <p:tgtEl>
                                          <p:spTgt spid="50"/>
                                        </p:tgtEl>
                                        <p:attrNameLst>
                                          <p:attrName>ppt_h</p:attrName>
                                        </p:attrNameLst>
                                      </p:cBhvr>
                                      <p:tavLst>
                                        <p:tav tm="0">
                                          <p:val>
                                            <p:strVal val="#ppt_h"/>
                                          </p:val>
                                        </p:tav>
                                        <p:tav tm="100000">
                                          <p:val>
                                            <p:strVal val="#ppt_h"/>
                                          </p:val>
                                        </p:tav>
                                      </p:tavLst>
                                    </p:anim>
                                    <p:animEffect transition="in" filter="fade">
                                      <p:cBhvr>
                                        <p:cTn id="39" dur="1000"/>
                                        <p:tgtEl>
                                          <p:spTgt spid="50"/>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strVal val="#ppt_w*0.70"/>
                                          </p:val>
                                        </p:tav>
                                        <p:tav tm="100000">
                                          <p:val>
                                            <p:strVal val="#ppt_w"/>
                                          </p:val>
                                        </p:tav>
                                      </p:tavLst>
                                    </p:anim>
                                    <p:anim calcmode="lin" valueType="num">
                                      <p:cBhvr>
                                        <p:cTn id="43" dur="1000" fill="hold"/>
                                        <p:tgtEl>
                                          <p:spTgt spid="51"/>
                                        </p:tgtEl>
                                        <p:attrNameLst>
                                          <p:attrName>ppt_h</p:attrName>
                                        </p:attrNameLst>
                                      </p:cBhvr>
                                      <p:tavLst>
                                        <p:tav tm="0">
                                          <p:val>
                                            <p:strVal val="#ppt_h"/>
                                          </p:val>
                                        </p:tav>
                                        <p:tav tm="100000">
                                          <p:val>
                                            <p:strVal val="#ppt_h"/>
                                          </p:val>
                                        </p:tav>
                                      </p:tavLst>
                                    </p:anim>
                                    <p:animEffect transition="in" filter="fade">
                                      <p:cBhvr>
                                        <p:cTn id="44"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481455" y="2381885"/>
            <a:ext cx="4814570" cy="783590"/>
            <a:chOff x="2594148" y="3170816"/>
            <a:chExt cx="4853286" cy="754559"/>
          </a:xfrm>
        </p:grpSpPr>
        <p:sp>
          <p:nvSpPr>
            <p:cNvPr id="25" name="Freeform 44"/>
            <p:cNvSpPr/>
            <p:nvPr/>
          </p:nvSpPr>
          <p:spPr bwMode="auto">
            <a:xfrm>
              <a:off x="2594148" y="3836077"/>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6" name="Freeform 45"/>
            <p:cNvSpPr/>
            <p:nvPr/>
          </p:nvSpPr>
          <p:spPr bwMode="auto">
            <a:xfrm>
              <a:off x="2594148" y="3170816"/>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rgbClr val="19479D"/>
            </a:solidFill>
            <a:ln>
              <a:noFill/>
            </a:ln>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7" name="Freeform 46"/>
            <p:cNvSpPr>
              <a:spLocks noEditPoints="1"/>
            </p:cNvSpPr>
            <p:nvPr/>
          </p:nvSpPr>
          <p:spPr bwMode="auto">
            <a:xfrm>
              <a:off x="2783906" y="3405221"/>
              <a:ext cx="290215" cy="290215"/>
            </a:xfrm>
            <a:custGeom>
              <a:avLst/>
              <a:gdLst>
                <a:gd name="T0" fmla="*/ 51 w 64"/>
                <a:gd name="T1" fmla="*/ 47 h 64"/>
                <a:gd name="T2" fmla="*/ 58 w 64"/>
                <a:gd name="T3" fmla="*/ 29 h 64"/>
                <a:gd name="T4" fmla="*/ 56 w 64"/>
                <a:gd name="T5" fmla="*/ 18 h 64"/>
                <a:gd name="T6" fmla="*/ 50 w 64"/>
                <a:gd name="T7" fmla="*/ 8 h 64"/>
                <a:gd name="T8" fmla="*/ 40 w 64"/>
                <a:gd name="T9" fmla="*/ 2 h 64"/>
                <a:gd name="T10" fmla="*/ 9 w 64"/>
                <a:gd name="T11" fmla="*/ 8 h 64"/>
                <a:gd name="T12" fmla="*/ 0 w 64"/>
                <a:gd name="T13" fmla="*/ 29 h 64"/>
                <a:gd name="T14" fmla="*/ 3 w 64"/>
                <a:gd name="T15" fmla="*/ 40 h 64"/>
                <a:gd name="T16" fmla="*/ 9 w 64"/>
                <a:gd name="T17" fmla="*/ 49 h 64"/>
                <a:gd name="T18" fmla="*/ 29 w 64"/>
                <a:gd name="T19" fmla="*/ 58 h 64"/>
                <a:gd name="T20" fmla="*/ 48 w 64"/>
                <a:gd name="T21" fmla="*/ 51 h 64"/>
                <a:gd name="T22" fmla="*/ 63 w 64"/>
                <a:gd name="T23" fmla="*/ 62 h 64"/>
                <a:gd name="T24" fmla="*/ 46 w 64"/>
                <a:gd name="T25" fmla="*/ 46 h 64"/>
                <a:gd name="T26" fmla="*/ 46 w 64"/>
                <a:gd name="T27" fmla="*/ 46 h 64"/>
                <a:gd name="T28" fmla="*/ 38 w 64"/>
                <a:gd name="T29" fmla="*/ 51 h 64"/>
                <a:gd name="T30" fmla="*/ 20 w 64"/>
                <a:gd name="T31" fmla="*/ 51 h 64"/>
                <a:gd name="T32" fmla="*/ 13 w 64"/>
                <a:gd name="T33" fmla="*/ 46 h 64"/>
                <a:gd name="T34" fmla="*/ 7 w 64"/>
                <a:gd name="T35" fmla="*/ 38 h 64"/>
                <a:gd name="T36" fmla="*/ 7 w 64"/>
                <a:gd name="T37" fmla="*/ 20 h 64"/>
                <a:gd name="T38" fmla="*/ 29 w 64"/>
                <a:gd name="T39" fmla="*/ 5 h 64"/>
                <a:gd name="T40" fmla="*/ 38 w 64"/>
                <a:gd name="T41" fmla="*/ 7 h 64"/>
                <a:gd name="T42" fmla="*/ 46 w 64"/>
                <a:gd name="T43" fmla="*/ 12 h 64"/>
                <a:gd name="T44" fmla="*/ 51 w 64"/>
                <a:gd name="T45" fmla="*/ 20 h 64"/>
                <a:gd name="T46" fmla="*/ 51 w 64"/>
                <a:gd name="T47" fmla="*/ 38 h 64"/>
                <a:gd name="T48" fmla="*/ 22 w 64"/>
                <a:gd name="T49" fmla="*/ 12 h 64"/>
                <a:gd name="T50" fmla="*/ 19 w 64"/>
                <a:gd name="T51" fmla="*/ 13 h 64"/>
                <a:gd name="T52" fmla="*/ 16 w 64"/>
                <a:gd name="T53" fmla="*/ 16 h 64"/>
                <a:gd name="T54" fmla="*/ 14 w 64"/>
                <a:gd name="T55" fmla="*/ 18 h 64"/>
                <a:gd name="T56" fmla="*/ 12 w 64"/>
                <a:gd name="T57" fmla="*/ 22 h 64"/>
                <a:gd name="T58" fmla="*/ 15 w 64"/>
                <a:gd name="T59" fmla="*/ 23 h 64"/>
                <a:gd name="T60" fmla="*/ 18 w 64"/>
                <a:gd name="T61" fmla="*/ 18 h 64"/>
                <a:gd name="T62" fmla="*/ 23 w 64"/>
                <a:gd name="T63" fmla="*/ 15 h 64"/>
                <a:gd name="T64" fmla="*/ 22 w 64"/>
                <a:gd name="T65" fmla="*/ 12 h 64"/>
                <a:gd name="T66" fmla="*/ 46 w 64"/>
                <a:gd name="T67" fmla="*/ 27 h 64"/>
                <a:gd name="T68" fmla="*/ 44 w 64"/>
                <a:gd name="T69" fmla="*/ 35 h 64"/>
                <a:gd name="T70" fmla="*/ 40 w 64"/>
                <a:gd name="T71" fmla="*/ 40 h 64"/>
                <a:gd name="T72" fmla="*/ 29 w 64"/>
                <a:gd name="T73" fmla="*/ 44 h 64"/>
                <a:gd name="T74" fmla="*/ 29 w 64"/>
                <a:gd name="T75" fmla="*/ 48 h 64"/>
                <a:gd name="T76" fmla="*/ 42 w 64"/>
                <a:gd name="T77" fmla="*/ 42 h 64"/>
                <a:gd name="T78" fmla="*/ 46 w 64"/>
                <a:gd name="T79" fmla="*/ 36 h 64"/>
                <a:gd name="T80" fmla="*/ 46 w 64"/>
                <a:gd name="T8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4">
                  <a:moveTo>
                    <a:pt x="63" y="59"/>
                  </a:moveTo>
                  <a:cubicBezTo>
                    <a:pt x="51" y="47"/>
                    <a:pt x="51" y="47"/>
                    <a:pt x="51" y="47"/>
                  </a:cubicBezTo>
                  <a:cubicBezTo>
                    <a:pt x="53" y="45"/>
                    <a:pt x="55" y="43"/>
                    <a:pt x="56" y="40"/>
                  </a:cubicBezTo>
                  <a:cubicBezTo>
                    <a:pt x="57" y="37"/>
                    <a:pt x="58" y="33"/>
                    <a:pt x="58" y="29"/>
                  </a:cubicBezTo>
                  <a:cubicBezTo>
                    <a:pt x="58" y="25"/>
                    <a:pt x="57" y="21"/>
                    <a:pt x="56" y="18"/>
                  </a:cubicBezTo>
                  <a:cubicBezTo>
                    <a:pt x="56" y="18"/>
                    <a:pt x="56" y="18"/>
                    <a:pt x="56" y="18"/>
                  </a:cubicBezTo>
                  <a:cubicBezTo>
                    <a:pt x="54" y="14"/>
                    <a:pt x="52" y="11"/>
                    <a:pt x="50" y="9"/>
                  </a:cubicBezTo>
                  <a:cubicBezTo>
                    <a:pt x="50" y="8"/>
                    <a:pt x="50" y="8"/>
                    <a:pt x="50" y="8"/>
                  </a:cubicBezTo>
                  <a:cubicBezTo>
                    <a:pt x="47" y="6"/>
                    <a:pt x="44" y="4"/>
                    <a:pt x="40" y="2"/>
                  </a:cubicBezTo>
                  <a:cubicBezTo>
                    <a:pt x="40" y="2"/>
                    <a:pt x="40" y="2"/>
                    <a:pt x="40" y="2"/>
                  </a:cubicBezTo>
                  <a:cubicBezTo>
                    <a:pt x="37" y="1"/>
                    <a:pt x="33" y="0"/>
                    <a:pt x="29" y="0"/>
                  </a:cubicBezTo>
                  <a:cubicBezTo>
                    <a:pt x="21" y="0"/>
                    <a:pt x="14" y="3"/>
                    <a:pt x="9" y="8"/>
                  </a:cubicBezTo>
                  <a:cubicBezTo>
                    <a:pt x="6" y="11"/>
                    <a:pt x="4" y="14"/>
                    <a:pt x="3" y="18"/>
                  </a:cubicBezTo>
                  <a:cubicBezTo>
                    <a:pt x="1" y="21"/>
                    <a:pt x="0" y="25"/>
                    <a:pt x="0" y="29"/>
                  </a:cubicBezTo>
                  <a:cubicBezTo>
                    <a:pt x="0" y="33"/>
                    <a:pt x="1" y="36"/>
                    <a:pt x="2" y="40"/>
                  </a:cubicBezTo>
                  <a:cubicBezTo>
                    <a:pt x="3" y="40"/>
                    <a:pt x="3" y="40"/>
                    <a:pt x="3" y="40"/>
                  </a:cubicBezTo>
                  <a:cubicBezTo>
                    <a:pt x="4" y="43"/>
                    <a:pt x="6" y="47"/>
                    <a:pt x="9" y="49"/>
                  </a:cubicBezTo>
                  <a:cubicBezTo>
                    <a:pt x="9" y="49"/>
                    <a:pt x="9" y="49"/>
                    <a:pt x="9" y="49"/>
                  </a:cubicBezTo>
                  <a:cubicBezTo>
                    <a:pt x="11" y="52"/>
                    <a:pt x="15" y="54"/>
                    <a:pt x="18" y="56"/>
                  </a:cubicBezTo>
                  <a:cubicBezTo>
                    <a:pt x="22" y="57"/>
                    <a:pt x="25" y="58"/>
                    <a:pt x="29" y="58"/>
                  </a:cubicBezTo>
                  <a:cubicBezTo>
                    <a:pt x="33" y="58"/>
                    <a:pt x="37" y="57"/>
                    <a:pt x="40" y="56"/>
                  </a:cubicBezTo>
                  <a:cubicBezTo>
                    <a:pt x="43" y="54"/>
                    <a:pt x="45" y="53"/>
                    <a:pt x="48" y="51"/>
                  </a:cubicBezTo>
                  <a:cubicBezTo>
                    <a:pt x="59" y="63"/>
                    <a:pt x="59" y="63"/>
                    <a:pt x="59" y="63"/>
                  </a:cubicBezTo>
                  <a:cubicBezTo>
                    <a:pt x="60" y="64"/>
                    <a:pt x="62" y="64"/>
                    <a:pt x="63" y="62"/>
                  </a:cubicBezTo>
                  <a:cubicBezTo>
                    <a:pt x="64" y="61"/>
                    <a:pt x="64" y="60"/>
                    <a:pt x="63" y="59"/>
                  </a:cubicBezTo>
                  <a:close/>
                  <a:moveTo>
                    <a:pt x="46" y="46"/>
                  </a:moveTo>
                  <a:cubicBezTo>
                    <a:pt x="46" y="46"/>
                    <a:pt x="46" y="46"/>
                    <a:pt x="46" y="46"/>
                  </a:cubicBezTo>
                  <a:cubicBezTo>
                    <a:pt x="46" y="46"/>
                    <a:pt x="46" y="46"/>
                    <a:pt x="46" y="46"/>
                  </a:cubicBezTo>
                  <a:cubicBezTo>
                    <a:pt x="46" y="46"/>
                    <a:pt x="46" y="46"/>
                    <a:pt x="46" y="46"/>
                  </a:cubicBezTo>
                  <a:cubicBezTo>
                    <a:pt x="44" y="48"/>
                    <a:pt x="41" y="49"/>
                    <a:pt x="38" y="51"/>
                  </a:cubicBezTo>
                  <a:cubicBezTo>
                    <a:pt x="35" y="52"/>
                    <a:pt x="32" y="52"/>
                    <a:pt x="29" y="52"/>
                  </a:cubicBezTo>
                  <a:cubicBezTo>
                    <a:pt x="26" y="52"/>
                    <a:pt x="23" y="52"/>
                    <a:pt x="20" y="51"/>
                  </a:cubicBezTo>
                  <a:cubicBezTo>
                    <a:pt x="17" y="49"/>
                    <a:pt x="15" y="48"/>
                    <a:pt x="13" y="46"/>
                  </a:cubicBezTo>
                  <a:cubicBezTo>
                    <a:pt x="13" y="46"/>
                    <a:pt x="13" y="46"/>
                    <a:pt x="13" y="46"/>
                  </a:cubicBezTo>
                  <a:cubicBezTo>
                    <a:pt x="10" y="43"/>
                    <a:pt x="9" y="41"/>
                    <a:pt x="7" y="38"/>
                  </a:cubicBezTo>
                  <a:cubicBezTo>
                    <a:pt x="7" y="38"/>
                    <a:pt x="7" y="38"/>
                    <a:pt x="7" y="38"/>
                  </a:cubicBezTo>
                  <a:cubicBezTo>
                    <a:pt x="6" y="35"/>
                    <a:pt x="6" y="32"/>
                    <a:pt x="6" y="29"/>
                  </a:cubicBezTo>
                  <a:cubicBezTo>
                    <a:pt x="6" y="26"/>
                    <a:pt x="6" y="23"/>
                    <a:pt x="7" y="20"/>
                  </a:cubicBezTo>
                  <a:cubicBezTo>
                    <a:pt x="9" y="17"/>
                    <a:pt x="10" y="14"/>
                    <a:pt x="13" y="12"/>
                  </a:cubicBezTo>
                  <a:cubicBezTo>
                    <a:pt x="17" y="8"/>
                    <a:pt x="23" y="5"/>
                    <a:pt x="29" y="5"/>
                  </a:cubicBezTo>
                  <a:cubicBezTo>
                    <a:pt x="32" y="5"/>
                    <a:pt x="35" y="6"/>
                    <a:pt x="38" y="7"/>
                  </a:cubicBezTo>
                  <a:cubicBezTo>
                    <a:pt x="38" y="7"/>
                    <a:pt x="38" y="7"/>
                    <a:pt x="38" y="7"/>
                  </a:cubicBezTo>
                  <a:cubicBezTo>
                    <a:pt x="41" y="8"/>
                    <a:pt x="44" y="10"/>
                    <a:pt x="46" y="12"/>
                  </a:cubicBezTo>
                  <a:cubicBezTo>
                    <a:pt x="46" y="12"/>
                    <a:pt x="46" y="12"/>
                    <a:pt x="46" y="12"/>
                  </a:cubicBezTo>
                  <a:cubicBezTo>
                    <a:pt x="48" y="15"/>
                    <a:pt x="50" y="17"/>
                    <a:pt x="51" y="20"/>
                  </a:cubicBezTo>
                  <a:cubicBezTo>
                    <a:pt x="51" y="20"/>
                    <a:pt x="51" y="20"/>
                    <a:pt x="51" y="20"/>
                  </a:cubicBezTo>
                  <a:cubicBezTo>
                    <a:pt x="52" y="23"/>
                    <a:pt x="53" y="26"/>
                    <a:pt x="53" y="29"/>
                  </a:cubicBezTo>
                  <a:cubicBezTo>
                    <a:pt x="53" y="32"/>
                    <a:pt x="52" y="35"/>
                    <a:pt x="51" y="38"/>
                  </a:cubicBezTo>
                  <a:cubicBezTo>
                    <a:pt x="50" y="41"/>
                    <a:pt x="48" y="43"/>
                    <a:pt x="46" y="46"/>
                  </a:cubicBezTo>
                  <a:close/>
                  <a:moveTo>
                    <a:pt x="22" y="12"/>
                  </a:moveTo>
                  <a:cubicBezTo>
                    <a:pt x="22" y="12"/>
                    <a:pt x="22" y="12"/>
                    <a:pt x="22" y="12"/>
                  </a:cubicBezTo>
                  <a:cubicBezTo>
                    <a:pt x="21" y="12"/>
                    <a:pt x="20" y="13"/>
                    <a:pt x="19" y="13"/>
                  </a:cubicBezTo>
                  <a:cubicBezTo>
                    <a:pt x="18" y="14"/>
                    <a:pt x="17" y="15"/>
                    <a:pt x="16" y="16"/>
                  </a:cubicBezTo>
                  <a:cubicBezTo>
                    <a:pt x="16" y="16"/>
                    <a:pt x="16" y="16"/>
                    <a:pt x="16" y="16"/>
                  </a:cubicBezTo>
                  <a:cubicBezTo>
                    <a:pt x="16" y="16"/>
                    <a:pt x="16" y="16"/>
                    <a:pt x="16" y="16"/>
                  </a:cubicBezTo>
                  <a:cubicBezTo>
                    <a:pt x="15" y="17"/>
                    <a:pt x="14" y="17"/>
                    <a:pt x="14" y="18"/>
                  </a:cubicBezTo>
                  <a:cubicBezTo>
                    <a:pt x="14" y="18"/>
                    <a:pt x="14" y="18"/>
                    <a:pt x="14" y="18"/>
                  </a:cubicBezTo>
                  <a:cubicBezTo>
                    <a:pt x="13" y="19"/>
                    <a:pt x="12" y="20"/>
                    <a:pt x="12" y="22"/>
                  </a:cubicBezTo>
                  <a:cubicBezTo>
                    <a:pt x="12" y="22"/>
                    <a:pt x="12" y="23"/>
                    <a:pt x="13" y="24"/>
                  </a:cubicBezTo>
                  <a:cubicBezTo>
                    <a:pt x="14" y="24"/>
                    <a:pt x="15" y="24"/>
                    <a:pt x="15" y="23"/>
                  </a:cubicBezTo>
                  <a:cubicBezTo>
                    <a:pt x="15" y="22"/>
                    <a:pt x="16" y="21"/>
                    <a:pt x="16" y="20"/>
                  </a:cubicBezTo>
                  <a:cubicBezTo>
                    <a:pt x="17" y="19"/>
                    <a:pt x="18" y="19"/>
                    <a:pt x="18" y="18"/>
                  </a:cubicBezTo>
                  <a:cubicBezTo>
                    <a:pt x="19" y="17"/>
                    <a:pt x="20" y="17"/>
                    <a:pt x="21" y="16"/>
                  </a:cubicBezTo>
                  <a:cubicBezTo>
                    <a:pt x="21" y="15"/>
                    <a:pt x="22" y="15"/>
                    <a:pt x="23" y="15"/>
                  </a:cubicBezTo>
                  <a:cubicBezTo>
                    <a:pt x="24" y="14"/>
                    <a:pt x="24" y="13"/>
                    <a:pt x="24" y="13"/>
                  </a:cubicBezTo>
                  <a:cubicBezTo>
                    <a:pt x="24" y="12"/>
                    <a:pt x="23" y="11"/>
                    <a:pt x="22" y="12"/>
                  </a:cubicBezTo>
                  <a:close/>
                  <a:moveTo>
                    <a:pt x="46" y="27"/>
                  </a:moveTo>
                  <a:cubicBezTo>
                    <a:pt x="46" y="27"/>
                    <a:pt x="46" y="27"/>
                    <a:pt x="46" y="27"/>
                  </a:cubicBezTo>
                  <a:cubicBezTo>
                    <a:pt x="45" y="27"/>
                    <a:pt x="45" y="28"/>
                    <a:pt x="45" y="29"/>
                  </a:cubicBezTo>
                  <a:cubicBezTo>
                    <a:pt x="45" y="31"/>
                    <a:pt x="44" y="33"/>
                    <a:pt x="44" y="35"/>
                  </a:cubicBezTo>
                  <a:cubicBezTo>
                    <a:pt x="44" y="35"/>
                    <a:pt x="44" y="35"/>
                    <a:pt x="44" y="35"/>
                  </a:cubicBezTo>
                  <a:cubicBezTo>
                    <a:pt x="43" y="37"/>
                    <a:pt x="42" y="38"/>
                    <a:pt x="40" y="40"/>
                  </a:cubicBezTo>
                  <a:cubicBezTo>
                    <a:pt x="39" y="41"/>
                    <a:pt x="37" y="42"/>
                    <a:pt x="35" y="43"/>
                  </a:cubicBezTo>
                  <a:cubicBezTo>
                    <a:pt x="33" y="44"/>
                    <a:pt x="31" y="44"/>
                    <a:pt x="29" y="44"/>
                  </a:cubicBezTo>
                  <a:cubicBezTo>
                    <a:pt x="28" y="44"/>
                    <a:pt x="28" y="45"/>
                    <a:pt x="28" y="46"/>
                  </a:cubicBezTo>
                  <a:cubicBezTo>
                    <a:pt x="28" y="47"/>
                    <a:pt x="28" y="48"/>
                    <a:pt x="29" y="48"/>
                  </a:cubicBezTo>
                  <a:cubicBezTo>
                    <a:pt x="32" y="48"/>
                    <a:pt x="34" y="47"/>
                    <a:pt x="36" y="46"/>
                  </a:cubicBezTo>
                  <a:cubicBezTo>
                    <a:pt x="39" y="45"/>
                    <a:pt x="41" y="44"/>
                    <a:pt x="42" y="42"/>
                  </a:cubicBezTo>
                  <a:cubicBezTo>
                    <a:pt x="44" y="40"/>
                    <a:pt x="46" y="38"/>
                    <a:pt x="46" y="36"/>
                  </a:cubicBezTo>
                  <a:cubicBezTo>
                    <a:pt x="46" y="36"/>
                    <a:pt x="46" y="36"/>
                    <a:pt x="46" y="36"/>
                  </a:cubicBezTo>
                  <a:cubicBezTo>
                    <a:pt x="47" y="34"/>
                    <a:pt x="48" y="31"/>
                    <a:pt x="48" y="29"/>
                  </a:cubicBezTo>
                  <a:cubicBezTo>
                    <a:pt x="48" y="28"/>
                    <a:pt x="47" y="27"/>
                    <a:pt x="46"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8" name="Freeform 48"/>
            <p:cNvSpPr/>
            <p:nvPr/>
          </p:nvSpPr>
          <p:spPr bwMode="auto">
            <a:xfrm>
              <a:off x="3621062" y="3836077"/>
              <a:ext cx="750094" cy="89297"/>
            </a:xfrm>
            <a:custGeom>
              <a:avLst/>
              <a:gdLst>
                <a:gd name="T0" fmla="*/ 336 w 336"/>
                <a:gd name="T1" fmla="*/ 0 h 40"/>
                <a:gd name="T2" fmla="*/ 0 w 336"/>
                <a:gd name="T3" fmla="*/ 0 h 40"/>
                <a:gd name="T4" fmla="*/ 0 w 336"/>
                <a:gd name="T5" fmla="*/ 40 h 40"/>
                <a:gd name="T6" fmla="*/ 299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299" y="40"/>
                  </a:lnTo>
                  <a:lnTo>
                    <a:pt x="336" y="0"/>
                  </a:lnTo>
                  <a:close/>
                </a:path>
              </a:pathLst>
            </a:custGeom>
            <a:solidFill>
              <a:schemeClr val="bg1">
                <a:lumMod val="50000"/>
              </a:schemeClr>
            </a:solidFill>
            <a:ln>
              <a:noFill/>
            </a:ln>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9" name="Freeform 49"/>
            <p:cNvSpPr/>
            <p:nvPr/>
          </p:nvSpPr>
          <p:spPr bwMode="auto">
            <a:xfrm>
              <a:off x="3621063" y="3170816"/>
              <a:ext cx="667495"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rgbClr val="6282B9"/>
            </a:solidFill>
            <a:ln>
              <a:noFill/>
            </a:ln>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0" name="Freeform 50"/>
            <p:cNvSpPr>
              <a:spLocks noEditPoints="1"/>
            </p:cNvSpPr>
            <p:nvPr/>
          </p:nvSpPr>
          <p:spPr bwMode="auto">
            <a:xfrm>
              <a:off x="3828679" y="3391826"/>
              <a:ext cx="252263" cy="312539"/>
            </a:xfrm>
            <a:custGeom>
              <a:avLst/>
              <a:gdLst>
                <a:gd name="T0" fmla="*/ 26 w 56"/>
                <a:gd name="T1" fmla="*/ 45 h 69"/>
                <a:gd name="T2" fmla="*/ 25 w 56"/>
                <a:gd name="T3" fmla="*/ 45 h 69"/>
                <a:gd name="T4" fmla="*/ 5 w 56"/>
                <a:gd name="T5" fmla="*/ 45 h 69"/>
                <a:gd name="T6" fmla="*/ 0 w 56"/>
                <a:gd name="T7" fmla="*/ 35 h 69"/>
                <a:gd name="T8" fmla="*/ 5 w 56"/>
                <a:gd name="T9" fmla="*/ 24 h 69"/>
                <a:gd name="T10" fmla="*/ 15 w 56"/>
                <a:gd name="T11" fmla="*/ 20 h 69"/>
                <a:gd name="T12" fmla="*/ 26 w 56"/>
                <a:gd name="T13" fmla="*/ 24 h 69"/>
                <a:gd name="T14" fmla="*/ 34 w 56"/>
                <a:gd name="T15" fmla="*/ 11 h 69"/>
                <a:gd name="T16" fmla="*/ 45 w 56"/>
                <a:gd name="T17" fmla="*/ 0 h 69"/>
                <a:gd name="T18" fmla="*/ 56 w 56"/>
                <a:gd name="T19" fmla="*/ 11 h 69"/>
                <a:gd name="T20" fmla="*/ 45 w 56"/>
                <a:gd name="T21" fmla="*/ 22 h 69"/>
                <a:gd name="T22" fmla="*/ 28 w 56"/>
                <a:gd name="T23" fmla="*/ 27 h 69"/>
                <a:gd name="T24" fmla="*/ 28 w 56"/>
                <a:gd name="T25" fmla="*/ 43 h 69"/>
                <a:gd name="T26" fmla="*/ 45 w 56"/>
                <a:gd name="T27" fmla="*/ 48 h 69"/>
                <a:gd name="T28" fmla="*/ 56 w 56"/>
                <a:gd name="T29" fmla="*/ 58 h 69"/>
                <a:gd name="T30" fmla="*/ 53 w 56"/>
                <a:gd name="T31" fmla="*/ 66 h 69"/>
                <a:gd name="T32" fmla="*/ 38 w 56"/>
                <a:gd name="T33" fmla="*/ 66 h 69"/>
                <a:gd name="T34" fmla="*/ 36 w 56"/>
                <a:gd name="T35" fmla="*/ 53 h 69"/>
                <a:gd name="T36" fmla="*/ 49 w 56"/>
                <a:gd name="T37" fmla="*/ 55 h 69"/>
                <a:gd name="T38" fmla="*/ 41 w 56"/>
                <a:gd name="T39" fmla="*/ 55 h 69"/>
                <a:gd name="T40" fmla="*/ 41 w 56"/>
                <a:gd name="T41" fmla="*/ 62 h 69"/>
                <a:gd name="T42" fmla="*/ 49 w 56"/>
                <a:gd name="T43" fmla="*/ 62 h 69"/>
                <a:gd name="T44" fmla="*/ 51 w 56"/>
                <a:gd name="T45" fmla="*/ 58 h 69"/>
                <a:gd name="T46" fmla="*/ 22 w 56"/>
                <a:gd name="T47" fmla="*/ 28 h 69"/>
                <a:gd name="T48" fmla="*/ 15 w 56"/>
                <a:gd name="T49" fmla="*/ 25 h 69"/>
                <a:gd name="T50" fmla="*/ 8 w 56"/>
                <a:gd name="T51" fmla="*/ 28 h 69"/>
                <a:gd name="T52" fmla="*/ 8 w 56"/>
                <a:gd name="T53" fmla="*/ 41 h 69"/>
                <a:gd name="T54" fmla="*/ 15 w 56"/>
                <a:gd name="T55" fmla="*/ 44 h 69"/>
                <a:gd name="T56" fmla="*/ 22 w 56"/>
                <a:gd name="T57" fmla="*/ 41 h 69"/>
                <a:gd name="T58" fmla="*/ 22 w 56"/>
                <a:gd name="T59" fmla="*/ 28 h 69"/>
                <a:gd name="T60" fmla="*/ 49 w 56"/>
                <a:gd name="T61" fmla="*/ 7 h 69"/>
                <a:gd name="T62" fmla="*/ 45 w 56"/>
                <a:gd name="T63" fmla="*/ 6 h 69"/>
                <a:gd name="T64" fmla="*/ 40 w 56"/>
                <a:gd name="T65" fmla="*/ 11 h 69"/>
                <a:gd name="T66" fmla="*/ 45 w 56"/>
                <a:gd name="T67" fmla="*/ 16 h 69"/>
                <a:gd name="T68" fmla="*/ 51 w 56"/>
                <a:gd name="T6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69">
                  <a:moveTo>
                    <a:pt x="36" y="53"/>
                  </a:moveTo>
                  <a:cubicBezTo>
                    <a:pt x="26" y="45"/>
                    <a:pt x="26" y="45"/>
                    <a:pt x="26" y="45"/>
                  </a:cubicBezTo>
                  <a:cubicBezTo>
                    <a:pt x="26" y="45"/>
                    <a:pt x="26" y="45"/>
                    <a:pt x="26" y="45"/>
                  </a:cubicBezTo>
                  <a:cubicBezTo>
                    <a:pt x="25" y="45"/>
                    <a:pt x="25" y="45"/>
                    <a:pt x="25" y="45"/>
                  </a:cubicBezTo>
                  <a:cubicBezTo>
                    <a:pt x="23" y="48"/>
                    <a:pt x="19" y="50"/>
                    <a:pt x="15" y="50"/>
                  </a:cubicBezTo>
                  <a:cubicBezTo>
                    <a:pt x="11" y="50"/>
                    <a:pt x="7" y="48"/>
                    <a:pt x="5" y="45"/>
                  </a:cubicBezTo>
                  <a:cubicBezTo>
                    <a:pt x="4" y="45"/>
                    <a:pt x="4" y="45"/>
                    <a:pt x="4" y="45"/>
                  </a:cubicBezTo>
                  <a:cubicBezTo>
                    <a:pt x="2" y="42"/>
                    <a:pt x="0" y="39"/>
                    <a:pt x="0" y="35"/>
                  </a:cubicBezTo>
                  <a:cubicBezTo>
                    <a:pt x="0" y="31"/>
                    <a:pt x="2" y="27"/>
                    <a:pt x="5" y="24"/>
                  </a:cubicBezTo>
                  <a:cubicBezTo>
                    <a:pt x="5" y="24"/>
                    <a:pt x="5" y="24"/>
                    <a:pt x="5" y="24"/>
                  </a:cubicBezTo>
                  <a:cubicBezTo>
                    <a:pt x="5" y="24"/>
                    <a:pt x="5" y="24"/>
                    <a:pt x="5" y="24"/>
                  </a:cubicBezTo>
                  <a:cubicBezTo>
                    <a:pt x="7" y="21"/>
                    <a:pt x="11" y="20"/>
                    <a:pt x="15" y="20"/>
                  </a:cubicBezTo>
                  <a:cubicBezTo>
                    <a:pt x="19" y="20"/>
                    <a:pt x="23" y="21"/>
                    <a:pt x="26" y="24"/>
                  </a:cubicBezTo>
                  <a:cubicBezTo>
                    <a:pt x="26" y="24"/>
                    <a:pt x="26" y="24"/>
                    <a:pt x="26" y="24"/>
                  </a:cubicBezTo>
                  <a:cubicBezTo>
                    <a:pt x="36" y="16"/>
                    <a:pt x="36" y="16"/>
                    <a:pt x="36" y="16"/>
                  </a:cubicBezTo>
                  <a:cubicBezTo>
                    <a:pt x="35" y="15"/>
                    <a:pt x="34" y="13"/>
                    <a:pt x="34" y="11"/>
                  </a:cubicBezTo>
                  <a:cubicBezTo>
                    <a:pt x="34" y="8"/>
                    <a:pt x="36" y="5"/>
                    <a:pt x="38" y="3"/>
                  </a:cubicBezTo>
                  <a:cubicBezTo>
                    <a:pt x="39" y="1"/>
                    <a:pt x="42" y="0"/>
                    <a:pt x="45" y="0"/>
                  </a:cubicBezTo>
                  <a:cubicBezTo>
                    <a:pt x="48" y="0"/>
                    <a:pt x="51" y="1"/>
                    <a:pt x="53" y="3"/>
                  </a:cubicBezTo>
                  <a:cubicBezTo>
                    <a:pt x="55" y="5"/>
                    <a:pt x="56" y="8"/>
                    <a:pt x="56" y="11"/>
                  </a:cubicBezTo>
                  <a:cubicBezTo>
                    <a:pt x="56" y="14"/>
                    <a:pt x="55" y="17"/>
                    <a:pt x="53" y="19"/>
                  </a:cubicBezTo>
                  <a:cubicBezTo>
                    <a:pt x="51" y="21"/>
                    <a:pt x="48" y="22"/>
                    <a:pt x="45" y="22"/>
                  </a:cubicBezTo>
                  <a:cubicBezTo>
                    <a:pt x="42" y="22"/>
                    <a:pt x="40" y="21"/>
                    <a:pt x="38" y="19"/>
                  </a:cubicBezTo>
                  <a:cubicBezTo>
                    <a:pt x="28" y="27"/>
                    <a:pt x="28" y="27"/>
                    <a:pt x="28" y="27"/>
                  </a:cubicBezTo>
                  <a:cubicBezTo>
                    <a:pt x="29" y="29"/>
                    <a:pt x="30" y="32"/>
                    <a:pt x="30" y="35"/>
                  </a:cubicBezTo>
                  <a:cubicBezTo>
                    <a:pt x="30" y="38"/>
                    <a:pt x="29" y="40"/>
                    <a:pt x="28" y="43"/>
                  </a:cubicBezTo>
                  <a:cubicBezTo>
                    <a:pt x="38" y="51"/>
                    <a:pt x="38" y="51"/>
                    <a:pt x="38" y="51"/>
                  </a:cubicBezTo>
                  <a:cubicBezTo>
                    <a:pt x="40" y="49"/>
                    <a:pt x="42" y="48"/>
                    <a:pt x="45" y="48"/>
                  </a:cubicBezTo>
                  <a:cubicBezTo>
                    <a:pt x="48" y="48"/>
                    <a:pt x="51" y="49"/>
                    <a:pt x="53" y="51"/>
                  </a:cubicBezTo>
                  <a:cubicBezTo>
                    <a:pt x="55" y="53"/>
                    <a:pt x="56" y="55"/>
                    <a:pt x="56" y="58"/>
                  </a:cubicBezTo>
                  <a:cubicBezTo>
                    <a:pt x="56" y="61"/>
                    <a:pt x="55" y="64"/>
                    <a:pt x="53" y="66"/>
                  </a:cubicBezTo>
                  <a:cubicBezTo>
                    <a:pt x="53" y="66"/>
                    <a:pt x="53" y="66"/>
                    <a:pt x="53" y="66"/>
                  </a:cubicBezTo>
                  <a:cubicBezTo>
                    <a:pt x="51" y="68"/>
                    <a:pt x="48" y="69"/>
                    <a:pt x="45" y="69"/>
                  </a:cubicBezTo>
                  <a:cubicBezTo>
                    <a:pt x="42" y="69"/>
                    <a:pt x="39" y="68"/>
                    <a:pt x="38" y="66"/>
                  </a:cubicBezTo>
                  <a:cubicBezTo>
                    <a:pt x="36" y="64"/>
                    <a:pt x="34" y="61"/>
                    <a:pt x="34" y="58"/>
                  </a:cubicBezTo>
                  <a:cubicBezTo>
                    <a:pt x="34" y="56"/>
                    <a:pt x="35" y="55"/>
                    <a:pt x="36" y="53"/>
                  </a:cubicBezTo>
                  <a:close/>
                  <a:moveTo>
                    <a:pt x="49" y="55"/>
                  </a:moveTo>
                  <a:cubicBezTo>
                    <a:pt x="49" y="55"/>
                    <a:pt x="49" y="55"/>
                    <a:pt x="49" y="55"/>
                  </a:cubicBezTo>
                  <a:cubicBezTo>
                    <a:pt x="48" y="54"/>
                    <a:pt x="47" y="53"/>
                    <a:pt x="45" y="53"/>
                  </a:cubicBezTo>
                  <a:cubicBezTo>
                    <a:pt x="44" y="53"/>
                    <a:pt x="42" y="54"/>
                    <a:pt x="41" y="55"/>
                  </a:cubicBezTo>
                  <a:cubicBezTo>
                    <a:pt x="40" y="55"/>
                    <a:pt x="40" y="57"/>
                    <a:pt x="40" y="58"/>
                  </a:cubicBezTo>
                  <a:cubicBezTo>
                    <a:pt x="40" y="60"/>
                    <a:pt x="40" y="61"/>
                    <a:pt x="41" y="62"/>
                  </a:cubicBezTo>
                  <a:cubicBezTo>
                    <a:pt x="42" y="63"/>
                    <a:pt x="44" y="64"/>
                    <a:pt x="45" y="64"/>
                  </a:cubicBezTo>
                  <a:cubicBezTo>
                    <a:pt x="47" y="64"/>
                    <a:pt x="48" y="63"/>
                    <a:pt x="49" y="62"/>
                  </a:cubicBezTo>
                  <a:cubicBezTo>
                    <a:pt x="49" y="62"/>
                    <a:pt x="49" y="62"/>
                    <a:pt x="49" y="62"/>
                  </a:cubicBezTo>
                  <a:cubicBezTo>
                    <a:pt x="50" y="61"/>
                    <a:pt x="51" y="60"/>
                    <a:pt x="51" y="58"/>
                  </a:cubicBezTo>
                  <a:cubicBezTo>
                    <a:pt x="51" y="57"/>
                    <a:pt x="50" y="55"/>
                    <a:pt x="49" y="55"/>
                  </a:cubicBezTo>
                  <a:close/>
                  <a:moveTo>
                    <a:pt x="22" y="28"/>
                  </a:moveTo>
                  <a:cubicBezTo>
                    <a:pt x="22" y="28"/>
                    <a:pt x="22" y="28"/>
                    <a:pt x="22" y="28"/>
                  </a:cubicBezTo>
                  <a:cubicBezTo>
                    <a:pt x="20" y="26"/>
                    <a:pt x="18" y="25"/>
                    <a:pt x="15" y="25"/>
                  </a:cubicBezTo>
                  <a:cubicBezTo>
                    <a:pt x="12" y="25"/>
                    <a:pt x="10" y="26"/>
                    <a:pt x="8" y="28"/>
                  </a:cubicBezTo>
                  <a:cubicBezTo>
                    <a:pt x="8" y="28"/>
                    <a:pt x="8" y="28"/>
                    <a:pt x="8" y="28"/>
                  </a:cubicBezTo>
                  <a:cubicBezTo>
                    <a:pt x="7" y="30"/>
                    <a:pt x="5" y="32"/>
                    <a:pt x="5" y="35"/>
                  </a:cubicBezTo>
                  <a:cubicBezTo>
                    <a:pt x="5" y="37"/>
                    <a:pt x="6" y="40"/>
                    <a:pt x="8" y="41"/>
                  </a:cubicBezTo>
                  <a:cubicBezTo>
                    <a:pt x="8" y="41"/>
                    <a:pt x="8" y="41"/>
                    <a:pt x="8" y="41"/>
                  </a:cubicBezTo>
                  <a:cubicBezTo>
                    <a:pt x="10" y="43"/>
                    <a:pt x="12" y="44"/>
                    <a:pt x="15" y="44"/>
                  </a:cubicBezTo>
                  <a:cubicBezTo>
                    <a:pt x="18" y="44"/>
                    <a:pt x="20" y="43"/>
                    <a:pt x="22" y="42"/>
                  </a:cubicBezTo>
                  <a:cubicBezTo>
                    <a:pt x="22" y="41"/>
                    <a:pt x="22" y="41"/>
                    <a:pt x="22" y="41"/>
                  </a:cubicBezTo>
                  <a:cubicBezTo>
                    <a:pt x="24" y="40"/>
                    <a:pt x="25" y="37"/>
                    <a:pt x="25" y="35"/>
                  </a:cubicBezTo>
                  <a:cubicBezTo>
                    <a:pt x="25" y="32"/>
                    <a:pt x="24" y="30"/>
                    <a:pt x="22" y="28"/>
                  </a:cubicBezTo>
                  <a:cubicBezTo>
                    <a:pt x="22" y="28"/>
                    <a:pt x="22" y="28"/>
                    <a:pt x="22" y="28"/>
                  </a:cubicBezTo>
                  <a:close/>
                  <a:moveTo>
                    <a:pt x="49" y="7"/>
                  </a:moveTo>
                  <a:cubicBezTo>
                    <a:pt x="49" y="7"/>
                    <a:pt x="49" y="7"/>
                    <a:pt x="49" y="7"/>
                  </a:cubicBezTo>
                  <a:cubicBezTo>
                    <a:pt x="48" y="6"/>
                    <a:pt x="47" y="6"/>
                    <a:pt x="45" y="6"/>
                  </a:cubicBezTo>
                  <a:cubicBezTo>
                    <a:pt x="44" y="6"/>
                    <a:pt x="42" y="6"/>
                    <a:pt x="41" y="7"/>
                  </a:cubicBezTo>
                  <a:cubicBezTo>
                    <a:pt x="40" y="8"/>
                    <a:pt x="40" y="9"/>
                    <a:pt x="40" y="11"/>
                  </a:cubicBezTo>
                  <a:cubicBezTo>
                    <a:pt x="40" y="12"/>
                    <a:pt x="40" y="14"/>
                    <a:pt x="41" y="15"/>
                  </a:cubicBezTo>
                  <a:cubicBezTo>
                    <a:pt x="42" y="16"/>
                    <a:pt x="44" y="16"/>
                    <a:pt x="45" y="16"/>
                  </a:cubicBezTo>
                  <a:cubicBezTo>
                    <a:pt x="47" y="16"/>
                    <a:pt x="48" y="16"/>
                    <a:pt x="49" y="15"/>
                  </a:cubicBezTo>
                  <a:cubicBezTo>
                    <a:pt x="50" y="14"/>
                    <a:pt x="51" y="12"/>
                    <a:pt x="51" y="11"/>
                  </a:cubicBezTo>
                  <a:cubicBezTo>
                    <a:pt x="51" y="9"/>
                    <a:pt x="50" y="8"/>
                    <a:pt x="4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1" name="Freeform 52"/>
            <p:cNvSpPr/>
            <p:nvPr/>
          </p:nvSpPr>
          <p:spPr bwMode="auto">
            <a:xfrm>
              <a:off x="6697340" y="3836077"/>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2" name="Freeform 53"/>
            <p:cNvSpPr/>
            <p:nvPr/>
          </p:nvSpPr>
          <p:spPr bwMode="auto">
            <a:xfrm>
              <a:off x="6697340" y="3170816"/>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rgbClr val="19479D"/>
            </a:solidFill>
            <a:ln>
              <a:noFill/>
            </a:ln>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3" name="Freeform 54"/>
            <p:cNvSpPr>
              <a:spLocks noEditPoints="1"/>
            </p:cNvSpPr>
            <p:nvPr/>
          </p:nvSpPr>
          <p:spPr bwMode="auto">
            <a:xfrm>
              <a:off x="6913886" y="3427545"/>
              <a:ext cx="234404" cy="241102"/>
            </a:xfrm>
            <a:custGeom>
              <a:avLst/>
              <a:gdLst>
                <a:gd name="T0" fmla="*/ 3 w 52"/>
                <a:gd name="T1" fmla="*/ 1 h 53"/>
                <a:gd name="T2" fmla="*/ 50 w 52"/>
                <a:gd name="T3" fmla="*/ 16 h 53"/>
                <a:gd name="T4" fmla="*/ 52 w 52"/>
                <a:gd name="T5" fmla="*/ 20 h 53"/>
                <a:gd name="T6" fmla="*/ 51 w 52"/>
                <a:gd name="T7" fmla="*/ 21 h 53"/>
                <a:gd name="T8" fmla="*/ 51 w 52"/>
                <a:gd name="T9" fmla="*/ 21 h 53"/>
                <a:gd name="T10" fmla="*/ 37 w 52"/>
                <a:gd name="T11" fmla="*/ 28 h 53"/>
                <a:gd name="T12" fmla="*/ 50 w 52"/>
                <a:gd name="T13" fmla="*/ 42 h 53"/>
                <a:gd name="T14" fmla="*/ 50 w 52"/>
                <a:gd name="T15" fmla="*/ 45 h 53"/>
                <a:gd name="T16" fmla="*/ 45 w 52"/>
                <a:gd name="T17" fmla="*/ 51 h 53"/>
                <a:gd name="T18" fmla="*/ 41 w 52"/>
                <a:gd name="T19" fmla="*/ 51 h 53"/>
                <a:gd name="T20" fmla="*/ 41 w 52"/>
                <a:gd name="T21" fmla="*/ 51 h 53"/>
                <a:gd name="T22" fmla="*/ 28 w 52"/>
                <a:gd name="T23" fmla="*/ 38 h 53"/>
                <a:gd name="T24" fmla="*/ 20 w 52"/>
                <a:gd name="T25" fmla="*/ 51 h 53"/>
                <a:gd name="T26" fmla="*/ 17 w 52"/>
                <a:gd name="T27" fmla="*/ 53 h 53"/>
                <a:gd name="T28" fmla="*/ 16 w 52"/>
                <a:gd name="T29" fmla="*/ 51 h 53"/>
                <a:gd name="T30" fmla="*/ 0 w 52"/>
                <a:gd name="T31" fmla="*/ 4 h 53"/>
                <a:gd name="T32" fmla="*/ 2 w 52"/>
                <a:gd name="T33" fmla="*/ 1 h 53"/>
                <a:gd name="T34" fmla="*/ 3 w 52"/>
                <a:gd name="T35" fmla="*/ 1 h 53"/>
                <a:gd name="T36" fmla="*/ 43 w 52"/>
                <a:gd name="T37" fmla="*/ 19 h 53"/>
                <a:gd name="T38" fmla="*/ 43 w 52"/>
                <a:gd name="T39" fmla="*/ 19 h 53"/>
                <a:gd name="T40" fmla="*/ 7 w 52"/>
                <a:gd name="T41" fmla="*/ 7 h 53"/>
                <a:gd name="T42" fmla="*/ 19 w 52"/>
                <a:gd name="T43" fmla="*/ 43 h 53"/>
                <a:gd name="T44" fmla="*/ 25 w 52"/>
                <a:gd name="T45" fmla="*/ 32 h 53"/>
                <a:gd name="T46" fmla="*/ 25 w 52"/>
                <a:gd name="T47" fmla="*/ 31 h 53"/>
                <a:gd name="T48" fmla="*/ 29 w 52"/>
                <a:gd name="T49" fmla="*/ 31 h 53"/>
                <a:gd name="T50" fmla="*/ 43 w 52"/>
                <a:gd name="T51" fmla="*/ 45 h 53"/>
                <a:gd name="T52" fmla="*/ 45 w 52"/>
                <a:gd name="T53" fmla="*/ 43 h 53"/>
                <a:gd name="T54" fmla="*/ 31 w 52"/>
                <a:gd name="T55" fmla="*/ 30 h 53"/>
                <a:gd name="T56" fmla="*/ 30 w 52"/>
                <a:gd name="T57" fmla="*/ 29 h 53"/>
                <a:gd name="T58" fmla="*/ 31 w 52"/>
                <a:gd name="T59" fmla="*/ 25 h 53"/>
                <a:gd name="T60" fmla="*/ 43 w 52"/>
                <a:gd name="T61"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53">
                  <a:moveTo>
                    <a:pt x="3" y="1"/>
                  </a:moveTo>
                  <a:cubicBezTo>
                    <a:pt x="50" y="16"/>
                    <a:pt x="50" y="16"/>
                    <a:pt x="50" y="16"/>
                  </a:cubicBezTo>
                  <a:cubicBezTo>
                    <a:pt x="52" y="17"/>
                    <a:pt x="52" y="18"/>
                    <a:pt x="52" y="20"/>
                  </a:cubicBezTo>
                  <a:cubicBezTo>
                    <a:pt x="52" y="20"/>
                    <a:pt x="51" y="21"/>
                    <a:pt x="51" y="21"/>
                  </a:cubicBezTo>
                  <a:cubicBezTo>
                    <a:pt x="51" y="21"/>
                    <a:pt x="51" y="21"/>
                    <a:pt x="51" y="21"/>
                  </a:cubicBezTo>
                  <a:cubicBezTo>
                    <a:pt x="37" y="28"/>
                    <a:pt x="37" y="28"/>
                    <a:pt x="37" y="28"/>
                  </a:cubicBezTo>
                  <a:cubicBezTo>
                    <a:pt x="50" y="42"/>
                    <a:pt x="50" y="42"/>
                    <a:pt x="50" y="42"/>
                  </a:cubicBezTo>
                  <a:cubicBezTo>
                    <a:pt x="51" y="43"/>
                    <a:pt x="51" y="44"/>
                    <a:pt x="50" y="45"/>
                  </a:cubicBezTo>
                  <a:cubicBezTo>
                    <a:pt x="45" y="51"/>
                    <a:pt x="45" y="51"/>
                    <a:pt x="45" y="51"/>
                  </a:cubicBezTo>
                  <a:cubicBezTo>
                    <a:pt x="44" y="52"/>
                    <a:pt x="42" y="52"/>
                    <a:pt x="41" y="51"/>
                  </a:cubicBezTo>
                  <a:cubicBezTo>
                    <a:pt x="41" y="51"/>
                    <a:pt x="41" y="51"/>
                    <a:pt x="41" y="51"/>
                  </a:cubicBezTo>
                  <a:cubicBezTo>
                    <a:pt x="28" y="38"/>
                    <a:pt x="28" y="38"/>
                    <a:pt x="28" y="38"/>
                  </a:cubicBezTo>
                  <a:cubicBezTo>
                    <a:pt x="20" y="51"/>
                    <a:pt x="20" y="51"/>
                    <a:pt x="20" y="51"/>
                  </a:cubicBezTo>
                  <a:cubicBezTo>
                    <a:pt x="20" y="53"/>
                    <a:pt x="18" y="53"/>
                    <a:pt x="17" y="53"/>
                  </a:cubicBezTo>
                  <a:cubicBezTo>
                    <a:pt x="16" y="52"/>
                    <a:pt x="16" y="52"/>
                    <a:pt x="16" y="51"/>
                  </a:cubicBezTo>
                  <a:cubicBezTo>
                    <a:pt x="0" y="4"/>
                    <a:pt x="0" y="4"/>
                    <a:pt x="0" y="4"/>
                  </a:cubicBezTo>
                  <a:cubicBezTo>
                    <a:pt x="0" y="3"/>
                    <a:pt x="0" y="1"/>
                    <a:pt x="2" y="1"/>
                  </a:cubicBezTo>
                  <a:cubicBezTo>
                    <a:pt x="2" y="0"/>
                    <a:pt x="3" y="0"/>
                    <a:pt x="3" y="1"/>
                  </a:cubicBezTo>
                  <a:close/>
                  <a:moveTo>
                    <a:pt x="43" y="19"/>
                  </a:moveTo>
                  <a:cubicBezTo>
                    <a:pt x="43" y="19"/>
                    <a:pt x="43" y="19"/>
                    <a:pt x="43" y="19"/>
                  </a:cubicBezTo>
                  <a:cubicBezTo>
                    <a:pt x="7" y="7"/>
                    <a:pt x="7" y="7"/>
                    <a:pt x="7" y="7"/>
                  </a:cubicBezTo>
                  <a:cubicBezTo>
                    <a:pt x="19" y="43"/>
                    <a:pt x="19" y="43"/>
                    <a:pt x="19" y="43"/>
                  </a:cubicBezTo>
                  <a:cubicBezTo>
                    <a:pt x="25" y="32"/>
                    <a:pt x="25" y="32"/>
                    <a:pt x="25" y="32"/>
                  </a:cubicBezTo>
                  <a:cubicBezTo>
                    <a:pt x="25" y="32"/>
                    <a:pt x="25" y="32"/>
                    <a:pt x="25" y="31"/>
                  </a:cubicBezTo>
                  <a:cubicBezTo>
                    <a:pt x="26" y="30"/>
                    <a:pt x="28" y="30"/>
                    <a:pt x="29" y="31"/>
                  </a:cubicBezTo>
                  <a:cubicBezTo>
                    <a:pt x="43" y="45"/>
                    <a:pt x="43" y="45"/>
                    <a:pt x="43" y="45"/>
                  </a:cubicBezTo>
                  <a:cubicBezTo>
                    <a:pt x="45" y="43"/>
                    <a:pt x="45" y="43"/>
                    <a:pt x="45" y="43"/>
                  </a:cubicBezTo>
                  <a:cubicBezTo>
                    <a:pt x="31" y="30"/>
                    <a:pt x="31" y="30"/>
                    <a:pt x="31" y="30"/>
                  </a:cubicBezTo>
                  <a:cubicBezTo>
                    <a:pt x="31" y="29"/>
                    <a:pt x="30" y="29"/>
                    <a:pt x="30" y="29"/>
                  </a:cubicBezTo>
                  <a:cubicBezTo>
                    <a:pt x="30" y="28"/>
                    <a:pt x="30" y="26"/>
                    <a:pt x="31" y="25"/>
                  </a:cubicBezTo>
                  <a:cubicBezTo>
                    <a:pt x="43" y="19"/>
                    <a:pt x="43" y="19"/>
                    <a:pt x="4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4" name="Freeform 56"/>
            <p:cNvSpPr/>
            <p:nvPr/>
          </p:nvSpPr>
          <p:spPr bwMode="auto">
            <a:xfrm>
              <a:off x="5670426" y="3836077"/>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5" name="Freeform 57"/>
            <p:cNvSpPr/>
            <p:nvPr/>
          </p:nvSpPr>
          <p:spPr bwMode="auto">
            <a:xfrm>
              <a:off x="5670426" y="3170816"/>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rgbClr val="6282B9"/>
            </a:solidFill>
            <a:ln>
              <a:noFill/>
            </a:ln>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6" name="Freeform 58"/>
            <p:cNvSpPr>
              <a:spLocks noEditPoints="1"/>
            </p:cNvSpPr>
            <p:nvPr/>
          </p:nvSpPr>
          <p:spPr bwMode="auto">
            <a:xfrm>
              <a:off x="5898133" y="3396291"/>
              <a:ext cx="216546" cy="303609"/>
            </a:xfrm>
            <a:custGeom>
              <a:avLst/>
              <a:gdLst>
                <a:gd name="T0" fmla="*/ 42 w 48"/>
                <a:gd name="T1" fmla="*/ 18 h 67"/>
                <a:gd name="T2" fmla="*/ 37 w 48"/>
                <a:gd name="T3" fmla="*/ 31 h 67"/>
                <a:gd name="T4" fmla="*/ 37 w 48"/>
                <a:gd name="T5" fmla="*/ 31 h 67"/>
                <a:gd name="T6" fmla="*/ 46 w 48"/>
                <a:gd name="T7" fmla="*/ 43 h 67"/>
                <a:gd name="T8" fmla="*/ 48 w 48"/>
                <a:gd name="T9" fmla="*/ 51 h 67"/>
                <a:gd name="T10" fmla="*/ 46 w 48"/>
                <a:gd name="T11" fmla="*/ 60 h 67"/>
                <a:gd name="T12" fmla="*/ 43 w 48"/>
                <a:gd name="T13" fmla="*/ 62 h 67"/>
                <a:gd name="T14" fmla="*/ 37 w 48"/>
                <a:gd name="T15" fmla="*/ 64 h 67"/>
                <a:gd name="T16" fmla="*/ 35 w 48"/>
                <a:gd name="T17" fmla="*/ 67 h 67"/>
                <a:gd name="T18" fmla="*/ 11 w 48"/>
                <a:gd name="T19" fmla="*/ 64 h 67"/>
                <a:gd name="T20" fmla="*/ 11 w 48"/>
                <a:gd name="T21" fmla="*/ 62 h 67"/>
                <a:gd name="T22" fmla="*/ 5 w 48"/>
                <a:gd name="T23" fmla="*/ 62 h 67"/>
                <a:gd name="T24" fmla="*/ 0 w 48"/>
                <a:gd name="T25" fmla="*/ 56 h 67"/>
                <a:gd name="T26" fmla="*/ 2 w 48"/>
                <a:gd name="T27" fmla="*/ 43 h 67"/>
                <a:gd name="T28" fmla="*/ 11 w 48"/>
                <a:gd name="T29" fmla="*/ 31 h 67"/>
                <a:gd name="T30" fmla="*/ 6 w 48"/>
                <a:gd name="T31" fmla="*/ 18 h 67"/>
                <a:gd name="T32" fmla="*/ 13 w 48"/>
                <a:gd name="T33" fmla="*/ 57 h 67"/>
                <a:gd name="T34" fmla="*/ 13 w 48"/>
                <a:gd name="T35" fmla="*/ 50 h 67"/>
                <a:gd name="T36" fmla="*/ 16 w 48"/>
                <a:gd name="T37" fmla="*/ 50 h 67"/>
                <a:gd name="T38" fmla="*/ 16 w 48"/>
                <a:gd name="T39" fmla="*/ 59 h 67"/>
                <a:gd name="T40" fmla="*/ 32 w 48"/>
                <a:gd name="T41" fmla="*/ 62 h 67"/>
                <a:gd name="T42" fmla="*/ 32 w 48"/>
                <a:gd name="T43" fmla="*/ 59 h 67"/>
                <a:gd name="T44" fmla="*/ 32 w 48"/>
                <a:gd name="T45" fmla="*/ 50 h 67"/>
                <a:gd name="T46" fmla="*/ 35 w 48"/>
                <a:gd name="T47" fmla="*/ 50 h 67"/>
                <a:gd name="T48" fmla="*/ 42 w 48"/>
                <a:gd name="T49" fmla="*/ 57 h 67"/>
                <a:gd name="T50" fmla="*/ 42 w 48"/>
                <a:gd name="T51" fmla="*/ 51 h 67"/>
                <a:gd name="T52" fmla="*/ 41 w 48"/>
                <a:gd name="T53" fmla="*/ 45 h 67"/>
                <a:gd name="T54" fmla="*/ 32 w 48"/>
                <a:gd name="T55" fmla="*/ 34 h 67"/>
                <a:gd name="T56" fmla="*/ 16 w 48"/>
                <a:gd name="T57" fmla="*/ 34 h 67"/>
                <a:gd name="T58" fmla="*/ 6 w 48"/>
                <a:gd name="T59" fmla="*/ 51 h 67"/>
                <a:gd name="T60" fmla="*/ 6 w 48"/>
                <a:gd name="T61" fmla="*/ 57 h 67"/>
                <a:gd name="T62" fmla="*/ 24 w 48"/>
                <a:gd name="T63" fmla="*/ 6 h 67"/>
                <a:gd name="T64" fmla="*/ 11 w 48"/>
                <a:gd name="T65" fmla="*/ 18 h 67"/>
                <a:gd name="T66" fmla="*/ 37 w 48"/>
                <a:gd name="T67"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7">
                  <a:moveTo>
                    <a:pt x="24" y="0"/>
                  </a:moveTo>
                  <a:cubicBezTo>
                    <a:pt x="34" y="0"/>
                    <a:pt x="42" y="8"/>
                    <a:pt x="42" y="18"/>
                  </a:cubicBezTo>
                  <a:cubicBezTo>
                    <a:pt x="42" y="23"/>
                    <a:pt x="40" y="28"/>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40" y="35"/>
                    <a:pt x="44" y="38"/>
                    <a:pt x="46" y="43"/>
                  </a:cubicBezTo>
                  <a:cubicBezTo>
                    <a:pt x="46" y="43"/>
                    <a:pt x="46" y="43"/>
                    <a:pt x="46" y="43"/>
                  </a:cubicBezTo>
                  <a:cubicBezTo>
                    <a:pt x="47" y="45"/>
                    <a:pt x="48" y="48"/>
                    <a:pt x="48" y="51"/>
                  </a:cubicBezTo>
                  <a:cubicBezTo>
                    <a:pt x="48" y="56"/>
                    <a:pt x="48" y="56"/>
                    <a:pt x="48" y="56"/>
                  </a:cubicBezTo>
                  <a:cubicBezTo>
                    <a:pt x="48" y="57"/>
                    <a:pt x="47" y="59"/>
                    <a:pt x="46" y="60"/>
                  </a:cubicBezTo>
                  <a:cubicBezTo>
                    <a:pt x="46" y="61"/>
                    <a:pt x="44" y="62"/>
                    <a:pt x="43" y="62"/>
                  </a:cubicBezTo>
                  <a:cubicBezTo>
                    <a:pt x="43" y="62"/>
                    <a:pt x="43" y="62"/>
                    <a:pt x="43" y="62"/>
                  </a:cubicBezTo>
                  <a:cubicBezTo>
                    <a:pt x="37" y="62"/>
                    <a:pt x="37" y="62"/>
                    <a:pt x="37" y="62"/>
                  </a:cubicBezTo>
                  <a:cubicBezTo>
                    <a:pt x="37" y="64"/>
                    <a:pt x="37" y="64"/>
                    <a:pt x="37" y="64"/>
                  </a:cubicBezTo>
                  <a:cubicBezTo>
                    <a:pt x="37" y="66"/>
                    <a:pt x="36" y="67"/>
                    <a:pt x="35" y="67"/>
                  </a:cubicBezTo>
                  <a:cubicBezTo>
                    <a:pt x="35" y="67"/>
                    <a:pt x="35" y="67"/>
                    <a:pt x="35" y="67"/>
                  </a:cubicBezTo>
                  <a:cubicBezTo>
                    <a:pt x="13" y="67"/>
                    <a:pt x="13" y="67"/>
                    <a:pt x="13" y="67"/>
                  </a:cubicBezTo>
                  <a:cubicBezTo>
                    <a:pt x="12" y="67"/>
                    <a:pt x="11" y="66"/>
                    <a:pt x="11" y="64"/>
                  </a:cubicBezTo>
                  <a:cubicBezTo>
                    <a:pt x="11" y="64"/>
                    <a:pt x="11" y="64"/>
                    <a:pt x="11" y="64"/>
                  </a:cubicBezTo>
                  <a:cubicBezTo>
                    <a:pt x="11" y="62"/>
                    <a:pt x="11" y="62"/>
                    <a:pt x="11" y="62"/>
                  </a:cubicBezTo>
                  <a:cubicBezTo>
                    <a:pt x="5" y="62"/>
                    <a:pt x="5" y="62"/>
                    <a:pt x="5" y="62"/>
                  </a:cubicBezTo>
                  <a:cubicBezTo>
                    <a:pt x="5" y="62"/>
                    <a:pt x="5" y="62"/>
                    <a:pt x="5" y="62"/>
                  </a:cubicBezTo>
                  <a:cubicBezTo>
                    <a:pt x="3" y="62"/>
                    <a:pt x="2" y="61"/>
                    <a:pt x="2" y="60"/>
                  </a:cubicBezTo>
                  <a:cubicBezTo>
                    <a:pt x="1" y="59"/>
                    <a:pt x="0" y="57"/>
                    <a:pt x="0" y="56"/>
                  </a:cubicBezTo>
                  <a:cubicBezTo>
                    <a:pt x="0" y="51"/>
                    <a:pt x="0" y="51"/>
                    <a:pt x="0" y="51"/>
                  </a:cubicBezTo>
                  <a:cubicBezTo>
                    <a:pt x="0" y="48"/>
                    <a:pt x="1" y="45"/>
                    <a:pt x="2" y="43"/>
                  </a:cubicBezTo>
                  <a:cubicBezTo>
                    <a:pt x="4" y="38"/>
                    <a:pt x="8" y="35"/>
                    <a:pt x="11" y="31"/>
                  </a:cubicBezTo>
                  <a:cubicBezTo>
                    <a:pt x="11" y="31"/>
                    <a:pt x="11" y="31"/>
                    <a:pt x="11" y="31"/>
                  </a:cubicBezTo>
                  <a:cubicBezTo>
                    <a:pt x="11" y="31"/>
                    <a:pt x="11" y="31"/>
                    <a:pt x="11" y="31"/>
                  </a:cubicBezTo>
                  <a:cubicBezTo>
                    <a:pt x="8" y="28"/>
                    <a:pt x="6" y="23"/>
                    <a:pt x="6" y="18"/>
                  </a:cubicBezTo>
                  <a:cubicBezTo>
                    <a:pt x="6" y="8"/>
                    <a:pt x="14" y="0"/>
                    <a:pt x="24" y="0"/>
                  </a:cubicBezTo>
                  <a:close/>
                  <a:moveTo>
                    <a:pt x="13" y="57"/>
                  </a:moveTo>
                  <a:cubicBezTo>
                    <a:pt x="13" y="57"/>
                    <a:pt x="13" y="57"/>
                    <a:pt x="13" y="57"/>
                  </a:cubicBezTo>
                  <a:cubicBezTo>
                    <a:pt x="13" y="50"/>
                    <a:pt x="13" y="50"/>
                    <a:pt x="13" y="50"/>
                  </a:cubicBezTo>
                  <a:cubicBezTo>
                    <a:pt x="13" y="49"/>
                    <a:pt x="13" y="48"/>
                    <a:pt x="14" y="48"/>
                  </a:cubicBezTo>
                  <a:cubicBezTo>
                    <a:pt x="15" y="48"/>
                    <a:pt x="16" y="49"/>
                    <a:pt x="16" y="50"/>
                  </a:cubicBezTo>
                  <a:cubicBezTo>
                    <a:pt x="16" y="59"/>
                    <a:pt x="16" y="59"/>
                    <a:pt x="16" y="59"/>
                  </a:cubicBezTo>
                  <a:cubicBezTo>
                    <a:pt x="16" y="59"/>
                    <a:pt x="16" y="59"/>
                    <a:pt x="16" y="59"/>
                  </a:cubicBezTo>
                  <a:cubicBezTo>
                    <a:pt x="16" y="62"/>
                    <a:pt x="16" y="62"/>
                    <a:pt x="16" y="62"/>
                  </a:cubicBezTo>
                  <a:cubicBezTo>
                    <a:pt x="32" y="62"/>
                    <a:pt x="32" y="62"/>
                    <a:pt x="32" y="62"/>
                  </a:cubicBezTo>
                  <a:cubicBezTo>
                    <a:pt x="32" y="59"/>
                    <a:pt x="32" y="59"/>
                    <a:pt x="32" y="59"/>
                  </a:cubicBezTo>
                  <a:cubicBezTo>
                    <a:pt x="32" y="59"/>
                    <a:pt x="32" y="59"/>
                    <a:pt x="32" y="59"/>
                  </a:cubicBezTo>
                  <a:cubicBezTo>
                    <a:pt x="32" y="59"/>
                    <a:pt x="32" y="59"/>
                    <a:pt x="32" y="59"/>
                  </a:cubicBezTo>
                  <a:cubicBezTo>
                    <a:pt x="32" y="50"/>
                    <a:pt x="32" y="50"/>
                    <a:pt x="32" y="50"/>
                  </a:cubicBezTo>
                  <a:cubicBezTo>
                    <a:pt x="32" y="49"/>
                    <a:pt x="33" y="48"/>
                    <a:pt x="34" y="48"/>
                  </a:cubicBezTo>
                  <a:cubicBezTo>
                    <a:pt x="35" y="48"/>
                    <a:pt x="35" y="49"/>
                    <a:pt x="35" y="50"/>
                  </a:cubicBezTo>
                  <a:cubicBezTo>
                    <a:pt x="35" y="57"/>
                    <a:pt x="35" y="57"/>
                    <a:pt x="35" y="57"/>
                  </a:cubicBezTo>
                  <a:cubicBezTo>
                    <a:pt x="42" y="57"/>
                    <a:pt x="42" y="57"/>
                    <a:pt x="42" y="57"/>
                  </a:cubicBezTo>
                  <a:cubicBezTo>
                    <a:pt x="42" y="57"/>
                    <a:pt x="42" y="56"/>
                    <a:pt x="42" y="56"/>
                  </a:cubicBezTo>
                  <a:cubicBezTo>
                    <a:pt x="42" y="51"/>
                    <a:pt x="42" y="51"/>
                    <a:pt x="42" y="51"/>
                  </a:cubicBezTo>
                  <a:cubicBezTo>
                    <a:pt x="42" y="49"/>
                    <a:pt x="42" y="47"/>
                    <a:pt x="41" y="45"/>
                  </a:cubicBezTo>
                  <a:cubicBezTo>
                    <a:pt x="41" y="45"/>
                    <a:pt x="41" y="45"/>
                    <a:pt x="41" y="45"/>
                  </a:cubicBezTo>
                  <a:cubicBezTo>
                    <a:pt x="41" y="45"/>
                    <a:pt x="41" y="45"/>
                    <a:pt x="41" y="45"/>
                  </a:cubicBezTo>
                  <a:cubicBezTo>
                    <a:pt x="40" y="41"/>
                    <a:pt x="35" y="37"/>
                    <a:pt x="32" y="34"/>
                  </a:cubicBezTo>
                  <a:cubicBezTo>
                    <a:pt x="30" y="36"/>
                    <a:pt x="27" y="37"/>
                    <a:pt x="24" y="37"/>
                  </a:cubicBezTo>
                  <a:cubicBezTo>
                    <a:pt x="21" y="37"/>
                    <a:pt x="18" y="36"/>
                    <a:pt x="16" y="34"/>
                  </a:cubicBezTo>
                  <a:cubicBezTo>
                    <a:pt x="13" y="37"/>
                    <a:pt x="8" y="41"/>
                    <a:pt x="7" y="45"/>
                  </a:cubicBezTo>
                  <a:cubicBezTo>
                    <a:pt x="6" y="47"/>
                    <a:pt x="6" y="49"/>
                    <a:pt x="6" y="51"/>
                  </a:cubicBezTo>
                  <a:cubicBezTo>
                    <a:pt x="6" y="56"/>
                    <a:pt x="6" y="56"/>
                    <a:pt x="6" y="56"/>
                  </a:cubicBezTo>
                  <a:cubicBezTo>
                    <a:pt x="6" y="56"/>
                    <a:pt x="6" y="57"/>
                    <a:pt x="6" y="57"/>
                  </a:cubicBezTo>
                  <a:cubicBezTo>
                    <a:pt x="13" y="57"/>
                    <a:pt x="13" y="57"/>
                    <a:pt x="13" y="57"/>
                  </a:cubicBezTo>
                  <a:close/>
                  <a:moveTo>
                    <a:pt x="24" y="6"/>
                  </a:moveTo>
                  <a:cubicBezTo>
                    <a:pt x="24" y="6"/>
                    <a:pt x="24" y="6"/>
                    <a:pt x="24" y="6"/>
                  </a:cubicBezTo>
                  <a:cubicBezTo>
                    <a:pt x="17" y="6"/>
                    <a:pt x="11" y="11"/>
                    <a:pt x="11" y="18"/>
                  </a:cubicBezTo>
                  <a:cubicBezTo>
                    <a:pt x="11" y="26"/>
                    <a:pt x="17" y="31"/>
                    <a:pt x="24" y="31"/>
                  </a:cubicBezTo>
                  <a:cubicBezTo>
                    <a:pt x="31" y="31"/>
                    <a:pt x="37" y="26"/>
                    <a:pt x="37" y="18"/>
                  </a:cubicBezTo>
                  <a:cubicBezTo>
                    <a:pt x="37" y="11"/>
                    <a:pt x="31" y="6"/>
                    <a:pt x="2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7" name="Freeform 60"/>
            <p:cNvSpPr/>
            <p:nvPr/>
          </p:nvSpPr>
          <p:spPr bwMode="auto">
            <a:xfrm>
              <a:off x="4645745" y="3836077"/>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8" name="Freeform 61"/>
            <p:cNvSpPr/>
            <p:nvPr/>
          </p:nvSpPr>
          <p:spPr bwMode="auto">
            <a:xfrm>
              <a:off x="4645745" y="3170816"/>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rgbClr val="19479D"/>
            </a:solidFill>
            <a:ln>
              <a:noFill/>
            </a:ln>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9" name="Freeform 62"/>
            <p:cNvSpPr>
              <a:spLocks noEditPoints="1"/>
            </p:cNvSpPr>
            <p:nvPr/>
          </p:nvSpPr>
          <p:spPr bwMode="auto">
            <a:xfrm>
              <a:off x="4835501" y="3405221"/>
              <a:ext cx="290215" cy="285750"/>
            </a:xfrm>
            <a:custGeom>
              <a:avLst/>
              <a:gdLst>
                <a:gd name="T0" fmla="*/ 50 w 64"/>
                <a:gd name="T1" fmla="*/ 3 h 63"/>
                <a:gd name="T2" fmla="*/ 43 w 64"/>
                <a:gd name="T3" fmla="*/ 0 h 63"/>
                <a:gd name="T4" fmla="*/ 1 w 64"/>
                <a:gd name="T5" fmla="*/ 38 h 63"/>
                <a:gd name="T6" fmla="*/ 1 w 64"/>
                <a:gd name="T7" fmla="*/ 38 h 63"/>
                <a:gd name="T8" fmla="*/ 1 w 64"/>
                <a:gd name="T9" fmla="*/ 38 h 63"/>
                <a:gd name="T10" fmla="*/ 1 w 64"/>
                <a:gd name="T11" fmla="*/ 38 h 63"/>
                <a:gd name="T12" fmla="*/ 1 w 64"/>
                <a:gd name="T13" fmla="*/ 38 h 63"/>
                <a:gd name="T14" fmla="*/ 1 w 64"/>
                <a:gd name="T15" fmla="*/ 38 h 63"/>
                <a:gd name="T16" fmla="*/ 1 w 64"/>
                <a:gd name="T17" fmla="*/ 38 h 63"/>
                <a:gd name="T18" fmla="*/ 1 w 64"/>
                <a:gd name="T19" fmla="*/ 38 h 63"/>
                <a:gd name="T20" fmla="*/ 0 w 64"/>
                <a:gd name="T21" fmla="*/ 38 h 63"/>
                <a:gd name="T22" fmla="*/ 0 w 64"/>
                <a:gd name="T23" fmla="*/ 39 h 63"/>
                <a:gd name="T24" fmla="*/ 0 w 64"/>
                <a:gd name="T25" fmla="*/ 39 h 63"/>
                <a:gd name="T26" fmla="*/ 0 w 64"/>
                <a:gd name="T27" fmla="*/ 39 h 63"/>
                <a:gd name="T28" fmla="*/ 0 w 64"/>
                <a:gd name="T29" fmla="*/ 39 h 63"/>
                <a:gd name="T30" fmla="*/ 0 w 64"/>
                <a:gd name="T31" fmla="*/ 39 h 63"/>
                <a:gd name="T32" fmla="*/ 0 w 64"/>
                <a:gd name="T33" fmla="*/ 39 h 63"/>
                <a:gd name="T34" fmla="*/ 0 w 64"/>
                <a:gd name="T35" fmla="*/ 39 h 63"/>
                <a:gd name="T36" fmla="*/ 0 w 64"/>
                <a:gd name="T37" fmla="*/ 39 h 63"/>
                <a:gd name="T38" fmla="*/ 0 w 64"/>
                <a:gd name="T39" fmla="*/ 39 h 63"/>
                <a:gd name="T40" fmla="*/ 24 w 64"/>
                <a:gd name="T41" fmla="*/ 63 h 63"/>
                <a:gd name="T42" fmla="*/ 24 w 64"/>
                <a:gd name="T43" fmla="*/ 63 h 63"/>
                <a:gd name="T44" fmla="*/ 25 w 64"/>
                <a:gd name="T45" fmla="*/ 63 h 63"/>
                <a:gd name="T46" fmla="*/ 25 w 64"/>
                <a:gd name="T47" fmla="*/ 63 h 63"/>
                <a:gd name="T48" fmla="*/ 25 w 64"/>
                <a:gd name="T49" fmla="*/ 63 h 63"/>
                <a:gd name="T50" fmla="*/ 25 w 64"/>
                <a:gd name="T51" fmla="*/ 63 h 63"/>
                <a:gd name="T52" fmla="*/ 25 w 64"/>
                <a:gd name="T53" fmla="*/ 63 h 63"/>
                <a:gd name="T54" fmla="*/ 26 w 64"/>
                <a:gd name="T55" fmla="*/ 63 h 63"/>
                <a:gd name="T56" fmla="*/ 26 w 64"/>
                <a:gd name="T57" fmla="*/ 63 h 63"/>
                <a:gd name="T58" fmla="*/ 26 w 64"/>
                <a:gd name="T59" fmla="*/ 63 h 63"/>
                <a:gd name="T60" fmla="*/ 61 w 64"/>
                <a:gd name="T61" fmla="*/ 28 h 63"/>
                <a:gd name="T62" fmla="*/ 32 w 64"/>
                <a:gd name="T63" fmla="*/ 15 h 63"/>
                <a:gd name="T64" fmla="*/ 10 w 64"/>
                <a:gd name="T65" fmla="*/ 43 h 63"/>
                <a:gd name="T66" fmla="*/ 6 w 64"/>
                <a:gd name="T67" fmla="*/ 58 h 63"/>
                <a:gd name="T68" fmla="*/ 18 w 64"/>
                <a:gd name="T69" fmla="*/ 58 h 63"/>
                <a:gd name="T70" fmla="*/ 12 w 64"/>
                <a:gd name="T71" fmla="*/ 45 h 63"/>
                <a:gd name="T72" fmla="*/ 19 w 64"/>
                <a:gd name="T73" fmla="*/ 52 h 63"/>
                <a:gd name="T74" fmla="*/ 24 w 64"/>
                <a:gd name="T75" fmla="*/ 57 h 63"/>
                <a:gd name="T76" fmla="*/ 49 w 64"/>
                <a:gd name="T77" fmla="*/ 32 h 63"/>
                <a:gd name="T78" fmla="*/ 58 w 64"/>
                <a:gd name="T79" fmla="*/ 21 h 63"/>
                <a:gd name="T80" fmla="*/ 53 w 64"/>
                <a:gd name="T81" fmla="*/ 28 h 63"/>
                <a:gd name="T82" fmla="*/ 37 w 64"/>
                <a:gd name="T83" fmla="*/ 9 h 63"/>
                <a:gd name="T84" fmla="*/ 43 w 64"/>
                <a:gd name="T85" fmla="*/ 5 h 63"/>
                <a:gd name="T86" fmla="*/ 58 w 64"/>
                <a:gd name="T87"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3">
                  <a:moveTo>
                    <a:pt x="64" y="21"/>
                  </a:moveTo>
                  <a:cubicBezTo>
                    <a:pt x="64" y="18"/>
                    <a:pt x="63" y="16"/>
                    <a:pt x="61" y="14"/>
                  </a:cubicBezTo>
                  <a:cubicBezTo>
                    <a:pt x="50" y="3"/>
                    <a:pt x="50" y="3"/>
                    <a:pt x="50" y="3"/>
                  </a:cubicBezTo>
                  <a:cubicBezTo>
                    <a:pt x="48" y="1"/>
                    <a:pt x="45" y="0"/>
                    <a:pt x="43" y="0"/>
                  </a:cubicBezTo>
                  <a:cubicBezTo>
                    <a:pt x="43" y="0"/>
                    <a:pt x="43" y="0"/>
                    <a:pt x="43" y="0"/>
                  </a:cubicBezTo>
                  <a:cubicBezTo>
                    <a:pt x="43" y="0"/>
                    <a:pt x="43" y="0"/>
                    <a:pt x="43" y="0"/>
                  </a:cubicBezTo>
                  <a:cubicBezTo>
                    <a:pt x="40" y="0"/>
                    <a:pt x="38" y="1"/>
                    <a:pt x="36" y="3"/>
                  </a:cubicBezTo>
                  <a:cubicBezTo>
                    <a:pt x="24" y="14"/>
                    <a:pt x="13" y="26"/>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0" y="38"/>
                    <a:pt x="0" y="38"/>
                    <a:pt x="0" y="38"/>
                  </a:cubicBezTo>
                  <a:cubicBezTo>
                    <a:pt x="0" y="38"/>
                    <a:pt x="0" y="38"/>
                    <a:pt x="0" y="38"/>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61"/>
                    <a:pt x="0" y="61"/>
                    <a:pt x="0" y="61"/>
                  </a:cubicBezTo>
                  <a:cubicBezTo>
                    <a:pt x="0" y="62"/>
                    <a:pt x="1" y="63"/>
                    <a:pt x="3" y="63"/>
                  </a:cubicBezTo>
                  <a:cubicBezTo>
                    <a:pt x="24" y="63"/>
                    <a:pt x="24" y="63"/>
                    <a:pt x="24" y="63"/>
                  </a:cubicBezTo>
                  <a:cubicBezTo>
                    <a:pt x="24" y="63"/>
                    <a:pt x="24" y="63"/>
                    <a:pt x="24" y="63"/>
                  </a:cubicBezTo>
                  <a:cubicBezTo>
                    <a:pt x="24" y="63"/>
                    <a:pt x="24" y="63"/>
                    <a:pt x="24" y="63"/>
                  </a:cubicBezTo>
                  <a:cubicBezTo>
                    <a:pt x="24" y="63"/>
                    <a:pt x="24" y="63"/>
                    <a:pt x="24" y="63"/>
                  </a:cubicBezTo>
                  <a:cubicBezTo>
                    <a:pt x="24" y="63"/>
                    <a:pt x="24" y="63"/>
                    <a:pt x="24"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38" y="51"/>
                    <a:pt x="49" y="39"/>
                    <a:pt x="61" y="28"/>
                  </a:cubicBezTo>
                  <a:cubicBezTo>
                    <a:pt x="63" y="26"/>
                    <a:pt x="64" y="23"/>
                    <a:pt x="64" y="21"/>
                  </a:cubicBezTo>
                  <a:cubicBezTo>
                    <a:pt x="64" y="21"/>
                    <a:pt x="64" y="21"/>
                    <a:pt x="64" y="21"/>
                  </a:cubicBezTo>
                  <a:close/>
                  <a:moveTo>
                    <a:pt x="32" y="15"/>
                  </a:moveTo>
                  <a:cubicBezTo>
                    <a:pt x="32" y="15"/>
                    <a:pt x="32" y="15"/>
                    <a:pt x="32" y="15"/>
                  </a:cubicBezTo>
                  <a:cubicBezTo>
                    <a:pt x="35" y="18"/>
                    <a:pt x="35" y="18"/>
                    <a:pt x="35" y="18"/>
                  </a:cubicBezTo>
                  <a:cubicBezTo>
                    <a:pt x="10" y="43"/>
                    <a:pt x="10" y="43"/>
                    <a:pt x="10" y="43"/>
                  </a:cubicBezTo>
                  <a:cubicBezTo>
                    <a:pt x="7" y="40"/>
                    <a:pt x="7" y="40"/>
                    <a:pt x="7" y="40"/>
                  </a:cubicBezTo>
                  <a:cubicBezTo>
                    <a:pt x="32" y="15"/>
                    <a:pt x="32" y="15"/>
                    <a:pt x="32" y="15"/>
                  </a:cubicBezTo>
                  <a:close/>
                  <a:moveTo>
                    <a:pt x="6" y="58"/>
                  </a:moveTo>
                  <a:cubicBezTo>
                    <a:pt x="6" y="58"/>
                    <a:pt x="6" y="58"/>
                    <a:pt x="6" y="58"/>
                  </a:cubicBezTo>
                  <a:cubicBezTo>
                    <a:pt x="6" y="46"/>
                    <a:pt x="6" y="46"/>
                    <a:pt x="6" y="46"/>
                  </a:cubicBezTo>
                  <a:cubicBezTo>
                    <a:pt x="18" y="58"/>
                    <a:pt x="18" y="58"/>
                    <a:pt x="18" y="58"/>
                  </a:cubicBezTo>
                  <a:cubicBezTo>
                    <a:pt x="6" y="58"/>
                    <a:pt x="6" y="58"/>
                    <a:pt x="6" y="58"/>
                  </a:cubicBezTo>
                  <a:close/>
                  <a:moveTo>
                    <a:pt x="12" y="45"/>
                  </a:moveTo>
                  <a:cubicBezTo>
                    <a:pt x="12" y="45"/>
                    <a:pt x="12" y="45"/>
                    <a:pt x="12" y="45"/>
                  </a:cubicBezTo>
                  <a:cubicBezTo>
                    <a:pt x="37" y="20"/>
                    <a:pt x="37" y="20"/>
                    <a:pt x="37" y="20"/>
                  </a:cubicBezTo>
                  <a:cubicBezTo>
                    <a:pt x="44" y="27"/>
                    <a:pt x="44" y="27"/>
                    <a:pt x="44" y="27"/>
                  </a:cubicBezTo>
                  <a:cubicBezTo>
                    <a:pt x="19" y="52"/>
                    <a:pt x="19" y="52"/>
                    <a:pt x="19" y="52"/>
                  </a:cubicBezTo>
                  <a:cubicBezTo>
                    <a:pt x="12" y="45"/>
                    <a:pt x="12" y="45"/>
                    <a:pt x="12" y="45"/>
                  </a:cubicBezTo>
                  <a:close/>
                  <a:moveTo>
                    <a:pt x="24" y="57"/>
                  </a:moveTo>
                  <a:cubicBezTo>
                    <a:pt x="24" y="57"/>
                    <a:pt x="24" y="57"/>
                    <a:pt x="24" y="57"/>
                  </a:cubicBezTo>
                  <a:cubicBezTo>
                    <a:pt x="21" y="54"/>
                    <a:pt x="21" y="54"/>
                    <a:pt x="21" y="54"/>
                  </a:cubicBezTo>
                  <a:cubicBezTo>
                    <a:pt x="46" y="29"/>
                    <a:pt x="46" y="29"/>
                    <a:pt x="46" y="29"/>
                  </a:cubicBezTo>
                  <a:cubicBezTo>
                    <a:pt x="49" y="32"/>
                    <a:pt x="49" y="32"/>
                    <a:pt x="49" y="32"/>
                  </a:cubicBezTo>
                  <a:cubicBezTo>
                    <a:pt x="24" y="57"/>
                    <a:pt x="24" y="57"/>
                    <a:pt x="24" y="57"/>
                  </a:cubicBezTo>
                  <a:close/>
                  <a:moveTo>
                    <a:pt x="58" y="21"/>
                  </a:moveTo>
                  <a:cubicBezTo>
                    <a:pt x="58" y="21"/>
                    <a:pt x="58" y="21"/>
                    <a:pt x="58" y="21"/>
                  </a:cubicBezTo>
                  <a:cubicBezTo>
                    <a:pt x="58" y="21"/>
                    <a:pt x="58" y="21"/>
                    <a:pt x="58" y="21"/>
                  </a:cubicBezTo>
                  <a:cubicBezTo>
                    <a:pt x="58" y="22"/>
                    <a:pt x="58" y="23"/>
                    <a:pt x="57" y="24"/>
                  </a:cubicBezTo>
                  <a:cubicBezTo>
                    <a:pt x="53" y="28"/>
                    <a:pt x="53" y="28"/>
                    <a:pt x="53" y="28"/>
                  </a:cubicBezTo>
                  <a:cubicBezTo>
                    <a:pt x="35" y="11"/>
                    <a:pt x="35" y="11"/>
                    <a:pt x="35" y="11"/>
                  </a:cubicBezTo>
                  <a:cubicBezTo>
                    <a:pt x="36" y="11"/>
                    <a:pt x="36" y="11"/>
                    <a:pt x="36" y="11"/>
                  </a:cubicBezTo>
                  <a:cubicBezTo>
                    <a:pt x="37" y="9"/>
                    <a:pt x="37" y="9"/>
                    <a:pt x="37" y="9"/>
                  </a:cubicBezTo>
                  <a:cubicBezTo>
                    <a:pt x="40" y="7"/>
                    <a:pt x="40" y="7"/>
                    <a:pt x="40" y="7"/>
                  </a:cubicBezTo>
                  <a:cubicBezTo>
                    <a:pt x="41" y="6"/>
                    <a:pt x="42" y="5"/>
                    <a:pt x="43" y="5"/>
                  </a:cubicBezTo>
                  <a:cubicBezTo>
                    <a:pt x="43" y="5"/>
                    <a:pt x="43" y="5"/>
                    <a:pt x="43" y="5"/>
                  </a:cubicBezTo>
                  <a:cubicBezTo>
                    <a:pt x="44" y="5"/>
                    <a:pt x="45" y="6"/>
                    <a:pt x="46" y="7"/>
                  </a:cubicBezTo>
                  <a:cubicBezTo>
                    <a:pt x="57" y="18"/>
                    <a:pt x="57" y="18"/>
                    <a:pt x="57" y="18"/>
                  </a:cubicBezTo>
                  <a:cubicBezTo>
                    <a:pt x="58" y="18"/>
                    <a:pt x="58" y="20"/>
                    <a:pt x="58" y="21"/>
                  </a:cubicBezTo>
                  <a:cubicBezTo>
                    <a:pt x="58" y="21"/>
                    <a:pt x="58" y="21"/>
                    <a:pt x="5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
        <p:nvSpPr>
          <p:cNvPr id="40" name="TextBox 24"/>
          <p:cNvSpPr txBox="1"/>
          <p:nvPr/>
        </p:nvSpPr>
        <p:spPr>
          <a:xfrm>
            <a:off x="1481455" y="3469640"/>
            <a:ext cx="2780030" cy="639445"/>
          </a:xfrm>
          <a:prstGeom prst="rect">
            <a:avLst/>
          </a:prstGeom>
          <a:noFill/>
        </p:spPr>
        <p:txBody>
          <a:bodyPr wrap="square" lIns="0" tIns="0" rIns="0" bIns="0" rtlCol="0">
            <a:spAutoFit/>
          </a:bodyPr>
          <a:lstStyle/>
          <a:p>
            <a:pPr marL="0" marR="0" lvl="0" indent="0" algn="dist" defTabSz="914400" rtl="0" eaLnBrk="1" fontAlgn="auto" latinLnBrk="0" hangingPunct="1">
              <a:lnSpc>
                <a:spcPct val="13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19479D"/>
                </a:solidFill>
                <a:effectLst/>
                <a:uLnTx/>
                <a:uFillTx/>
                <a:latin typeface="Arial" panose="020B0604020202020204" pitchFamily="34" charset="0"/>
                <a:ea typeface="微软雅黑" panose="020B0503020204020204" charset="-122"/>
                <a:cs typeface="+mn-cs"/>
                <a:sym typeface="Arial" panose="020B0604020202020204" pitchFamily="34" charset="0"/>
              </a:rPr>
              <a:t>·</a:t>
            </a:r>
            <a:r>
              <a:rPr kumimoji="0" lang="zh-CN" altLang="en-US" sz="3200" b="0" i="0" u="none" strike="noStrike" kern="1200" cap="none" spc="0" normalizeH="0" baseline="0" noProof="0" dirty="0">
                <a:ln>
                  <a:noFill/>
                </a:ln>
                <a:solidFill>
                  <a:srgbClr val="19479D"/>
                </a:solidFill>
                <a:effectLst/>
                <a:uLnTx/>
                <a:uFillTx/>
                <a:latin typeface="Arial" panose="020B0604020202020204" pitchFamily="34" charset="0"/>
                <a:ea typeface="微软雅黑" panose="020B0503020204020204" charset="-122"/>
                <a:cs typeface="+mn-cs"/>
                <a:sym typeface="Arial" panose="020B0604020202020204" pitchFamily="34" charset="0"/>
              </a:rPr>
              <a:t>父爱无疆</a:t>
            </a:r>
            <a:r>
              <a:rPr kumimoji="0" lang="en-US" altLang="zh-CN" sz="3200" b="0" i="0" u="none" strike="noStrike" kern="1200" cap="none" spc="0" normalizeH="0" baseline="0" noProof="0" dirty="0">
                <a:ln>
                  <a:noFill/>
                </a:ln>
                <a:solidFill>
                  <a:srgbClr val="19479D"/>
                </a:solidFill>
                <a:effectLst/>
                <a:uLnTx/>
                <a:uFillTx/>
                <a:latin typeface="Arial" panose="020B0604020202020204" pitchFamily="34" charset="0"/>
                <a:ea typeface="微软雅黑" panose="020B0503020204020204" charset="-122"/>
                <a:cs typeface="+mn-cs"/>
                <a:sym typeface="Arial" panose="020B0604020202020204" pitchFamily="34" charset="0"/>
              </a:rPr>
              <a:t>·</a:t>
            </a:r>
          </a:p>
        </p:txBody>
      </p:sp>
      <p:sp>
        <p:nvSpPr>
          <p:cNvPr id="41" name="文本框 40"/>
          <p:cNvSpPr txBox="1"/>
          <p:nvPr/>
        </p:nvSpPr>
        <p:spPr>
          <a:xfrm>
            <a:off x="1407112" y="4320800"/>
            <a:ext cx="5456946" cy="148907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75000"/>
                    <a:lumOff val="25000"/>
                  </a:srgbClr>
                </a:solidFill>
                <a:effectLst/>
                <a:uLnTx/>
                <a:uFillTx/>
                <a:latin typeface="微软雅黑" panose="020B0503020204020204" charset="-122"/>
                <a:ea typeface="微软雅黑" panose="020B0503020204020204" charset="-122"/>
                <a:cs typeface="+mn-cs"/>
              </a:rPr>
              <a:t>请替换文字内容，请替换文字内容，请替换文字内容，请替换文字内容，请替换文字内容，请替换文字内容，请替换文字内容，请替换文字内容，请替换文字内容，请替换文字内容，请替换文字内容，请替换文字内容，请替换文字内容，请替换文字内容，请替换文字内容，请替换文字内容，请替换文字内容，请替换文字内容，</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2220" y="68362"/>
            <a:ext cx="5322146" cy="650484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7" name="矩形: 圆角 136"/>
          <p:cNvSpPr/>
          <p:nvPr/>
        </p:nvSpPr>
        <p:spPr>
          <a:xfrm>
            <a:off x="1431630" y="2956708"/>
            <a:ext cx="5014595" cy="65849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a:ln>
                  <a:noFill/>
                </a:ln>
                <a:solidFill>
                  <a:srgbClr val="19479D"/>
                </a:solidFill>
                <a:effectLst/>
                <a:uLnTx/>
                <a:uFillTx/>
                <a:latin typeface="Calibri" panose="020F0502020204030204" pitchFamily="34" charset="0"/>
                <a:ea typeface="微软雅黑" panose="020B0503020204020204" charset="-122"/>
                <a:cs typeface="Calibri" panose="020F0502020204030204" pitchFamily="34" charset="0"/>
              </a:rPr>
              <a:t>感谢聆听</a:t>
            </a:r>
            <a:endParaRPr kumimoji="0" lang="zh-CN" altLang="en-US" sz="6600" b="1"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endParaRPr>
          </a:p>
        </p:txBody>
      </p:sp>
      <p:sp>
        <p:nvSpPr>
          <p:cNvPr id="1127" name="矩形 1126"/>
          <p:cNvSpPr/>
          <p:nvPr/>
        </p:nvSpPr>
        <p:spPr>
          <a:xfrm>
            <a:off x="5368645" y="3304002"/>
            <a:ext cx="103527" cy="103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9" name="矩形: 圆角 138"/>
          <p:cNvSpPr/>
          <p:nvPr/>
        </p:nvSpPr>
        <p:spPr>
          <a:xfrm>
            <a:off x="1932645" y="3849518"/>
            <a:ext cx="3929380" cy="389890"/>
          </a:xfrm>
          <a:prstGeom prst="roundRect">
            <a:avLst>
              <a:gd name="adj" fmla="val 0"/>
            </a:avLst>
          </a:prstGeom>
          <a:noFill/>
          <a:ln w="22225">
            <a:solidFill>
              <a:srgbClr val="19479D">
                <a:alpha val="47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rPr>
              <a:t>BEST WISH FOR YOU</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p:cTn id="7" dur="1000" fill="hold"/>
                                        <p:tgtEl>
                                          <p:spTgt spid="137"/>
                                        </p:tgtEl>
                                        <p:attrNameLst>
                                          <p:attrName>ppt_w</p:attrName>
                                        </p:attrNameLst>
                                      </p:cBhvr>
                                      <p:tavLst>
                                        <p:tav tm="0">
                                          <p:val>
                                            <p:strVal val="#ppt_w*0.70"/>
                                          </p:val>
                                        </p:tav>
                                        <p:tav tm="100000">
                                          <p:val>
                                            <p:strVal val="#ppt_w"/>
                                          </p:val>
                                        </p:tav>
                                      </p:tavLst>
                                    </p:anim>
                                    <p:anim calcmode="lin" valueType="num">
                                      <p:cBhvr>
                                        <p:cTn id="8" dur="1000" fill="hold"/>
                                        <p:tgtEl>
                                          <p:spTgt spid="137"/>
                                        </p:tgtEl>
                                        <p:attrNameLst>
                                          <p:attrName>ppt_h</p:attrName>
                                        </p:attrNameLst>
                                      </p:cBhvr>
                                      <p:tavLst>
                                        <p:tav tm="0">
                                          <p:val>
                                            <p:strVal val="#ppt_h"/>
                                          </p:val>
                                        </p:tav>
                                        <p:tav tm="100000">
                                          <p:val>
                                            <p:strVal val="#ppt_h"/>
                                          </p:val>
                                        </p:tav>
                                      </p:tavLst>
                                    </p:anim>
                                    <p:animEffect transition="in" filter="fade">
                                      <p:cBhvr>
                                        <p:cTn id="9" dur="1000"/>
                                        <p:tgtEl>
                                          <p:spTgt spid="13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p:cTn id="12" dur="1000" fill="hold"/>
                                        <p:tgtEl>
                                          <p:spTgt spid="139"/>
                                        </p:tgtEl>
                                        <p:attrNameLst>
                                          <p:attrName>ppt_w</p:attrName>
                                        </p:attrNameLst>
                                      </p:cBhvr>
                                      <p:tavLst>
                                        <p:tav tm="0">
                                          <p:val>
                                            <p:strVal val="#ppt_w*0.70"/>
                                          </p:val>
                                        </p:tav>
                                        <p:tav tm="100000">
                                          <p:val>
                                            <p:strVal val="#ppt_w"/>
                                          </p:val>
                                        </p:tav>
                                      </p:tavLst>
                                    </p:anim>
                                    <p:anim calcmode="lin" valueType="num">
                                      <p:cBhvr>
                                        <p:cTn id="13" dur="1000" fill="hold"/>
                                        <p:tgtEl>
                                          <p:spTgt spid="139"/>
                                        </p:tgtEl>
                                        <p:attrNameLst>
                                          <p:attrName>ppt_h</p:attrName>
                                        </p:attrNameLst>
                                      </p:cBhvr>
                                      <p:tavLst>
                                        <p:tav tm="0">
                                          <p:val>
                                            <p:strVal val="#ppt_h"/>
                                          </p:val>
                                        </p:tav>
                                        <p:tav tm="100000">
                                          <p:val>
                                            <p:strVal val="#ppt_h"/>
                                          </p:val>
                                        </p:tav>
                                      </p:tavLst>
                                    </p:anim>
                                    <p:animEffect transition="in" filter="fade">
                                      <p:cBhvr>
                                        <p:cTn id="14"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803900" y="2063750"/>
            <a:ext cx="3862877" cy="483235"/>
            <a:chOff x="10088" y="3007"/>
            <a:chExt cx="4461" cy="761"/>
          </a:xfrm>
        </p:grpSpPr>
        <p:sp>
          <p:nvSpPr>
            <p:cNvPr id="15" name="Rectangle 47"/>
            <p:cNvSpPr/>
            <p:nvPr/>
          </p:nvSpPr>
          <p:spPr>
            <a:xfrm>
              <a:off x="11134" y="3007"/>
              <a:ext cx="3415" cy="672"/>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zh-CN" sz="28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添加您的文本标题</a:t>
              </a:r>
            </a:p>
          </p:txBody>
        </p:sp>
        <p:sp>
          <p:nvSpPr>
            <p:cNvPr id="27" name="Rectangle 47"/>
            <p:cNvSpPr/>
            <p:nvPr/>
          </p:nvSpPr>
          <p:spPr>
            <a:xfrm>
              <a:off x="10088" y="3048"/>
              <a:ext cx="719" cy="720"/>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01.</a:t>
              </a:r>
              <a:endParaRPr kumimoji="0" lang="en-US" altLang="zh-CN" sz="28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endParaRPr>
            </a:p>
          </p:txBody>
        </p:sp>
      </p:grpSp>
      <p:grpSp>
        <p:nvGrpSpPr>
          <p:cNvPr id="7" name="组合 6"/>
          <p:cNvGrpSpPr/>
          <p:nvPr/>
        </p:nvGrpSpPr>
        <p:grpSpPr>
          <a:xfrm>
            <a:off x="5803900" y="2969895"/>
            <a:ext cx="3827780" cy="457200"/>
            <a:chOff x="10088" y="4434"/>
            <a:chExt cx="6028" cy="720"/>
          </a:xfrm>
        </p:grpSpPr>
        <p:sp>
          <p:nvSpPr>
            <p:cNvPr id="16" name="Rectangle 47"/>
            <p:cNvSpPr/>
            <p:nvPr/>
          </p:nvSpPr>
          <p:spPr>
            <a:xfrm>
              <a:off x="11526" y="4434"/>
              <a:ext cx="4590" cy="720"/>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zh-CN" sz="28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sym typeface="+mn-ea"/>
                </a:rPr>
                <a:t>添加您的文本标题</a:t>
              </a:r>
            </a:p>
          </p:txBody>
        </p:sp>
        <p:sp>
          <p:nvSpPr>
            <p:cNvPr id="28" name="Rectangle 47"/>
            <p:cNvSpPr/>
            <p:nvPr/>
          </p:nvSpPr>
          <p:spPr>
            <a:xfrm>
              <a:off x="10088" y="4475"/>
              <a:ext cx="814" cy="679"/>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02.</a:t>
              </a:r>
              <a:endParaRPr kumimoji="0" lang="en-US" altLang="zh-CN" sz="28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endParaRPr>
            </a:p>
          </p:txBody>
        </p:sp>
      </p:grpSp>
      <p:grpSp>
        <p:nvGrpSpPr>
          <p:cNvPr id="8" name="组合 7"/>
          <p:cNvGrpSpPr/>
          <p:nvPr/>
        </p:nvGrpSpPr>
        <p:grpSpPr>
          <a:xfrm>
            <a:off x="5817235" y="3817620"/>
            <a:ext cx="3862705" cy="883920"/>
            <a:chOff x="10088" y="5862"/>
            <a:chExt cx="6083" cy="1392"/>
          </a:xfrm>
        </p:grpSpPr>
        <p:sp>
          <p:nvSpPr>
            <p:cNvPr id="17" name="Rectangle 47"/>
            <p:cNvSpPr/>
            <p:nvPr/>
          </p:nvSpPr>
          <p:spPr>
            <a:xfrm>
              <a:off x="11478" y="5862"/>
              <a:ext cx="4693" cy="1392"/>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zh-CN" sz="28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sym typeface="+mn-ea"/>
                </a:rPr>
                <a:t>添加您的文本标题</a:t>
              </a:r>
            </a:p>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zh-CN" sz="28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sym typeface="+mn-ea"/>
              </a:endParaRPr>
            </a:p>
          </p:txBody>
        </p:sp>
        <p:sp>
          <p:nvSpPr>
            <p:cNvPr id="29" name="Rectangle 47"/>
            <p:cNvSpPr/>
            <p:nvPr/>
          </p:nvSpPr>
          <p:spPr>
            <a:xfrm>
              <a:off x="10088" y="5903"/>
              <a:ext cx="814" cy="679"/>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03.</a:t>
              </a:r>
              <a:endParaRPr kumimoji="0" lang="en-US" altLang="zh-CN" sz="28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endParaRPr>
            </a:p>
          </p:txBody>
        </p:sp>
      </p:grpSp>
      <p:grpSp>
        <p:nvGrpSpPr>
          <p:cNvPr id="9" name="组合 8"/>
          <p:cNvGrpSpPr/>
          <p:nvPr/>
        </p:nvGrpSpPr>
        <p:grpSpPr>
          <a:xfrm>
            <a:off x="5817235" y="4740910"/>
            <a:ext cx="3862070" cy="883920"/>
            <a:chOff x="10088" y="7316"/>
            <a:chExt cx="6082" cy="1392"/>
          </a:xfrm>
        </p:grpSpPr>
        <p:sp>
          <p:nvSpPr>
            <p:cNvPr id="18" name="Rectangle 47"/>
            <p:cNvSpPr/>
            <p:nvPr/>
          </p:nvSpPr>
          <p:spPr>
            <a:xfrm>
              <a:off x="11430" y="7316"/>
              <a:ext cx="4740" cy="1392"/>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zh-CN" sz="28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sym typeface="+mn-ea"/>
                </a:rPr>
                <a:t>添加您的文本标题</a:t>
              </a:r>
            </a:p>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zh-CN" sz="28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sym typeface="+mn-ea"/>
              </a:endParaRPr>
            </a:p>
          </p:txBody>
        </p:sp>
        <p:sp>
          <p:nvSpPr>
            <p:cNvPr id="30" name="Rectangle 47"/>
            <p:cNvSpPr/>
            <p:nvPr/>
          </p:nvSpPr>
          <p:spPr>
            <a:xfrm>
              <a:off x="10088" y="7316"/>
              <a:ext cx="814" cy="679"/>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04.</a:t>
              </a:r>
              <a:endParaRPr kumimoji="0" lang="en-US" altLang="zh-CN" sz="28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endParaRPr>
            </a:p>
          </p:txBody>
        </p:sp>
      </p:grpSp>
      <p:sp>
        <p:nvSpPr>
          <p:cNvPr id="31" name="文本框 30"/>
          <p:cNvSpPr txBox="1"/>
          <p:nvPr/>
        </p:nvSpPr>
        <p:spPr>
          <a:xfrm rot="5400000">
            <a:off x="2084338" y="3784515"/>
            <a:ext cx="3222080" cy="548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19479D"/>
                </a:solidFill>
                <a:effectLst/>
                <a:uLnTx/>
                <a:uFillTx/>
                <a:latin typeface="腾祥睿黑简-W2" panose="01010104010101010101" charset="-122"/>
                <a:ea typeface="腾祥睿黑简-W2" panose="01010104010101010101" charset="-122"/>
                <a:cs typeface="+mn-cs"/>
              </a:rPr>
              <a:t>CONTENT</a:t>
            </a:r>
          </a:p>
        </p:txBody>
      </p:sp>
      <p:sp>
        <p:nvSpPr>
          <p:cNvPr id="10" name="文本框 9"/>
          <p:cNvSpPr txBox="1"/>
          <p:nvPr/>
        </p:nvSpPr>
        <p:spPr>
          <a:xfrm>
            <a:off x="1856740" y="2001520"/>
            <a:ext cx="2112645" cy="192024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19479D"/>
                </a:solidFill>
                <a:effectLst/>
                <a:uLnTx/>
                <a:uFillTx/>
                <a:latin typeface="腾祥睿黑简-W2" panose="01010104010101010101" charset="-122"/>
                <a:ea typeface="腾祥睿黑简-W2" panose="01010104010101010101" charset="-122"/>
                <a:cs typeface="+mn-cs"/>
              </a:rPr>
              <a:t>目</a:t>
            </a:r>
          </a:p>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19479D"/>
                </a:solidFill>
                <a:effectLst/>
                <a:uLnTx/>
                <a:uFillTx/>
                <a:latin typeface="腾祥睿黑简-W2" panose="01010104010101010101" charset="-122"/>
                <a:ea typeface="腾祥睿黑简-W2" panose="01010104010101010101" charset="-122"/>
                <a:cs typeface="+mn-cs"/>
              </a:rPr>
              <a:t>录</a:t>
            </a:r>
          </a:p>
        </p:txBody>
      </p:sp>
      <p:cxnSp>
        <p:nvCxnSpPr>
          <p:cNvPr id="12" name="直接连接符 11"/>
          <p:cNvCxnSpPr/>
          <p:nvPr/>
        </p:nvCxnSpPr>
        <p:spPr>
          <a:xfrm flipH="1">
            <a:off x="2637790" y="2698750"/>
            <a:ext cx="1409700" cy="1885950"/>
          </a:xfrm>
          <a:prstGeom prst="line">
            <a:avLst/>
          </a:prstGeom>
          <a:ln w="19050">
            <a:solidFill>
              <a:srgbClr val="19479D"/>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1"/>
                                        </p:tgtEl>
                                        <p:attrNameLst>
                                          <p:attrName>ppt_y</p:attrName>
                                        </p:attrNameLst>
                                      </p:cBhvr>
                                      <p:tavLst>
                                        <p:tav tm="0">
                                          <p:val>
                                            <p:strVal val="#ppt_y"/>
                                          </p:val>
                                        </p:tav>
                                        <p:tav tm="100000">
                                          <p:val>
                                            <p:strVal val="#ppt_y"/>
                                          </p:val>
                                        </p:tav>
                                      </p:tavLst>
                                    </p:anim>
                                    <p:anim calcmode="lin" valueType="num">
                                      <p:cBhvr>
                                        <p:cTn id="22"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1"/>
                                        </p:tgtEl>
                                      </p:cBhvr>
                                    </p:animEffect>
                                  </p:childTnLst>
                                </p:cTn>
                              </p:par>
                            </p:childTnLst>
                          </p:cTn>
                        </p:par>
                        <p:par>
                          <p:cTn id="25" fill="hold">
                            <p:stCondLst>
                              <p:cond delay="1799"/>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799"/>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3799"/>
                            </p:stCondLst>
                            <p:childTnLst>
                              <p:par>
                                <p:cTn id="38" presetID="42"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par>
                          <p:cTn id="43" fill="hold">
                            <p:stCondLst>
                              <p:cond delay="4799"/>
                            </p:stCondLst>
                            <p:childTnLst>
                              <p:par>
                                <p:cTn id="44" presetID="42"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7" name="Rectangle 47"/>
          <p:cNvSpPr/>
          <p:nvPr/>
        </p:nvSpPr>
        <p:spPr>
          <a:xfrm>
            <a:off x="736600" y="1061085"/>
            <a:ext cx="1421765" cy="1015365"/>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01.</a:t>
            </a:r>
            <a:endParaRPr kumimoji="0" lang="en-US" altLang="zh-CN" sz="66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endParaRPr>
          </a:p>
        </p:txBody>
      </p:sp>
      <p:cxnSp>
        <p:nvCxnSpPr>
          <p:cNvPr id="12" name="直接连接符 11"/>
          <p:cNvCxnSpPr/>
          <p:nvPr/>
        </p:nvCxnSpPr>
        <p:spPr>
          <a:xfrm flipH="1">
            <a:off x="1475740" y="1508125"/>
            <a:ext cx="1409700" cy="1885950"/>
          </a:xfrm>
          <a:prstGeom prst="line">
            <a:avLst/>
          </a:prstGeom>
          <a:ln w="19050">
            <a:solidFill>
              <a:srgbClr val="19479D"/>
            </a:solidFill>
          </a:ln>
        </p:spPr>
        <p:style>
          <a:lnRef idx="1">
            <a:schemeClr val="accent1"/>
          </a:lnRef>
          <a:fillRef idx="0">
            <a:schemeClr val="accent1"/>
          </a:fillRef>
          <a:effectRef idx="0">
            <a:schemeClr val="accent1"/>
          </a:effectRef>
          <a:fontRef idx="minor">
            <a:schemeClr val="tx1"/>
          </a:fontRef>
        </p:style>
      </p:cxnSp>
      <p:sp>
        <p:nvSpPr>
          <p:cNvPr id="15" name="Rectangle 47"/>
          <p:cNvSpPr/>
          <p:nvPr/>
        </p:nvSpPr>
        <p:spPr>
          <a:xfrm>
            <a:off x="2072640" y="2891155"/>
            <a:ext cx="5014595" cy="615315"/>
          </a:xfrm>
          <a:prstGeom prst="rect">
            <a:avLst/>
          </a:prstGeom>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zh-CN" sz="4000" b="0" i="0" u="none" strike="noStrike" kern="1200" cap="none" spc="0" normalizeH="0" baseline="0" noProof="0" dirty="0">
                <a:ln>
                  <a:noFill/>
                </a:ln>
                <a:solidFill>
                  <a:srgbClr val="19479D"/>
                </a:solidFill>
                <a:effectLst/>
                <a:uLnTx/>
                <a:uFillTx/>
                <a:latin typeface="Broadway" panose="04040905080B02020502" charset="0"/>
                <a:ea typeface="腾祥睿黑简-W2" panose="01010104010101010101" charset="-122"/>
                <a:cs typeface="Arial" panose="020B0604020202020204" pitchFamily="34" charset="0"/>
              </a:rPr>
              <a:t>添加您的文本标题</a:t>
            </a:r>
          </a:p>
        </p:txBody>
      </p:sp>
      <p:sp>
        <p:nvSpPr>
          <p:cNvPr id="137" name="矩形: 圆角 136"/>
          <p:cNvSpPr/>
          <p:nvPr/>
        </p:nvSpPr>
        <p:spPr>
          <a:xfrm>
            <a:off x="2158365" y="3620135"/>
            <a:ext cx="5826125" cy="65849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19479D"/>
                </a:solidFill>
                <a:effectLst/>
                <a:uLnTx/>
                <a:uFillTx/>
                <a:latin typeface="Calibri" panose="020F0502020204030204" pitchFamily="34" charset="0"/>
                <a:ea typeface="微软雅黑" panose="020B0503020204020204" charset="-122"/>
                <a:cs typeface="Calibri" panose="020F0502020204030204" pitchFamily="34" charset="0"/>
              </a:rPr>
              <a:t>FATHER’S</a:t>
            </a:r>
            <a:r>
              <a:rPr kumimoji="0" lang="en-US" altLang="zh-CN" sz="3600" b="1" i="0" u="none" strike="noStrike" kern="1200" cap="none" spc="0" normalizeH="0" baseline="0" noProof="0" dirty="0">
                <a:ln>
                  <a:noFill/>
                </a:ln>
                <a:solidFill>
                  <a:srgbClr val="ED7D31"/>
                </a:solidFill>
                <a:effectLst/>
                <a:uLnTx/>
                <a:uFillTx/>
                <a:latin typeface="Calibri" panose="020F0502020204030204" pitchFamily="34" charset="0"/>
                <a:ea typeface="微软雅黑" panose="020B0503020204020204" charset="-122"/>
                <a:cs typeface="Calibri" panose="020F0502020204030204" pitchFamily="34" charset="0"/>
              </a:rPr>
              <a:t> </a:t>
            </a:r>
            <a:r>
              <a:rPr kumimoji="0" lang="en-US" altLang="zh-CN" sz="3600" b="1" i="0" u="none" strike="noStrike" kern="1200" cap="none" spc="0" normalizeH="0" baseline="0" noProof="0" dirty="0">
                <a:ln>
                  <a:noFill/>
                </a:ln>
                <a:solidFill>
                  <a:srgbClr val="000000"/>
                </a:solidFill>
                <a:effectLst/>
                <a:uLnTx/>
                <a:uFillTx/>
                <a:latin typeface="Calibri" panose="020F0502020204030204" pitchFamily="34" charset="0"/>
                <a:ea typeface="微软雅黑" panose="020B0503020204020204" charset="-122"/>
                <a:cs typeface="Calibri" panose="020F0502020204030204" pitchFamily="34" charset="0"/>
              </a:rPr>
              <a:t>DAY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1000"/>
                                        <p:tgtEl>
                                          <p:spTgt spid="2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10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1000"/>
                                        <p:tgtEl>
                                          <p:spTgt spid="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checkerboard(across)">
                                      <p:cBhvr>
                                        <p:cTn id="16"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kdörtgen 141"/>
          <p:cNvSpPr/>
          <p:nvPr/>
        </p:nvSpPr>
        <p:spPr>
          <a:xfrm>
            <a:off x="7099300" y="2671445"/>
            <a:ext cx="4059555" cy="97599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sym typeface="Arial" panose="020B0604020202020204" pitchFamily="34" charset="0"/>
              </a:rPr>
              <a:t>单击此处编辑您要的内容，建议您在展示时采用微软雅黑字体，本模版所有图形线条及其相应素材均可自由编辑、改色、替换。</a:t>
            </a:r>
          </a:p>
        </p:txBody>
      </p:sp>
      <p:sp>
        <p:nvSpPr>
          <p:cNvPr id="21" name="Dikdörtgen 144"/>
          <p:cNvSpPr/>
          <p:nvPr/>
        </p:nvSpPr>
        <p:spPr>
          <a:xfrm>
            <a:off x="7099300" y="4702810"/>
            <a:ext cx="4059555" cy="97599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sym typeface="Arial" panose="020B0604020202020204" pitchFamily="34" charset="0"/>
              </a:rPr>
              <a:t>单击此处编辑您要的内容，建议您在展示时采用微软雅黑字体，本模版所有图形线条及其相应素材均可自由编辑、改色、替换。</a:t>
            </a:r>
          </a:p>
        </p:txBody>
      </p:sp>
      <p:sp>
        <p:nvSpPr>
          <p:cNvPr id="22" name="Metin kutusu 142"/>
          <p:cNvSpPr txBox="1"/>
          <p:nvPr/>
        </p:nvSpPr>
        <p:spPr>
          <a:xfrm>
            <a:off x="7099337" y="3990659"/>
            <a:ext cx="2316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19479D"/>
                </a:solidFill>
                <a:effectLst/>
                <a:uLnTx/>
                <a:uFillTx/>
                <a:latin typeface="微软雅黑" panose="020B0503020204020204" charset="-122"/>
                <a:ea typeface="微软雅黑" panose="020B0503020204020204" charset="-122"/>
                <a:cs typeface="+mn-cs"/>
              </a:rPr>
              <a:t>单击编辑标题</a:t>
            </a:r>
            <a:endParaRPr kumimoji="0" lang="zh-CN" altLang="en-US" sz="2800" b="1" i="0" u="none" strike="noStrike" kern="1200" cap="none" spc="0" normalizeH="0" baseline="0" noProof="0" dirty="0">
              <a:ln>
                <a:noFill/>
              </a:ln>
              <a:solidFill>
                <a:srgbClr val="19479D"/>
              </a:solidFill>
              <a:effectLst/>
              <a:uLnTx/>
              <a:uFillTx/>
              <a:latin typeface="微软雅黑" panose="020B0503020204020204" charset="-122"/>
              <a:ea typeface="微软雅黑" panose="020B0503020204020204" charset="-122"/>
              <a:cs typeface="Arial Unicode MS" panose="020B0604020202020204" pitchFamily="34" charset="-128"/>
            </a:endParaRPr>
          </a:p>
        </p:txBody>
      </p:sp>
      <p:sp>
        <p:nvSpPr>
          <p:cNvPr id="23" name="Metin kutusu 146"/>
          <p:cNvSpPr txBox="1"/>
          <p:nvPr/>
        </p:nvSpPr>
        <p:spPr>
          <a:xfrm>
            <a:off x="7099339" y="1853011"/>
            <a:ext cx="2316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19479D"/>
                </a:solidFill>
                <a:effectLst/>
                <a:uLnTx/>
                <a:uFillTx/>
                <a:latin typeface="微软雅黑" panose="020B0503020204020204" charset="-122"/>
                <a:ea typeface="微软雅黑" panose="020B0503020204020204" charset="-122"/>
                <a:cs typeface="+mn-cs"/>
              </a:rPr>
              <a:t>单击编辑标题</a:t>
            </a:r>
            <a:endParaRPr kumimoji="0" lang="zh-CN" altLang="en-US" sz="2800" b="1" i="0" u="none" strike="noStrike" kern="1200" cap="none" spc="0" normalizeH="0" baseline="0" noProof="0" dirty="0">
              <a:ln>
                <a:noFill/>
              </a:ln>
              <a:solidFill>
                <a:srgbClr val="19479D"/>
              </a:solidFill>
              <a:effectLst/>
              <a:uLnTx/>
              <a:uFillTx/>
              <a:latin typeface="微软雅黑" panose="020B0503020204020204" charset="-122"/>
              <a:ea typeface="微软雅黑" panose="020B0503020204020204" charset="-122"/>
              <a:cs typeface="Arial Unicode MS" panose="020B0604020202020204" pitchFamily="34" charset="-128"/>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43" y="901146"/>
            <a:ext cx="5780897" cy="578089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27"/>
          <p:cNvSpPr/>
          <p:nvPr/>
        </p:nvSpPr>
        <p:spPr>
          <a:xfrm>
            <a:off x="1820390" y="2178592"/>
            <a:ext cx="1244057" cy="1853770"/>
          </a:xfrm>
          <a:prstGeom prst="roundRect">
            <a:avLst>
              <a:gd name="adj" fmla="val 14445"/>
            </a:avLst>
          </a:prstGeom>
          <a:solidFill>
            <a:schemeClr val="accent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45" b="1" dirty="0">
              <a:latin typeface="Arial" panose="020B0604020202020204" pitchFamily="34" charset="0"/>
              <a:ea typeface="微软雅黑" panose="020B0503020204020204" charset="-122"/>
              <a:sym typeface="Arial" panose="020B0604020202020204" pitchFamily="34" charset="0"/>
            </a:endParaRPr>
          </a:p>
        </p:txBody>
      </p:sp>
      <p:sp>
        <p:nvSpPr>
          <p:cNvPr id="20" name="Oval 28"/>
          <p:cNvSpPr/>
          <p:nvPr/>
        </p:nvSpPr>
        <p:spPr>
          <a:xfrm>
            <a:off x="1933196" y="2331718"/>
            <a:ext cx="1019908" cy="1019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675" dirty="0">
                <a:solidFill>
                  <a:schemeClr val="tx2">
                    <a:lumMod val="60000"/>
                    <a:lumOff val="40000"/>
                  </a:schemeClr>
                </a:solidFill>
                <a:latin typeface="Arial" panose="020B0604020202020204" pitchFamily="34" charset="0"/>
                <a:ea typeface="微软雅黑" panose="020B0503020204020204" charset="-122"/>
                <a:sym typeface="Arial" panose="020B0604020202020204" pitchFamily="34" charset="0"/>
              </a:rPr>
              <a:t></a:t>
            </a:r>
          </a:p>
        </p:txBody>
      </p:sp>
      <p:sp>
        <p:nvSpPr>
          <p:cNvPr id="21" name="Text Placeholder 7"/>
          <p:cNvSpPr txBox="1"/>
          <p:nvPr/>
        </p:nvSpPr>
        <p:spPr>
          <a:xfrm>
            <a:off x="1842043" y="3481572"/>
            <a:ext cx="1222405" cy="325874"/>
          </a:xfrm>
          <a:prstGeom prst="rect">
            <a:avLst/>
          </a:prstGeom>
        </p:spPr>
        <p:txBody>
          <a:bodyPr vert="horz" lIns="0" tIns="73864" rIns="0" bIns="73864"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55" b="0">
                <a:latin typeface="Arial" panose="020B0604020202020204" pitchFamily="34" charset="0"/>
                <a:ea typeface="微软雅黑" panose="020B0503020204020204" charset="-122"/>
                <a:sym typeface="Arial" panose="020B0604020202020204" pitchFamily="34" charset="0"/>
              </a:rPr>
              <a:t>请替换文字内容</a:t>
            </a:r>
            <a:endParaRPr lang="es-ES_tradnl" sz="1055" b="0" dirty="0">
              <a:latin typeface="Arial" panose="020B0604020202020204" pitchFamily="34" charset="0"/>
              <a:ea typeface="微软雅黑" panose="020B0503020204020204" charset="-122"/>
              <a:sym typeface="Arial" panose="020B0604020202020204" pitchFamily="34" charset="0"/>
            </a:endParaRPr>
          </a:p>
        </p:txBody>
      </p:sp>
      <p:sp>
        <p:nvSpPr>
          <p:cNvPr id="22" name="Text Placeholder 7"/>
          <p:cNvSpPr txBox="1"/>
          <p:nvPr/>
        </p:nvSpPr>
        <p:spPr>
          <a:xfrm>
            <a:off x="2062959" y="2528351"/>
            <a:ext cx="789138" cy="627284"/>
          </a:xfrm>
          <a:prstGeom prst="rect">
            <a:avLst/>
          </a:prstGeom>
        </p:spPr>
        <p:txBody>
          <a:bodyPr vert="horz" lIns="0" tIns="73864" rIns="0" bIns="73864"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15" b="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01</a:t>
            </a:r>
          </a:p>
        </p:txBody>
      </p:sp>
      <p:sp>
        <p:nvSpPr>
          <p:cNvPr id="23" name="Rounded Rectangle 31"/>
          <p:cNvSpPr/>
          <p:nvPr/>
        </p:nvSpPr>
        <p:spPr>
          <a:xfrm>
            <a:off x="3263326" y="2178592"/>
            <a:ext cx="1244057" cy="1853770"/>
          </a:xfrm>
          <a:prstGeom prst="roundRect">
            <a:avLst>
              <a:gd name="adj" fmla="val 14445"/>
            </a:avLst>
          </a:prstGeom>
          <a:solidFill>
            <a:schemeClr val="accent2"/>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45" b="1" dirty="0">
              <a:latin typeface="Arial" panose="020B0604020202020204" pitchFamily="34" charset="0"/>
              <a:ea typeface="微软雅黑" panose="020B0503020204020204" charset="-122"/>
              <a:sym typeface="Arial" panose="020B0604020202020204" pitchFamily="34" charset="0"/>
            </a:endParaRPr>
          </a:p>
        </p:txBody>
      </p:sp>
      <p:sp>
        <p:nvSpPr>
          <p:cNvPr id="39" name="Oval 32"/>
          <p:cNvSpPr/>
          <p:nvPr/>
        </p:nvSpPr>
        <p:spPr>
          <a:xfrm>
            <a:off x="3376133" y="2331718"/>
            <a:ext cx="1019908" cy="1019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675" dirty="0">
                <a:solidFill>
                  <a:schemeClr val="tx2">
                    <a:lumMod val="60000"/>
                    <a:lumOff val="40000"/>
                  </a:schemeClr>
                </a:solidFill>
                <a:latin typeface="Arial" panose="020B0604020202020204" pitchFamily="34" charset="0"/>
                <a:ea typeface="微软雅黑" panose="020B0503020204020204" charset="-122"/>
                <a:sym typeface="Arial" panose="020B0604020202020204" pitchFamily="34" charset="0"/>
              </a:rPr>
              <a:t></a:t>
            </a:r>
          </a:p>
        </p:txBody>
      </p:sp>
      <p:sp>
        <p:nvSpPr>
          <p:cNvPr id="40" name="Text Placeholder 7"/>
          <p:cNvSpPr txBox="1"/>
          <p:nvPr/>
        </p:nvSpPr>
        <p:spPr>
          <a:xfrm>
            <a:off x="3284979" y="3481572"/>
            <a:ext cx="1222405" cy="325874"/>
          </a:xfrm>
          <a:prstGeom prst="rect">
            <a:avLst/>
          </a:prstGeom>
        </p:spPr>
        <p:txBody>
          <a:bodyPr vert="horz" lIns="0" tIns="73864" rIns="0" bIns="73864"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55" b="0">
                <a:latin typeface="Arial" panose="020B0604020202020204" pitchFamily="34" charset="0"/>
                <a:ea typeface="微软雅黑" panose="020B0503020204020204" charset="-122"/>
                <a:sym typeface="Arial" panose="020B0604020202020204" pitchFamily="34" charset="0"/>
              </a:rPr>
              <a:t>请替换文字内容</a:t>
            </a:r>
            <a:endParaRPr lang="es-ES_tradnl" sz="1055" b="0" dirty="0">
              <a:latin typeface="Arial" panose="020B0604020202020204" pitchFamily="34" charset="0"/>
              <a:ea typeface="微软雅黑" panose="020B0503020204020204" charset="-122"/>
              <a:sym typeface="Arial" panose="020B0604020202020204" pitchFamily="34" charset="0"/>
            </a:endParaRPr>
          </a:p>
        </p:txBody>
      </p:sp>
      <p:sp>
        <p:nvSpPr>
          <p:cNvPr id="41" name="Text Placeholder 7"/>
          <p:cNvSpPr txBox="1"/>
          <p:nvPr/>
        </p:nvSpPr>
        <p:spPr>
          <a:xfrm>
            <a:off x="3505895" y="2528351"/>
            <a:ext cx="789138" cy="627284"/>
          </a:xfrm>
          <a:prstGeom prst="rect">
            <a:avLst/>
          </a:prstGeom>
        </p:spPr>
        <p:txBody>
          <a:bodyPr vert="horz" lIns="0" tIns="73864" rIns="0" bIns="73864"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15" b="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02</a:t>
            </a:r>
          </a:p>
        </p:txBody>
      </p:sp>
      <p:sp>
        <p:nvSpPr>
          <p:cNvPr id="42" name="Rounded Rectangle 35"/>
          <p:cNvSpPr/>
          <p:nvPr/>
        </p:nvSpPr>
        <p:spPr>
          <a:xfrm>
            <a:off x="4706264" y="2178592"/>
            <a:ext cx="1244057" cy="1853770"/>
          </a:xfrm>
          <a:prstGeom prst="roundRect">
            <a:avLst>
              <a:gd name="adj" fmla="val 14445"/>
            </a:avLst>
          </a:prstGeom>
          <a:solidFill>
            <a:schemeClr val="accent3"/>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45" b="1" dirty="0">
              <a:latin typeface="Arial" panose="020B0604020202020204" pitchFamily="34" charset="0"/>
              <a:ea typeface="微软雅黑" panose="020B0503020204020204" charset="-122"/>
              <a:sym typeface="Arial" panose="020B0604020202020204" pitchFamily="34" charset="0"/>
            </a:endParaRPr>
          </a:p>
        </p:txBody>
      </p:sp>
      <p:sp>
        <p:nvSpPr>
          <p:cNvPr id="43" name="Oval 36"/>
          <p:cNvSpPr/>
          <p:nvPr/>
        </p:nvSpPr>
        <p:spPr>
          <a:xfrm>
            <a:off x="4819070" y="2331718"/>
            <a:ext cx="1019908" cy="1019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675" dirty="0">
                <a:solidFill>
                  <a:schemeClr val="tx2">
                    <a:lumMod val="60000"/>
                    <a:lumOff val="40000"/>
                  </a:schemeClr>
                </a:solidFill>
                <a:latin typeface="Arial" panose="020B0604020202020204" pitchFamily="34" charset="0"/>
                <a:ea typeface="微软雅黑" panose="020B0503020204020204" charset="-122"/>
                <a:sym typeface="Arial" panose="020B0604020202020204" pitchFamily="34" charset="0"/>
              </a:rPr>
              <a:t></a:t>
            </a:r>
          </a:p>
        </p:txBody>
      </p:sp>
      <p:sp>
        <p:nvSpPr>
          <p:cNvPr id="44" name="Text Placeholder 7"/>
          <p:cNvSpPr txBox="1"/>
          <p:nvPr/>
        </p:nvSpPr>
        <p:spPr>
          <a:xfrm>
            <a:off x="4727916" y="3481572"/>
            <a:ext cx="1222405" cy="325874"/>
          </a:xfrm>
          <a:prstGeom prst="rect">
            <a:avLst/>
          </a:prstGeom>
        </p:spPr>
        <p:txBody>
          <a:bodyPr vert="horz" lIns="0" tIns="73864" rIns="0" bIns="73864"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55" b="0">
                <a:latin typeface="Arial" panose="020B0604020202020204" pitchFamily="34" charset="0"/>
                <a:ea typeface="微软雅黑" panose="020B0503020204020204" charset="-122"/>
                <a:sym typeface="Arial" panose="020B0604020202020204" pitchFamily="34" charset="0"/>
              </a:rPr>
              <a:t>请替换文字内容</a:t>
            </a:r>
            <a:endParaRPr lang="es-ES_tradnl" sz="1055" b="0" dirty="0">
              <a:latin typeface="Arial" panose="020B0604020202020204" pitchFamily="34" charset="0"/>
              <a:ea typeface="微软雅黑" panose="020B0503020204020204" charset="-122"/>
              <a:sym typeface="Arial" panose="020B0604020202020204" pitchFamily="34" charset="0"/>
            </a:endParaRPr>
          </a:p>
        </p:txBody>
      </p:sp>
      <p:sp>
        <p:nvSpPr>
          <p:cNvPr id="45" name="Text Placeholder 7"/>
          <p:cNvSpPr txBox="1"/>
          <p:nvPr/>
        </p:nvSpPr>
        <p:spPr>
          <a:xfrm>
            <a:off x="4948834" y="2528351"/>
            <a:ext cx="789138" cy="627284"/>
          </a:xfrm>
          <a:prstGeom prst="rect">
            <a:avLst/>
          </a:prstGeom>
        </p:spPr>
        <p:txBody>
          <a:bodyPr vert="horz" lIns="0" tIns="73864" rIns="0" bIns="73864"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15" b="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03</a:t>
            </a:r>
          </a:p>
        </p:txBody>
      </p:sp>
      <p:sp>
        <p:nvSpPr>
          <p:cNvPr id="46" name="Rounded Rectangle 39"/>
          <p:cNvSpPr/>
          <p:nvPr/>
        </p:nvSpPr>
        <p:spPr>
          <a:xfrm>
            <a:off x="6134771" y="2178592"/>
            <a:ext cx="1244057" cy="1853770"/>
          </a:xfrm>
          <a:prstGeom prst="roundRect">
            <a:avLst>
              <a:gd name="adj" fmla="val 14445"/>
            </a:avLst>
          </a:prstGeom>
          <a:solidFill>
            <a:schemeClr val="accent4"/>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45" b="1" dirty="0">
              <a:latin typeface="Arial" panose="020B0604020202020204" pitchFamily="34" charset="0"/>
              <a:ea typeface="微软雅黑" panose="020B0503020204020204" charset="-122"/>
              <a:sym typeface="Arial" panose="020B0604020202020204" pitchFamily="34" charset="0"/>
            </a:endParaRPr>
          </a:p>
        </p:txBody>
      </p:sp>
      <p:sp>
        <p:nvSpPr>
          <p:cNvPr id="47" name="Oval 40"/>
          <p:cNvSpPr/>
          <p:nvPr/>
        </p:nvSpPr>
        <p:spPr>
          <a:xfrm>
            <a:off x="6247577" y="2331718"/>
            <a:ext cx="1019908" cy="1019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675" dirty="0">
                <a:solidFill>
                  <a:schemeClr val="tx2">
                    <a:lumMod val="60000"/>
                    <a:lumOff val="40000"/>
                  </a:schemeClr>
                </a:solidFill>
                <a:latin typeface="Arial" panose="020B0604020202020204" pitchFamily="34" charset="0"/>
                <a:ea typeface="微软雅黑" panose="020B0503020204020204" charset="-122"/>
                <a:sym typeface="Arial" panose="020B0604020202020204" pitchFamily="34" charset="0"/>
              </a:rPr>
              <a:t></a:t>
            </a:r>
          </a:p>
        </p:txBody>
      </p:sp>
      <p:sp>
        <p:nvSpPr>
          <p:cNvPr id="48" name="Text Placeholder 7"/>
          <p:cNvSpPr txBox="1"/>
          <p:nvPr/>
        </p:nvSpPr>
        <p:spPr>
          <a:xfrm>
            <a:off x="6156424" y="3481572"/>
            <a:ext cx="1222405" cy="325874"/>
          </a:xfrm>
          <a:prstGeom prst="rect">
            <a:avLst/>
          </a:prstGeom>
        </p:spPr>
        <p:txBody>
          <a:bodyPr vert="horz" lIns="0" tIns="73864" rIns="0" bIns="73864"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55" b="0">
                <a:latin typeface="Arial" panose="020B0604020202020204" pitchFamily="34" charset="0"/>
                <a:ea typeface="微软雅黑" panose="020B0503020204020204" charset="-122"/>
                <a:sym typeface="Arial" panose="020B0604020202020204" pitchFamily="34" charset="0"/>
              </a:rPr>
              <a:t>请替换文字内容</a:t>
            </a:r>
            <a:endParaRPr lang="es-ES_tradnl" sz="1055" b="0" dirty="0">
              <a:latin typeface="Arial" panose="020B0604020202020204" pitchFamily="34" charset="0"/>
              <a:ea typeface="微软雅黑" panose="020B0503020204020204" charset="-122"/>
              <a:sym typeface="Arial" panose="020B0604020202020204" pitchFamily="34" charset="0"/>
            </a:endParaRPr>
          </a:p>
        </p:txBody>
      </p:sp>
      <p:sp>
        <p:nvSpPr>
          <p:cNvPr id="49" name="Text Placeholder 7"/>
          <p:cNvSpPr txBox="1"/>
          <p:nvPr/>
        </p:nvSpPr>
        <p:spPr>
          <a:xfrm>
            <a:off x="6377341" y="2528351"/>
            <a:ext cx="789138" cy="627284"/>
          </a:xfrm>
          <a:prstGeom prst="rect">
            <a:avLst/>
          </a:prstGeom>
        </p:spPr>
        <p:txBody>
          <a:bodyPr vert="horz" lIns="0" tIns="73864" rIns="0" bIns="73864"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15" b="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04</a:t>
            </a:r>
          </a:p>
        </p:txBody>
      </p:sp>
      <p:sp>
        <p:nvSpPr>
          <p:cNvPr id="50" name="Rounded Rectangle 43"/>
          <p:cNvSpPr/>
          <p:nvPr/>
        </p:nvSpPr>
        <p:spPr>
          <a:xfrm>
            <a:off x="7620994" y="2178592"/>
            <a:ext cx="1244057" cy="1853770"/>
          </a:xfrm>
          <a:prstGeom prst="roundRect">
            <a:avLst>
              <a:gd name="adj" fmla="val 14445"/>
            </a:avLst>
          </a:prstGeom>
          <a:solidFill>
            <a:schemeClr val="accent5"/>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45" b="1" dirty="0">
              <a:latin typeface="Arial" panose="020B0604020202020204" pitchFamily="34" charset="0"/>
              <a:ea typeface="微软雅黑" panose="020B0503020204020204" charset="-122"/>
              <a:sym typeface="Arial" panose="020B0604020202020204" pitchFamily="34" charset="0"/>
            </a:endParaRPr>
          </a:p>
        </p:txBody>
      </p:sp>
      <p:sp>
        <p:nvSpPr>
          <p:cNvPr id="51" name="Oval 44"/>
          <p:cNvSpPr/>
          <p:nvPr/>
        </p:nvSpPr>
        <p:spPr>
          <a:xfrm>
            <a:off x="7733802" y="2331718"/>
            <a:ext cx="1019908" cy="1019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675" dirty="0">
                <a:solidFill>
                  <a:schemeClr val="tx2">
                    <a:lumMod val="60000"/>
                    <a:lumOff val="40000"/>
                  </a:schemeClr>
                </a:solidFill>
                <a:latin typeface="Arial" panose="020B0604020202020204" pitchFamily="34" charset="0"/>
                <a:ea typeface="微软雅黑" panose="020B0503020204020204" charset="-122"/>
                <a:sym typeface="Arial" panose="020B0604020202020204" pitchFamily="34" charset="0"/>
              </a:rPr>
              <a:t></a:t>
            </a:r>
          </a:p>
        </p:txBody>
      </p:sp>
      <p:sp>
        <p:nvSpPr>
          <p:cNvPr id="52" name="Text Placeholder 7"/>
          <p:cNvSpPr txBox="1"/>
          <p:nvPr/>
        </p:nvSpPr>
        <p:spPr>
          <a:xfrm>
            <a:off x="7642648" y="3481572"/>
            <a:ext cx="1222405" cy="325874"/>
          </a:xfrm>
          <a:prstGeom prst="rect">
            <a:avLst/>
          </a:prstGeom>
        </p:spPr>
        <p:txBody>
          <a:bodyPr vert="horz" lIns="0" tIns="73864" rIns="0" bIns="73864"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55" b="0">
                <a:latin typeface="Arial" panose="020B0604020202020204" pitchFamily="34" charset="0"/>
                <a:ea typeface="微软雅黑" panose="020B0503020204020204" charset="-122"/>
                <a:sym typeface="Arial" panose="020B0604020202020204" pitchFamily="34" charset="0"/>
              </a:rPr>
              <a:t>请替换文字内容</a:t>
            </a:r>
            <a:endParaRPr lang="es-ES_tradnl" sz="1055" b="0" dirty="0">
              <a:latin typeface="Arial" panose="020B0604020202020204" pitchFamily="34" charset="0"/>
              <a:ea typeface="微软雅黑" panose="020B0503020204020204" charset="-122"/>
              <a:sym typeface="Arial" panose="020B0604020202020204" pitchFamily="34" charset="0"/>
            </a:endParaRPr>
          </a:p>
        </p:txBody>
      </p:sp>
      <p:sp>
        <p:nvSpPr>
          <p:cNvPr id="53" name="Text Placeholder 7"/>
          <p:cNvSpPr txBox="1"/>
          <p:nvPr/>
        </p:nvSpPr>
        <p:spPr>
          <a:xfrm>
            <a:off x="7863565" y="2528351"/>
            <a:ext cx="789138" cy="627284"/>
          </a:xfrm>
          <a:prstGeom prst="rect">
            <a:avLst/>
          </a:prstGeom>
        </p:spPr>
        <p:txBody>
          <a:bodyPr vert="horz" lIns="0" tIns="73864" rIns="0" bIns="73864"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15" b="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05</a:t>
            </a:r>
          </a:p>
        </p:txBody>
      </p:sp>
      <p:sp>
        <p:nvSpPr>
          <p:cNvPr id="54" name="Rounded Rectangle 47"/>
          <p:cNvSpPr/>
          <p:nvPr/>
        </p:nvSpPr>
        <p:spPr>
          <a:xfrm>
            <a:off x="9125742" y="2178592"/>
            <a:ext cx="1244057" cy="1853770"/>
          </a:xfrm>
          <a:prstGeom prst="roundRect">
            <a:avLst>
              <a:gd name="adj" fmla="val 14445"/>
            </a:avLst>
          </a:prstGeom>
          <a:solidFill>
            <a:schemeClr val="accent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45" b="1" dirty="0">
              <a:latin typeface="Arial" panose="020B0604020202020204" pitchFamily="34" charset="0"/>
              <a:ea typeface="微软雅黑" panose="020B0503020204020204" charset="-122"/>
              <a:sym typeface="Arial" panose="020B0604020202020204" pitchFamily="34" charset="0"/>
            </a:endParaRPr>
          </a:p>
        </p:txBody>
      </p:sp>
      <p:sp>
        <p:nvSpPr>
          <p:cNvPr id="55" name="Oval 48"/>
          <p:cNvSpPr/>
          <p:nvPr/>
        </p:nvSpPr>
        <p:spPr>
          <a:xfrm>
            <a:off x="9238549" y="2331718"/>
            <a:ext cx="1019908" cy="10199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675" dirty="0">
                <a:solidFill>
                  <a:schemeClr val="tx2">
                    <a:lumMod val="60000"/>
                    <a:lumOff val="40000"/>
                  </a:schemeClr>
                </a:solidFill>
                <a:latin typeface="Arial" panose="020B0604020202020204" pitchFamily="34" charset="0"/>
                <a:ea typeface="微软雅黑" panose="020B0503020204020204" charset="-122"/>
                <a:sym typeface="Arial" panose="020B0604020202020204" pitchFamily="34" charset="0"/>
              </a:rPr>
              <a:t></a:t>
            </a:r>
          </a:p>
        </p:txBody>
      </p:sp>
      <p:sp>
        <p:nvSpPr>
          <p:cNvPr id="56" name="Text Placeholder 7"/>
          <p:cNvSpPr txBox="1"/>
          <p:nvPr/>
        </p:nvSpPr>
        <p:spPr>
          <a:xfrm>
            <a:off x="9147396" y="3481572"/>
            <a:ext cx="1222405" cy="325874"/>
          </a:xfrm>
          <a:prstGeom prst="rect">
            <a:avLst/>
          </a:prstGeom>
        </p:spPr>
        <p:txBody>
          <a:bodyPr vert="horz" lIns="0" tIns="73864" rIns="0" bIns="73864"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055" b="0">
                <a:latin typeface="Arial" panose="020B0604020202020204" pitchFamily="34" charset="0"/>
                <a:ea typeface="微软雅黑" panose="020B0503020204020204" charset="-122"/>
                <a:sym typeface="Arial" panose="020B0604020202020204" pitchFamily="34" charset="0"/>
              </a:rPr>
              <a:t>请替换文字内容</a:t>
            </a:r>
            <a:endParaRPr lang="es-ES_tradnl" sz="1055" b="0" dirty="0">
              <a:latin typeface="Arial" panose="020B0604020202020204" pitchFamily="34" charset="0"/>
              <a:ea typeface="微软雅黑" panose="020B0503020204020204" charset="-122"/>
              <a:sym typeface="Arial" panose="020B0604020202020204" pitchFamily="34" charset="0"/>
            </a:endParaRPr>
          </a:p>
        </p:txBody>
      </p:sp>
      <p:sp>
        <p:nvSpPr>
          <p:cNvPr id="57" name="Text Placeholder 7"/>
          <p:cNvSpPr txBox="1"/>
          <p:nvPr/>
        </p:nvSpPr>
        <p:spPr>
          <a:xfrm>
            <a:off x="9368313" y="2528351"/>
            <a:ext cx="789138" cy="627284"/>
          </a:xfrm>
          <a:prstGeom prst="rect">
            <a:avLst/>
          </a:prstGeom>
        </p:spPr>
        <p:txBody>
          <a:bodyPr vert="horz" lIns="0" tIns="73864" rIns="0" bIns="73864"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15" b="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06</a:t>
            </a:r>
          </a:p>
        </p:txBody>
      </p:sp>
      <p:sp>
        <p:nvSpPr>
          <p:cNvPr id="58" name="Text Placeholder 2"/>
          <p:cNvSpPr txBox="1"/>
          <p:nvPr/>
        </p:nvSpPr>
        <p:spPr>
          <a:xfrm>
            <a:off x="1842042" y="4682222"/>
            <a:ext cx="8527758" cy="783419"/>
          </a:xfrm>
          <a:prstGeom prst="rect">
            <a:avLst/>
          </a:prstGeom>
        </p:spPr>
        <p:txBody>
          <a:bodyPr vert="horz" lIns="0" tIns="0" rIns="0" bIns="0"/>
          <a:lstStyle>
            <a:lvl1pPr marL="0" indent="0" algn="ctr" defTabSz="914400" rtl="0" eaLnBrk="1" latinLnBrk="0" hangingPunct="1">
              <a:lnSpc>
                <a:spcPct val="150000"/>
              </a:lnSpc>
              <a:spcBef>
                <a:spcPts val="1000"/>
              </a:spcBef>
              <a:buFont typeface="Arial" panose="020B0604020202020204" pitchFamily="34" charset="0"/>
              <a:buNone/>
              <a:defRPr sz="89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Please replace text, click add relevant headline, modify the text content, also can copy your content to this </a:t>
            </a:r>
            <a:r>
              <a:rPr lang="en-US" altLang="zh-CN" sz="760" dirty="0" err="1">
                <a:solidFill>
                  <a:schemeClr val="bg1">
                    <a:lumMod val="65000"/>
                  </a:schemeClr>
                </a:solidFill>
                <a:latin typeface="Arial" panose="020B0604020202020204" pitchFamily="34" charset="0"/>
                <a:ea typeface="微软雅黑" panose="020B0503020204020204" charset="-122"/>
                <a:sym typeface="Arial" panose="020B0604020202020204" pitchFamily="34" charset="0"/>
              </a:rPr>
              <a:t>directly.Please</a:t>
            </a:r>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 replace text, click add relevant headline, modify the text content, also can copy your content to this </a:t>
            </a:r>
            <a:r>
              <a:rPr lang="en-US" altLang="zh-CN" sz="760" dirty="0" err="1">
                <a:solidFill>
                  <a:schemeClr val="bg1">
                    <a:lumMod val="65000"/>
                  </a:schemeClr>
                </a:solidFill>
                <a:latin typeface="Arial" panose="020B0604020202020204" pitchFamily="34" charset="0"/>
                <a:ea typeface="微软雅黑" panose="020B0503020204020204" charset="-122"/>
                <a:sym typeface="Arial" panose="020B0604020202020204" pitchFamily="34" charset="0"/>
              </a:rPr>
              <a:t>directly.Please</a:t>
            </a:r>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 replace text, click add relevant headline, modify the text content, also can copy your content to this </a:t>
            </a:r>
            <a:r>
              <a:rPr lang="en-US" altLang="zh-CN" sz="760" dirty="0" err="1">
                <a:solidFill>
                  <a:schemeClr val="bg1">
                    <a:lumMod val="65000"/>
                  </a:schemeClr>
                </a:solidFill>
                <a:latin typeface="Arial" panose="020B0604020202020204" pitchFamily="34" charset="0"/>
                <a:ea typeface="微软雅黑" panose="020B0503020204020204" charset="-122"/>
                <a:sym typeface="Arial" panose="020B0604020202020204" pitchFamily="34" charset="0"/>
              </a:rPr>
              <a:t>directly.Please</a:t>
            </a:r>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 replace text, click add relevant headline, modify the text content, also can copy your content to this </a:t>
            </a:r>
            <a:r>
              <a:rPr lang="en-US" altLang="zh-CN" sz="760" dirty="0" err="1">
                <a:solidFill>
                  <a:schemeClr val="bg1">
                    <a:lumMod val="65000"/>
                  </a:schemeClr>
                </a:solidFill>
                <a:latin typeface="Arial" panose="020B0604020202020204" pitchFamily="34" charset="0"/>
                <a:ea typeface="微软雅黑" panose="020B0503020204020204" charset="-122"/>
                <a:sym typeface="Arial" panose="020B0604020202020204" pitchFamily="34" charset="0"/>
              </a:rPr>
              <a:t>directly.Please</a:t>
            </a:r>
            <a:r>
              <a:rPr lang="en-US" altLang="zh-CN" sz="76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 replace text, click add relevant headline, modify the text content, also can copy your content to this directly.</a:t>
            </a:r>
          </a:p>
        </p:txBody>
      </p:sp>
      <p:sp>
        <p:nvSpPr>
          <p:cNvPr id="59" name="Text Placeholder 7"/>
          <p:cNvSpPr txBox="1"/>
          <p:nvPr/>
        </p:nvSpPr>
        <p:spPr>
          <a:xfrm>
            <a:off x="1842042" y="4341919"/>
            <a:ext cx="1796085" cy="325874"/>
          </a:xfrm>
          <a:prstGeom prst="rect">
            <a:avLst/>
          </a:prstGeom>
        </p:spPr>
        <p:txBody>
          <a:bodyPr vert="horz" lIns="0" tIns="73864" rIns="0" bIns="73864"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20000"/>
              </a:lnSpc>
            </a:pPr>
            <a:r>
              <a:rPr lang="zh-CN" altLang="en-US" sz="1325" b="0">
                <a:solidFill>
                  <a:schemeClr val="bg1">
                    <a:lumMod val="65000"/>
                  </a:schemeClr>
                </a:solidFill>
                <a:latin typeface="Arial" panose="020B0604020202020204" pitchFamily="34" charset="0"/>
                <a:ea typeface="微软雅黑" panose="020B0503020204020204" charset="-122"/>
                <a:sym typeface="Arial" panose="020B0604020202020204" pitchFamily="34" charset="0"/>
              </a:rPr>
              <a:t>请替换文字内容</a:t>
            </a:r>
            <a:endParaRPr lang="es-ES_tradnl" sz="1325" b="0" dirty="0">
              <a:solidFill>
                <a:schemeClr val="bg1">
                  <a:lumMod val="6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p:cTn id="1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1">
                                            <p:txEl>
                                              <p:pRg st="0" end="0"/>
                                            </p:txEl>
                                          </p:spTgt>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p:cTn id="2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2">
                                            <p:txEl>
                                              <p:pRg st="0" end="0"/>
                                            </p:txEl>
                                          </p:spTgt>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40">
                                            <p:txEl>
                                              <p:pRg st="0" end="0"/>
                                            </p:txEl>
                                          </p:spTgt>
                                        </p:tgtEl>
                                        <p:attrNameLst>
                                          <p:attrName>style.visibility</p:attrName>
                                        </p:attrNameLst>
                                      </p:cBhvr>
                                      <p:to>
                                        <p:strVal val="visible"/>
                                      </p:to>
                                    </p:set>
                                    <p:anim calcmode="lin" valueType="num">
                                      <p:cBhvr>
                                        <p:cTn id="40"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0">
                                            <p:txEl>
                                              <p:pRg st="0" end="0"/>
                                            </p:txEl>
                                          </p:spTgt>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41">
                                            <p:txEl>
                                              <p:pRg st="0" end="0"/>
                                            </p:txEl>
                                          </p:spTgt>
                                        </p:tgtEl>
                                        <p:attrNameLst>
                                          <p:attrName>style.visibility</p:attrName>
                                        </p:attrNameLst>
                                      </p:cBhvr>
                                      <p:to>
                                        <p:strVal val="visible"/>
                                      </p:to>
                                    </p:set>
                                    <p:anim calcmode="lin" valueType="num">
                                      <p:cBhvr>
                                        <p:cTn id="45"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41">
                                            <p:txEl>
                                              <p:pRg st="0" end="0"/>
                                            </p:txEl>
                                          </p:spTgt>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44">
                                            <p:txEl>
                                              <p:pRg st="0" end="0"/>
                                            </p:txEl>
                                          </p:spTgt>
                                        </p:tgtEl>
                                        <p:attrNameLst>
                                          <p:attrName>style.visibility</p:attrName>
                                        </p:attrNameLst>
                                      </p:cBhvr>
                                      <p:to>
                                        <p:strVal val="visible"/>
                                      </p:to>
                                    </p:set>
                                    <p:anim calcmode="lin" valueType="num">
                                      <p:cBhvr>
                                        <p:cTn id="6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44">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45">
                                            <p:txEl>
                                              <p:pRg st="0" end="0"/>
                                            </p:txEl>
                                          </p:spTgt>
                                        </p:tgtEl>
                                        <p:attrNameLst>
                                          <p:attrName>style.visibility</p:attrName>
                                        </p:attrNameLst>
                                      </p:cBhvr>
                                      <p:to>
                                        <p:strVal val="visible"/>
                                      </p:to>
                                    </p:set>
                                    <p:anim calcmode="lin" valueType="num">
                                      <p:cBhvr>
                                        <p:cTn id="6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45">
                                            <p:txEl>
                                              <p:pRg st="0" end="0"/>
                                            </p:txEl>
                                          </p:spTgt>
                                        </p:tgtEl>
                                      </p:cBhvr>
                                    </p:animEffect>
                                  </p:childTnLst>
                                </p:cTn>
                              </p:par>
                            </p:childTnLst>
                          </p:cTn>
                        </p:par>
                        <p:par>
                          <p:cTn id="70" fill="hold">
                            <p:stCondLst>
                              <p:cond delay="3000"/>
                            </p:stCondLst>
                            <p:childTnLst>
                              <p:par>
                                <p:cTn id="71" presetID="53" presetClass="entr" presetSubtype="16"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p:stCondLst>
                              <p:cond delay="3500"/>
                            </p:stCondLst>
                            <p:childTnLst>
                              <p:par>
                                <p:cTn id="77" presetID="53" presetClass="entr" presetSubtype="16"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fill="hold"/>
                                        <p:tgtEl>
                                          <p:spTgt spid="47"/>
                                        </p:tgtEl>
                                        <p:attrNameLst>
                                          <p:attrName>ppt_w</p:attrName>
                                        </p:attrNameLst>
                                      </p:cBhvr>
                                      <p:tavLst>
                                        <p:tav tm="0">
                                          <p:val>
                                            <p:fltVal val="0"/>
                                          </p:val>
                                        </p:tav>
                                        <p:tav tm="100000">
                                          <p:val>
                                            <p:strVal val="#ppt_w"/>
                                          </p:val>
                                        </p:tav>
                                      </p:tavLst>
                                    </p:anim>
                                    <p:anim calcmode="lin" valueType="num">
                                      <p:cBhvr>
                                        <p:cTn id="80" dur="500" fill="hold"/>
                                        <p:tgtEl>
                                          <p:spTgt spid="47"/>
                                        </p:tgtEl>
                                        <p:attrNameLst>
                                          <p:attrName>ppt_h</p:attrName>
                                        </p:attrNameLst>
                                      </p:cBhvr>
                                      <p:tavLst>
                                        <p:tav tm="0">
                                          <p:val>
                                            <p:fltVal val="0"/>
                                          </p:val>
                                        </p:tav>
                                        <p:tav tm="100000">
                                          <p:val>
                                            <p:strVal val="#ppt_h"/>
                                          </p:val>
                                        </p:tav>
                                      </p:tavLst>
                                    </p:anim>
                                    <p:animEffect transition="in" filter="fade">
                                      <p:cBhvr>
                                        <p:cTn id="81" dur="500"/>
                                        <p:tgtEl>
                                          <p:spTgt spid="47"/>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48">
                                            <p:txEl>
                                              <p:pRg st="0" end="0"/>
                                            </p:txEl>
                                          </p:spTgt>
                                        </p:tgtEl>
                                        <p:attrNameLst>
                                          <p:attrName>style.visibility</p:attrName>
                                        </p:attrNameLst>
                                      </p:cBhvr>
                                      <p:to>
                                        <p:strVal val="visible"/>
                                      </p:to>
                                    </p:set>
                                    <p:anim calcmode="lin" valueType="num">
                                      <p:cBhvr>
                                        <p:cTn id="84"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48">
                                            <p:txEl>
                                              <p:pRg st="0" end="0"/>
                                            </p:txEl>
                                          </p:spTgt>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49">
                                            <p:txEl>
                                              <p:pRg st="0" end="0"/>
                                            </p:txEl>
                                          </p:spTgt>
                                        </p:tgtEl>
                                        <p:attrNameLst>
                                          <p:attrName>style.visibility</p:attrName>
                                        </p:attrNameLst>
                                      </p:cBhvr>
                                      <p:to>
                                        <p:strVal val="visible"/>
                                      </p:to>
                                    </p:set>
                                    <p:anim calcmode="lin" valueType="num">
                                      <p:cBhvr>
                                        <p:cTn id="89"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49">
                                            <p:txEl>
                                              <p:pRg st="0" end="0"/>
                                            </p:txEl>
                                          </p:spTgt>
                                        </p:tgtEl>
                                      </p:cBhvr>
                                    </p:animEffect>
                                  </p:childTnLst>
                                </p:cTn>
                              </p:par>
                            </p:childTnLst>
                          </p:cTn>
                        </p:par>
                        <p:par>
                          <p:cTn id="92" fill="hold">
                            <p:stCondLst>
                              <p:cond delay="4000"/>
                            </p:stCondLst>
                            <p:childTnLst>
                              <p:par>
                                <p:cTn id="93" presetID="53" presetClass="entr" presetSubtype="16"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52">
                                            <p:txEl>
                                              <p:pRg st="0" end="0"/>
                                            </p:txEl>
                                          </p:spTgt>
                                        </p:tgtEl>
                                        <p:attrNameLst>
                                          <p:attrName>style.visibility</p:attrName>
                                        </p:attrNameLst>
                                      </p:cBhvr>
                                      <p:to>
                                        <p:strVal val="visible"/>
                                      </p:to>
                                    </p:set>
                                    <p:anim calcmode="lin" valueType="num">
                                      <p:cBhvr>
                                        <p:cTn id="106"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07"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108" dur="500"/>
                                        <p:tgtEl>
                                          <p:spTgt spid="52">
                                            <p:txEl>
                                              <p:pRg st="0" end="0"/>
                                            </p:txEl>
                                          </p:spTgt>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53">
                                            <p:txEl>
                                              <p:pRg st="0" end="0"/>
                                            </p:txEl>
                                          </p:spTgt>
                                        </p:tgtEl>
                                        <p:attrNameLst>
                                          <p:attrName>style.visibility</p:attrName>
                                        </p:attrNameLst>
                                      </p:cBhvr>
                                      <p:to>
                                        <p:strVal val="visible"/>
                                      </p:to>
                                    </p:set>
                                    <p:anim calcmode="lin" valueType="num">
                                      <p:cBhvr>
                                        <p:cTn id="111"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113" dur="500"/>
                                        <p:tgtEl>
                                          <p:spTgt spid="53">
                                            <p:txEl>
                                              <p:pRg st="0" end="0"/>
                                            </p:txEl>
                                          </p:spTgt>
                                        </p:tgtEl>
                                      </p:cBhvr>
                                    </p:animEffect>
                                  </p:childTnLst>
                                </p:cTn>
                              </p:par>
                            </p:childTnLst>
                          </p:cTn>
                        </p:par>
                        <p:par>
                          <p:cTn id="114" fill="hold">
                            <p:stCondLst>
                              <p:cond delay="5000"/>
                            </p:stCondLst>
                            <p:childTnLst>
                              <p:par>
                                <p:cTn id="115" presetID="53" presetClass="entr" presetSubtype="16" fill="hold" grpId="0" nodeType="after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500" fill="hold"/>
                                        <p:tgtEl>
                                          <p:spTgt spid="54"/>
                                        </p:tgtEl>
                                        <p:attrNameLst>
                                          <p:attrName>ppt_w</p:attrName>
                                        </p:attrNameLst>
                                      </p:cBhvr>
                                      <p:tavLst>
                                        <p:tav tm="0">
                                          <p:val>
                                            <p:fltVal val="0"/>
                                          </p:val>
                                        </p:tav>
                                        <p:tav tm="100000">
                                          <p:val>
                                            <p:strVal val="#ppt_w"/>
                                          </p:val>
                                        </p:tav>
                                      </p:tavLst>
                                    </p:anim>
                                    <p:anim calcmode="lin" valueType="num">
                                      <p:cBhvr>
                                        <p:cTn id="118" dur="500" fill="hold"/>
                                        <p:tgtEl>
                                          <p:spTgt spid="54"/>
                                        </p:tgtEl>
                                        <p:attrNameLst>
                                          <p:attrName>ppt_h</p:attrName>
                                        </p:attrNameLst>
                                      </p:cBhvr>
                                      <p:tavLst>
                                        <p:tav tm="0">
                                          <p:val>
                                            <p:fltVal val="0"/>
                                          </p:val>
                                        </p:tav>
                                        <p:tav tm="100000">
                                          <p:val>
                                            <p:strVal val="#ppt_h"/>
                                          </p:val>
                                        </p:tav>
                                      </p:tavLst>
                                    </p:anim>
                                    <p:animEffect transition="in" filter="fade">
                                      <p:cBhvr>
                                        <p:cTn id="119" dur="500"/>
                                        <p:tgtEl>
                                          <p:spTgt spid="54"/>
                                        </p:tgtEl>
                                      </p:cBhvr>
                                    </p:animEffect>
                                  </p:childTnLst>
                                </p:cTn>
                              </p:par>
                            </p:childTnLst>
                          </p:cTn>
                        </p:par>
                        <p:par>
                          <p:cTn id="120" fill="hold">
                            <p:stCondLst>
                              <p:cond delay="5500"/>
                            </p:stCondLst>
                            <p:childTnLst>
                              <p:par>
                                <p:cTn id="121" presetID="53" presetClass="entr" presetSubtype="16" fill="hold" grpId="0" nodeType="afterEffect">
                                  <p:stCondLst>
                                    <p:cond delay="0"/>
                                  </p:stCondLst>
                                  <p:childTnLst>
                                    <p:set>
                                      <p:cBhvr>
                                        <p:cTn id="122" dur="1" fill="hold">
                                          <p:stCondLst>
                                            <p:cond delay="0"/>
                                          </p:stCondLst>
                                        </p:cTn>
                                        <p:tgtEl>
                                          <p:spTgt spid="55"/>
                                        </p:tgtEl>
                                        <p:attrNameLst>
                                          <p:attrName>style.visibility</p:attrName>
                                        </p:attrNameLst>
                                      </p:cBhvr>
                                      <p:to>
                                        <p:strVal val="visible"/>
                                      </p:to>
                                    </p:set>
                                    <p:anim calcmode="lin" valueType="num">
                                      <p:cBhvr>
                                        <p:cTn id="123" dur="500" fill="hold"/>
                                        <p:tgtEl>
                                          <p:spTgt spid="55"/>
                                        </p:tgtEl>
                                        <p:attrNameLst>
                                          <p:attrName>ppt_w</p:attrName>
                                        </p:attrNameLst>
                                      </p:cBhvr>
                                      <p:tavLst>
                                        <p:tav tm="0">
                                          <p:val>
                                            <p:fltVal val="0"/>
                                          </p:val>
                                        </p:tav>
                                        <p:tav tm="100000">
                                          <p:val>
                                            <p:strVal val="#ppt_w"/>
                                          </p:val>
                                        </p:tav>
                                      </p:tavLst>
                                    </p:anim>
                                    <p:anim calcmode="lin" valueType="num">
                                      <p:cBhvr>
                                        <p:cTn id="124" dur="500" fill="hold"/>
                                        <p:tgtEl>
                                          <p:spTgt spid="55"/>
                                        </p:tgtEl>
                                        <p:attrNameLst>
                                          <p:attrName>ppt_h</p:attrName>
                                        </p:attrNameLst>
                                      </p:cBhvr>
                                      <p:tavLst>
                                        <p:tav tm="0">
                                          <p:val>
                                            <p:fltVal val="0"/>
                                          </p:val>
                                        </p:tav>
                                        <p:tav tm="100000">
                                          <p:val>
                                            <p:strVal val="#ppt_h"/>
                                          </p:val>
                                        </p:tav>
                                      </p:tavLst>
                                    </p:anim>
                                    <p:animEffect transition="in" filter="fade">
                                      <p:cBhvr>
                                        <p:cTn id="125" dur="500"/>
                                        <p:tgtEl>
                                          <p:spTgt spid="55"/>
                                        </p:tgtEl>
                                      </p:cBhvr>
                                    </p:animEffect>
                                  </p:childTnLst>
                                </p:cTn>
                              </p:par>
                              <p:par>
                                <p:cTn id="126" presetID="53" presetClass="entr" presetSubtype="16" fill="hold" grpId="0" nodeType="withEffect">
                                  <p:stCondLst>
                                    <p:cond delay="200"/>
                                  </p:stCondLst>
                                  <p:childTnLst>
                                    <p:set>
                                      <p:cBhvr>
                                        <p:cTn id="127" dur="1" fill="hold">
                                          <p:stCondLst>
                                            <p:cond delay="0"/>
                                          </p:stCondLst>
                                        </p:cTn>
                                        <p:tgtEl>
                                          <p:spTgt spid="56">
                                            <p:txEl>
                                              <p:pRg st="0" end="0"/>
                                            </p:txEl>
                                          </p:spTgt>
                                        </p:tgtEl>
                                        <p:attrNameLst>
                                          <p:attrName>style.visibility</p:attrName>
                                        </p:attrNameLst>
                                      </p:cBhvr>
                                      <p:to>
                                        <p:strVal val="visible"/>
                                      </p:to>
                                    </p:set>
                                    <p:anim calcmode="lin" valueType="num">
                                      <p:cBhvr>
                                        <p:cTn id="12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2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30" dur="500"/>
                                        <p:tgtEl>
                                          <p:spTgt spid="56">
                                            <p:txEl>
                                              <p:pRg st="0" end="0"/>
                                            </p:txEl>
                                          </p:spTgt>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57">
                                            <p:txEl>
                                              <p:pRg st="0" end="0"/>
                                            </p:txEl>
                                          </p:spTgt>
                                        </p:tgtEl>
                                        <p:attrNameLst>
                                          <p:attrName>style.visibility</p:attrName>
                                        </p:attrNameLst>
                                      </p:cBhvr>
                                      <p:to>
                                        <p:strVal val="visible"/>
                                      </p:to>
                                    </p:set>
                                    <p:anim calcmode="lin" valueType="num">
                                      <p:cBhvr>
                                        <p:cTn id="133"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35" dur="500"/>
                                        <p:tgtEl>
                                          <p:spTgt spid="57">
                                            <p:txEl>
                                              <p:pRg st="0" end="0"/>
                                            </p:txEl>
                                          </p:spTgt>
                                        </p:tgtEl>
                                      </p:cBhvr>
                                    </p:animEffect>
                                  </p:childTnLst>
                                </p:cTn>
                              </p:par>
                              <p:par>
                                <p:cTn id="136" presetID="10" presetClass="entr" presetSubtype="0" fill="hold" grpId="0" nodeType="withEffect">
                                  <p:stCondLst>
                                    <p:cond delay="800"/>
                                  </p:stCondLst>
                                  <p:childTnLst>
                                    <p:set>
                                      <p:cBhvr>
                                        <p:cTn id="137" dur="1" fill="hold">
                                          <p:stCondLst>
                                            <p:cond delay="0"/>
                                          </p:stCondLst>
                                        </p:cTn>
                                        <p:tgtEl>
                                          <p:spTgt spid="58">
                                            <p:txEl>
                                              <p:pRg st="0" end="0"/>
                                            </p:txEl>
                                          </p:spTgt>
                                        </p:tgtEl>
                                        <p:attrNameLst>
                                          <p:attrName>style.visibility</p:attrName>
                                        </p:attrNameLst>
                                      </p:cBhvr>
                                      <p:to>
                                        <p:strVal val="visible"/>
                                      </p:to>
                                    </p:set>
                                    <p:animEffect transition="in" filter="fade">
                                      <p:cBhvr>
                                        <p:cTn id="138" dur="500"/>
                                        <p:tgtEl>
                                          <p:spTgt spid="58">
                                            <p:txEl>
                                              <p:pRg st="0" end="0"/>
                                            </p:txEl>
                                          </p:spTgt>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59">
                                            <p:txEl>
                                              <p:pRg st="0" end="0"/>
                                            </p:txEl>
                                          </p:spTgt>
                                        </p:tgtEl>
                                        <p:attrNameLst>
                                          <p:attrName>style.visibility</p:attrName>
                                        </p:attrNameLst>
                                      </p:cBhvr>
                                      <p:to>
                                        <p:strVal val="visible"/>
                                      </p:to>
                                    </p:set>
                                    <p:anim calcmode="lin" valueType="num">
                                      <p:cBhvr>
                                        <p:cTn id="141"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42"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43"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animBg="1"/>
      <p:bldP spid="39" grpId="0" animBg="1"/>
      <p:bldP spid="40" grpId="0" build="p">
        <p:tmplLst>
          <p:tmpl lvl="1">
            <p:tnLst>
              <p:par>
                <p:cTn presetID="53" presetClass="entr" presetSubtype="16"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animBg="1"/>
      <p:bldP spid="43" grpId="0" animBg="1"/>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45" grpId="0" build="p">
        <p:tmplLst>
          <p:tmpl lvl="1">
            <p:tnLst>
              <p:par>
                <p:cTn presetID="5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animBg="1"/>
      <p:bldP spid="47" grpId="0" animBg="1"/>
      <p:bldP spid="48" grpId="0" build="p">
        <p:tmplLst>
          <p:tmpl lvl="1">
            <p:tnLst>
              <p:par>
                <p:cTn presetID="53" presetClass="entr" presetSubtype="16"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 calcmode="lin" valueType="num">
                      <p:cBhvr>
                        <p:cTn dur="500" fill="hold"/>
                        <p:tgtEl>
                          <p:spTgt spid="48"/>
                        </p:tgtEl>
                        <p:attrNameLst>
                          <p:attrName>ppt_w</p:attrName>
                        </p:attrNameLst>
                      </p:cBhvr>
                      <p:tavLst>
                        <p:tav tm="0">
                          <p:val>
                            <p:fltVal val="0"/>
                          </p:val>
                        </p:tav>
                        <p:tav tm="100000">
                          <p:val>
                            <p:strVal val="#ppt_w"/>
                          </p:val>
                        </p:tav>
                      </p:tavLst>
                    </p:anim>
                    <p:anim calcmode="lin" valueType="num">
                      <p:cBhvr>
                        <p:cTn dur="500" fill="hold"/>
                        <p:tgtEl>
                          <p:spTgt spid="48"/>
                        </p:tgtEl>
                        <p:attrNameLst>
                          <p:attrName>ppt_h</p:attrName>
                        </p:attrNameLst>
                      </p:cBhvr>
                      <p:tavLst>
                        <p:tav tm="0">
                          <p:val>
                            <p:fltVal val="0"/>
                          </p:val>
                        </p:tav>
                        <p:tav tm="100000">
                          <p:val>
                            <p:strVal val="#ppt_h"/>
                          </p:val>
                        </p:tav>
                      </p:tavLst>
                    </p:anim>
                    <p:animEffect transition="in" filter="fade">
                      <p:cBhvr>
                        <p:cTn dur="500"/>
                        <p:tgtEl>
                          <p:spTgt spid="48"/>
                        </p:tgtEl>
                      </p:cBhvr>
                    </p:animEffect>
                  </p:childTnLst>
                </p:cTn>
              </p:par>
            </p:tnLst>
          </p:tmpl>
        </p:tmplLst>
      </p:bldP>
      <p:bldP spid="49" grpId="0" build="p">
        <p:tmplLst>
          <p:tmpl lvl="1">
            <p:tnLst>
              <p:par>
                <p:cTn presetID="5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Effect transition="in" filter="fade">
                      <p:cBhvr>
                        <p:cTn dur="500"/>
                        <p:tgtEl>
                          <p:spTgt spid="49"/>
                        </p:tgtEl>
                      </p:cBhvr>
                    </p:animEffect>
                  </p:childTnLst>
                </p:cTn>
              </p:par>
            </p:tnLst>
          </p:tmpl>
        </p:tmplLst>
      </p:bldP>
      <p:bldP spid="50" grpId="0" animBg="1"/>
      <p:bldP spid="51" grpId="0" animBg="1"/>
      <p:bldP spid="52" grpId="0" build="p">
        <p:tmplLst>
          <p:tmpl lvl="1">
            <p:tnLst>
              <p:par>
                <p:cTn presetID="5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animEffect transition="in" filter="fade">
                      <p:cBhvr>
                        <p:cTn dur="500"/>
                        <p:tgtEl>
                          <p:spTgt spid="52"/>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animBg="1"/>
      <p:bldP spid="55" grpId="0" animBg="1"/>
      <p:bldP spid="56" grpId="0" build="p">
        <p:tmplLst>
          <p:tmpl lvl="1">
            <p:tnLst>
              <p:par>
                <p:cTn presetID="5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1486535" y="1736090"/>
            <a:ext cx="1319530" cy="4502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19479D"/>
                </a:solidFill>
                <a:effectLst/>
                <a:uLnTx/>
                <a:uFillTx/>
                <a:latin typeface="Arial" panose="020B0604020202020204"/>
                <a:ea typeface="微软雅黑" panose="020B0503020204020204" charset="-122"/>
                <a:cs typeface="+mn-cs"/>
              </a:rPr>
              <a:t>添加标题</a:t>
            </a:r>
          </a:p>
        </p:txBody>
      </p:sp>
      <p:sp>
        <p:nvSpPr>
          <p:cNvPr id="7" name="文本框 12"/>
          <p:cNvSpPr txBox="1"/>
          <p:nvPr/>
        </p:nvSpPr>
        <p:spPr>
          <a:xfrm>
            <a:off x="1537335" y="2185670"/>
            <a:ext cx="3990975" cy="65214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ts val="600"/>
              </a:spcBef>
              <a:spcAft>
                <a:spcPts val="600"/>
              </a:spcAft>
              <a:buClrTx/>
              <a:buSzTx/>
              <a:buFontTx/>
              <a:buNone/>
              <a:defRPr/>
            </a:pPr>
            <a:r>
              <a:rPr kumimoji="0" lang="zh-CN" altLang="en-US" sz="1200" b="0" i="0" u="none" strike="noStrike" kern="1200" cap="none" spc="0" normalizeH="0" baseline="0" noProof="0">
                <a:ln>
                  <a:noFill/>
                </a:ln>
                <a:solidFill>
                  <a:srgbClr val="000000">
                    <a:lumMod val="75000"/>
                    <a:lumOff val="25000"/>
                  </a:srgbClr>
                </a:solidFill>
                <a:effectLst/>
                <a:uLnTx/>
                <a:uFillTx/>
                <a:latin typeface="Arial" panose="020B0604020202020204"/>
                <a:ea typeface="微软雅黑" panose="020B0503020204020204" charset="-122"/>
                <a:cs typeface="+mn-cs"/>
              </a:rPr>
              <a:t>请在这里添加内容描述请在这里添加内容添加内容请在这里添加内容描述请在这里添加内容</a:t>
            </a:r>
          </a:p>
        </p:txBody>
      </p:sp>
      <p:sp>
        <p:nvSpPr>
          <p:cNvPr id="8" name="矩形: 圆角 7"/>
          <p:cNvSpPr/>
          <p:nvPr/>
        </p:nvSpPr>
        <p:spPr>
          <a:xfrm>
            <a:off x="1486535" y="2967990"/>
            <a:ext cx="1319530" cy="4502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19479D"/>
                </a:solidFill>
                <a:effectLst/>
                <a:uLnTx/>
                <a:uFillTx/>
                <a:latin typeface="Arial" panose="020B0604020202020204"/>
                <a:ea typeface="微软雅黑" panose="020B0503020204020204" charset="-122"/>
                <a:cs typeface="+mn-cs"/>
              </a:rPr>
              <a:t>添加标题</a:t>
            </a:r>
          </a:p>
        </p:txBody>
      </p:sp>
      <p:sp>
        <p:nvSpPr>
          <p:cNvPr id="9" name="文本框 12"/>
          <p:cNvSpPr txBox="1"/>
          <p:nvPr/>
        </p:nvSpPr>
        <p:spPr>
          <a:xfrm>
            <a:off x="1537335" y="3417570"/>
            <a:ext cx="3990975" cy="65214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ts val="600"/>
              </a:spcBef>
              <a:spcAft>
                <a:spcPts val="600"/>
              </a:spcAft>
              <a:buClrTx/>
              <a:buSzTx/>
              <a:buFontTx/>
              <a:buNone/>
              <a:defRPr/>
            </a:pPr>
            <a:r>
              <a:rPr kumimoji="0" lang="zh-CN" altLang="en-US" sz="1200" b="0" i="0" u="none" strike="noStrike" kern="1200" cap="none" spc="0" normalizeH="0" baseline="0" noProof="0">
                <a:ln>
                  <a:noFill/>
                </a:ln>
                <a:solidFill>
                  <a:srgbClr val="000000">
                    <a:lumMod val="75000"/>
                    <a:lumOff val="25000"/>
                  </a:srgbClr>
                </a:solidFill>
                <a:effectLst/>
                <a:uLnTx/>
                <a:uFillTx/>
                <a:latin typeface="Arial" panose="020B0604020202020204"/>
                <a:ea typeface="微软雅黑" panose="020B0503020204020204" charset="-122"/>
                <a:cs typeface="+mn-cs"/>
              </a:rPr>
              <a:t>请在这里添加内容描述请在这里添加内容添加内容请在这里添加内容描述请在这里添加内容</a:t>
            </a:r>
          </a:p>
        </p:txBody>
      </p:sp>
      <p:sp>
        <p:nvSpPr>
          <p:cNvPr id="10" name="矩形: 圆角 9"/>
          <p:cNvSpPr/>
          <p:nvPr/>
        </p:nvSpPr>
        <p:spPr>
          <a:xfrm>
            <a:off x="1486535" y="4199890"/>
            <a:ext cx="1319530" cy="4502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19479D"/>
                </a:solidFill>
                <a:effectLst/>
                <a:uLnTx/>
                <a:uFillTx/>
                <a:latin typeface="Arial" panose="020B0604020202020204"/>
                <a:ea typeface="微软雅黑" panose="020B0503020204020204" charset="-122"/>
                <a:cs typeface="+mn-cs"/>
              </a:rPr>
              <a:t>添加标题</a:t>
            </a:r>
          </a:p>
        </p:txBody>
      </p:sp>
      <p:sp>
        <p:nvSpPr>
          <p:cNvPr id="11" name="文本框 12"/>
          <p:cNvSpPr txBox="1"/>
          <p:nvPr/>
        </p:nvSpPr>
        <p:spPr>
          <a:xfrm>
            <a:off x="1537335" y="4649470"/>
            <a:ext cx="3990975" cy="65214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ts val="600"/>
              </a:spcBef>
              <a:spcAft>
                <a:spcPts val="600"/>
              </a:spcAft>
              <a:buClrTx/>
              <a:buSzTx/>
              <a:buFontTx/>
              <a:buNone/>
              <a:defRPr/>
            </a:pPr>
            <a:r>
              <a:rPr kumimoji="0" lang="zh-CN" altLang="en-US" sz="1200" b="0" i="0" u="none" strike="noStrike" kern="1200" cap="none" spc="0" normalizeH="0" baseline="0" noProof="0">
                <a:ln>
                  <a:noFill/>
                </a:ln>
                <a:solidFill>
                  <a:srgbClr val="000000">
                    <a:lumMod val="75000"/>
                    <a:lumOff val="25000"/>
                  </a:srgbClr>
                </a:solidFill>
                <a:effectLst/>
                <a:uLnTx/>
                <a:uFillTx/>
                <a:latin typeface="Arial" panose="020B0604020202020204"/>
                <a:ea typeface="微软雅黑" panose="020B0503020204020204" charset="-122"/>
                <a:cs typeface="+mn-cs"/>
              </a:rPr>
              <a:t>请在这里添加内容描述请在这里添加内容添加内容请在这里添加内容描述请在这里添加内容</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640" y="421650"/>
            <a:ext cx="5693649" cy="685798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066709" y="1618245"/>
            <a:ext cx="3979140" cy="3979450"/>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705">
              <a:solidFill>
                <a:prstClr val="white"/>
              </a:solidFill>
            </a:endParaRPr>
          </a:p>
        </p:txBody>
      </p:sp>
      <p:sp>
        <p:nvSpPr>
          <p:cNvPr id="33" name="任意多边形 32"/>
          <p:cNvSpPr/>
          <p:nvPr/>
        </p:nvSpPr>
        <p:spPr>
          <a:xfrm>
            <a:off x="4666794" y="2131791"/>
            <a:ext cx="2859919" cy="2859919"/>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705">
              <a:solidFill>
                <a:prstClr val="white"/>
              </a:solidFill>
            </a:endParaRPr>
          </a:p>
        </p:txBody>
      </p:sp>
      <p:sp>
        <p:nvSpPr>
          <p:cNvPr id="34" name="任意多边形 33"/>
          <p:cNvSpPr/>
          <p:nvPr/>
        </p:nvSpPr>
        <p:spPr>
          <a:xfrm>
            <a:off x="5149430" y="2614427"/>
            <a:ext cx="1894651" cy="1894651"/>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705">
              <a:solidFill>
                <a:prstClr val="white"/>
              </a:solidFill>
            </a:endParaRPr>
          </a:p>
        </p:txBody>
      </p:sp>
      <p:sp>
        <p:nvSpPr>
          <p:cNvPr id="13" name="TextBox 41"/>
          <p:cNvSpPr txBox="1"/>
          <p:nvPr/>
        </p:nvSpPr>
        <p:spPr>
          <a:xfrm>
            <a:off x="1456750" y="2310780"/>
            <a:ext cx="2514292" cy="586388"/>
          </a:xfrm>
          <a:prstGeom prst="rect">
            <a:avLst/>
          </a:prstGeom>
          <a:noFill/>
        </p:spPr>
        <p:txBody>
          <a:bodyPr wrap="square" lIns="81225" tIns="40613" rIns="81225" bIns="40613" rtlCol="0">
            <a:spAutoFit/>
          </a:bodyPr>
          <a:lstStyle/>
          <a:p>
            <a:pP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14" name="TextBox 170"/>
          <p:cNvSpPr txBox="1"/>
          <p:nvPr/>
        </p:nvSpPr>
        <p:spPr>
          <a:xfrm>
            <a:off x="1456751" y="1994455"/>
            <a:ext cx="2304215" cy="316295"/>
          </a:xfrm>
          <a:prstGeom prst="rect">
            <a:avLst/>
          </a:prstGeom>
          <a:noFill/>
        </p:spPr>
        <p:txBody>
          <a:bodyPr wrap="square" lIns="91431" tIns="45715" rIns="91431" bIns="45715" rtlCol="0">
            <a:spAutoFit/>
          </a:bodyPr>
          <a:lstStyle/>
          <a:p>
            <a:pPr>
              <a:lnSpc>
                <a:spcPct val="120000"/>
              </a:lnSpc>
            </a:pPr>
            <a:r>
              <a:rPr lang="zh-CN" altLang="en-US"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TextBox 41"/>
          <p:cNvSpPr txBox="1"/>
          <p:nvPr/>
        </p:nvSpPr>
        <p:spPr>
          <a:xfrm>
            <a:off x="2251488" y="4550496"/>
            <a:ext cx="2514292" cy="586388"/>
          </a:xfrm>
          <a:prstGeom prst="rect">
            <a:avLst/>
          </a:prstGeom>
          <a:noFill/>
        </p:spPr>
        <p:txBody>
          <a:bodyPr wrap="square" lIns="81225" tIns="40613" rIns="81225" bIns="40613" rtlCol="0">
            <a:spAutoFit/>
          </a:bodyPr>
          <a:lstStyle/>
          <a:p>
            <a:pP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16" name="TextBox 170"/>
          <p:cNvSpPr txBox="1"/>
          <p:nvPr/>
        </p:nvSpPr>
        <p:spPr>
          <a:xfrm>
            <a:off x="2251488" y="4234170"/>
            <a:ext cx="2304215" cy="316295"/>
          </a:xfrm>
          <a:prstGeom prst="rect">
            <a:avLst/>
          </a:prstGeom>
          <a:noFill/>
        </p:spPr>
        <p:txBody>
          <a:bodyPr wrap="square" lIns="91431" tIns="45715" rIns="91431" bIns="45715" rtlCol="0">
            <a:spAutoFit/>
          </a:bodyPr>
          <a:lstStyle/>
          <a:p>
            <a:pPr>
              <a:lnSpc>
                <a:spcPct val="120000"/>
              </a:lnSpc>
            </a:pPr>
            <a:r>
              <a:rPr lang="zh-CN" altLang="en-US"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TextBox 41"/>
          <p:cNvSpPr txBox="1"/>
          <p:nvPr/>
        </p:nvSpPr>
        <p:spPr>
          <a:xfrm>
            <a:off x="7655704" y="2094034"/>
            <a:ext cx="2514292" cy="586388"/>
          </a:xfrm>
          <a:prstGeom prst="rect">
            <a:avLst/>
          </a:prstGeom>
          <a:noFill/>
        </p:spPr>
        <p:txBody>
          <a:bodyPr wrap="square" lIns="81225" tIns="40613" rIns="81225" bIns="40613" rtlCol="0">
            <a:spAutoFit/>
          </a:bodyPr>
          <a:lstStyle/>
          <a:p>
            <a:pP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18" name="TextBox 170"/>
          <p:cNvSpPr txBox="1"/>
          <p:nvPr/>
        </p:nvSpPr>
        <p:spPr>
          <a:xfrm>
            <a:off x="7655705" y="1777708"/>
            <a:ext cx="2304215" cy="316295"/>
          </a:xfrm>
          <a:prstGeom prst="rect">
            <a:avLst/>
          </a:prstGeom>
          <a:noFill/>
        </p:spPr>
        <p:txBody>
          <a:bodyPr wrap="square" lIns="91431" tIns="45715" rIns="91431" bIns="45715" rtlCol="0">
            <a:spAutoFit/>
          </a:bodyPr>
          <a:lstStyle/>
          <a:p>
            <a:pPr>
              <a:lnSpc>
                <a:spcPct val="120000"/>
              </a:lnSpc>
            </a:pPr>
            <a:r>
              <a:rPr lang="zh-CN" altLang="en-US"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TextBox 41"/>
          <p:cNvSpPr txBox="1"/>
          <p:nvPr/>
        </p:nvSpPr>
        <p:spPr>
          <a:xfrm>
            <a:off x="8045848" y="4868391"/>
            <a:ext cx="2514292" cy="586388"/>
          </a:xfrm>
          <a:prstGeom prst="rect">
            <a:avLst/>
          </a:prstGeom>
          <a:noFill/>
        </p:spPr>
        <p:txBody>
          <a:bodyPr wrap="square" lIns="81225" tIns="40613" rIns="81225" bIns="40613" rtlCol="0">
            <a:spAutoFit/>
          </a:bodyPr>
          <a:lstStyle/>
          <a:p>
            <a:pPr>
              <a:lnSpc>
                <a:spcPct val="150000"/>
              </a:lnSpc>
            </a:pPr>
            <a:r>
              <a:rPr lang="zh-CN" altLang="en-US" sz="760" dirty="0">
                <a:solidFill>
                  <a:schemeClr val="bg1">
                    <a:lumMod val="6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微软雅黑" panose="020B0503020204020204" charset="-122"/>
              <a:ea typeface="微软雅黑" panose="020B0503020204020204" charset="-122"/>
              <a:cs typeface="+mn-ea"/>
              <a:sym typeface="+mn-lt"/>
            </a:endParaRPr>
          </a:p>
        </p:txBody>
      </p:sp>
      <p:sp>
        <p:nvSpPr>
          <p:cNvPr id="20" name="TextBox 170"/>
          <p:cNvSpPr txBox="1"/>
          <p:nvPr/>
        </p:nvSpPr>
        <p:spPr>
          <a:xfrm>
            <a:off x="8045849" y="4552065"/>
            <a:ext cx="2304215" cy="316295"/>
          </a:xfrm>
          <a:prstGeom prst="rect">
            <a:avLst/>
          </a:prstGeom>
          <a:noFill/>
        </p:spPr>
        <p:txBody>
          <a:bodyPr wrap="square" lIns="91431" tIns="45715" rIns="91431" bIns="45715" rtlCol="0">
            <a:spAutoFit/>
          </a:bodyPr>
          <a:lstStyle/>
          <a:p>
            <a:pPr>
              <a:lnSpc>
                <a:spcPct val="120000"/>
              </a:lnSpc>
            </a:pPr>
            <a:r>
              <a:rPr lang="zh-CN" altLang="en-US"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en-US" altLang="zh-CN" sz="1325"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51189" y="2772658"/>
            <a:ext cx="10089622" cy="2169908"/>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tx1"/>
                </a:solidFill>
                <a:latin typeface="Franklin Gothic Medium" panose="020B0603020102020204" pitchFamily="34" charset="0"/>
                <a:ea typeface="微软雅黑" panose="020B050302020402020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tx1"/>
                </a:solidFill>
                <a:latin typeface="Franklin Gothic Medium" panose="020B0603020102020204" pitchFamily="34" charset="0"/>
                <a:ea typeface="微软雅黑" panose="020B050302020402020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tx1"/>
                </a:solidFill>
                <a:latin typeface="Franklin Gothic Medium" panose="020B0603020102020204" pitchFamily="34" charset="0"/>
                <a:ea typeface="微软雅黑" panose="020B050302020402020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tx1"/>
                </a:solidFill>
                <a:latin typeface="Franklin Gothic Medium" panose="020B0603020102020204" pitchFamily="34" charset="0"/>
                <a:ea typeface="微软雅黑" panose="020B050302020402020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tx1"/>
                </a:solidFill>
                <a:latin typeface="Franklin Gothic Medium" panose="020B0603020102020204" pitchFamily="34" charset="0"/>
                <a:ea typeface="微软雅黑" panose="020B0503020204020204" charset="-122"/>
                <a:cs typeface="Arial" panose="020B0604020202020204" pitchFamily="34" charset="0"/>
              </a:endParaRPr>
            </a:p>
          </p:txBody>
        </p:sp>
      </p:grpSp>
      <p:grpSp>
        <p:nvGrpSpPr>
          <p:cNvPr id="8" name="Group 7"/>
          <p:cNvGrpSpPr/>
          <p:nvPr/>
        </p:nvGrpSpPr>
        <p:grpSpPr>
          <a:xfrm>
            <a:off x="7470987" y="3242120"/>
            <a:ext cx="1216916" cy="121691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1429" tIns="45714" rIns="91429" bIns="457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solidFill>
                  <a:prstClr val="black"/>
                </a:solidFill>
                <a:latin typeface="Franklin Gothic Medium" panose="020B0603020102020204" pitchFamily="34" charset="0"/>
                <a:ea typeface="微软雅黑" panose="020B0503020204020204" charset="-122"/>
                <a:cs typeface="Arial" panose="020B0604020202020204" pitchFamily="34" charset="0"/>
              </a:endParaRPr>
            </a:p>
          </p:txBody>
        </p:sp>
      </p:grpSp>
      <p:grpSp>
        <p:nvGrpSpPr>
          <p:cNvPr id="9" name="Group 8"/>
          <p:cNvGrpSpPr/>
          <p:nvPr/>
        </p:nvGrpSpPr>
        <p:grpSpPr>
          <a:xfrm>
            <a:off x="9454433" y="3242120"/>
            <a:ext cx="1216916" cy="121691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1429" tIns="45714" rIns="91429" bIns="457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solidFill>
                  <a:prstClr val="black"/>
                </a:solidFill>
                <a:latin typeface="Franklin Gothic Medium" panose="020B0603020102020204" pitchFamily="34" charset="0"/>
                <a:ea typeface="微软雅黑" panose="020B0503020204020204" charset="-122"/>
                <a:cs typeface="Arial" panose="020B0604020202020204" pitchFamily="34" charset="0"/>
              </a:endParaRPr>
            </a:p>
          </p:txBody>
        </p:sp>
      </p:grpSp>
      <p:grpSp>
        <p:nvGrpSpPr>
          <p:cNvPr id="6" name="Group 5"/>
          <p:cNvGrpSpPr/>
          <p:nvPr/>
        </p:nvGrpSpPr>
        <p:grpSpPr>
          <a:xfrm>
            <a:off x="3504097" y="3242120"/>
            <a:ext cx="1216916" cy="121691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29" tIns="45714" rIns="91429" bIns="457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solidFill>
                  <a:prstClr val="black"/>
                </a:solidFill>
                <a:latin typeface="Franklin Gothic Medium" panose="020B0603020102020204" pitchFamily="34" charset="0"/>
                <a:ea typeface="微软雅黑" panose="020B0503020204020204" charset="-122"/>
                <a:cs typeface="Arial" panose="020B0604020202020204" pitchFamily="34" charset="0"/>
              </a:endParaRPr>
            </a:p>
          </p:txBody>
        </p:sp>
      </p:grpSp>
      <p:grpSp>
        <p:nvGrpSpPr>
          <p:cNvPr id="7" name="Group 6"/>
          <p:cNvGrpSpPr/>
          <p:nvPr/>
        </p:nvGrpSpPr>
        <p:grpSpPr>
          <a:xfrm>
            <a:off x="5487542" y="3242120"/>
            <a:ext cx="1216916" cy="121691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29" tIns="45714" rIns="91429" bIns="457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solidFill>
                  <a:prstClr val="black"/>
                </a:solidFill>
                <a:latin typeface="Franklin Gothic Medium" panose="020B0603020102020204" pitchFamily="34" charset="0"/>
                <a:ea typeface="微软雅黑" panose="020B0503020204020204" charset="-122"/>
                <a:cs typeface="Arial" panose="020B0604020202020204" pitchFamily="34" charset="0"/>
              </a:endParaRPr>
            </a:p>
          </p:txBody>
        </p:sp>
      </p:grpSp>
      <p:grpSp>
        <p:nvGrpSpPr>
          <p:cNvPr id="5" name="Group 4"/>
          <p:cNvGrpSpPr/>
          <p:nvPr/>
        </p:nvGrpSpPr>
        <p:grpSpPr>
          <a:xfrm>
            <a:off x="1520651" y="3242120"/>
            <a:ext cx="1216916" cy="121691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1429" tIns="45714" rIns="91429" bIns="457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solidFill>
                  <a:prstClr val="black"/>
                </a:solidFill>
                <a:latin typeface="Franklin Gothic Medium" panose="020B0603020102020204" pitchFamily="34" charset="0"/>
                <a:ea typeface="微软雅黑" panose="020B0503020204020204" charset="-122"/>
                <a:cs typeface="Arial" panose="020B0604020202020204" pitchFamily="34" charset="0"/>
              </a:endParaRPr>
            </a:p>
          </p:txBody>
        </p:sp>
      </p:grpSp>
      <p:grpSp>
        <p:nvGrpSpPr>
          <p:cNvPr id="69" name="Group 68"/>
          <p:cNvGrpSpPr/>
          <p:nvPr/>
        </p:nvGrpSpPr>
        <p:grpSpPr>
          <a:xfrm>
            <a:off x="2048028" y="4583063"/>
            <a:ext cx="149494" cy="525373"/>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grpSp>
      <p:grpSp>
        <p:nvGrpSpPr>
          <p:cNvPr id="70" name="Group 69"/>
          <p:cNvGrpSpPr/>
          <p:nvPr/>
        </p:nvGrpSpPr>
        <p:grpSpPr>
          <a:xfrm>
            <a:off x="6021255" y="4583063"/>
            <a:ext cx="149494" cy="525373"/>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grpSp>
      <p:grpSp>
        <p:nvGrpSpPr>
          <p:cNvPr id="74" name="Group 73"/>
          <p:cNvGrpSpPr/>
          <p:nvPr/>
        </p:nvGrpSpPr>
        <p:grpSpPr>
          <a:xfrm>
            <a:off x="9988144" y="4583063"/>
            <a:ext cx="149494" cy="525373"/>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grpSp>
      <p:grpSp>
        <p:nvGrpSpPr>
          <p:cNvPr id="78" name="Group 77"/>
          <p:cNvGrpSpPr/>
          <p:nvPr/>
        </p:nvGrpSpPr>
        <p:grpSpPr>
          <a:xfrm>
            <a:off x="4037809" y="2592720"/>
            <a:ext cx="149494" cy="525373"/>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grpSp>
      <p:grpSp>
        <p:nvGrpSpPr>
          <p:cNvPr id="82" name="Group 81"/>
          <p:cNvGrpSpPr/>
          <p:nvPr/>
        </p:nvGrpSpPr>
        <p:grpSpPr>
          <a:xfrm>
            <a:off x="8004699" y="2592720"/>
            <a:ext cx="149494" cy="525373"/>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latin typeface="Franklin Gothic Medium" panose="020B0603020102020204" pitchFamily="34" charset="0"/>
                <a:ea typeface="微软雅黑" panose="020B0503020204020204" charset="-122"/>
                <a:cs typeface="Arial" panose="020B0604020202020204" pitchFamily="34" charset="0"/>
              </a:endParaRPr>
            </a:p>
          </p:txBody>
        </p:sp>
      </p:grpSp>
      <p:sp>
        <p:nvSpPr>
          <p:cNvPr id="86" name="Rectangle 85"/>
          <p:cNvSpPr/>
          <p:nvPr/>
        </p:nvSpPr>
        <p:spPr>
          <a:xfrm>
            <a:off x="905370" y="5277590"/>
            <a:ext cx="2553236" cy="771493"/>
          </a:xfrm>
          <a:prstGeom prst="rect">
            <a:avLst/>
          </a:prstGeom>
        </p:spPr>
        <p:txBody>
          <a:bodyPr wrap="square">
            <a:spAutoFit/>
          </a:bodyPr>
          <a:lstStyle/>
          <a:p>
            <a:pPr>
              <a:lnSpc>
                <a:spcPct val="150000"/>
              </a:lnSpc>
            </a:pPr>
            <a:r>
              <a:rPr lang="zh-CN" altLang="en-US" sz="760" dirty="0">
                <a:solidFill>
                  <a:schemeClr val="bg1">
                    <a:lumMod val="65000"/>
                  </a:schemeClr>
                </a:solidFill>
                <a:latin typeface="Franklin Gothic Medium" panose="020B0603020102020204" pitchFamily="34" charset="0"/>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Franklin Gothic Medium" panose="020B0603020102020204" pitchFamily="34" charset="0"/>
              <a:ea typeface="微软雅黑" panose="020B0503020204020204" charset="-122"/>
              <a:cs typeface="+mn-ea"/>
              <a:sym typeface="+mn-lt"/>
            </a:endParaRPr>
          </a:p>
        </p:txBody>
      </p:sp>
      <p:sp>
        <p:nvSpPr>
          <p:cNvPr id="87" name="Rectangle 86"/>
          <p:cNvSpPr/>
          <p:nvPr/>
        </p:nvSpPr>
        <p:spPr>
          <a:xfrm>
            <a:off x="8786271" y="5277590"/>
            <a:ext cx="2553236" cy="771493"/>
          </a:xfrm>
          <a:prstGeom prst="rect">
            <a:avLst/>
          </a:prstGeom>
        </p:spPr>
        <p:txBody>
          <a:bodyPr wrap="square">
            <a:spAutoFit/>
          </a:bodyPr>
          <a:lstStyle/>
          <a:p>
            <a:pPr>
              <a:lnSpc>
                <a:spcPct val="150000"/>
              </a:lnSpc>
            </a:pPr>
            <a:r>
              <a:rPr lang="zh-CN" altLang="en-US" sz="760" dirty="0">
                <a:solidFill>
                  <a:schemeClr val="bg1">
                    <a:lumMod val="65000"/>
                  </a:schemeClr>
                </a:solidFill>
                <a:latin typeface="Franklin Gothic Medium" panose="020B0603020102020204" pitchFamily="34" charset="0"/>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Franklin Gothic Medium" panose="020B0603020102020204" pitchFamily="34" charset="0"/>
              <a:ea typeface="微软雅黑" panose="020B0503020204020204" charset="-122"/>
              <a:cs typeface="+mn-ea"/>
              <a:sym typeface="+mn-lt"/>
            </a:endParaRPr>
          </a:p>
        </p:txBody>
      </p:sp>
      <p:sp>
        <p:nvSpPr>
          <p:cNvPr id="88" name="Rectangle 87"/>
          <p:cNvSpPr/>
          <p:nvPr/>
        </p:nvSpPr>
        <p:spPr>
          <a:xfrm>
            <a:off x="4878596" y="5277590"/>
            <a:ext cx="2553236" cy="771493"/>
          </a:xfrm>
          <a:prstGeom prst="rect">
            <a:avLst/>
          </a:prstGeom>
        </p:spPr>
        <p:txBody>
          <a:bodyPr wrap="square">
            <a:spAutoFit/>
          </a:bodyPr>
          <a:lstStyle/>
          <a:p>
            <a:pPr>
              <a:lnSpc>
                <a:spcPct val="150000"/>
              </a:lnSpc>
            </a:pPr>
            <a:r>
              <a:rPr lang="zh-CN" altLang="en-US" sz="760" dirty="0">
                <a:solidFill>
                  <a:schemeClr val="bg1">
                    <a:lumMod val="65000"/>
                  </a:schemeClr>
                </a:solidFill>
                <a:latin typeface="Franklin Gothic Medium" panose="020B0603020102020204" pitchFamily="34" charset="0"/>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Franklin Gothic Medium" panose="020B0603020102020204" pitchFamily="34" charset="0"/>
              <a:ea typeface="微软雅黑" panose="020B0503020204020204" charset="-122"/>
              <a:cs typeface="+mn-ea"/>
              <a:sym typeface="+mn-lt"/>
            </a:endParaRPr>
          </a:p>
        </p:txBody>
      </p:sp>
      <p:sp>
        <p:nvSpPr>
          <p:cNvPr id="89" name="Rectangle 88"/>
          <p:cNvSpPr/>
          <p:nvPr/>
        </p:nvSpPr>
        <p:spPr>
          <a:xfrm>
            <a:off x="6802827" y="1790452"/>
            <a:ext cx="2553236" cy="771493"/>
          </a:xfrm>
          <a:prstGeom prst="rect">
            <a:avLst/>
          </a:prstGeom>
        </p:spPr>
        <p:txBody>
          <a:bodyPr wrap="square">
            <a:spAutoFit/>
          </a:bodyPr>
          <a:lstStyle/>
          <a:p>
            <a:pPr>
              <a:lnSpc>
                <a:spcPct val="150000"/>
              </a:lnSpc>
            </a:pPr>
            <a:r>
              <a:rPr lang="zh-CN" altLang="en-US" sz="760" dirty="0">
                <a:solidFill>
                  <a:schemeClr val="bg1">
                    <a:lumMod val="65000"/>
                  </a:schemeClr>
                </a:solidFill>
                <a:latin typeface="Franklin Gothic Medium" panose="020B0603020102020204" pitchFamily="34" charset="0"/>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Franklin Gothic Medium" panose="020B0603020102020204" pitchFamily="34" charset="0"/>
              <a:ea typeface="微软雅黑" panose="020B0503020204020204" charset="-122"/>
              <a:cs typeface="+mn-ea"/>
              <a:sym typeface="+mn-lt"/>
            </a:endParaRPr>
          </a:p>
        </p:txBody>
      </p:sp>
      <p:sp>
        <p:nvSpPr>
          <p:cNvPr id="90" name="Rectangle 89"/>
          <p:cNvSpPr/>
          <p:nvPr/>
        </p:nvSpPr>
        <p:spPr>
          <a:xfrm>
            <a:off x="2889633" y="1790452"/>
            <a:ext cx="2553236" cy="771493"/>
          </a:xfrm>
          <a:prstGeom prst="rect">
            <a:avLst/>
          </a:prstGeom>
        </p:spPr>
        <p:txBody>
          <a:bodyPr wrap="square">
            <a:spAutoFit/>
          </a:bodyPr>
          <a:lstStyle/>
          <a:p>
            <a:pPr>
              <a:lnSpc>
                <a:spcPct val="150000"/>
              </a:lnSpc>
            </a:pPr>
            <a:r>
              <a:rPr lang="zh-CN" altLang="en-US" sz="760" dirty="0">
                <a:solidFill>
                  <a:schemeClr val="bg1">
                    <a:lumMod val="65000"/>
                  </a:schemeClr>
                </a:solidFill>
                <a:latin typeface="Franklin Gothic Medium" panose="020B0603020102020204" pitchFamily="34" charset="0"/>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760" dirty="0">
              <a:solidFill>
                <a:schemeClr val="bg1">
                  <a:lumMod val="65000"/>
                </a:schemeClr>
              </a:solidFill>
              <a:latin typeface="Franklin Gothic Medium" panose="020B0603020102020204" pitchFamily="34" charset="0"/>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千图海量PPT模板www.58pic.com​​">
  <a:themeElements>
    <a:clrScheme name="自定义 285">
      <a:dk1>
        <a:sysClr val="windowText" lastClr="000000"/>
      </a:dk1>
      <a:lt1>
        <a:sysClr val="window" lastClr="FFFFFF"/>
      </a:lt1>
      <a:dk2>
        <a:srgbClr val="44546A"/>
      </a:dk2>
      <a:lt2>
        <a:srgbClr val="E7E6E6"/>
      </a:lt2>
      <a:accent1>
        <a:srgbClr val="6282B9"/>
      </a:accent1>
      <a:accent2>
        <a:srgbClr val="19479D"/>
      </a:accent2>
      <a:accent3>
        <a:srgbClr val="6282B9"/>
      </a:accent3>
      <a:accent4>
        <a:srgbClr val="19479D"/>
      </a:accent4>
      <a:accent5>
        <a:srgbClr val="6282B9"/>
      </a:accent5>
      <a:accent6>
        <a:srgbClr val="19479D"/>
      </a:accent6>
      <a:hlink>
        <a:srgbClr val="6282B9"/>
      </a:hlink>
      <a:folHlink>
        <a:srgbClr val="19479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2029</Words>
  <Application>Microsoft Office PowerPoint</Application>
  <PresentationFormat>宽屏</PresentationFormat>
  <Paragraphs>170</Paragraphs>
  <Slides>24</Slides>
  <Notes>23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等线</vt:lpstr>
      <vt:lpstr>等线 Light</vt:lpstr>
      <vt:lpstr>宋体</vt:lpstr>
      <vt:lpstr>腾祥睿黑简-W2</vt:lpstr>
      <vt:lpstr>微软雅黑</vt:lpstr>
      <vt:lpstr>Aharoni</vt:lpstr>
      <vt:lpstr>Arial</vt:lpstr>
      <vt:lpstr>Broadway</vt:lpstr>
      <vt:lpstr>Calibri</vt:lpstr>
      <vt:lpstr>Californian FB</vt:lpstr>
      <vt:lpstr>Franklin Gothic Medium</vt:lpstr>
      <vt:lpstr>Wingdings</vt:lpstr>
      <vt:lpstr>千图海量PPT模板www.58pic.com​​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20</cp:revision>
  <dcterms:created xsi:type="dcterms:W3CDTF">2018-06-01T03:35:00Z</dcterms:created>
  <dcterms:modified xsi:type="dcterms:W3CDTF">2021-01-06T08:59:37Z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