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5"/>
  </p:notesMasterIdLst>
  <p:sldIdLst>
    <p:sldId id="745" r:id="rId2"/>
    <p:sldId id="677" r:id="rId3"/>
    <p:sldId id="746" r:id="rId4"/>
    <p:sldId id="681" r:id="rId5"/>
    <p:sldId id="685" r:id="rId6"/>
    <p:sldId id="648" r:id="rId7"/>
    <p:sldId id="662" r:id="rId8"/>
    <p:sldId id="665" r:id="rId9"/>
    <p:sldId id="625" r:id="rId10"/>
    <p:sldId id="378" r:id="rId11"/>
    <p:sldId id="437" r:id="rId12"/>
    <p:sldId id="463" r:id="rId13"/>
    <p:sldId id="466" r:id="rId14"/>
    <p:sldId id="477" r:id="rId15"/>
    <p:sldId id="490" r:id="rId16"/>
    <p:sldId id="499" r:id="rId17"/>
    <p:sldId id="257" r:id="rId18"/>
    <p:sldId id="259" r:id="rId19"/>
    <p:sldId id="260" r:id="rId20"/>
    <p:sldId id="267" r:id="rId21"/>
    <p:sldId id="591" r:id="rId22"/>
    <p:sldId id="602" r:id="rId23"/>
    <p:sldId id="747" r:id="rId24"/>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2220"/>
    <a:srgbClr val="A0DFFF"/>
    <a:srgbClr val="7ECECB"/>
    <a:srgbClr val="FFFFFF"/>
    <a:srgbClr val="EBEBED"/>
    <a:srgbClr val="ADD4E9"/>
    <a:srgbClr val="88C1D7"/>
    <a:srgbClr val="EAEAEA"/>
    <a:srgbClr val="DDDDDD"/>
    <a:srgbClr val="6A6A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947" autoAdjust="0"/>
    <p:restoredTop sz="94151" autoAdjust="0"/>
  </p:normalViewPr>
  <p:slideViewPr>
    <p:cSldViewPr snapToGrid="0">
      <p:cViewPr varScale="1">
        <p:scale>
          <a:sx n="79" d="100"/>
          <a:sy n="79" d="100"/>
        </p:scale>
        <p:origin x="102" y="894"/>
      </p:cViewPr>
      <p:guideLst>
        <p:guide orient="horz" pos="1620"/>
        <p:guide pos="288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8993F1-B1CA-4F1A-BFE7-05B0E9A306B6}"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FBA4EE-4CDE-4985-9B3D-47A6F19FD11A}"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14" name="矩形 13"/>
          <p:cNvSpPr/>
          <p:nvPr userDrawn="1"/>
        </p:nvSpPr>
        <p:spPr>
          <a:xfrm>
            <a:off x="0" y="0"/>
            <a:ext cx="9144000" cy="5143500"/>
          </a:xfrm>
          <a:prstGeom prst="rect">
            <a:avLst/>
          </a:prstGeom>
          <a:solidFill>
            <a:srgbClr val="2322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5" name="图片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90679" y="0"/>
            <a:ext cx="5553320" cy="4165600"/>
          </a:xfrm>
          <a:prstGeom prst="rect">
            <a:avLst/>
          </a:prstGeom>
        </p:spPr>
      </p:pic>
      <p:sp>
        <p:nvSpPr>
          <p:cNvPr id="2" name="标题 1"/>
          <p:cNvSpPr>
            <a:spLocks noGrp="1"/>
          </p:cNvSpPr>
          <p:nvPr>
            <p:ph type="ctrTitle"/>
          </p:nvPr>
        </p:nvSpPr>
        <p:spPr>
          <a:xfrm>
            <a:off x="1143000" y="841375"/>
            <a:ext cx="6858000" cy="1790700"/>
          </a:xfrm>
        </p:spPr>
        <p:txBody>
          <a:bodyPr anchor="b">
            <a:normAutofit/>
          </a:bodyPr>
          <a:lstStyle>
            <a:lvl1pPr algn="ctr">
              <a:defRPr sz="4000"/>
            </a:lvl1pPr>
          </a:lstStyle>
          <a:p>
            <a:r>
              <a:rPr lang="zh-CN" altLang="en-US"/>
              <a:t>单击此处编辑母版标题样式</a:t>
            </a:r>
          </a:p>
        </p:txBody>
      </p:sp>
      <p:sp>
        <p:nvSpPr>
          <p:cNvPr id="3" name="副标题 2"/>
          <p:cNvSpPr>
            <a:spLocks noGrp="1"/>
          </p:cNvSpPr>
          <p:nvPr>
            <p:ph type="subTitle" idx="1" hasCustomPrompt="1"/>
          </p:nvPr>
        </p:nvSpPr>
        <p:spPr>
          <a:xfrm>
            <a:off x="1143000" y="2701925"/>
            <a:ext cx="6858000" cy="1241425"/>
          </a:xfrm>
        </p:spPr>
        <p:txBody>
          <a:bodyPr>
            <a:norm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F60F15D0-D630-4D11-9B2B-D1085BC29F97}"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C8B3137-B41D-4408-A8E0-790B8BB4560C}"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60F15D0-D630-4D11-9B2B-D1085BC29F97}"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C8B3137-B41D-4408-A8E0-790B8BB4560C}"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4638"/>
            <a:ext cx="1971675" cy="4357687"/>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628650" y="274638"/>
            <a:ext cx="5762625" cy="4357687"/>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60F15D0-D630-4D11-9B2B-D1085BC29F97}"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C8B3137-B41D-4408-A8E0-790B8BB4560C}"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C701D97-85D8-4D49-AFDD-78196376FE03}" type="datetimeFigureOut">
              <a:rPr lang="zh-CN" altLang="en-US" smtClean="0"/>
              <a:t>2021/1/6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05CD8AD-8F7C-42DF-B24E-A6748CF919CF}" type="slidenum">
              <a:rPr lang="zh-CN" altLang="en-US" smtClean="0"/>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9C701D97-85D8-4D49-AFDD-78196376FE03}"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05CD8AD-8F7C-42DF-B24E-A6748CF919CF}"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60F15D0-D630-4D11-9B2B-D1085BC29F97}"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C8B3137-B41D-4408-A8E0-790B8BB4560C}" type="slidenum">
              <a:rPr lang="zh-CN" altLang="en-US" smtClean="0"/>
              <a:t>‹#›</a:t>
            </a:fld>
            <a:endParaRPr lang="zh-CN" altLang="en-US"/>
          </a:p>
        </p:txBody>
      </p:sp>
      <p:pic>
        <p:nvPicPr>
          <p:cNvPr id="7" name="图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60423" y="0"/>
            <a:ext cx="1083576" cy="812801"/>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700"/>
            <a:ext cx="7886700" cy="2139950"/>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F60F15D0-D630-4D11-9B2B-D1085BC29F97}"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C8B3137-B41D-4408-A8E0-790B8BB4560C}"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628650" y="1370013"/>
            <a:ext cx="3867150" cy="3262312"/>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4648200" y="1370013"/>
            <a:ext cx="3867150" cy="3262312"/>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F60F15D0-D630-4D11-9B2B-D1085BC29F97}"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C8B3137-B41D-4408-A8E0-790B8BB4560C}"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274638"/>
            <a:ext cx="7886700" cy="993775"/>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630238" y="1879600"/>
            <a:ext cx="3868737" cy="2762250"/>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4629150" y="1879600"/>
            <a:ext cx="3887788" cy="2762250"/>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F60F15D0-D630-4D11-9B2B-D1085BC29F97}" type="datetimeFigureOut">
              <a:rPr lang="zh-CN" altLang="en-US" smtClean="0"/>
              <a:t>2021/1/6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C8B3137-B41D-4408-A8E0-790B8BB4560C}"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F60F15D0-D630-4D11-9B2B-D1085BC29F97}"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C8B3137-B41D-4408-A8E0-790B8BB4560C}" type="slidenum">
              <a:rPr lang="zh-CN" altLang="en-US" smtClean="0"/>
              <a:t>‹#›</a:t>
            </a:fld>
            <a:endParaRPr lang="zh-CN" altLang="en-US"/>
          </a:p>
        </p:txBody>
      </p:sp>
      <p:cxnSp>
        <p:nvCxnSpPr>
          <p:cNvPr id="6" name="直接连接符 5"/>
          <p:cNvCxnSpPr/>
          <p:nvPr userDrawn="1"/>
        </p:nvCxnSpPr>
        <p:spPr>
          <a:xfrm>
            <a:off x="3866824" y="811848"/>
            <a:ext cx="1390970" cy="0"/>
          </a:xfrm>
          <a:prstGeom prst="line">
            <a:avLst/>
          </a:prstGeom>
          <a:ln w="31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pic>
        <p:nvPicPr>
          <p:cNvPr id="7" name="图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60423" y="0"/>
            <a:ext cx="1083576" cy="812801"/>
          </a:xfrm>
          <a:prstGeom prst="rect">
            <a:avLst/>
          </a:prstGeom>
        </p:spPr>
      </p:pic>
      <p:cxnSp>
        <p:nvCxnSpPr>
          <p:cNvPr id="10" name="直接连接符 9"/>
          <p:cNvCxnSpPr/>
          <p:nvPr userDrawn="1"/>
        </p:nvCxnSpPr>
        <p:spPr>
          <a:xfrm>
            <a:off x="4323548" y="811848"/>
            <a:ext cx="477522" cy="0"/>
          </a:xfrm>
          <a:prstGeom prst="line">
            <a:avLst/>
          </a:prstGeom>
          <a:ln w="5080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60F15D0-D630-4D11-9B2B-D1085BC29F97}"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C8B3137-B41D-4408-A8E0-790B8BB4560C}"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342900"/>
            <a:ext cx="2949575" cy="120015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F60F15D0-D630-4D11-9B2B-D1085BC29F97}"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C8B3137-B41D-4408-A8E0-790B8BB4560C}"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342900"/>
            <a:ext cx="2949575" cy="120015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F60F15D0-D630-4D11-9B2B-D1085BC29F97}"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C8B3137-B41D-4408-A8E0-790B8BB4560C}"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矩形 8"/>
          <p:cNvSpPr/>
          <p:nvPr userDrawn="1"/>
        </p:nvSpPr>
        <p:spPr>
          <a:xfrm>
            <a:off x="0" y="0"/>
            <a:ext cx="9144000" cy="5143500"/>
          </a:xfrm>
          <a:prstGeom prst="rect">
            <a:avLst/>
          </a:prstGeom>
          <a:solidFill>
            <a:srgbClr val="2322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占位符 1"/>
          <p:cNvSpPr>
            <a:spLocks noGrp="1"/>
          </p:cNvSpPr>
          <p:nvPr>
            <p:ph type="title"/>
          </p:nvPr>
        </p:nvSpPr>
        <p:spPr>
          <a:xfrm>
            <a:off x="628650" y="274639"/>
            <a:ext cx="7886700" cy="538162"/>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F60F15D0-D630-4D11-9B2B-D1085BC29F97}" type="datetimeFigureOut">
              <a:rPr lang="zh-CN" altLang="en-US" smtClean="0"/>
              <a:t>2021/1/6</a:t>
            </a:fld>
            <a:endParaRPr lang="zh-CN" altLang="en-US"/>
          </a:p>
        </p:txBody>
      </p:sp>
      <p:sp>
        <p:nvSpPr>
          <p:cNvPr id="5" name="页脚占位符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4C8B3137-B41D-4408-A8E0-790B8BB4560C}"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lnSpc>
          <a:spcPct val="90000"/>
        </a:lnSpc>
        <a:spcBef>
          <a:spcPct val="0"/>
        </a:spcBef>
        <a:buNone/>
        <a:defRPr sz="2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6.xml"/><Relationship Id="rId5" Type="http://schemas.openxmlformats.org/officeDocument/2006/relationships/image" Target="../media/image20.jpeg"/><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6.xml"/><Relationship Id="rId5" Type="http://schemas.openxmlformats.org/officeDocument/2006/relationships/image" Target="../media/image24.jpeg"/><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slideLayout" Target="../slideLayouts/slideLayout6.xml"/><Relationship Id="rId4" Type="http://schemas.openxmlformats.org/officeDocument/2006/relationships/tags" Target="../tags/tag4.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6.xml"/><Relationship Id="rId5" Type="http://schemas.openxmlformats.org/officeDocument/2006/relationships/image" Target="../media/image31.jpeg"/><Relationship Id="rId4" Type="http://schemas.openxmlformats.org/officeDocument/2006/relationships/image" Target="../media/image30.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6.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矩形: 圆角 134"/>
          <p:cNvSpPr/>
          <p:nvPr/>
        </p:nvSpPr>
        <p:spPr>
          <a:xfrm>
            <a:off x="354899" y="1619890"/>
            <a:ext cx="2784390" cy="39014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zh-CN" altLang="en-US" sz="1400">
                <a:solidFill>
                  <a:schemeClr val="tx1"/>
                </a:solidFill>
                <a:latin typeface="微软雅黑" panose="020B0503020204020204" pitchFamily="34" charset="-122"/>
                <a:ea typeface="微软雅黑" panose="020B0503020204020204" pitchFamily="34" charset="-122"/>
              </a:rPr>
              <a:t>六月第三个星期</a:t>
            </a:r>
          </a:p>
        </p:txBody>
      </p:sp>
      <p:sp>
        <p:nvSpPr>
          <p:cNvPr id="136" name="矩形: 圆角 135"/>
          <p:cNvSpPr/>
          <p:nvPr/>
        </p:nvSpPr>
        <p:spPr>
          <a:xfrm>
            <a:off x="354899" y="2010034"/>
            <a:ext cx="2784390" cy="39014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US" altLang="zh-CN" sz="1400" spc="100" dirty="0">
                <a:solidFill>
                  <a:schemeClr val="tx1"/>
                </a:solidFill>
                <a:latin typeface="微软雅黑" panose="020B0503020204020204" pitchFamily="34" charset="-122"/>
                <a:ea typeface="微软雅黑" panose="020B0503020204020204" pitchFamily="34" charset="-122"/>
              </a:rPr>
              <a:t>202X.06.18</a:t>
            </a:r>
            <a:endParaRPr lang="zh-CN" altLang="en-US" sz="1400" spc="100" dirty="0">
              <a:solidFill>
                <a:schemeClr val="tx1"/>
              </a:solidFill>
              <a:latin typeface="微软雅黑" panose="020B0503020204020204" pitchFamily="34" charset="-122"/>
              <a:ea typeface="微软雅黑" panose="020B0503020204020204" pitchFamily="34" charset="-122"/>
            </a:endParaRPr>
          </a:p>
        </p:txBody>
      </p:sp>
      <p:sp>
        <p:nvSpPr>
          <p:cNvPr id="137" name="矩形: 圆角 136"/>
          <p:cNvSpPr/>
          <p:nvPr/>
        </p:nvSpPr>
        <p:spPr>
          <a:xfrm>
            <a:off x="330835" y="2472902"/>
            <a:ext cx="4192276" cy="658556"/>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US" altLang="zh-CN" sz="5400" b="1">
                <a:solidFill>
                  <a:schemeClr val="accent2"/>
                </a:solidFill>
                <a:latin typeface="Calibri" panose="020F0502020204030204" pitchFamily="34" charset="0"/>
                <a:cs typeface="Calibri" panose="020F0502020204030204" pitchFamily="34" charset="0"/>
              </a:rPr>
              <a:t>FATHER’S </a:t>
            </a:r>
            <a:r>
              <a:rPr lang="en-US" altLang="zh-CN" sz="5400" b="1">
                <a:solidFill>
                  <a:schemeClr val="tx1"/>
                </a:solidFill>
                <a:latin typeface="Calibri" panose="020F0502020204030204" pitchFamily="34" charset="0"/>
                <a:cs typeface="Calibri" panose="020F0502020204030204" pitchFamily="34" charset="0"/>
              </a:rPr>
              <a:t>DAY</a:t>
            </a:r>
            <a:endParaRPr lang="zh-CN" altLang="en-US" sz="5400" b="1">
              <a:solidFill>
                <a:schemeClr val="tx1"/>
              </a:solidFill>
              <a:latin typeface="Calibri" panose="020F0502020204030204" pitchFamily="34" charset="0"/>
              <a:cs typeface="Calibri" panose="020F0502020204030204" pitchFamily="34" charset="0"/>
            </a:endParaRPr>
          </a:p>
        </p:txBody>
      </p:sp>
      <p:sp>
        <p:nvSpPr>
          <p:cNvPr id="1127" name="矩形 1126"/>
          <p:cNvSpPr/>
          <p:nvPr/>
        </p:nvSpPr>
        <p:spPr>
          <a:xfrm>
            <a:off x="4248165" y="3013024"/>
            <a:ext cx="103527" cy="1035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a:p>
        </p:txBody>
      </p:sp>
      <p:sp>
        <p:nvSpPr>
          <p:cNvPr id="139" name="矩形: 圆角 138"/>
          <p:cNvSpPr/>
          <p:nvPr/>
        </p:nvSpPr>
        <p:spPr>
          <a:xfrm>
            <a:off x="354899" y="3181106"/>
            <a:ext cx="3783964" cy="390144"/>
          </a:xfrm>
          <a:prstGeom prst="roundRect">
            <a:avLst>
              <a:gd name="adj" fmla="val 0"/>
            </a:avLst>
          </a:prstGeom>
          <a:noFill/>
          <a:ln>
            <a:solidFill>
              <a:schemeClr val="accent1">
                <a:alpha val="47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ctr"/>
          <a:lstStyle/>
          <a:p>
            <a:r>
              <a:rPr lang="en-US" altLang="zh-CN">
                <a:solidFill>
                  <a:schemeClr val="tx1"/>
                </a:solidFill>
                <a:latin typeface="Calibri" panose="020F0502020204030204" pitchFamily="34" charset="0"/>
                <a:ea typeface="微软雅黑" panose="020B0503020204020204" pitchFamily="34" charset="-122"/>
                <a:cs typeface="Calibri" panose="020F0502020204030204" pitchFamily="34" charset="0"/>
              </a:rPr>
              <a:t>My dear father, you have worked hard</a:t>
            </a:r>
            <a:endParaRPr lang="zh-CN" altLang="en-US">
              <a:solidFill>
                <a:schemeClr val="tx1"/>
              </a:solidFill>
              <a:latin typeface="Calibri" panose="020F0502020204030204" pitchFamily="34" charset="0"/>
              <a:ea typeface="微软雅黑" panose="020B0503020204020204" pitchFamily="34" charset="-122"/>
              <a:cs typeface="Calibri" panose="020F0502020204030204" pitchFamily="34" charset="0"/>
            </a:endParaRPr>
          </a:p>
        </p:txBody>
      </p:sp>
      <p:sp>
        <p:nvSpPr>
          <p:cNvPr id="2" name="文本框 1"/>
          <p:cNvSpPr txBox="1"/>
          <p:nvPr/>
        </p:nvSpPr>
        <p:spPr>
          <a:xfrm>
            <a:off x="272467" y="3852151"/>
            <a:ext cx="2460625" cy="275590"/>
          </a:xfrm>
          <a:prstGeom prst="rect">
            <a:avLst/>
          </a:prstGeom>
          <a:noFill/>
        </p:spPr>
        <p:txBody>
          <a:bodyPr wrap="none" rtlCol="0">
            <a:spAutoFit/>
          </a:bodyPr>
          <a:lstStyle/>
          <a:p>
            <a:r>
              <a:rPr lang="zh-CN" altLang="en-US" sz="1200"/>
              <a:t>汇报人：</a:t>
            </a:r>
            <a:r>
              <a:rPr lang="en-US" altLang="zh-CN" sz="1200"/>
              <a:t>xiazaii      </a:t>
            </a:r>
            <a:r>
              <a:rPr lang="zh-CN" altLang="en-US" sz="1200"/>
              <a:t>时间：</a:t>
            </a:r>
            <a:r>
              <a:rPr lang="en-US" altLang="zh-CN" sz="1200"/>
              <a:t>XX</a:t>
            </a:r>
            <a:r>
              <a:rPr lang="zh-CN" altLang="en-US" sz="1200"/>
              <a:t>年</a:t>
            </a:r>
            <a:r>
              <a:rPr lang="en-US" altLang="zh-CN" sz="1200"/>
              <a:t>XX</a:t>
            </a:r>
            <a:r>
              <a:rPr lang="zh-CN" altLang="en-US" sz="1200"/>
              <a:t>月</a:t>
            </a:r>
            <a:endParaRPr lang="zh-CN" altLang="en-US"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123950" y="1600199"/>
            <a:ext cx="4171950" cy="3030400"/>
          </a:xfrm>
          <a:prstGeom prst="rect">
            <a:avLst/>
          </a:prstGeom>
          <a:blipFill dpi="0" rotWithShape="1">
            <a:blip r:embed="rId2" cstate="print">
              <a:extLst>
                <a:ext uri="{28A0092B-C50C-407E-A947-70E740481C1C}">
                  <a14:useLocalDpi xmlns:a14="http://schemas.microsoft.com/office/drawing/2010/main" val="0"/>
                </a:ext>
              </a:extLst>
            </a:blip>
            <a:srcRect/>
            <a:stretch>
              <a:fillRect l="-4484" r="-4484"/>
            </a:stretch>
          </a:blipFill>
          <a:ln>
            <a:gradFill>
              <a:gsLst>
                <a:gs pos="0">
                  <a:schemeClr val="accent1">
                    <a:lumMod val="5000"/>
                    <a:lumOff val="95000"/>
                  </a:schemeClr>
                </a:gs>
                <a:gs pos="100000">
                  <a:schemeClr val="accent2"/>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标题 23"/>
          <p:cNvSpPr>
            <a:spLocks noGrp="1"/>
          </p:cNvSpPr>
          <p:nvPr>
            <p:ph type="title"/>
          </p:nvPr>
        </p:nvSpPr>
        <p:spPr/>
        <p:txBody>
          <a:bodyPr/>
          <a:lstStyle/>
          <a:p>
            <a:r>
              <a:rPr lang="zh-CN" altLang="en-US">
                <a:latin typeface="+mj-ea"/>
              </a:rPr>
              <a:t>请在这里输入您的标题</a:t>
            </a:r>
          </a:p>
        </p:txBody>
      </p:sp>
      <p:sp>
        <p:nvSpPr>
          <p:cNvPr id="4" name="矩形 3"/>
          <p:cNvSpPr/>
          <p:nvPr/>
        </p:nvSpPr>
        <p:spPr>
          <a:xfrm>
            <a:off x="5508464" y="1600199"/>
            <a:ext cx="2803093" cy="1397805"/>
          </a:xfrm>
          <a:prstGeom prst="rect">
            <a:avLst/>
          </a:prstGeom>
          <a:blipFill dpi="0" rotWithShape="1">
            <a:blip r:embed="rId3" cstate="print">
              <a:extLst>
                <a:ext uri="{28A0092B-C50C-407E-A947-70E740481C1C}">
                  <a14:useLocalDpi xmlns:a14="http://schemas.microsoft.com/office/drawing/2010/main" val="0"/>
                </a:ext>
              </a:extLst>
            </a:blip>
            <a:srcRect/>
            <a:stretch>
              <a:fillRect t="-16854" b="-16854"/>
            </a:stretch>
          </a:blipFill>
          <a:ln w="3175">
            <a:gradFill>
              <a:gsLst>
                <a:gs pos="0">
                  <a:schemeClr val="accent1">
                    <a:lumMod val="5000"/>
                    <a:lumOff val="95000"/>
                  </a:schemeClr>
                </a:gs>
                <a:gs pos="100000">
                  <a:schemeClr val="accent2"/>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2" name="矩形: 圆角 11"/>
          <p:cNvSpPr/>
          <p:nvPr/>
        </p:nvSpPr>
        <p:spPr>
          <a:xfrm>
            <a:off x="5628798" y="3213941"/>
            <a:ext cx="2511901" cy="1416657"/>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spcBef>
                <a:spcPts val="600"/>
              </a:spcBef>
              <a:spcAft>
                <a:spcPts val="600"/>
              </a:spcAft>
            </a:pPr>
            <a:r>
              <a:rPr lang="zh-CN" altLang="en-US" sz="1000">
                <a:solidFill>
                  <a:schemeClr val="tx1">
                    <a:lumMod val="65000"/>
                    <a:lumOff val="35000"/>
                  </a:schemeClr>
                </a:solidFill>
              </a:rPr>
              <a:t>请在这里添加内容描述请在这里添加内容描述请在这里添加内容请在这里添加内容描述请在这里添加内容描述请在这里添加内容请在这里添加内容描述</a:t>
            </a:r>
            <a:endParaRPr lang="en-US" altLang="zh-CN" sz="1000">
              <a:solidFill>
                <a:schemeClr val="tx1">
                  <a:lumMod val="65000"/>
                  <a:lumOff val="35000"/>
                </a:schemeClr>
              </a:solidFill>
            </a:endParaRPr>
          </a:p>
        </p:txBody>
      </p:sp>
      <p:sp>
        <p:nvSpPr>
          <p:cNvPr id="17" name="矩形 16"/>
          <p:cNvSpPr/>
          <p:nvPr/>
        </p:nvSpPr>
        <p:spPr>
          <a:xfrm>
            <a:off x="5508464" y="3213942"/>
            <a:ext cx="2803093" cy="1416657"/>
          </a:xfrm>
          <a:prstGeom prst="rect">
            <a:avLst/>
          </a:prstGeom>
          <a:noFill/>
          <a:ln w="3175">
            <a:gradFill>
              <a:gsLst>
                <a:gs pos="0">
                  <a:schemeClr val="accent1">
                    <a:lumMod val="5000"/>
                    <a:lumOff val="95000"/>
                  </a:schemeClr>
                </a:gs>
                <a:gs pos="100000">
                  <a:schemeClr val="accent2"/>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0"/>
            <a:ext cx="9144000" cy="25717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矩形 9"/>
          <p:cNvSpPr/>
          <p:nvPr/>
        </p:nvSpPr>
        <p:spPr>
          <a:xfrm>
            <a:off x="454477" y="3143250"/>
            <a:ext cx="2707823" cy="1543050"/>
          </a:xfrm>
          <a:prstGeom prst="rect">
            <a:avLst/>
          </a:prstGeom>
          <a:blipFill dpi="0" rotWithShape="1">
            <a:blip r:embed="rId2" cstate="print">
              <a:extLst>
                <a:ext uri="{28A0092B-C50C-407E-A947-70E740481C1C}">
                  <a14:useLocalDpi xmlns:a14="http://schemas.microsoft.com/office/drawing/2010/main" val="0"/>
                </a:ext>
              </a:extLst>
            </a:blip>
            <a:srcRect/>
            <a:stretch>
              <a:fillRect t="-8489" b="-848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3331027" y="3143250"/>
            <a:ext cx="2707823" cy="1543050"/>
          </a:xfrm>
          <a:prstGeom prst="rect">
            <a:avLst/>
          </a:prstGeom>
          <a:blipFill dpi="0" rotWithShape="1">
            <a:blip r:embed="rId3" cstate="print">
              <a:extLst>
                <a:ext uri="{28A0092B-C50C-407E-A947-70E740481C1C}">
                  <a14:useLocalDpi xmlns:a14="http://schemas.microsoft.com/office/drawing/2010/main" val="0"/>
                </a:ext>
              </a:extLst>
            </a:blip>
            <a:srcRect/>
            <a:stretch>
              <a:fillRect t="-8495" b="-849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6207577" y="3143250"/>
            <a:ext cx="2707823" cy="1543050"/>
          </a:xfrm>
          <a:prstGeom prst="rect">
            <a:avLst/>
          </a:prstGeom>
          <a:blipFill dpi="0" rotWithShape="1">
            <a:blip r:embed="rId4" cstate="print">
              <a:extLst>
                <a:ext uri="{28A0092B-C50C-407E-A947-70E740481C1C}">
                  <a14:useLocalDpi xmlns:a14="http://schemas.microsoft.com/office/drawing/2010/main" val="0"/>
                </a:ext>
              </a:extLst>
            </a:blip>
            <a:srcRect/>
            <a:stretch>
              <a:fillRect l="-20235" t="-19329" r="-20235" b="-1932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圆角 14"/>
          <p:cNvSpPr/>
          <p:nvPr/>
        </p:nvSpPr>
        <p:spPr>
          <a:xfrm>
            <a:off x="2245948" y="464637"/>
            <a:ext cx="4652104" cy="449943"/>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b="1" spc="200">
                <a:solidFill>
                  <a:schemeClr val="bg1"/>
                </a:solidFill>
              </a:rPr>
              <a:t>添加标题</a:t>
            </a:r>
          </a:p>
        </p:txBody>
      </p:sp>
      <p:sp>
        <p:nvSpPr>
          <p:cNvPr id="16" name="文本框 12"/>
          <p:cNvSpPr txBox="1"/>
          <p:nvPr/>
        </p:nvSpPr>
        <p:spPr>
          <a:xfrm>
            <a:off x="1219201" y="1058636"/>
            <a:ext cx="6705600" cy="1295400"/>
          </a:xfrm>
          <a:prstGeom prst="rect">
            <a:avLst/>
          </a:prstGeom>
          <a:noFill/>
        </p:spPr>
        <p:txBody>
          <a:bodyPr wrap="square" lIns="0" tIns="0" rIns="0" bIns="0"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50000"/>
              </a:lnSpc>
              <a:spcBef>
                <a:spcPts val="600"/>
              </a:spcBef>
              <a:spcAft>
                <a:spcPts val="600"/>
              </a:spcAft>
            </a:pPr>
            <a:r>
              <a:rPr lang="zh-CN" altLang="en-US" sz="1200">
                <a:solidFill>
                  <a:schemeClr val="bg1"/>
                </a:solidFill>
              </a:rPr>
              <a:t>请在这里添加内容描述请在这里添加内容请在这里添加内容描述，请在这里添加内容请在这里添加内容。请在这里添加内容请在这里添加内容请在这里添加内容请在这里添加内容请在这里添加内容。请在这里添加内容请在这里添加内容请在这里添加内容请在这里添加内容请在这里添加内容请在这里添加内容请在这里添加内容请在这里添加内容请在这里添加内容</a:t>
            </a:r>
            <a:endParaRPr lang="en-US" altLang="zh-CN" sz="1200">
              <a:solidFill>
                <a:schemeClr val="bg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标题 23"/>
          <p:cNvSpPr>
            <a:spLocks noGrp="1"/>
          </p:cNvSpPr>
          <p:nvPr>
            <p:ph type="title"/>
          </p:nvPr>
        </p:nvSpPr>
        <p:spPr/>
        <p:txBody>
          <a:bodyPr/>
          <a:lstStyle/>
          <a:p>
            <a:r>
              <a:rPr lang="zh-CN" altLang="en-US">
                <a:latin typeface="+mj-ea"/>
              </a:rPr>
              <a:t>请在这里输入您的标题</a:t>
            </a:r>
          </a:p>
        </p:txBody>
      </p:sp>
      <p:sp>
        <p:nvSpPr>
          <p:cNvPr id="2" name="矩形 1"/>
          <p:cNvSpPr/>
          <p:nvPr/>
        </p:nvSpPr>
        <p:spPr>
          <a:xfrm>
            <a:off x="740228" y="1611085"/>
            <a:ext cx="1828801" cy="1465943"/>
          </a:xfrm>
          <a:prstGeom prst="rect">
            <a:avLst/>
          </a:prstGeom>
          <a:blipFill dpi="0" rotWithShape="1">
            <a:blip r:embed="rId2" cstate="print">
              <a:extLst>
                <a:ext uri="{28A0092B-C50C-407E-A947-70E740481C1C}">
                  <a14:useLocalDpi xmlns:a14="http://schemas.microsoft.com/office/drawing/2010/main" val="0"/>
                </a:ext>
              </a:extLst>
            </a:blip>
            <a:srcRect/>
            <a:stretch>
              <a:fillRect l="-10119" r="-1011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740228" y="3181048"/>
            <a:ext cx="1828801" cy="37011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a:t>添加标题</a:t>
            </a:r>
          </a:p>
        </p:txBody>
      </p:sp>
      <p:sp>
        <p:nvSpPr>
          <p:cNvPr id="5" name="文本框 12"/>
          <p:cNvSpPr txBox="1"/>
          <p:nvPr/>
        </p:nvSpPr>
        <p:spPr>
          <a:xfrm>
            <a:off x="740228" y="3771294"/>
            <a:ext cx="1828801" cy="1105503"/>
          </a:xfrm>
          <a:prstGeom prst="rect">
            <a:avLst/>
          </a:prstGeom>
          <a:noFill/>
        </p:spPr>
        <p:txBody>
          <a:bodyPr wrap="square" lIns="0" tIns="0" rIns="0" bIns="0"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spcBef>
                <a:spcPts val="600"/>
              </a:spcBef>
              <a:spcAft>
                <a:spcPts val="600"/>
              </a:spcAft>
            </a:pPr>
            <a:r>
              <a:rPr lang="zh-CN" altLang="en-US" sz="1000">
                <a:solidFill>
                  <a:schemeClr val="tx1">
                    <a:lumMod val="50000"/>
                    <a:lumOff val="50000"/>
                  </a:schemeClr>
                </a:solidFill>
              </a:rPr>
              <a:t>请在这里添加内容描述请在这里添加内容请在这里添加内容描述这里添加内容</a:t>
            </a:r>
            <a:endParaRPr lang="en-US" altLang="zh-CN" sz="1000">
              <a:solidFill>
                <a:schemeClr val="tx1">
                  <a:lumMod val="50000"/>
                  <a:lumOff val="50000"/>
                </a:schemeClr>
              </a:solidFill>
            </a:endParaRPr>
          </a:p>
        </p:txBody>
      </p:sp>
      <p:sp>
        <p:nvSpPr>
          <p:cNvPr id="9" name="矩形 8"/>
          <p:cNvSpPr/>
          <p:nvPr/>
        </p:nvSpPr>
        <p:spPr>
          <a:xfrm>
            <a:off x="2757714" y="1611085"/>
            <a:ext cx="1828801" cy="1465943"/>
          </a:xfrm>
          <a:prstGeom prst="rect">
            <a:avLst/>
          </a:prstGeom>
          <a:blipFill dpi="0" rotWithShape="1">
            <a:blip r:embed="rId3" cstate="print">
              <a:extLst>
                <a:ext uri="{28A0092B-C50C-407E-A947-70E740481C1C}">
                  <a14:useLocalDpi xmlns:a14="http://schemas.microsoft.com/office/drawing/2010/main" val="0"/>
                </a:ext>
              </a:extLst>
            </a:blip>
            <a:srcRect/>
            <a:stretch>
              <a:fillRect l="-10279" r="-1027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2757714" y="3181048"/>
            <a:ext cx="1828801" cy="370115"/>
          </a:xfrm>
          <a:prstGeom prst="rect">
            <a:avLst/>
          </a:prstGeom>
          <a:noFill/>
          <a:ln>
            <a:gradFill>
              <a:gsLst>
                <a:gs pos="0">
                  <a:schemeClr val="accent1">
                    <a:lumMod val="5000"/>
                    <a:lumOff val="95000"/>
                  </a:schemeClr>
                </a:gs>
                <a:gs pos="100000">
                  <a:schemeClr val="accent2"/>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a:solidFill>
                  <a:schemeClr val="accent1"/>
                </a:solidFill>
              </a:rPr>
              <a:t>添加标题</a:t>
            </a:r>
          </a:p>
        </p:txBody>
      </p:sp>
      <p:sp>
        <p:nvSpPr>
          <p:cNvPr id="11" name="文本框 12"/>
          <p:cNvSpPr txBox="1"/>
          <p:nvPr/>
        </p:nvSpPr>
        <p:spPr>
          <a:xfrm>
            <a:off x="2757714" y="3771294"/>
            <a:ext cx="1828801" cy="1105503"/>
          </a:xfrm>
          <a:prstGeom prst="rect">
            <a:avLst/>
          </a:prstGeom>
          <a:noFill/>
        </p:spPr>
        <p:txBody>
          <a:bodyPr wrap="square" lIns="0" tIns="0" rIns="0" bIns="0"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spcBef>
                <a:spcPts val="600"/>
              </a:spcBef>
              <a:spcAft>
                <a:spcPts val="600"/>
              </a:spcAft>
            </a:pPr>
            <a:r>
              <a:rPr lang="zh-CN" altLang="en-US" sz="1000">
                <a:solidFill>
                  <a:schemeClr val="tx1">
                    <a:lumMod val="50000"/>
                    <a:lumOff val="50000"/>
                  </a:schemeClr>
                </a:solidFill>
              </a:rPr>
              <a:t>请在这里添加内容描述请在这里添加内容请在这里添加内容描述这里添加内容</a:t>
            </a:r>
            <a:endParaRPr lang="en-US" altLang="zh-CN" sz="1000">
              <a:solidFill>
                <a:schemeClr val="tx1">
                  <a:lumMod val="50000"/>
                  <a:lumOff val="50000"/>
                </a:schemeClr>
              </a:solidFill>
            </a:endParaRPr>
          </a:p>
        </p:txBody>
      </p:sp>
      <p:sp>
        <p:nvSpPr>
          <p:cNvPr id="12" name="矩形 11"/>
          <p:cNvSpPr/>
          <p:nvPr/>
        </p:nvSpPr>
        <p:spPr>
          <a:xfrm>
            <a:off x="4775200" y="1611085"/>
            <a:ext cx="1828801" cy="1465943"/>
          </a:xfrm>
          <a:prstGeom prst="rect">
            <a:avLst/>
          </a:prstGeom>
          <a:blipFill dpi="0" rotWithShape="1">
            <a:blip r:embed="rId4" cstate="print">
              <a:extLst>
                <a:ext uri="{28A0092B-C50C-407E-A947-70E740481C1C}">
                  <a14:useLocalDpi xmlns:a14="http://schemas.microsoft.com/office/drawing/2010/main" val="0"/>
                </a:ext>
              </a:extLst>
            </a:blip>
            <a:srcRect/>
            <a:stretch>
              <a:fillRect l="-10119" r="-1011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4775200" y="3181048"/>
            <a:ext cx="1828801" cy="37011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a:t>添加标题</a:t>
            </a:r>
          </a:p>
        </p:txBody>
      </p:sp>
      <p:sp>
        <p:nvSpPr>
          <p:cNvPr id="14" name="文本框 12"/>
          <p:cNvSpPr txBox="1"/>
          <p:nvPr/>
        </p:nvSpPr>
        <p:spPr>
          <a:xfrm>
            <a:off x="4775200" y="3771294"/>
            <a:ext cx="1828801" cy="1105503"/>
          </a:xfrm>
          <a:prstGeom prst="rect">
            <a:avLst/>
          </a:prstGeom>
          <a:noFill/>
        </p:spPr>
        <p:txBody>
          <a:bodyPr wrap="square" lIns="0" tIns="0" rIns="0" bIns="0"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spcBef>
                <a:spcPts val="600"/>
              </a:spcBef>
              <a:spcAft>
                <a:spcPts val="600"/>
              </a:spcAft>
            </a:pPr>
            <a:r>
              <a:rPr lang="zh-CN" altLang="en-US" sz="1000">
                <a:solidFill>
                  <a:schemeClr val="tx1">
                    <a:lumMod val="50000"/>
                    <a:lumOff val="50000"/>
                  </a:schemeClr>
                </a:solidFill>
              </a:rPr>
              <a:t>请在这里添加内容描述请在这里添加内容请在这里添加内容描述这里添加内容</a:t>
            </a:r>
            <a:endParaRPr lang="en-US" altLang="zh-CN" sz="1000">
              <a:solidFill>
                <a:schemeClr val="tx1">
                  <a:lumMod val="50000"/>
                  <a:lumOff val="50000"/>
                </a:schemeClr>
              </a:solidFill>
            </a:endParaRPr>
          </a:p>
        </p:txBody>
      </p:sp>
      <p:sp>
        <p:nvSpPr>
          <p:cNvPr id="15" name="矩形 14"/>
          <p:cNvSpPr/>
          <p:nvPr/>
        </p:nvSpPr>
        <p:spPr>
          <a:xfrm>
            <a:off x="6792686" y="1611085"/>
            <a:ext cx="1828801" cy="1465943"/>
          </a:xfrm>
          <a:prstGeom prst="rect">
            <a:avLst/>
          </a:prstGeom>
          <a:blipFill dpi="0" rotWithShape="1">
            <a:blip r:embed="rId5" cstate="print">
              <a:extLst>
                <a:ext uri="{28A0092B-C50C-407E-A947-70E740481C1C}">
                  <a14:useLocalDpi xmlns:a14="http://schemas.microsoft.com/office/drawing/2010/main" val="0"/>
                </a:ext>
              </a:extLst>
            </a:blip>
            <a:srcRect/>
            <a:stretch>
              <a:fillRect l="-10119" r="-1011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6792686" y="3181048"/>
            <a:ext cx="1828801" cy="370115"/>
          </a:xfrm>
          <a:prstGeom prst="rect">
            <a:avLst/>
          </a:prstGeom>
          <a:noFill/>
          <a:ln>
            <a:gradFill>
              <a:gsLst>
                <a:gs pos="0">
                  <a:schemeClr val="accent1">
                    <a:lumMod val="5000"/>
                    <a:lumOff val="95000"/>
                  </a:schemeClr>
                </a:gs>
                <a:gs pos="100000">
                  <a:schemeClr val="accent2"/>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a:solidFill>
                  <a:schemeClr val="accent1"/>
                </a:solidFill>
              </a:rPr>
              <a:t>添加标题</a:t>
            </a:r>
          </a:p>
        </p:txBody>
      </p:sp>
      <p:sp>
        <p:nvSpPr>
          <p:cNvPr id="17" name="文本框 12"/>
          <p:cNvSpPr txBox="1"/>
          <p:nvPr/>
        </p:nvSpPr>
        <p:spPr>
          <a:xfrm>
            <a:off x="6792686" y="3771294"/>
            <a:ext cx="1828801" cy="1105503"/>
          </a:xfrm>
          <a:prstGeom prst="rect">
            <a:avLst/>
          </a:prstGeom>
          <a:noFill/>
        </p:spPr>
        <p:txBody>
          <a:bodyPr wrap="square" lIns="0" tIns="0" rIns="0" bIns="0"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spcBef>
                <a:spcPts val="600"/>
              </a:spcBef>
              <a:spcAft>
                <a:spcPts val="600"/>
              </a:spcAft>
            </a:pPr>
            <a:r>
              <a:rPr lang="zh-CN" altLang="en-US" sz="1000">
                <a:solidFill>
                  <a:schemeClr val="tx1">
                    <a:lumMod val="50000"/>
                    <a:lumOff val="50000"/>
                  </a:schemeClr>
                </a:solidFill>
              </a:rPr>
              <a:t>请在这里添加内容描述请在这里添加内容请在这里添加内容描述这里添加内容</a:t>
            </a:r>
            <a:endParaRPr lang="en-US" altLang="zh-CN" sz="1000">
              <a:solidFill>
                <a:schemeClr val="tx1">
                  <a:lumMod val="50000"/>
                  <a:lumOff val="50000"/>
                </a:schemeClr>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标题 23"/>
          <p:cNvSpPr>
            <a:spLocks noGrp="1"/>
          </p:cNvSpPr>
          <p:nvPr>
            <p:ph type="title"/>
          </p:nvPr>
        </p:nvSpPr>
        <p:spPr/>
        <p:txBody>
          <a:bodyPr/>
          <a:lstStyle/>
          <a:p>
            <a:r>
              <a:rPr lang="zh-CN" altLang="en-US">
                <a:latin typeface="+mj-ea"/>
              </a:rPr>
              <a:t>请在这里输入您的标题</a:t>
            </a:r>
          </a:p>
        </p:txBody>
      </p:sp>
      <p:sp>
        <p:nvSpPr>
          <p:cNvPr id="3" name="Freeform 3"/>
          <p:cNvSpPr/>
          <p:nvPr/>
        </p:nvSpPr>
        <p:spPr bwMode="auto">
          <a:xfrm>
            <a:off x="1007535" y="2782671"/>
            <a:ext cx="1737910" cy="485270"/>
          </a:xfrm>
          <a:custGeom>
            <a:avLst/>
            <a:gdLst>
              <a:gd name="T0" fmla="*/ 856 w 878"/>
              <a:gd name="T1" fmla="*/ 33 h 210"/>
              <a:gd name="T2" fmla="*/ 418 w 878"/>
              <a:gd name="T3" fmla="*/ 33 h 210"/>
              <a:gd name="T4" fmla="*/ 396 w 878"/>
              <a:gd name="T5" fmla="*/ 0 h 210"/>
              <a:gd name="T6" fmla="*/ 375 w 878"/>
              <a:gd name="T7" fmla="*/ 33 h 210"/>
              <a:gd name="T8" fmla="*/ 22 w 878"/>
              <a:gd name="T9" fmla="*/ 33 h 210"/>
              <a:gd name="T10" fmla="*/ 0 w 878"/>
              <a:gd name="T11" fmla="*/ 56 h 210"/>
              <a:gd name="T12" fmla="*/ 0 w 878"/>
              <a:gd name="T13" fmla="*/ 187 h 210"/>
              <a:gd name="T14" fmla="*/ 22 w 878"/>
              <a:gd name="T15" fmla="*/ 210 h 210"/>
              <a:gd name="T16" fmla="*/ 856 w 878"/>
              <a:gd name="T17" fmla="*/ 210 h 210"/>
              <a:gd name="T18" fmla="*/ 878 w 878"/>
              <a:gd name="T19" fmla="*/ 187 h 210"/>
              <a:gd name="T20" fmla="*/ 878 w 878"/>
              <a:gd name="T21" fmla="*/ 56 h 210"/>
              <a:gd name="T22" fmla="*/ 856 w 878"/>
              <a:gd name="T23" fmla="*/ 33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78" h="210">
                <a:moveTo>
                  <a:pt x="856" y="33"/>
                </a:moveTo>
                <a:cubicBezTo>
                  <a:pt x="418" y="33"/>
                  <a:pt x="418" y="33"/>
                  <a:pt x="418" y="33"/>
                </a:cubicBezTo>
                <a:cubicBezTo>
                  <a:pt x="396" y="0"/>
                  <a:pt x="396" y="0"/>
                  <a:pt x="396" y="0"/>
                </a:cubicBezTo>
                <a:cubicBezTo>
                  <a:pt x="375" y="33"/>
                  <a:pt x="375" y="33"/>
                  <a:pt x="375" y="33"/>
                </a:cubicBezTo>
                <a:cubicBezTo>
                  <a:pt x="22" y="33"/>
                  <a:pt x="22" y="33"/>
                  <a:pt x="22" y="33"/>
                </a:cubicBezTo>
                <a:cubicBezTo>
                  <a:pt x="10" y="33"/>
                  <a:pt x="0" y="43"/>
                  <a:pt x="0" y="56"/>
                </a:cubicBezTo>
                <a:cubicBezTo>
                  <a:pt x="0" y="187"/>
                  <a:pt x="0" y="187"/>
                  <a:pt x="0" y="187"/>
                </a:cubicBezTo>
                <a:cubicBezTo>
                  <a:pt x="0" y="200"/>
                  <a:pt x="10" y="210"/>
                  <a:pt x="22" y="210"/>
                </a:cubicBezTo>
                <a:cubicBezTo>
                  <a:pt x="856" y="210"/>
                  <a:pt x="856" y="210"/>
                  <a:pt x="856" y="210"/>
                </a:cubicBezTo>
                <a:cubicBezTo>
                  <a:pt x="868" y="210"/>
                  <a:pt x="878" y="200"/>
                  <a:pt x="878" y="187"/>
                </a:cubicBezTo>
                <a:cubicBezTo>
                  <a:pt x="878" y="56"/>
                  <a:pt x="878" y="56"/>
                  <a:pt x="878" y="56"/>
                </a:cubicBezTo>
                <a:cubicBezTo>
                  <a:pt x="878" y="43"/>
                  <a:pt x="868" y="33"/>
                  <a:pt x="856" y="33"/>
                </a:cubicBezTo>
                <a:close/>
              </a:path>
            </a:pathLst>
          </a:custGeom>
          <a:solidFill>
            <a:schemeClr val="accent1"/>
          </a:solidFill>
          <a:ln>
            <a:noFill/>
          </a:ln>
        </p:spPr>
        <p:txBody>
          <a:bodyPr/>
          <a:lstStyle/>
          <a:p>
            <a:endParaRPr lang="zh-CN" altLang="en-US" sz="2400">
              <a:solidFill>
                <a:schemeClr val="bg1"/>
              </a:solidFill>
            </a:endParaRPr>
          </a:p>
        </p:txBody>
      </p:sp>
      <p:sp>
        <p:nvSpPr>
          <p:cNvPr id="4" name="Freeform 4"/>
          <p:cNvSpPr/>
          <p:nvPr/>
        </p:nvSpPr>
        <p:spPr bwMode="auto">
          <a:xfrm>
            <a:off x="2812370" y="2859212"/>
            <a:ext cx="1740556" cy="485270"/>
          </a:xfrm>
          <a:custGeom>
            <a:avLst/>
            <a:gdLst>
              <a:gd name="T0" fmla="*/ 856 w 879"/>
              <a:gd name="T1" fmla="*/ 0 h 210"/>
              <a:gd name="T2" fmla="*/ 23 w 879"/>
              <a:gd name="T3" fmla="*/ 0 h 210"/>
              <a:gd name="T4" fmla="*/ 0 w 879"/>
              <a:gd name="T5" fmla="*/ 23 h 210"/>
              <a:gd name="T6" fmla="*/ 0 w 879"/>
              <a:gd name="T7" fmla="*/ 154 h 210"/>
              <a:gd name="T8" fmla="*/ 23 w 879"/>
              <a:gd name="T9" fmla="*/ 177 h 210"/>
              <a:gd name="T10" fmla="*/ 397 w 879"/>
              <a:gd name="T11" fmla="*/ 177 h 210"/>
              <a:gd name="T12" fmla="*/ 418 w 879"/>
              <a:gd name="T13" fmla="*/ 210 h 210"/>
              <a:gd name="T14" fmla="*/ 440 w 879"/>
              <a:gd name="T15" fmla="*/ 177 h 210"/>
              <a:gd name="T16" fmla="*/ 856 w 879"/>
              <a:gd name="T17" fmla="*/ 177 h 210"/>
              <a:gd name="T18" fmla="*/ 879 w 879"/>
              <a:gd name="T19" fmla="*/ 154 h 210"/>
              <a:gd name="T20" fmla="*/ 879 w 879"/>
              <a:gd name="T21" fmla="*/ 23 h 210"/>
              <a:gd name="T22" fmla="*/ 856 w 879"/>
              <a:gd name="T23"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79" h="210">
                <a:moveTo>
                  <a:pt x="856" y="0"/>
                </a:moveTo>
                <a:cubicBezTo>
                  <a:pt x="23" y="0"/>
                  <a:pt x="23" y="0"/>
                  <a:pt x="23" y="0"/>
                </a:cubicBezTo>
                <a:cubicBezTo>
                  <a:pt x="10" y="0"/>
                  <a:pt x="0" y="10"/>
                  <a:pt x="0" y="23"/>
                </a:cubicBezTo>
                <a:cubicBezTo>
                  <a:pt x="0" y="154"/>
                  <a:pt x="0" y="154"/>
                  <a:pt x="0" y="154"/>
                </a:cubicBezTo>
                <a:cubicBezTo>
                  <a:pt x="0" y="167"/>
                  <a:pt x="10" y="177"/>
                  <a:pt x="23" y="177"/>
                </a:cubicBezTo>
                <a:cubicBezTo>
                  <a:pt x="397" y="177"/>
                  <a:pt x="397" y="177"/>
                  <a:pt x="397" y="177"/>
                </a:cubicBezTo>
                <a:cubicBezTo>
                  <a:pt x="418" y="210"/>
                  <a:pt x="418" y="210"/>
                  <a:pt x="418" y="210"/>
                </a:cubicBezTo>
                <a:cubicBezTo>
                  <a:pt x="440" y="177"/>
                  <a:pt x="440" y="177"/>
                  <a:pt x="440" y="177"/>
                </a:cubicBezTo>
                <a:cubicBezTo>
                  <a:pt x="856" y="177"/>
                  <a:pt x="856" y="177"/>
                  <a:pt x="856" y="177"/>
                </a:cubicBezTo>
                <a:cubicBezTo>
                  <a:pt x="869" y="177"/>
                  <a:pt x="879" y="167"/>
                  <a:pt x="879" y="154"/>
                </a:cubicBezTo>
                <a:cubicBezTo>
                  <a:pt x="879" y="23"/>
                  <a:pt x="879" y="23"/>
                  <a:pt x="879" y="23"/>
                </a:cubicBezTo>
                <a:cubicBezTo>
                  <a:pt x="879" y="10"/>
                  <a:pt x="869" y="0"/>
                  <a:pt x="856" y="0"/>
                </a:cubicBezTo>
                <a:close/>
              </a:path>
            </a:pathLst>
          </a:custGeom>
          <a:solidFill>
            <a:schemeClr val="accent1"/>
          </a:solidFill>
          <a:ln w="6350">
            <a:noFill/>
          </a:ln>
        </p:spPr>
        <p:txBody>
          <a:bodyPr/>
          <a:lstStyle/>
          <a:p>
            <a:endParaRPr lang="zh-CN" altLang="en-US" sz="2400">
              <a:solidFill>
                <a:schemeClr val="bg1"/>
              </a:solidFill>
            </a:endParaRPr>
          </a:p>
        </p:txBody>
      </p:sp>
      <p:sp>
        <p:nvSpPr>
          <p:cNvPr id="5" name="Freeform 5"/>
          <p:cNvSpPr/>
          <p:nvPr/>
        </p:nvSpPr>
        <p:spPr bwMode="auto">
          <a:xfrm>
            <a:off x="4623354" y="2782671"/>
            <a:ext cx="1736588" cy="485270"/>
          </a:xfrm>
          <a:custGeom>
            <a:avLst/>
            <a:gdLst>
              <a:gd name="T0" fmla="*/ 856 w 878"/>
              <a:gd name="T1" fmla="*/ 33 h 210"/>
              <a:gd name="T2" fmla="*/ 418 w 878"/>
              <a:gd name="T3" fmla="*/ 33 h 210"/>
              <a:gd name="T4" fmla="*/ 396 w 878"/>
              <a:gd name="T5" fmla="*/ 0 h 210"/>
              <a:gd name="T6" fmla="*/ 375 w 878"/>
              <a:gd name="T7" fmla="*/ 33 h 210"/>
              <a:gd name="T8" fmla="*/ 22 w 878"/>
              <a:gd name="T9" fmla="*/ 33 h 210"/>
              <a:gd name="T10" fmla="*/ 0 w 878"/>
              <a:gd name="T11" fmla="*/ 56 h 210"/>
              <a:gd name="T12" fmla="*/ 0 w 878"/>
              <a:gd name="T13" fmla="*/ 187 h 210"/>
              <a:gd name="T14" fmla="*/ 22 w 878"/>
              <a:gd name="T15" fmla="*/ 210 h 210"/>
              <a:gd name="T16" fmla="*/ 856 w 878"/>
              <a:gd name="T17" fmla="*/ 210 h 210"/>
              <a:gd name="T18" fmla="*/ 878 w 878"/>
              <a:gd name="T19" fmla="*/ 187 h 210"/>
              <a:gd name="T20" fmla="*/ 878 w 878"/>
              <a:gd name="T21" fmla="*/ 56 h 210"/>
              <a:gd name="T22" fmla="*/ 856 w 878"/>
              <a:gd name="T23" fmla="*/ 33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78" h="210">
                <a:moveTo>
                  <a:pt x="856" y="33"/>
                </a:moveTo>
                <a:cubicBezTo>
                  <a:pt x="418" y="33"/>
                  <a:pt x="418" y="33"/>
                  <a:pt x="418" y="33"/>
                </a:cubicBezTo>
                <a:cubicBezTo>
                  <a:pt x="396" y="0"/>
                  <a:pt x="396" y="0"/>
                  <a:pt x="396" y="0"/>
                </a:cubicBezTo>
                <a:cubicBezTo>
                  <a:pt x="375" y="33"/>
                  <a:pt x="375" y="33"/>
                  <a:pt x="375" y="33"/>
                </a:cubicBezTo>
                <a:cubicBezTo>
                  <a:pt x="22" y="33"/>
                  <a:pt x="22" y="33"/>
                  <a:pt x="22" y="33"/>
                </a:cubicBezTo>
                <a:cubicBezTo>
                  <a:pt x="10" y="33"/>
                  <a:pt x="0" y="43"/>
                  <a:pt x="0" y="56"/>
                </a:cubicBezTo>
                <a:cubicBezTo>
                  <a:pt x="0" y="187"/>
                  <a:pt x="0" y="187"/>
                  <a:pt x="0" y="187"/>
                </a:cubicBezTo>
                <a:cubicBezTo>
                  <a:pt x="0" y="200"/>
                  <a:pt x="10" y="210"/>
                  <a:pt x="22" y="210"/>
                </a:cubicBezTo>
                <a:cubicBezTo>
                  <a:pt x="856" y="210"/>
                  <a:pt x="856" y="210"/>
                  <a:pt x="856" y="210"/>
                </a:cubicBezTo>
                <a:cubicBezTo>
                  <a:pt x="868" y="210"/>
                  <a:pt x="878" y="200"/>
                  <a:pt x="878" y="187"/>
                </a:cubicBezTo>
                <a:cubicBezTo>
                  <a:pt x="878" y="56"/>
                  <a:pt x="878" y="56"/>
                  <a:pt x="878" y="56"/>
                </a:cubicBezTo>
                <a:cubicBezTo>
                  <a:pt x="878" y="43"/>
                  <a:pt x="868" y="33"/>
                  <a:pt x="856" y="33"/>
                </a:cubicBezTo>
                <a:close/>
              </a:path>
            </a:pathLst>
          </a:custGeom>
          <a:solidFill>
            <a:schemeClr val="accent1"/>
          </a:solidFill>
          <a:ln>
            <a:noFill/>
          </a:ln>
        </p:spPr>
        <p:txBody>
          <a:bodyPr/>
          <a:lstStyle/>
          <a:p>
            <a:endParaRPr lang="zh-CN" altLang="en-US" sz="2400">
              <a:solidFill>
                <a:schemeClr val="bg1"/>
              </a:solidFill>
            </a:endParaRPr>
          </a:p>
        </p:txBody>
      </p:sp>
      <p:sp>
        <p:nvSpPr>
          <p:cNvPr id="6" name="Freeform 6"/>
          <p:cNvSpPr/>
          <p:nvPr/>
        </p:nvSpPr>
        <p:spPr bwMode="auto">
          <a:xfrm>
            <a:off x="6428190" y="2857682"/>
            <a:ext cx="1737910" cy="485269"/>
          </a:xfrm>
          <a:custGeom>
            <a:avLst/>
            <a:gdLst>
              <a:gd name="T0" fmla="*/ 856 w 878"/>
              <a:gd name="T1" fmla="*/ 0 h 210"/>
              <a:gd name="T2" fmla="*/ 22 w 878"/>
              <a:gd name="T3" fmla="*/ 0 h 210"/>
              <a:gd name="T4" fmla="*/ 0 w 878"/>
              <a:gd name="T5" fmla="*/ 23 h 210"/>
              <a:gd name="T6" fmla="*/ 0 w 878"/>
              <a:gd name="T7" fmla="*/ 154 h 210"/>
              <a:gd name="T8" fmla="*/ 22 w 878"/>
              <a:gd name="T9" fmla="*/ 177 h 210"/>
              <a:gd name="T10" fmla="*/ 396 w 878"/>
              <a:gd name="T11" fmla="*/ 177 h 210"/>
              <a:gd name="T12" fmla="*/ 417 w 878"/>
              <a:gd name="T13" fmla="*/ 210 h 210"/>
              <a:gd name="T14" fmla="*/ 439 w 878"/>
              <a:gd name="T15" fmla="*/ 177 h 210"/>
              <a:gd name="T16" fmla="*/ 856 w 878"/>
              <a:gd name="T17" fmla="*/ 177 h 210"/>
              <a:gd name="T18" fmla="*/ 878 w 878"/>
              <a:gd name="T19" fmla="*/ 154 h 210"/>
              <a:gd name="T20" fmla="*/ 878 w 878"/>
              <a:gd name="T21" fmla="*/ 23 h 210"/>
              <a:gd name="T22" fmla="*/ 856 w 878"/>
              <a:gd name="T23"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78" h="210">
                <a:moveTo>
                  <a:pt x="856" y="0"/>
                </a:moveTo>
                <a:cubicBezTo>
                  <a:pt x="22" y="0"/>
                  <a:pt x="22" y="0"/>
                  <a:pt x="22" y="0"/>
                </a:cubicBezTo>
                <a:cubicBezTo>
                  <a:pt x="10" y="0"/>
                  <a:pt x="0" y="10"/>
                  <a:pt x="0" y="23"/>
                </a:cubicBezTo>
                <a:cubicBezTo>
                  <a:pt x="0" y="154"/>
                  <a:pt x="0" y="154"/>
                  <a:pt x="0" y="154"/>
                </a:cubicBezTo>
                <a:cubicBezTo>
                  <a:pt x="0" y="167"/>
                  <a:pt x="10" y="177"/>
                  <a:pt x="22" y="177"/>
                </a:cubicBezTo>
                <a:cubicBezTo>
                  <a:pt x="396" y="177"/>
                  <a:pt x="396" y="177"/>
                  <a:pt x="396" y="177"/>
                </a:cubicBezTo>
                <a:cubicBezTo>
                  <a:pt x="417" y="210"/>
                  <a:pt x="417" y="210"/>
                  <a:pt x="417" y="210"/>
                </a:cubicBezTo>
                <a:cubicBezTo>
                  <a:pt x="439" y="177"/>
                  <a:pt x="439" y="177"/>
                  <a:pt x="439" y="177"/>
                </a:cubicBezTo>
                <a:cubicBezTo>
                  <a:pt x="856" y="177"/>
                  <a:pt x="856" y="177"/>
                  <a:pt x="856" y="177"/>
                </a:cubicBezTo>
                <a:cubicBezTo>
                  <a:pt x="868" y="177"/>
                  <a:pt x="878" y="167"/>
                  <a:pt x="878" y="154"/>
                </a:cubicBezTo>
                <a:cubicBezTo>
                  <a:pt x="878" y="23"/>
                  <a:pt x="878" y="23"/>
                  <a:pt x="878" y="23"/>
                </a:cubicBezTo>
                <a:cubicBezTo>
                  <a:pt x="878" y="10"/>
                  <a:pt x="868" y="0"/>
                  <a:pt x="856" y="0"/>
                </a:cubicBezTo>
                <a:close/>
              </a:path>
            </a:pathLst>
          </a:custGeom>
          <a:solidFill>
            <a:schemeClr val="accent1"/>
          </a:solidFill>
          <a:ln w="6350">
            <a:noFill/>
          </a:ln>
        </p:spPr>
        <p:txBody>
          <a:bodyPr/>
          <a:lstStyle/>
          <a:p>
            <a:endParaRPr lang="zh-CN" altLang="en-US" sz="2400">
              <a:solidFill>
                <a:schemeClr val="bg1"/>
              </a:solidFill>
            </a:endParaRPr>
          </a:p>
        </p:txBody>
      </p:sp>
      <p:sp>
        <p:nvSpPr>
          <p:cNvPr id="8" name="矩形: 圆角 7"/>
          <p:cNvSpPr/>
          <p:nvPr/>
        </p:nvSpPr>
        <p:spPr>
          <a:xfrm>
            <a:off x="1007534" y="2857682"/>
            <a:ext cx="1734407" cy="410259"/>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spc="100">
                <a:solidFill>
                  <a:schemeClr val="bg1"/>
                </a:solidFill>
              </a:rPr>
              <a:t>添加标题</a:t>
            </a:r>
          </a:p>
        </p:txBody>
      </p:sp>
      <p:sp>
        <p:nvSpPr>
          <p:cNvPr id="9" name="矩形: 圆角 8"/>
          <p:cNvSpPr/>
          <p:nvPr/>
        </p:nvSpPr>
        <p:spPr>
          <a:xfrm>
            <a:off x="2808866" y="2857682"/>
            <a:ext cx="1734407" cy="410259"/>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spc="100">
                <a:solidFill>
                  <a:schemeClr val="bg1"/>
                </a:solidFill>
              </a:rPr>
              <a:t>添加标题</a:t>
            </a:r>
          </a:p>
        </p:txBody>
      </p:sp>
      <p:sp>
        <p:nvSpPr>
          <p:cNvPr id="10" name="矩形: 圆角 9"/>
          <p:cNvSpPr/>
          <p:nvPr/>
        </p:nvSpPr>
        <p:spPr>
          <a:xfrm>
            <a:off x="4610198" y="2857682"/>
            <a:ext cx="1734407" cy="410259"/>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spc="100">
                <a:solidFill>
                  <a:schemeClr val="bg1"/>
                </a:solidFill>
              </a:rPr>
              <a:t>添加标题</a:t>
            </a:r>
          </a:p>
        </p:txBody>
      </p:sp>
      <p:sp>
        <p:nvSpPr>
          <p:cNvPr id="11" name="矩形: 圆角 10"/>
          <p:cNvSpPr/>
          <p:nvPr/>
        </p:nvSpPr>
        <p:spPr>
          <a:xfrm>
            <a:off x="6424230" y="2857682"/>
            <a:ext cx="1734407" cy="410259"/>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spc="100">
                <a:solidFill>
                  <a:schemeClr val="bg1"/>
                </a:solidFill>
              </a:rPr>
              <a:t>添加标题</a:t>
            </a:r>
          </a:p>
        </p:txBody>
      </p:sp>
      <p:sp>
        <p:nvSpPr>
          <p:cNvPr id="12" name="Freeform 18"/>
          <p:cNvSpPr/>
          <p:nvPr/>
        </p:nvSpPr>
        <p:spPr bwMode="auto">
          <a:xfrm>
            <a:off x="1558763" y="2266039"/>
            <a:ext cx="416751" cy="415963"/>
          </a:xfrm>
          <a:prstGeom prst="ellipse">
            <a:avLst/>
          </a:prstGeom>
          <a:noFill/>
          <a:ln w="6350">
            <a:gradFill>
              <a:gsLst>
                <a:gs pos="0">
                  <a:schemeClr val="accent1">
                    <a:lumMod val="5000"/>
                    <a:lumOff val="95000"/>
                  </a:schemeClr>
                </a:gs>
                <a:gs pos="100000">
                  <a:schemeClr val="accent2"/>
                </a:gs>
              </a:gsLst>
            </a:gradFill>
          </a:ln>
        </p:spPr>
        <p:txBody>
          <a:bodyPr/>
          <a:lstStyle/>
          <a:p>
            <a:endParaRPr lang="zh-CN" altLang="en-US" sz="2400">
              <a:solidFill>
                <a:schemeClr val="bg1">
                  <a:lumMod val="50000"/>
                </a:schemeClr>
              </a:solidFill>
            </a:endParaRPr>
          </a:p>
        </p:txBody>
      </p:sp>
      <p:sp>
        <p:nvSpPr>
          <p:cNvPr id="13" name="KSO_Shape"/>
          <p:cNvSpPr/>
          <p:nvPr/>
        </p:nvSpPr>
        <p:spPr>
          <a:xfrm>
            <a:off x="1686002" y="2394702"/>
            <a:ext cx="162273" cy="144152"/>
          </a:xfrm>
          <a:custGeom>
            <a:avLst/>
            <a:gdLst/>
            <a:ahLst/>
            <a:cxnLst/>
            <a:rect l="l" t="t" r="r" b="b"/>
            <a:pathLst>
              <a:path w="1916638" h="1703474">
                <a:moveTo>
                  <a:pt x="1388994" y="1007638"/>
                </a:moveTo>
                <a:lnTo>
                  <a:pt x="1629018" y="1007638"/>
                </a:lnTo>
                <a:cubicBezTo>
                  <a:pt x="1662160" y="1007638"/>
                  <a:pt x="1689026" y="1034504"/>
                  <a:pt x="1689026" y="1067646"/>
                </a:cubicBezTo>
                <a:lnTo>
                  <a:pt x="1689026" y="1643466"/>
                </a:lnTo>
                <a:cubicBezTo>
                  <a:pt x="1689026" y="1676608"/>
                  <a:pt x="1662160" y="1703474"/>
                  <a:pt x="1629018" y="1703474"/>
                </a:cubicBezTo>
                <a:lnTo>
                  <a:pt x="1388994" y="1703474"/>
                </a:lnTo>
                <a:cubicBezTo>
                  <a:pt x="1355852" y="1703474"/>
                  <a:pt x="1328986" y="1676608"/>
                  <a:pt x="1328986" y="1643466"/>
                </a:cubicBezTo>
                <a:lnTo>
                  <a:pt x="1328986" y="1067646"/>
                </a:lnTo>
                <a:cubicBezTo>
                  <a:pt x="1328986" y="1034504"/>
                  <a:pt x="1355852" y="1007638"/>
                  <a:pt x="1388994" y="1007638"/>
                </a:cubicBezTo>
                <a:close/>
                <a:moveTo>
                  <a:pt x="278330" y="1005944"/>
                </a:moveTo>
                <a:lnTo>
                  <a:pt x="518354" y="1005944"/>
                </a:lnTo>
                <a:cubicBezTo>
                  <a:pt x="551496" y="1005944"/>
                  <a:pt x="578362" y="1032810"/>
                  <a:pt x="578362" y="1065952"/>
                </a:cubicBezTo>
                <a:lnTo>
                  <a:pt x="578362" y="1641772"/>
                </a:lnTo>
                <a:cubicBezTo>
                  <a:pt x="578362" y="1674914"/>
                  <a:pt x="551496" y="1701780"/>
                  <a:pt x="518354" y="1701780"/>
                </a:cubicBezTo>
                <a:lnTo>
                  <a:pt x="278330" y="1701780"/>
                </a:lnTo>
                <a:cubicBezTo>
                  <a:pt x="245188" y="1701780"/>
                  <a:pt x="218322" y="1674914"/>
                  <a:pt x="218322" y="1641772"/>
                </a:cubicBezTo>
                <a:lnTo>
                  <a:pt x="218322" y="1065952"/>
                </a:lnTo>
                <a:cubicBezTo>
                  <a:pt x="218322" y="1032810"/>
                  <a:pt x="245188" y="1005944"/>
                  <a:pt x="278330" y="1005944"/>
                </a:cubicBezTo>
                <a:close/>
                <a:moveTo>
                  <a:pt x="958319" y="0"/>
                </a:moveTo>
                <a:cubicBezTo>
                  <a:pt x="1487584" y="0"/>
                  <a:pt x="1916638" y="409484"/>
                  <a:pt x="1916638" y="914608"/>
                </a:cubicBezTo>
                <a:lnTo>
                  <a:pt x="1916638" y="1416309"/>
                </a:lnTo>
                <a:lnTo>
                  <a:pt x="1775274" y="1416309"/>
                </a:lnTo>
                <a:lnTo>
                  <a:pt x="1775274" y="914608"/>
                </a:lnTo>
                <a:lnTo>
                  <a:pt x="1776026" y="914608"/>
                </a:lnTo>
                <a:cubicBezTo>
                  <a:pt x="1776026" y="487142"/>
                  <a:pt x="1409926" y="140612"/>
                  <a:pt x="958319" y="140612"/>
                </a:cubicBezTo>
                <a:cubicBezTo>
                  <a:pt x="506712" y="140612"/>
                  <a:pt x="140612" y="487142"/>
                  <a:pt x="140612" y="914608"/>
                </a:cubicBezTo>
                <a:lnTo>
                  <a:pt x="141364" y="914608"/>
                </a:lnTo>
                <a:lnTo>
                  <a:pt x="141364" y="1416309"/>
                </a:lnTo>
                <a:lnTo>
                  <a:pt x="0" y="1416309"/>
                </a:lnTo>
                <a:lnTo>
                  <a:pt x="0" y="914608"/>
                </a:lnTo>
                <a:cubicBezTo>
                  <a:pt x="0" y="409484"/>
                  <a:pt x="429054" y="0"/>
                  <a:pt x="958319" y="0"/>
                </a:cubicBezTo>
                <a:close/>
              </a:path>
            </a:pathLst>
          </a:custGeom>
          <a:solidFill>
            <a:schemeClr val="accent1"/>
          </a:solidFill>
          <a:ln>
            <a:noFill/>
          </a:ln>
        </p:spPr>
        <p:txBody>
          <a:bodyPr lIns="68580" tIns="34290" rIns="68580" bIns="540000"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endParaRPr lang="zh-CN" altLang="en-US">
              <a:solidFill>
                <a:schemeClr val="tx1"/>
              </a:solidFill>
              <a:latin typeface="Calibri" panose="020F0502020204030204" pitchFamily="34" charset="0"/>
              <a:ea typeface="宋体" panose="02010600030101010101" pitchFamily="2" charset="-122"/>
            </a:endParaRPr>
          </a:p>
        </p:txBody>
      </p:sp>
      <p:sp>
        <p:nvSpPr>
          <p:cNvPr id="17" name="Freeform 18"/>
          <p:cNvSpPr/>
          <p:nvPr/>
        </p:nvSpPr>
        <p:spPr bwMode="auto">
          <a:xfrm>
            <a:off x="5205525" y="2266039"/>
            <a:ext cx="416751" cy="415963"/>
          </a:xfrm>
          <a:prstGeom prst="ellipse">
            <a:avLst/>
          </a:prstGeom>
          <a:noFill/>
          <a:ln w="6350">
            <a:gradFill>
              <a:gsLst>
                <a:gs pos="0">
                  <a:schemeClr val="accent1">
                    <a:lumMod val="5000"/>
                    <a:lumOff val="95000"/>
                  </a:schemeClr>
                </a:gs>
                <a:gs pos="100000">
                  <a:schemeClr val="accent2"/>
                </a:gs>
              </a:gsLst>
            </a:gradFill>
          </a:ln>
        </p:spPr>
        <p:txBody>
          <a:bodyPr/>
          <a:lstStyle/>
          <a:p>
            <a:endParaRPr lang="zh-CN" altLang="en-US" sz="2400">
              <a:solidFill>
                <a:schemeClr val="bg1">
                  <a:lumMod val="50000"/>
                </a:schemeClr>
              </a:solidFill>
            </a:endParaRPr>
          </a:p>
        </p:txBody>
      </p:sp>
      <p:sp>
        <p:nvSpPr>
          <p:cNvPr id="20" name="Freeform 18"/>
          <p:cNvSpPr/>
          <p:nvPr/>
        </p:nvSpPr>
        <p:spPr bwMode="auto">
          <a:xfrm>
            <a:off x="3412963" y="3417962"/>
            <a:ext cx="416751" cy="415963"/>
          </a:xfrm>
          <a:prstGeom prst="ellipse">
            <a:avLst/>
          </a:prstGeom>
          <a:noFill/>
          <a:ln w="6350">
            <a:gradFill>
              <a:gsLst>
                <a:gs pos="0">
                  <a:schemeClr val="accent1">
                    <a:lumMod val="5000"/>
                    <a:lumOff val="95000"/>
                  </a:schemeClr>
                </a:gs>
                <a:gs pos="100000">
                  <a:schemeClr val="accent2"/>
                </a:gs>
              </a:gsLst>
            </a:gradFill>
          </a:ln>
        </p:spPr>
        <p:txBody>
          <a:bodyPr/>
          <a:lstStyle/>
          <a:p>
            <a:endParaRPr lang="zh-CN" altLang="en-US" sz="2400">
              <a:solidFill>
                <a:schemeClr val="bg1">
                  <a:lumMod val="50000"/>
                </a:schemeClr>
              </a:solidFill>
            </a:endParaRPr>
          </a:p>
        </p:txBody>
      </p:sp>
      <p:sp>
        <p:nvSpPr>
          <p:cNvPr id="23" name="Freeform 18"/>
          <p:cNvSpPr/>
          <p:nvPr/>
        </p:nvSpPr>
        <p:spPr bwMode="auto">
          <a:xfrm>
            <a:off x="7059725" y="3417962"/>
            <a:ext cx="416751" cy="415963"/>
          </a:xfrm>
          <a:prstGeom prst="ellipse">
            <a:avLst/>
          </a:prstGeom>
          <a:noFill/>
          <a:ln w="6350">
            <a:gradFill>
              <a:gsLst>
                <a:gs pos="0">
                  <a:schemeClr val="accent1">
                    <a:lumMod val="5000"/>
                    <a:lumOff val="95000"/>
                  </a:schemeClr>
                </a:gs>
                <a:gs pos="100000">
                  <a:schemeClr val="accent2"/>
                </a:gs>
              </a:gsLst>
            </a:gradFill>
          </a:ln>
        </p:spPr>
        <p:txBody>
          <a:bodyPr/>
          <a:lstStyle/>
          <a:p>
            <a:endParaRPr lang="zh-CN" altLang="en-US" sz="2400">
              <a:solidFill>
                <a:schemeClr val="bg1">
                  <a:lumMod val="50000"/>
                </a:schemeClr>
              </a:solidFill>
            </a:endParaRPr>
          </a:p>
        </p:txBody>
      </p:sp>
      <p:sp>
        <p:nvSpPr>
          <p:cNvPr id="26" name="KSO_Shape"/>
          <p:cNvSpPr/>
          <p:nvPr/>
        </p:nvSpPr>
        <p:spPr bwMode="auto">
          <a:xfrm>
            <a:off x="3540202" y="3560959"/>
            <a:ext cx="162273" cy="115484"/>
          </a:xfrm>
          <a:custGeom>
            <a:avLst/>
            <a:gdLst>
              <a:gd name="T0" fmla="*/ 1091648 w 2509838"/>
              <a:gd name="T1" fmla="*/ 1608111 h 1787526"/>
              <a:gd name="T2" fmla="*/ 1364673 w 2509838"/>
              <a:gd name="T3" fmla="*/ 1644625 h 1787526"/>
              <a:gd name="T4" fmla="*/ 1419551 w 2509838"/>
              <a:gd name="T5" fmla="*/ 1603152 h 1787526"/>
              <a:gd name="T6" fmla="*/ 2438407 w 2509838"/>
              <a:gd name="T7" fmla="*/ 1567539 h 1787526"/>
              <a:gd name="T8" fmla="*/ 2487842 w 2509838"/>
              <a:gd name="T9" fmla="*/ 1592108 h 1787526"/>
              <a:gd name="T10" fmla="*/ 2509611 w 2509838"/>
              <a:gd name="T11" fmla="*/ 1640568 h 1787526"/>
              <a:gd name="T12" fmla="*/ 2495552 w 2509838"/>
              <a:gd name="T13" fmla="*/ 1753040 h 1787526"/>
              <a:gd name="T14" fmla="*/ 2450426 w 2509838"/>
              <a:gd name="T15" fmla="*/ 1783920 h 1787526"/>
              <a:gd name="T16" fmla="*/ 55558 w 2509838"/>
              <a:gd name="T17" fmla="*/ 1782793 h 1787526"/>
              <a:gd name="T18" fmla="*/ 12472 w 2509838"/>
              <a:gd name="T19" fmla="*/ 1750110 h 1787526"/>
              <a:gd name="T20" fmla="*/ 680 w 2509838"/>
              <a:gd name="T21" fmla="*/ 1636736 h 1787526"/>
              <a:gd name="T22" fmla="*/ 24717 w 2509838"/>
              <a:gd name="T23" fmla="*/ 1589628 h 1787526"/>
              <a:gd name="T24" fmla="*/ 75740 w 2509838"/>
              <a:gd name="T25" fmla="*/ 1567089 h 1787526"/>
              <a:gd name="T26" fmla="*/ 933501 w 2509838"/>
              <a:gd name="T27" fmla="*/ 749091 h 1787526"/>
              <a:gd name="T28" fmla="*/ 932155 w 2509838"/>
              <a:gd name="T29" fmla="*/ 1160902 h 1787526"/>
              <a:gd name="T30" fmla="*/ 829865 w 2509838"/>
              <a:gd name="T31" fmla="*/ 1167944 h 1787526"/>
              <a:gd name="T32" fmla="*/ 814387 w 2509838"/>
              <a:gd name="T33" fmla="*/ 760448 h 1787526"/>
              <a:gd name="T34" fmla="*/ 837043 w 2509838"/>
              <a:gd name="T35" fmla="*/ 738188 h 1787526"/>
              <a:gd name="T36" fmla="*/ 1416304 w 2509838"/>
              <a:gd name="T37" fmla="*/ 686474 h 1787526"/>
              <a:gd name="T38" fmla="*/ 1412034 w 2509838"/>
              <a:gd name="T39" fmla="*/ 1161601 h 1787526"/>
              <a:gd name="T40" fmla="*/ 1308659 w 2509838"/>
              <a:gd name="T41" fmla="*/ 1166588 h 1787526"/>
              <a:gd name="T42" fmla="*/ 1296074 w 2509838"/>
              <a:gd name="T43" fmla="*/ 694181 h 1787526"/>
              <a:gd name="T44" fmla="*/ 988416 w 2509838"/>
              <a:gd name="T45" fmla="*/ 671513 h 1787526"/>
              <a:gd name="T46" fmla="*/ 1088565 w 2509838"/>
              <a:gd name="T47" fmla="*/ 688968 h 1787526"/>
              <a:gd name="T48" fmla="*/ 1081281 w 2509838"/>
              <a:gd name="T49" fmla="*/ 1163414 h 1787526"/>
              <a:gd name="T50" fmla="*/ 976581 w 2509838"/>
              <a:gd name="T51" fmla="*/ 1165228 h 1787526"/>
              <a:gd name="T52" fmla="*/ 966338 w 2509838"/>
              <a:gd name="T53" fmla="*/ 691461 h 1787526"/>
              <a:gd name="T54" fmla="*/ 1546133 w 2509838"/>
              <a:gd name="T55" fmla="*/ 590550 h 1787526"/>
              <a:gd name="T56" fmla="*/ 1571170 w 2509838"/>
              <a:gd name="T57" fmla="*/ 617105 h 1787526"/>
              <a:gd name="T58" fmla="*/ 1558196 w 2509838"/>
              <a:gd name="T59" fmla="*/ 1165903 h 1787526"/>
              <a:gd name="T60" fmla="*/ 1453496 w 2509838"/>
              <a:gd name="T61" fmla="*/ 1160229 h 1787526"/>
              <a:gd name="T62" fmla="*/ 1449399 w 2509838"/>
              <a:gd name="T63" fmla="*/ 608026 h 1787526"/>
              <a:gd name="T64" fmla="*/ 1229322 w 2509838"/>
              <a:gd name="T65" fmla="*/ 590777 h 1787526"/>
              <a:gd name="T66" fmla="*/ 1252538 w 2509838"/>
              <a:gd name="T67" fmla="*/ 620282 h 1787526"/>
              <a:gd name="T68" fmla="*/ 1236833 w 2509838"/>
              <a:gd name="T69" fmla="*/ 1167492 h 1787526"/>
              <a:gd name="T70" fmla="*/ 1132815 w 2509838"/>
              <a:gd name="T71" fmla="*/ 1157959 h 1787526"/>
              <a:gd name="T72" fmla="*/ 1131450 w 2509838"/>
              <a:gd name="T73" fmla="*/ 605303 h 1787526"/>
              <a:gd name="T74" fmla="*/ 1713065 w 2509838"/>
              <a:gd name="T75" fmla="*/ 508680 h 1787526"/>
              <a:gd name="T76" fmla="*/ 1733550 w 2509838"/>
              <a:gd name="T77" fmla="*/ 545860 h 1787526"/>
              <a:gd name="T78" fmla="*/ 1715797 w 2509838"/>
              <a:gd name="T79" fmla="*/ 1168174 h 1787526"/>
              <a:gd name="T80" fmla="*/ 1612689 w 2509838"/>
              <a:gd name="T81" fmla="*/ 1153438 h 1787526"/>
              <a:gd name="T82" fmla="*/ 1614055 w 2509838"/>
              <a:gd name="T83" fmla="*/ 521829 h 1787526"/>
              <a:gd name="T84" fmla="*/ 1733550 w 2509838"/>
              <a:gd name="T85" fmla="*/ 464215 h 1787526"/>
              <a:gd name="T86" fmla="*/ 1501548 w 2509838"/>
              <a:gd name="T87" fmla="*/ 379141 h 1787526"/>
              <a:gd name="T88" fmla="*/ 188232 w 2509838"/>
              <a:gd name="T89" fmla="*/ 103187 h 1787526"/>
              <a:gd name="T90" fmla="*/ 158976 w 2509838"/>
              <a:gd name="T91" fmla="*/ 139700 h 1787526"/>
              <a:gd name="T92" fmla="*/ 160110 w 2509838"/>
              <a:gd name="T93" fmla="*/ 1353684 h 1787526"/>
              <a:gd name="T94" fmla="*/ 191407 w 2509838"/>
              <a:gd name="T95" fmla="*/ 1389063 h 1787526"/>
              <a:gd name="T96" fmla="*/ 2288041 w 2509838"/>
              <a:gd name="T97" fmla="*/ 1398588 h 1787526"/>
              <a:gd name="T98" fmla="*/ 2332945 w 2509838"/>
              <a:gd name="T99" fmla="*/ 1378857 h 1787526"/>
              <a:gd name="T100" fmla="*/ 2354036 w 2509838"/>
              <a:gd name="T101" fmla="*/ 1337129 h 1787526"/>
              <a:gd name="T102" fmla="*/ 2343830 w 2509838"/>
              <a:gd name="T103" fmla="*/ 124505 h 1787526"/>
              <a:gd name="T104" fmla="*/ 2305957 w 2509838"/>
              <a:gd name="T105" fmla="*/ 95704 h 1787526"/>
              <a:gd name="T106" fmla="*/ 2436813 w 2509838"/>
              <a:gd name="T107" fmla="*/ 680 h 1787526"/>
              <a:gd name="T108" fmla="*/ 2486479 w 2509838"/>
              <a:gd name="T109" fmla="*/ 25400 h 1787526"/>
              <a:gd name="T110" fmla="*/ 2508250 w 2509838"/>
              <a:gd name="T111" fmla="*/ 74159 h 1787526"/>
              <a:gd name="T112" fmla="*/ 2493963 w 2509838"/>
              <a:gd name="T113" fmla="*/ 1455965 h 1787526"/>
              <a:gd name="T114" fmla="*/ 2449286 w 2509838"/>
              <a:gd name="T115" fmla="*/ 1487034 h 1787526"/>
              <a:gd name="T116" fmla="*/ 57150 w 2509838"/>
              <a:gd name="T117" fmla="*/ 1485674 h 1787526"/>
              <a:gd name="T118" fmla="*/ 13833 w 2509838"/>
              <a:gd name="T119" fmla="*/ 1452790 h 1787526"/>
              <a:gd name="T120" fmla="*/ 2041 w 2509838"/>
              <a:gd name="T121" fmla="*/ 70304 h 1787526"/>
              <a:gd name="T122" fmla="*/ 26307 w 2509838"/>
              <a:gd name="T123" fmla="*/ 22905 h 1787526"/>
              <a:gd name="T124" fmla="*/ 77333 w 2509838"/>
              <a:gd name="T125" fmla="*/ 227 h 1787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09838" h="1787526">
                <a:moveTo>
                  <a:pt x="80048" y="1566863"/>
                </a:moveTo>
                <a:lnTo>
                  <a:pt x="84357" y="1566863"/>
                </a:lnTo>
                <a:lnTo>
                  <a:pt x="1096637" y="1566863"/>
                </a:lnTo>
                <a:lnTo>
                  <a:pt x="1094823" y="1569568"/>
                </a:lnTo>
                <a:lnTo>
                  <a:pt x="1093235" y="1572498"/>
                </a:lnTo>
                <a:lnTo>
                  <a:pt x="1092102" y="1575879"/>
                </a:lnTo>
                <a:lnTo>
                  <a:pt x="1090968" y="1579035"/>
                </a:lnTo>
                <a:lnTo>
                  <a:pt x="1090287" y="1582415"/>
                </a:lnTo>
                <a:lnTo>
                  <a:pt x="1089607" y="1585571"/>
                </a:lnTo>
                <a:lnTo>
                  <a:pt x="1089380" y="1589177"/>
                </a:lnTo>
                <a:lnTo>
                  <a:pt x="1089154" y="1592558"/>
                </a:lnTo>
                <a:lnTo>
                  <a:pt x="1089380" y="1597968"/>
                </a:lnTo>
                <a:lnTo>
                  <a:pt x="1090287" y="1603152"/>
                </a:lnTo>
                <a:lnTo>
                  <a:pt x="1091648" y="1608111"/>
                </a:lnTo>
                <a:lnTo>
                  <a:pt x="1093689" y="1612844"/>
                </a:lnTo>
                <a:lnTo>
                  <a:pt x="1095957" y="1617352"/>
                </a:lnTo>
                <a:lnTo>
                  <a:pt x="1098678" y="1621634"/>
                </a:lnTo>
                <a:lnTo>
                  <a:pt x="1101853" y="1625692"/>
                </a:lnTo>
                <a:lnTo>
                  <a:pt x="1105481" y="1629523"/>
                </a:lnTo>
                <a:lnTo>
                  <a:pt x="1109563" y="1632679"/>
                </a:lnTo>
                <a:lnTo>
                  <a:pt x="1113871" y="1635834"/>
                </a:lnTo>
                <a:lnTo>
                  <a:pt x="1118633" y="1638314"/>
                </a:lnTo>
                <a:lnTo>
                  <a:pt x="1123395" y="1640568"/>
                </a:lnTo>
                <a:lnTo>
                  <a:pt x="1128611" y="1642371"/>
                </a:lnTo>
                <a:lnTo>
                  <a:pt x="1134053" y="1643498"/>
                </a:lnTo>
                <a:lnTo>
                  <a:pt x="1139496" y="1644174"/>
                </a:lnTo>
                <a:lnTo>
                  <a:pt x="1145391" y="1644625"/>
                </a:lnTo>
                <a:lnTo>
                  <a:pt x="1364673" y="1644625"/>
                </a:lnTo>
                <a:lnTo>
                  <a:pt x="1370343" y="1644174"/>
                </a:lnTo>
                <a:lnTo>
                  <a:pt x="1376012" y="1643498"/>
                </a:lnTo>
                <a:lnTo>
                  <a:pt x="1381227" y="1642371"/>
                </a:lnTo>
                <a:lnTo>
                  <a:pt x="1386443" y="1640568"/>
                </a:lnTo>
                <a:lnTo>
                  <a:pt x="1391432" y="1638314"/>
                </a:lnTo>
                <a:lnTo>
                  <a:pt x="1396194" y="1635834"/>
                </a:lnTo>
                <a:lnTo>
                  <a:pt x="1400502" y="1632679"/>
                </a:lnTo>
                <a:lnTo>
                  <a:pt x="1404357" y="1629523"/>
                </a:lnTo>
                <a:lnTo>
                  <a:pt x="1407986" y="1625692"/>
                </a:lnTo>
                <a:lnTo>
                  <a:pt x="1411160" y="1621634"/>
                </a:lnTo>
                <a:lnTo>
                  <a:pt x="1414108" y="1617352"/>
                </a:lnTo>
                <a:lnTo>
                  <a:pt x="1416376" y="1612844"/>
                </a:lnTo>
                <a:lnTo>
                  <a:pt x="1418417" y="1608111"/>
                </a:lnTo>
                <a:lnTo>
                  <a:pt x="1419551" y="1603152"/>
                </a:lnTo>
                <a:lnTo>
                  <a:pt x="1420684" y="1597968"/>
                </a:lnTo>
                <a:lnTo>
                  <a:pt x="1420911" y="1592558"/>
                </a:lnTo>
                <a:lnTo>
                  <a:pt x="1420684" y="1589177"/>
                </a:lnTo>
                <a:lnTo>
                  <a:pt x="1420231" y="1585571"/>
                </a:lnTo>
                <a:lnTo>
                  <a:pt x="1419551" y="1582415"/>
                </a:lnTo>
                <a:lnTo>
                  <a:pt x="1418870" y="1579035"/>
                </a:lnTo>
                <a:lnTo>
                  <a:pt x="1417737" y="1575879"/>
                </a:lnTo>
                <a:lnTo>
                  <a:pt x="1416603" y="1572498"/>
                </a:lnTo>
                <a:lnTo>
                  <a:pt x="1415015" y="1569568"/>
                </a:lnTo>
                <a:lnTo>
                  <a:pt x="1413201" y="1566863"/>
                </a:lnTo>
                <a:lnTo>
                  <a:pt x="2425481" y="1566863"/>
                </a:lnTo>
                <a:lnTo>
                  <a:pt x="2429790" y="1566863"/>
                </a:lnTo>
                <a:lnTo>
                  <a:pt x="2434099" y="1567089"/>
                </a:lnTo>
                <a:lnTo>
                  <a:pt x="2438407" y="1567539"/>
                </a:lnTo>
                <a:lnTo>
                  <a:pt x="2442489" y="1568216"/>
                </a:lnTo>
                <a:lnTo>
                  <a:pt x="2446571" y="1569117"/>
                </a:lnTo>
                <a:lnTo>
                  <a:pt x="2450426" y="1570244"/>
                </a:lnTo>
                <a:lnTo>
                  <a:pt x="2454507" y="1571596"/>
                </a:lnTo>
                <a:lnTo>
                  <a:pt x="2458362" y="1572723"/>
                </a:lnTo>
                <a:lnTo>
                  <a:pt x="2462217" y="1574301"/>
                </a:lnTo>
                <a:lnTo>
                  <a:pt x="2465619" y="1576104"/>
                </a:lnTo>
                <a:lnTo>
                  <a:pt x="2469247" y="1578133"/>
                </a:lnTo>
                <a:lnTo>
                  <a:pt x="2472422" y="1580162"/>
                </a:lnTo>
                <a:lnTo>
                  <a:pt x="2476050" y="1581965"/>
                </a:lnTo>
                <a:lnTo>
                  <a:pt x="2478998" y="1584669"/>
                </a:lnTo>
                <a:lnTo>
                  <a:pt x="2482173" y="1586923"/>
                </a:lnTo>
                <a:lnTo>
                  <a:pt x="2485121" y="1589628"/>
                </a:lnTo>
                <a:lnTo>
                  <a:pt x="2487842" y="1592108"/>
                </a:lnTo>
                <a:lnTo>
                  <a:pt x="2490336" y="1595038"/>
                </a:lnTo>
                <a:lnTo>
                  <a:pt x="2492831" y="1597968"/>
                </a:lnTo>
                <a:lnTo>
                  <a:pt x="2495552" y="1601123"/>
                </a:lnTo>
                <a:lnTo>
                  <a:pt x="2497366" y="1604054"/>
                </a:lnTo>
                <a:lnTo>
                  <a:pt x="2499407" y="1607434"/>
                </a:lnTo>
                <a:lnTo>
                  <a:pt x="2501448" y="1610815"/>
                </a:lnTo>
                <a:lnTo>
                  <a:pt x="2503035" y="1614196"/>
                </a:lnTo>
                <a:lnTo>
                  <a:pt x="2504623" y="1618028"/>
                </a:lnTo>
                <a:lnTo>
                  <a:pt x="2505983" y="1621409"/>
                </a:lnTo>
                <a:lnTo>
                  <a:pt x="2507117" y="1625241"/>
                </a:lnTo>
                <a:lnTo>
                  <a:pt x="2508024" y="1629073"/>
                </a:lnTo>
                <a:lnTo>
                  <a:pt x="2508704" y="1632679"/>
                </a:lnTo>
                <a:lnTo>
                  <a:pt x="2509385" y="1636736"/>
                </a:lnTo>
                <a:lnTo>
                  <a:pt x="2509611" y="1640568"/>
                </a:lnTo>
                <a:lnTo>
                  <a:pt x="2509838" y="1644625"/>
                </a:lnTo>
                <a:lnTo>
                  <a:pt x="2509838" y="1709764"/>
                </a:lnTo>
                <a:lnTo>
                  <a:pt x="2509611" y="1713822"/>
                </a:lnTo>
                <a:lnTo>
                  <a:pt x="2509385" y="1717428"/>
                </a:lnTo>
                <a:lnTo>
                  <a:pt x="2508704" y="1721485"/>
                </a:lnTo>
                <a:lnTo>
                  <a:pt x="2508024" y="1725317"/>
                </a:lnTo>
                <a:lnTo>
                  <a:pt x="2507117" y="1729148"/>
                </a:lnTo>
                <a:lnTo>
                  <a:pt x="2505983" y="1732755"/>
                </a:lnTo>
                <a:lnTo>
                  <a:pt x="2504623" y="1736361"/>
                </a:lnTo>
                <a:lnTo>
                  <a:pt x="2503035" y="1740193"/>
                </a:lnTo>
                <a:lnTo>
                  <a:pt x="2501448" y="1743348"/>
                </a:lnTo>
                <a:lnTo>
                  <a:pt x="2499407" y="1746955"/>
                </a:lnTo>
                <a:lnTo>
                  <a:pt x="2497366" y="1750110"/>
                </a:lnTo>
                <a:lnTo>
                  <a:pt x="2495552" y="1753040"/>
                </a:lnTo>
                <a:lnTo>
                  <a:pt x="2492831" y="1756421"/>
                </a:lnTo>
                <a:lnTo>
                  <a:pt x="2490336" y="1759126"/>
                </a:lnTo>
                <a:lnTo>
                  <a:pt x="2487842" y="1762282"/>
                </a:lnTo>
                <a:lnTo>
                  <a:pt x="2485121" y="1764761"/>
                </a:lnTo>
                <a:lnTo>
                  <a:pt x="2482173" y="1767466"/>
                </a:lnTo>
                <a:lnTo>
                  <a:pt x="2478998" y="1769720"/>
                </a:lnTo>
                <a:lnTo>
                  <a:pt x="2476050" y="1772199"/>
                </a:lnTo>
                <a:lnTo>
                  <a:pt x="2472422" y="1774228"/>
                </a:lnTo>
                <a:lnTo>
                  <a:pt x="2469247" y="1776256"/>
                </a:lnTo>
                <a:lnTo>
                  <a:pt x="2465619" y="1778285"/>
                </a:lnTo>
                <a:lnTo>
                  <a:pt x="2462217" y="1780088"/>
                </a:lnTo>
                <a:lnTo>
                  <a:pt x="2458362" y="1781440"/>
                </a:lnTo>
                <a:lnTo>
                  <a:pt x="2454507" y="1782793"/>
                </a:lnTo>
                <a:lnTo>
                  <a:pt x="2450426" y="1783920"/>
                </a:lnTo>
                <a:lnTo>
                  <a:pt x="2446571" y="1785272"/>
                </a:lnTo>
                <a:lnTo>
                  <a:pt x="2442489" y="1785948"/>
                </a:lnTo>
                <a:lnTo>
                  <a:pt x="2438407" y="1786850"/>
                </a:lnTo>
                <a:lnTo>
                  <a:pt x="2434099" y="1787301"/>
                </a:lnTo>
                <a:lnTo>
                  <a:pt x="2429790" y="1787526"/>
                </a:lnTo>
                <a:lnTo>
                  <a:pt x="2425481" y="1787526"/>
                </a:lnTo>
                <a:lnTo>
                  <a:pt x="84357" y="1787526"/>
                </a:lnTo>
                <a:lnTo>
                  <a:pt x="80048" y="1787526"/>
                </a:lnTo>
                <a:lnTo>
                  <a:pt x="75740" y="1787301"/>
                </a:lnTo>
                <a:lnTo>
                  <a:pt x="71431" y="1786850"/>
                </a:lnTo>
                <a:lnTo>
                  <a:pt x="67349" y="1785948"/>
                </a:lnTo>
                <a:lnTo>
                  <a:pt x="63494" y="1785272"/>
                </a:lnTo>
                <a:lnTo>
                  <a:pt x="59413" y="1783920"/>
                </a:lnTo>
                <a:lnTo>
                  <a:pt x="55558" y="1782793"/>
                </a:lnTo>
                <a:lnTo>
                  <a:pt x="51476" y="1781440"/>
                </a:lnTo>
                <a:lnTo>
                  <a:pt x="48074" y="1780088"/>
                </a:lnTo>
                <a:lnTo>
                  <a:pt x="44219" y="1778285"/>
                </a:lnTo>
                <a:lnTo>
                  <a:pt x="40591" y="1776256"/>
                </a:lnTo>
                <a:lnTo>
                  <a:pt x="37416" y="1774228"/>
                </a:lnTo>
                <a:lnTo>
                  <a:pt x="33788" y="1772199"/>
                </a:lnTo>
                <a:lnTo>
                  <a:pt x="30840" y="1769720"/>
                </a:lnTo>
                <a:lnTo>
                  <a:pt x="27892" y="1767466"/>
                </a:lnTo>
                <a:lnTo>
                  <a:pt x="24717" y="1764761"/>
                </a:lnTo>
                <a:lnTo>
                  <a:pt x="21996" y="1762282"/>
                </a:lnTo>
                <a:lnTo>
                  <a:pt x="19502" y="1759126"/>
                </a:lnTo>
                <a:lnTo>
                  <a:pt x="17007" y="1756421"/>
                </a:lnTo>
                <a:lnTo>
                  <a:pt x="14513" y="1753040"/>
                </a:lnTo>
                <a:lnTo>
                  <a:pt x="12472" y="1750110"/>
                </a:lnTo>
                <a:lnTo>
                  <a:pt x="10431" y="1746955"/>
                </a:lnTo>
                <a:lnTo>
                  <a:pt x="8390" y="1743348"/>
                </a:lnTo>
                <a:lnTo>
                  <a:pt x="6803" y="1740193"/>
                </a:lnTo>
                <a:lnTo>
                  <a:pt x="5442" y="1736361"/>
                </a:lnTo>
                <a:lnTo>
                  <a:pt x="3855" y="1732755"/>
                </a:lnTo>
                <a:lnTo>
                  <a:pt x="2948" y="1729148"/>
                </a:lnTo>
                <a:lnTo>
                  <a:pt x="1814" y="1725317"/>
                </a:lnTo>
                <a:lnTo>
                  <a:pt x="1134" y="1721485"/>
                </a:lnTo>
                <a:lnTo>
                  <a:pt x="680" y="1717428"/>
                </a:lnTo>
                <a:lnTo>
                  <a:pt x="227" y="1713822"/>
                </a:lnTo>
                <a:lnTo>
                  <a:pt x="0" y="1709764"/>
                </a:lnTo>
                <a:lnTo>
                  <a:pt x="0" y="1644625"/>
                </a:lnTo>
                <a:lnTo>
                  <a:pt x="227" y="1640568"/>
                </a:lnTo>
                <a:lnTo>
                  <a:pt x="680" y="1636736"/>
                </a:lnTo>
                <a:lnTo>
                  <a:pt x="1134" y="1632679"/>
                </a:lnTo>
                <a:lnTo>
                  <a:pt x="1814" y="1629073"/>
                </a:lnTo>
                <a:lnTo>
                  <a:pt x="2948" y="1625241"/>
                </a:lnTo>
                <a:lnTo>
                  <a:pt x="3855" y="1621409"/>
                </a:lnTo>
                <a:lnTo>
                  <a:pt x="5442" y="1618028"/>
                </a:lnTo>
                <a:lnTo>
                  <a:pt x="6803" y="1614196"/>
                </a:lnTo>
                <a:lnTo>
                  <a:pt x="8390" y="1610815"/>
                </a:lnTo>
                <a:lnTo>
                  <a:pt x="10431" y="1607434"/>
                </a:lnTo>
                <a:lnTo>
                  <a:pt x="12472" y="1604054"/>
                </a:lnTo>
                <a:lnTo>
                  <a:pt x="14513" y="1601123"/>
                </a:lnTo>
                <a:lnTo>
                  <a:pt x="17007" y="1597968"/>
                </a:lnTo>
                <a:lnTo>
                  <a:pt x="19502" y="1595038"/>
                </a:lnTo>
                <a:lnTo>
                  <a:pt x="21996" y="1592108"/>
                </a:lnTo>
                <a:lnTo>
                  <a:pt x="24717" y="1589628"/>
                </a:lnTo>
                <a:lnTo>
                  <a:pt x="27892" y="1586923"/>
                </a:lnTo>
                <a:lnTo>
                  <a:pt x="30840" y="1584669"/>
                </a:lnTo>
                <a:lnTo>
                  <a:pt x="33788" y="1581965"/>
                </a:lnTo>
                <a:lnTo>
                  <a:pt x="37416" y="1580162"/>
                </a:lnTo>
                <a:lnTo>
                  <a:pt x="40591" y="1578133"/>
                </a:lnTo>
                <a:lnTo>
                  <a:pt x="44219" y="1576104"/>
                </a:lnTo>
                <a:lnTo>
                  <a:pt x="48074" y="1574301"/>
                </a:lnTo>
                <a:lnTo>
                  <a:pt x="51476" y="1572723"/>
                </a:lnTo>
                <a:lnTo>
                  <a:pt x="55558" y="1571596"/>
                </a:lnTo>
                <a:lnTo>
                  <a:pt x="59413" y="1570244"/>
                </a:lnTo>
                <a:lnTo>
                  <a:pt x="63494" y="1569117"/>
                </a:lnTo>
                <a:lnTo>
                  <a:pt x="67349" y="1568216"/>
                </a:lnTo>
                <a:lnTo>
                  <a:pt x="71431" y="1567539"/>
                </a:lnTo>
                <a:lnTo>
                  <a:pt x="75740" y="1567089"/>
                </a:lnTo>
                <a:lnTo>
                  <a:pt x="80048" y="1566863"/>
                </a:lnTo>
                <a:close/>
                <a:moveTo>
                  <a:pt x="837043" y="738188"/>
                </a:moveTo>
                <a:lnTo>
                  <a:pt x="839735" y="738188"/>
                </a:lnTo>
                <a:lnTo>
                  <a:pt x="912639" y="738188"/>
                </a:lnTo>
                <a:lnTo>
                  <a:pt x="915107" y="738188"/>
                </a:lnTo>
                <a:lnTo>
                  <a:pt x="917575" y="738870"/>
                </a:lnTo>
                <a:lnTo>
                  <a:pt x="920042" y="739324"/>
                </a:lnTo>
                <a:lnTo>
                  <a:pt x="922285" y="740232"/>
                </a:lnTo>
                <a:lnTo>
                  <a:pt x="924529" y="741368"/>
                </a:lnTo>
                <a:lnTo>
                  <a:pt x="926772" y="742504"/>
                </a:lnTo>
                <a:lnTo>
                  <a:pt x="928791" y="743867"/>
                </a:lnTo>
                <a:lnTo>
                  <a:pt x="930585" y="745684"/>
                </a:lnTo>
                <a:lnTo>
                  <a:pt x="932155" y="747047"/>
                </a:lnTo>
                <a:lnTo>
                  <a:pt x="933501" y="749091"/>
                </a:lnTo>
                <a:lnTo>
                  <a:pt x="934847" y="751135"/>
                </a:lnTo>
                <a:lnTo>
                  <a:pt x="936193" y="753407"/>
                </a:lnTo>
                <a:lnTo>
                  <a:pt x="936866" y="755678"/>
                </a:lnTo>
                <a:lnTo>
                  <a:pt x="937315" y="757950"/>
                </a:lnTo>
                <a:lnTo>
                  <a:pt x="937763" y="760448"/>
                </a:lnTo>
                <a:lnTo>
                  <a:pt x="938212" y="762947"/>
                </a:lnTo>
                <a:lnTo>
                  <a:pt x="938212" y="1145229"/>
                </a:lnTo>
                <a:lnTo>
                  <a:pt x="937763" y="1147728"/>
                </a:lnTo>
                <a:lnTo>
                  <a:pt x="937315" y="1150227"/>
                </a:lnTo>
                <a:lnTo>
                  <a:pt x="936866" y="1152498"/>
                </a:lnTo>
                <a:lnTo>
                  <a:pt x="936193" y="1154770"/>
                </a:lnTo>
                <a:lnTo>
                  <a:pt x="934847" y="1157041"/>
                </a:lnTo>
                <a:lnTo>
                  <a:pt x="933501" y="1159085"/>
                </a:lnTo>
                <a:lnTo>
                  <a:pt x="932155" y="1160902"/>
                </a:lnTo>
                <a:lnTo>
                  <a:pt x="930585" y="1162720"/>
                </a:lnTo>
                <a:lnTo>
                  <a:pt x="928791" y="1164537"/>
                </a:lnTo>
                <a:lnTo>
                  <a:pt x="926772" y="1165672"/>
                </a:lnTo>
                <a:lnTo>
                  <a:pt x="924529" y="1167035"/>
                </a:lnTo>
                <a:lnTo>
                  <a:pt x="922285" y="1167944"/>
                </a:lnTo>
                <a:lnTo>
                  <a:pt x="920042" y="1168852"/>
                </a:lnTo>
                <a:lnTo>
                  <a:pt x="917575" y="1169534"/>
                </a:lnTo>
                <a:lnTo>
                  <a:pt x="915107" y="1169761"/>
                </a:lnTo>
                <a:lnTo>
                  <a:pt x="912639" y="1169988"/>
                </a:lnTo>
                <a:lnTo>
                  <a:pt x="839735" y="1169988"/>
                </a:lnTo>
                <a:lnTo>
                  <a:pt x="837043" y="1169761"/>
                </a:lnTo>
                <a:lnTo>
                  <a:pt x="834576" y="1169534"/>
                </a:lnTo>
                <a:lnTo>
                  <a:pt x="832108" y="1168852"/>
                </a:lnTo>
                <a:lnTo>
                  <a:pt x="829865" y="1167944"/>
                </a:lnTo>
                <a:lnTo>
                  <a:pt x="827622" y="1167035"/>
                </a:lnTo>
                <a:lnTo>
                  <a:pt x="825603" y="1165672"/>
                </a:lnTo>
                <a:lnTo>
                  <a:pt x="823584" y="1164537"/>
                </a:lnTo>
                <a:lnTo>
                  <a:pt x="821790" y="1162720"/>
                </a:lnTo>
                <a:lnTo>
                  <a:pt x="819995" y="1160902"/>
                </a:lnTo>
                <a:lnTo>
                  <a:pt x="818649" y="1159085"/>
                </a:lnTo>
                <a:lnTo>
                  <a:pt x="817303" y="1157041"/>
                </a:lnTo>
                <a:lnTo>
                  <a:pt x="816406" y="1154770"/>
                </a:lnTo>
                <a:lnTo>
                  <a:pt x="815284" y="1152498"/>
                </a:lnTo>
                <a:lnTo>
                  <a:pt x="814836" y="1150227"/>
                </a:lnTo>
                <a:lnTo>
                  <a:pt x="814387" y="1147728"/>
                </a:lnTo>
                <a:lnTo>
                  <a:pt x="814387" y="1145229"/>
                </a:lnTo>
                <a:lnTo>
                  <a:pt x="814387" y="762947"/>
                </a:lnTo>
                <a:lnTo>
                  <a:pt x="814387" y="760448"/>
                </a:lnTo>
                <a:lnTo>
                  <a:pt x="814836" y="757950"/>
                </a:lnTo>
                <a:lnTo>
                  <a:pt x="815284" y="755678"/>
                </a:lnTo>
                <a:lnTo>
                  <a:pt x="816406" y="753407"/>
                </a:lnTo>
                <a:lnTo>
                  <a:pt x="817303" y="751135"/>
                </a:lnTo>
                <a:lnTo>
                  <a:pt x="818649" y="749091"/>
                </a:lnTo>
                <a:lnTo>
                  <a:pt x="819995" y="747047"/>
                </a:lnTo>
                <a:lnTo>
                  <a:pt x="821790" y="745684"/>
                </a:lnTo>
                <a:lnTo>
                  <a:pt x="823584" y="743867"/>
                </a:lnTo>
                <a:lnTo>
                  <a:pt x="825603" y="742504"/>
                </a:lnTo>
                <a:lnTo>
                  <a:pt x="827622" y="741368"/>
                </a:lnTo>
                <a:lnTo>
                  <a:pt x="829865" y="740232"/>
                </a:lnTo>
                <a:lnTo>
                  <a:pt x="832108" y="739324"/>
                </a:lnTo>
                <a:lnTo>
                  <a:pt x="834576" y="738870"/>
                </a:lnTo>
                <a:lnTo>
                  <a:pt x="837043" y="738188"/>
                </a:lnTo>
                <a:close/>
                <a:moveTo>
                  <a:pt x="1318322" y="671513"/>
                </a:moveTo>
                <a:lnTo>
                  <a:pt x="1320794" y="671513"/>
                </a:lnTo>
                <a:lnTo>
                  <a:pt x="1394056" y="671513"/>
                </a:lnTo>
                <a:lnTo>
                  <a:pt x="1396528" y="671513"/>
                </a:lnTo>
                <a:lnTo>
                  <a:pt x="1399000" y="671966"/>
                </a:lnTo>
                <a:lnTo>
                  <a:pt x="1401472" y="672873"/>
                </a:lnTo>
                <a:lnTo>
                  <a:pt x="1403719" y="673553"/>
                </a:lnTo>
                <a:lnTo>
                  <a:pt x="1405966" y="674913"/>
                </a:lnTo>
                <a:lnTo>
                  <a:pt x="1408213" y="676273"/>
                </a:lnTo>
                <a:lnTo>
                  <a:pt x="1410011" y="677860"/>
                </a:lnTo>
                <a:lnTo>
                  <a:pt x="1412034" y="679900"/>
                </a:lnTo>
                <a:lnTo>
                  <a:pt x="1413607" y="681941"/>
                </a:lnTo>
                <a:lnTo>
                  <a:pt x="1414955" y="683981"/>
                </a:lnTo>
                <a:lnTo>
                  <a:pt x="1416304" y="686474"/>
                </a:lnTo>
                <a:lnTo>
                  <a:pt x="1417203" y="688968"/>
                </a:lnTo>
                <a:lnTo>
                  <a:pt x="1418326" y="691461"/>
                </a:lnTo>
                <a:lnTo>
                  <a:pt x="1418776" y="694181"/>
                </a:lnTo>
                <a:lnTo>
                  <a:pt x="1419225" y="696902"/>
                </a:lnTo>
                <a:lnTo>
                  <a:pt x="1419225" y="699848"/>
                </a:lnTo>
                <a:lnTo>
                  <a:pt x="1419225" y="1141426"/>
                </a:lnTo>
                <a:lnTo>
                  <a:pt x="1419225" y="1144373"/>
                </a:lnTo>
                <a:lnTo>
                  <a:pt x="1418776" y="1147320"/>
                </a:lnTo>
                <a:lnTo>
                  <a:pt x="1418326" y="1149813"/>
                </a:lnTo>
                <a:lnTo>
                  <a:pt x="1417203" y="1152534"/>
                </a:lnTo>
                <a:lnTo>
                  <a:pt x="1416304" y="1155254"/>
                </a:lnTo>
                <a:lnTo>
                  <a:pt x="1414955" y="1157521"/>
                </a:lnTo>
                <a:lnTo>
                  <a:pt x="1413607" y="1159787"/>
                </a:lnTo>
                <a:lnTo>
                  <a:pt x="1412034" y="1161601"/>
                </a:lnTo>
                <a:lnTo>
                  <a:pt x="1410011" y="1163414"/>
                </a:lnTo>
                <a:lnTo>
                  <a:pt x="1408213" y="1165228"/>
                </a:lnTo>
                <a:lnTo>
                  <a:pt x="1405966" y="1166588"/>
                </a:lnTo>
                <a:lnTo>
                  <a:pt x="1403719" y="1167721"/>
                </a:lnTo>
                <a:lnTo>
                  <a:pt x="1401472" y="1168855"/>
                </a:lnTo>
                <a:lnTo>
                  <a:pt x="1399000" y="1169535"/>
                </a:lnTo>
                <a:lnTo>
                  <a:pt x="1396528" y="1169761"/>
                </a:lnTo>
                <a:lnTo>
                  <a:pt x="1394056" y="1169988"/>
                </a:lnTo>
                <a:lnTo>
                  <a:pt x="1320794" y="1169988"/>
                </a:lnTo>
                <a:lnTo>
                  <a:pt x="1318322" y="1169761"/>
                </a:lnTo>
                <a:lnTo>
                  <a:pt x="1315850" y="1169535"/>
                </a:lnTo>
                <a:lnTo>
                  <a:pt x="1313154" y="1168855"/>
                </a:lnTo>
                <a:lnTo>
                  <a:pt x="1310906" y="1167721"/>
                </a:lnTo>
                <a:lnTo>
                  <a:pt x="1308659" y="1166588"/>
                </a:lnTo>
                <a:lnTo>
                  <a:pt x="1306861" y="1165228"/>
                </a:lnTo>
                <a:lnTo>
                  <a:pt x="1304839" y="1163414"/>
                </a:lnTo>
                <a:lnTo>
                  <a:pt x="1303041" y="1161601"/>
                </a:lnTo>
                <a:lnTo>
                  <a:pt x="1301243" y="1159787"/>
                </a:lnTo>
                <a:lnTo>
                  <a:pt x="1299670" y="1157521"/>
                </a:lnTo>
                <a:lnTo>
                  <a:pt x="1298546" y="1155254"/>
                </a:lnTo>
                <a:lnTo>
                  <a:pt x="1297423" y="1152534"/>
                </a:lnTo>
                <a:lnTo>
                  <a:pt x="1296524" y="1149813"/>
                </a:lnTo>
                <a:lnTo>
                  <a:pt x="1296074" y="1147320"/>
                </a:lnTo>
                <a:lnTo>
                  <a:pt x="1295400" y="1144373"/>
                </a:lnTo>
                <a:lnTo>
                  <a:pt x="1295400" y="1141426"/>
                </a:lnTo>
                <a:lnTo>
                  <a:pt x="1295400" y="699848"/>
                </a:lnTo>
                <a:lnTo>
                  <a:pt x="1295400" y="696902"/>
                </a:lnTo>
                <a:lnTo>
                  <a:pt x="1296074" y="694181"/>
                </a:lnTo>
                <a:lnTo>
                  <a:pt x="1296524" y="691461"/>
                </a:lnTo>
                <a:lnTo>
                  <a:pt x="1297423" y="688968"/>
                </a:lnTo>
                <a:lnTo>
                  <a:pt x="1298546" y="686474"/>
                </a:lnTo>
                <a:lnTo>
                  <a:pt x="1299670" y="683981"/>
                </a:lnTo>
                <a:lnTo>
                  <a:pt x="1301243" y="681941"/>
                </a:lnTo>
                <a:lnTo>
                  <a:pt x="1303041" y="679900"/>
                </a:lnTo>
                <a:lnTo>
                  <a:pt x="1304839" y="677860"/>
                </a:lnTo>
                <a:lnTo>
                  <a:pt x="1306861" y="676273"/>
                </a:lnTo>
                <a:lnTo>
                  <a:pt x="1308659" y="674913"/>
                </a:lnTo>
                <a:lnTo>
                  <a:pt x="1310906" y="673553"/>
                </a:lnTo>
                <a:lnTo>
                  <a:pt x="1313154" y="672873"/>
                </a:lnTo>
                <a:lnTo>
                  <a:pt x="1315850" y="671966"/>
                </a:lnTo>
                <a:lnTo>
                  <a:pt x="1318322" y="671513"/>
                </a:lnTo>
                <a:close/>
                <a:moveTo>
                  <a:pt x="988416" y="671513"/>
                </a:moveTo>
                <a:lnTo>
                  <a:pt x="990920" y="671513"/>
                </a:lnTo>
                <a:lnTo>
                  <a:pt x="1065121" y="671513"/>
                </a:lnTo>
                <a:lnTo>
                  <a:pt x="1067624" y="671513"/>
                </a:lnTo>
                <a:lnTo>
                  <a:pt x="1070128" y="671966"/>
                </a:lnTo>
                <a:lnTo>
                  <a:pt x="1072632" y="672873"/>
                </a:lnTo>
                <a:lnTo>
                  <a:pt x="1074908" y="673553"/>
                </a:lnTo>
                <a:lnTo>
                  <a:pt x="1077184" y="674913"/>
                </a:lnTo>
                <a:lnTo>
                  <a:pt x="1079460" y="676273"/>
                </a:lnTo>
                <a:lnTo>
                  <a:pt x="1081281" y="677860"/>
                </a:lnTo>
                <a:lnTo>
                  <a:pt x="1083330" y="679900"/>
                </a:lnTo>
                <a:lnTo>
                  <a:pt x="1084923" y="681941"/>
                </a:lnTo>
                <a:lnTo>
                  <a:pt x="1086288" y="683981"/>
                </a:lnTo>
                <a:lnTo>
                  <a:pt x="1087654" y="686474"/>
                </a:lnTo>
                <a:lnTo>
                  <a:pt x="1088565" y="688968"/>
                </a:lnTo>
                <a:lnTo>
                  <a:pt x="1089703" y="691461"/>
                </a:lnTo>
                <a:lnTo>
                  <a:pt x="1090158" y="694181"/>
                </a:lnTo>
                <a:lnTo>
                  <a:pt x="1090613" y="696902"/>
                </a:lnTo>
                <a:lnTo>
                  <a:pt x="1090613" y="699848"/>
                </a:lnTo>
                <a:lnTo>
                  <a:pt x="1090613" y="1141426"/>
                </a:lnTo>
                <a:lnTo>
                  <a:pt x="1090613" y="1144373"/>
                </a:lnTo>
                <a:lnTo>
                  <a:pt x="1090158" y="1147320"/>
                </a:lnTo>
                <a:lnTo>
                  <a:pt x="1089703" y="1149813"/>
                </a:lnTo>
                <a:lnTo>
                  <a:pt x="1088565" y="1152534"/>
                </a:lnTo>
                <a:lnTo>
                  <a:pt x="1087654" y="1155254"/>
                </a:lnTo>
                <a:lnTo>
                  <a:pt x="1086288" y="1157521"/>
                </a:lnTo>
                <a:lnTo>
                  <a:pt x="1084923" y="1159787"/>
                </a:lnTo>
                <a:lnTo>
                  <a:pt x="1083330" y="1161601"/>
                </a:lnTo>
                <a:lnTo>
                  <a:pt x="1081281" y="1163414"/>
                </a:lnTo>
                <a:lnTo>
                  <a:pt x="1079460" y="1165228"/>
                </a:lnTo>
                <a:lnTo>
                  <a:pt x="1077184" y="1166588"/>
                </a:lnTo>
                <a:lnTo>
                  <a:pt x="1074908" y="1167721"/>
                </a:lnTo>
                <a:lnTo>
                  <a:pt x="1072632" y="1168855"/>
                </a:lnTo>
                <a:lnTo>
                  <a:pt x="1070128" y="1169535"/>
                </a:lnTo>
                <a:lnTo>
                  <a:pt x="1067624" y="1169761"/>
                </a:lnTo>
                <a:lnTo>
                  <a:pt x="1065121" y="1169988"/>
                </a:lnTo>
                <a:lnTo>
                  <a:pt x="990920" y="1169988"/>
                </a:lnTo>
                <a:lnTo>
                  <a:pt x="988416" y="1169761"/>
                </a:lnTo>
                <a:lnTo>
                  <a:pt x="985685" y="1169535"/>
                </a:lnTo>
                <a:lnTo>
                  <a:pt x="983181" y="1168855"/>
                </a:lnTo>
                <a:lnTo>
                  <a:pt x="980905" y="1167721"/>
                </a:lnTo>
                <a:lnTo>
                  <a:pt x="978629" y="1166588"/>
                </a:lnTo>
                <a:lnTo>
                  <a:pt x="976581" y="1165228"/>
                </a:lnTo>
                <a:lnTo>
                  <a:pt x="974532" y="1163414"/>
                </a:lnTo>
                <a:lnTo>
                  <a:pt x="972939" y="1161601"/>
                </a:lnTo>
                <a:lnTo>
                  <a:pt x="971118" y="1159787"/>
                </a:lnTo>
                <a:lnTo>
                  <a:pt x="969525" y="1157521"/>
                </a:lnTo>
                <a:lnTo>
                  <a:pt x="968387" y="1155254"/>
                </a:lnTo>
                <a:lnTo>
                  <a:pt x="967249" y="1152534"/>
                </a:lnTo>
                <a:lnTo>
                  <a:pt x="966338" y="1149813"/>
                </a:lnTo>
                <a:lnTo>
                  <a:pt x="965883" y="1147320"/>
                </a:lnTo>
                <a:lnTo>
                  <a:pt x="965200" y="1144373"/>
                </a:lnTo>
                <a:lnTo>
                  <a:pt x="965200" y="1141426"/>
                </a:lnTo>
                <a:lnTo>
                  <a:pt x="965200" y="699848"/>
                </a:lnTo>
                <a:lnTo>
                  <a:pt x="965200" y="696902"/>
                </a:lnTo>
                <a:lnTo>
                  <a:pt x="965883" y="694181"/>
                </a:lnTo>
                <a:lnTo>
                  <a:pt x="966338" y="691461"/>
                </a:lnTo>
                <a:lnTo>
                  <a:pt x="967249" y="688968"/>
                </a:lnTo>
                <a:lnTo>
                  <a:pt x="968387" y="686474"/>
                </a:lnTo>
                <a:lnTo>
                  <a:pt x="969525" y="683981"/>
                </a:lnTo>
                <a:lnTo>
                  <a:pt x="971118" y="681941"/>
                </a:lnTo>
                <a:lnTo>
                  <a:pt x="972939" y="679900"/>
                </a:lnTo>
                <a:lnTo>
                  <a:pt x="974532" y="677860"/>
                </a:lnTo>
                <a:lnTo>
                  <a:pt x="976581" y="676273"/>
                </a:lnTo>
                <a:lnTo>
                  <a:pt x="978629" y="674913"/>
                </a:lnTo>
                <a:lnTo>
                  <a:pt x="980905" y="673553"/>
                </a:lnTo>
                <a:lnTo>
                  <a:pt x="983181" y="672873"/>
                </a:lnTo>
                <a:lnTo>
                  <a:pt x="985685" y="671966"/>
                </a:lnTo>
                <a:lnTo>
                  <a:pt x="988416" y="671513"/>
                </a:lnTo>
                <a:close/>
                <a:moveTo>
                  <a:pt x="1471932" y="590550"/>
                </a:moveTo>
                <a:lnTo>
                  <a:pt x="1546133" y="590550"/>
                </a:lnTo>
                <a:lnTo>
                  <a:pt x="1548636" y="590777"/>
                </a:lnTo>
                <a:lnTo>
                  <a:pt x="1551140" y="591231"/>
                </a:lnTo>
                <a:lnTo>
                  <a:pt x="1553644" y="592139"/>
                </a:lnTo>
                <a:lnTo>
                  <a:pt x="1555920" y="593274"/>
                </a:lnTo>
                <a:lnTo>
                  <a:pt x="1558196" y="594635"/>
                </a:lnTo>
                <a:lnTo>
                  <a:pt x="1560472" y="596451"/>
                </a:lnTo>
                <a:lnTo>
                  <a:pt x="1562293" y="598267"/>
                </a:lnTo>
                <a:lnTo>
                  <a:pt x="1564342" y="600537"/>
                </a:lnTo>
                <a:lnTo>
                  <a:pt x="1565707" y="602806"/>
                </a:lnTo>
                <a:lnTo>
                  <a:pt x="1567300" y="605303"/>
                </a:lnTo>
                <a:lnTo>
                  <a:pt x="1568666" y="608026"/>
                </a:lnTo>
                <a:lnTo>
                  <a:pt x="1569577" y="610750"/>
                </a:lnTo>
                <a:lnTo>
                  <a:pt x="1570487" y="613927"/>
                </a:lnTo>
                <a:lnTo>
                  <a:pt x="1571170" y="617105"/>
                </a:lnTo>
                <a:lnTo>
                  <a:pt x="1571625" y="620282"/>
                </a:lnTo>
                <a:lnTo>
                  <a:pt x="1571625" y="623687"/>
                </a:lnTo>
                <a:lnTo>
                  <a:pt x="1571625" y="1136851"/>
                </a:lnTo>
                <a:lnTo>
                  <a:pt x="1571625" y="1140256"/>
                </a:lnTo>
                <a:lnTo>
                  <a:pt x="1571170" y="1143433"/>
                </a:lnTo>
                <a:lnTo>
                  <a:pt x="1570487" y="1146838"/>
                </a:lnTo>
                <a:lnTo>
                  <a:pt x="1569577" y="1149788"/>
                </a:lnTo>
                <a:lnTo>
                  <a:pt x="1568666" y="1152512"/>
                </a:lnTo>
                <a:lnTo>
                  <a:pt x="1567300" y="1155462"/>
                </a:lnTo>
                <a:lnTo>
                  <a:pt x="1565707" y="1157959"/>
                </a:lnTo>
                <a:lnTo>
                  <a:pt x="1564342" y="1160229"/>
                </a:lnTo>
                <a:lnTo>
                  <a:pt x="1562293" y="1162498"/>
                </a:lnTo>
                <a:lnTo>
                  <a:pt x="1560472" y="1164314"/>
                </a:lnTo>
                <a:lnTo>
                  <a:pt x="1558196" y="1165903"/>
                </a:lnTo>
                <a:lnTo>
                  <a:pt x="1555920" y="1167492"/>
                </a:lnTo>
                <a:lnTo>
                  <a:pt x="1553644" y="1168399"/>
                </a:lnTo>
                <a:lnTo>
                  <a:pt x="1551140" y="1169307"/>
                </a:lnTo>
                <a:lnTo>
                  <a:pt x="1548636" y="1169761"/>
                </a:lnTo>
                <a:lnTo>
                  <a:pt x="1546133" y="1169988"/>
                </a:lnTo>
                <a:lnTo>
                  <a:pt x="1471932" y="1169988"/>
                </a:lnTo>
                <a:lnTo>
                  <a:pt x="1469201" y="1169761"/>
                </a:lnTo>
                <a:lnTo>
                  <a:pt x="1466697" y="1169307"/>
                </a:lnTo>
                <a:lnTo>
                  <a:pt x="1464193" y="1168399"/>
                </a:lnTo>
                <a:lnTo>
                  <a:pt x="1461917" y="1167492"/>
                </a:lnTo>
                <a:lnTo>
                  <a:pt x="1459641" y="1165903"/>
                </a:lnTo>
                <a:lnTo>
                  <a:pt x="1457593" y="1164314"/>
                </a:lnTo>
                <a:lnTo>
                  <a:pt x="1455544" y="1162498"/>
                </a:lnTo>
                <a:lnTo>
                  <a:pt x="1453496" y="1160229"/>
                </a:lnTo>
                <a:lnTo>
                  <a:pt x="1452130" y="1157959"/>
                </a:lnTo>
                <a:lnTo>
                  <a:pt x="1450537" y="1155462"/>
                </a:lnTo>
                <a:lnTo>
                  <a:pt x="1449399" y="1152512"/>
                </a:lnTo>
                <a:lnTo>
                  <a:pt x="1448261" y="1149788"/>
                </a:lnTo>
                <a:lnTo>
                  <a:pt x="1447350" y="1146838"/>
                </a:lnTo>
                <a:lnTo>
                  <a:pt x="1446667" y="1143433"/>
                </a:lnTo>
                <a:lnTo>
                  <a:pt x="1446212" y="1140256"/>
                </a:lnTo>
                <a:lnTo>
                  <a:pt x="1446212" y="1136851"/>
                </a:lnTo>
                <a:lnTo>
                  <a:pt x="1446212" y="623687"/>
                </a:lnTo>
                <a:lnTo>
                  <a:pt x="1446212" y="620282"/>
                </a:lnTo>
                <a:lnTo>
                  <a:pt x="1446667" y="617105"/>
                </a:lnTo>
                <a:lnTo>
                  <a:pt x="1447350" y="613927"/>
                </a:lnTo>
                <a:lnTo>
                  <a:pt x="1448261" y="610750"/>
                </a:lnTo>
                <a:lnTo>
                  <a:pt x="1449399" y="608026"/>
                </a:lnTo>
                <a:lnTo>
                  <a:pt x="1450537" y="605303"/>
                </a:lnTo>
                <a:lnTo>
                  <a:pt x="1452130" y="602806"/>
                </a:lnTo>
                <a:lnTo>
                  <a:pt x="1453496" y="600537"/>
                </a:lnTo>
                <a:lnTo>
                  <a:pt x="1455544" y="598267"/>
                </a:lnTo>
                <a:lnTo>
                  <a:pt x="1457593" y="596451"/>
                </a:lnTo>
                <a:lnTo>
                  <a:pt x="1459641" y="594635"/>
                </a:lnTo>
                <a:lnTo>
                  <a:pt x="1461917" y="593274"/>
                </a:lnTo>
                <a:lnTo>
                  <a:pt x="1464193" y="592139"/>
                </a:lnTo>
                <a:lnTo>
                  <a:pt x="1466697" y="591231"/>
                </a:lnTo>
                <a:lnTo>
                  <a:pt x="1469201" y="590777"/>
                </a:lnTo>
                <a:lnTo>
                  <a:pt x="1471932" y="590550"/>
                </a:lnTo>
                <a:close/>
                <a:moveTo>
                  <a:pt x="1152617" y="590550"/>
                </a:moveTo>
                <a:lnTo>
                  <a:pt x="1226818" y="590550"/>
                </a:lnTo>
                <a:lnTo>
                  <a:pt x="1229322" y="590777"/>
                </a:lnTo>
                <a:lnTo>
                  <a:pt x="1232053" y="591231"/>
                </a:lnTo>
                <a:lnTo>
                  <a:pt x="1234557" y="592139"/>
                </a:lnTo>
                <a:lnTo>
                  <a:pt x="1236833" y="593274"/>
                </a:lnTo>
                <a:lnTo>
                  <a:pt x="1239109" y="594635"/>
                </a:lnTo>
                <a:lnTo>
                  <a:pt x="1241158" y="596451"/>
                </a:lnTo>
                <a:lnTo>
                  <a:pt x="1242978" y="598267"/>
                </a:lnTo>
                <a:lnTo>
                  <a:pt x="1244799" y="600537"/>
                </a:lnTo>
                <a:lnTo>
                  <a:pt x="1246620" y="602806"/>
                </a:lnTo>
                <a:lnTo>
                  <a:pt x="1248213" y="605303"/>
                </a:lnTo>
                <a:lnTo>
                  <a:pt x="1249352" y="608026"/>
                </a:lnTo>
                <a:lnTo>
                  <a:pt x="1250490" y="610750"/>
                </a:lnTo>
                <a:lnTo>
                  <a:pt x="1251400" y="613927"/>
                </a:lnTo>
                <a:lnTo>
                  <a:pt x="1251855" y="617105"/>
                </a:lnTo>
                <a:lnTo>
                  <a:pt x="1252538" y="620282"/>
                </a:lnTo>
                <a:lnTo>
                  <a:pt x="1252538" y="623687"/>
                </a:lnTo>
                <a:lnTo>
                  <a:pt x="1252538" y="1136851"/>
                </a:lnTo>
                <a:lnTo>
                  <a:pt x="1252538" y="1140256"/>
                </a:lnTo>
                <a:lnTo>
                  <a:pt x="1251855" y="1143433"/>
                </a:lnTo>
                <a:lnTo>
                  <a:pt x="1251400" y="1146838"/>
                </a:lnTo>
                <a:lnTo>
                  <a:pt x="1250490" y="1149788"/>
                </a:lnTo>
                <a:lnTo>
                  <a:pt x="1249352" y="1152512"/>
                </a:lnTo>
                <a:lnTo>
                  <a:pt x="1248213" y="1155462"/>
                </a:lnTo>
                <a:lnTo>
                  <a:pt x="1246620" y="1157959"/>
                </a:lnTo>
                <a:lnTo>
                  <a:pt x="1244799" y="1160229"/>
                </a:lnTo>
                <a:lnTo>
                  <a:pt x="1242978" y="1162498"/>
                </a:lnTo>
                <a:lnTo>
                  <a:pt x="1241158" y="1164314"/>
                </a:lnTo>
                <a:lnTo>
                  <a:pt x="1239109" y="1165903"/>
                </a:lnTo>
                <a:lnTo>
                  <a:pt x="1236833" y="1167492"/>
                </a:lnTo>
                <a:lnTo>
                  <a:pt x="1234557" y="1168399"/>
                </a:lnTo>
                <a:lnTo>
                  <a:pt x="1232053" y="1169307"/>
                </a:lnTo>
                <a:lnTo>
                  <a:pt x="1229322" y="1169761"/>
                </a:lnTo>
                <a:lnTo>
                  <a:pt x="1226818" y="1169988"/>
                </a:lnTo>
                <a:lnTo>
                  <a:pt x="1152617" y="1169988"/>
                </a:lnTo>
                <a:lnTo>
                  <a:pt x="1150114" y="1169761"/>
                </a:lnTo>
                <a:lnTo>
                  <a:pt x="1147610" y="1169307"/>
                </a:lnTo>
                <a:lnTo>
                  <a:pt x="1145106" y="1168399"/>
                </a:lnTo>
                <a:lnTo>
                  <a:pt x="1142830" y="1167492"/>
                </a:lnTo>
                <a:lnTo>
                  <a:pt x="1140554" y="1165903"/>
                </a:lnTo>
                <a:lnTo>
                  <a:pt x="1138278" y="1164314"/>
                </a:lnTo>
                <a:lnTo>
                  <a:pt x="1136457" y="1162498"/>
                </a:lnTo>
                <a:lnTo>
                  <a:pt x="1134409" y="1160229"/>
                </a:lnTo>
                <a:lnTo>
                  <a:pt x="1132815" y="1157959"/>
                </a:lnTo>
                <a:lnTo>
                  <a:pt x="1131450" y="1155462"/>
                </a:lnTo>
                <a:lnTo>
                  <a:pt x="1130084" y="1152512"/>
                </a:lnTo>
                <a:lnTo>
                  <a:pt x="1129174" y="1149788"/>
                </a:lnTo>
                <a:lnTo>
                  <a:pt x="1128036" y="1146838"/>
                </a:lnTo>
                <a:lnTo>
                  <a:pt x="1127580" y="1143433"/>
                </a:lnTo>
                <a:lnTo>
                  <a:pt x="1127125" y="1140256"/>
                </a:lnTo>
                <a:lnTo>
                  <a:pt x="1127125" y="1136851"/>
                </a:lnTo>
                <a:lnTo>
                  <a:pt x="1127125" y="623687"/>
                </a:lnTo>
                <a:lnTo>
                  <a:pt x="1127125" y="620282"/>
                </a:lnTo>
                <a:lnTo>
                  <a:pt x="1127580" y="617105"/>
                </a:lnTo>
                <a:lnTo>
                  <a:pt x="1128036" y="613927"/>
                </a:lnTo>
                <a:lnTo>
                  <a:pt x="1129174" y="610750"/>
                </a:lnTo>
                <a:lnTo>
                  <a:pt x="1130084" y="608026"/>
                </a:lnTo>
                <a:lnTo>
                  <a:pt x="1131450" y="605303"/>
                </a:lnTo>
                <a:lnTo>
                  <a:pt x="1132815" y="602806"/>
                </a:lnTo>
                <a:lnTo>
                  <a:pt x="1134409" y="600537"/>
                </a:lnTo>
                <a:lnTo>
                  <a:pt x="1136457" y="598267"/>
                </a:lnTo>
                <a:lnTo>
                  <a:pt x="1138278" y="596451"/>
                </a:lnTo>
                <a:lnTo>
                  <a:pt x="1140554" y="594635"/>
                </a:lnTo>
                <a:lnTo>
                  <a:pt x="1142830" y="593274"/>
                </a:lnTo>
                <a:lnTo>
                  <a:pt x="1145106" y="592139"/>
                </a:lnTo>
                <a:lnTo>
                  <a:pt x="1147610" y="591231"/>
                </a:lnTo>
                <a:lnTo>
                  <a:pt x="1150114" y="590777"/>
                </a:lnTo>
                <a:lnTo>
                  <a:pt x="1152617" y="590550"/>
                </a:lnTo>
                <a:close/>
                <a:moveTo>
                  <a:pt x="1633857" y="508000"/>
                </a:moveTo>
                <a:lnTo>
                  <a:pt x="1707830" y="508000"/>
                </a:lnTo>
                <a:lnTo>
                  <a:pt x="1710561" y="508227"/>
                </a:lnTo>
                <a:lnTo>
                  <a:pt x="1713065" y="508680"/>
                </a:lnTo>
                <a:lnTo>
                  <a:pt x="1715797" y="509814"/>
                </a:lnTo>
                <a:lnTo>
                  <a:pt x="1718073" y="510947"/>
                </a:lnTo>
                <a:lnTo>
                  <a:pt x="1720349" y="512534"/>
                </a:lnTo>
                <a:lnTo>
                  <a:pt x="1722170" y="514575"/>
                </a:lnTo>
                <a:lnTo>
                  <a:pt x="1724218" y="516842"/>
                </a:lnTo>
                <a:lnTo>
                  <a:pt x="1726039" y="519109"/>
                </a:lnTo>
                <a:lnTo>
                  <a:pt x="1727860" y="521829"/>
                </a:lnTo>
                <a:lnTo>
                  <a:pt x="1729453" y="524550"/>
                </a:lnTo>
                <a:lnTo>
                  <a:pt x="1730591" y="527950"/>
                </a:lnTo>
                <a:lnTo>
                  <a:pt x="1731729" y="531124"/>
                </a:lnTo>
                <a:lnTo>
                  <a:pt x="1732640" y="534752"/>
                </a:lnTo>
                <a:lnTo>
                  <a:pt x="1733095" y="538152"/>
                </a:lnTo>
                <a:lnTo>
                  <a:pt x="1733550" y="542006"/>
                </a:lnTo>
                <a:lnTo>
                  <a:pt x="1733550" y="545860"/>
                </a:lnTo>
                <a:lnTo>
                  <a:pt x="1733550" y="1132128"/>
                </a:lnTo>
                <a:lnTo>
                  <a:pt x="1733550" y="1135982"/>
                </a:lnTo>
                <a:lnTo>
                  <a:pt x="1733095" y="1139836"/>
                </a:lnTo>
                <a:lnTo>
                  <a:pt x="1732640" y="1143463"/>
                </a:lnTo>
                <a:lnTo>
                  <a:pt x="1731729" y="1146864"/>
                </a:lnTo>
                <a:lnTo>
                  <a:pt x="1730591" y="1150038"/>
                </a:lnTo>
                <a:lnTo>
                  <a:pt x="1729453" y="1153438"/>
                </a:lnTo>
                <a:lnTo>
                  <a:pt x="1727860" y="1156159"/>
                </a:lnTo>
                <a:lnTo>
                  <a:pt x="1726039" y="1158879"/>
                </a:lnTo>
                <a:lnTo>
                  <a:pt x="1724218" y="1161373"/>
                </a:lnTo>
                <a:lnTo>
                  <a:pt x="1722170" y="1163414"/>
                </a:lnTo>
                <a:lnTo>
                  <a:pt x="1720349" y="1165454"/>
                </a:lnTo>
                <a:lnTo>
                  <a:pt x="1718073" y="1167041"/>
                </a:lnTo>
                <a:lnTo>
                  <a:pt x="1715797" y="1168174"/>
                </a:lnTo>
                <a:lnTo>
                  <a:pt x="1713065" y="1169308"/>
                </a:lnTo>
                <a:lnTo>
                  <a:pt x="1710561" y="1169761"/>
                </a:lnTo>
                <a:lnTo>
                  <a:pt x="1707830" y="1169988"/>
                </a:lnTo>
                <a:lnTo>
                  <a:pt x="1633857" y="1169988"/>
                </a:lnTo>
                <a:lnTo>
                  <a:pt x="1631353" y="1169761"/>
                </a:lnTo>
                <a:lnTo>
                  <a:pt x="1628850" y="1169308"/>
                </a:lnTo>
                <a:lnTo>
                  <a:pt x="1626346" y="1168174"/>
                </a:lnTo>
                <a:lnTo>
                  <a:pt x="1624070" y="1167041"/>
                </a:lnTo>
                <a:lnTo>
                  <a:pt x="1621794" y="1165454"/>
                </a:lnTo>
                <a:lnTo>
                  <a:pt x="1619518" y="1163414"/>
                </a:lnTo>
                <a:lnTo>
                  <a:pt x="1617469" y="1161373"/>
                </a:lnTo>
                <a:lnTo>
                  <a:pt x="1615648" y="1158879"/>
                </a:lnTo>
                <a:lnTo>
                  <a:pt x="1614055" y="1156159"/>
                </a:lnTo>
                <a:lnTo>
                  <a:pt x="1612689" y="1153438"/>
                </a:lnTo>
                <a:lnTo>
                  <a:pt x="1611324" y="1150038"/>
                </a:lnTo>
                <a:lnTo>
                  <a:pt x="1610186" y="1146864"/>
                </a:lnTo>
                <a:lnTo>
                  <a:pt x="1609275" y="1143463"/>
                </a:lnTo>
                <a:lnTo>
                  <a:pt x="1608820" y="1139836"/>
                </a:lnTo>
                <a:lnTo>
                  <a:pt x="1608365" y="1135982"/>
                </a:lnTo>
                <a:lnTo>
                  <a:pt x="1608137" y="1132128"/>
                </a:lnTo>
                <a:lnTo>
                  <a:pt x="1608137" y="545860"/>
                </a:lnTo>
                <a:lnTo>
                  <a:pt x="1608365" y="542006"/>
                </a:lnTo>
                <a:lnTo>
                  <a:pt x="1608820" y="538152"/>
                </a:lnTo>
                <a:lnTo>
                  <a:pt x="1609275" y="534752"/>
                </a:lnTo>
                <a:lnTo>
                  <a:pt x="1610186" y="531124"/>
                </a:lnTo>
                <a:lnTo>
                  <a:pt x="1611324" y="527950"/>
                </a:lnTo>
                <a:lnTo>
                  <a:pt x="1612689" y="524550"/>
                </a:lnTo>
                <a:lnTo>
                  <a:pt x="1614055" y="521829"/>
                </a:lnTo>
                <a:lnTo>
                  <a:pt x="1615648" y="519109"/>
                </a:lnTo>
                <a:lnTo>
                  <a:pt x="1617469" y="516842"/>
                </a:lnTo>
                <a:lnTo>
                  <a:pt x="1619518" y="514575"/>
                </a:lnTo>
                <a:lnTo>
                  <a:pt x="1621794" y="512534"/>
                </a:lnTo>
                <a:lnTo>
                  <a:pt x="1624070" y="510947"/>
                </a:lnTo>
                <a:lnTo>
                  <a:pt x="1626346" y="509814"/>
                </a:lnTo>
                <a:lnTo>
                  <a:pt x="1628850" y="508680"/>
                </a:lnTo>
                <a:lnTo>
                  <a:pt x="1631353" y="508227"/>
                </a:lnTo>
                <a:lnTo>
                  <a:pt x="1633857" y="508000"/>
                </a:lnTo>
                <a:close/>
                <a:moveTo>
                  <a:pt x="1501548" y="319088"/>
                </a:moveTo>
                <a:lnTo>
                  <a:pt x="1733323" y="319088"/>
                </a:lnTo>
                <a:lnTo>
                  <a:pt x="1733323" y="319316"/>
                </a:lnTo>
                <a:lnTo>
                  <a:pt x="1733550" y="319316"/>
                </a:lnTo>
                <a:lnTo>
                  <a:pt x="1733550" y="464215"/>
                </a:lnTo>
                <a:lnTo>
                  <a:pt x="1637620" y="464215"/>
                </a:lnTo>
                <a:lnTo>
                  <a:pt x="1637620" y="418038"/>
                </a:lnTo>
                <a:lnTo>
                  <a:pt x="1318759" y="617303"/>
                </a:lnTo>
                <a:lnTo>
                  <a:pt x="1250723" y="574766"/>
                </a:lnTo>
                <a:lnTo>
                  <a:pt x="1253444" y="573174"/>
                </a:lnTo>
                <a:lnTo>
                  <a:pt x="1146628" y="506525"/>
                </a:lnTo>
                <a:lnTo>
                  <a:pt x="844096" y="695326"/>
                </a:lnTo>
                <a:lnTo>
                  <a:pt x="776287" y="653016"/>
                </a:lnTo>
                <a:lnTo>
                  <a:pt x="1147082" y="421450"/>
                </a:lnTo>
                <a:lnTo>
                  <a:pt x="1215118" y="463533"/>
                </a:lnTo>
                <a:lnTo>
                  <a:pt x="1214437" y="464215"/>
                </a:lnTo>
                <a:lnTo>
                  <a:pt x="1321253" y="530637"/>
                </a:lnTo>
                <a:lnTo>
                  <a:pt x="1564368" y="379141"/>
                </a:lnTo>
                <a:lnTo>
                  <a:pt x="1501548" y="379141"/>
                </a:lnTo>
                <a:lnTo>
                  <a:pt x="1501548" y="319088"/>
                </a:lnTo>
                <a:close/>
                <a:moveTo>
                  <a:pt x="229507" y="91395"/>
                </a:moveTo>
                <a:lnTo>
                  <a:pt x="225651" y="91621"/>
                </a:lnTo>
                <a:lnTo>
                  <a:pt x="221796" y="91848"/>
                </a:lnTo>
                <a:lnTo>
                  <a:pt x="218394" y="92075"/>
                </a:lnTo>
                <a:lnTo>
                  <a:pt x="214539" y="92755"/>
                </a:lnTo>
                <a:lnTo>
                  <a:pt x="210910" y="93662"/>
                </a:lnTo>
                <a:lnTo>
                  <a:pt x="207509" y="94570"/>
                </a:lnTo>
                <a:lnTo>
                  <a:pt x="204107" y="95704"/>
                </a:lnTo>
                <a:lnTo>
                  <a:pt x="200705" y="96837"/>
                </a:lnTo>
                <a:lnTo>
                  <a:pt x="197303" y="98198"/>
                </a:lnTo>
                <a:lnTo>
                  <a:pt x="194355" y="99559"/>
                </a:lnTo>
                <a:lnTo>
                  <a:pt x="191407" y="101373"/>
                </a:lnTo>
                <a:lnTo>
                  <a:pt x="188232" y="103187"/>
                </a:lnTo>
                <a:lnTo>
                  <a:pt x="185284" y="105002"/>
                </a:lnTo>
                <a:lnTo>
                  <a:pt x="182562" y="107270"/>
                </a:lnTo>
                <a:lnTo>
                  <a:pt x="179614" y="109311"/>
                </a:lnTo>
                <a:lnTo>
                  <a:pt x="177119" y="111579"/>
                </a:lnTo>
                <a:lnTo>
                  <a:pt x="174851" y="114073"/>
                </a:lnTo>
                <a:lnTo>
                  <a:pt x="172357" y="116568"/>
                </a:lnTo>
                <a:lnTo>
                  <a:pt x="170316" y="119062"/>
                </a:lnTo>
                <a:lnTo>
                  <a:pt x="168275" y="121784"/>
                </a:lnTo>
                <a:lnTo>
                  <a:pt x="166460" y="124505"/>
                </a:lnTo>
                <a:lnTo>
                  <a:pt x="164646" y="127454"/>
                </a:lnTo>
                <a:lnTo>
                  <a:pt x="162832" y="130402"/>
                </a:lnTo>
                <a:lnTo>
                  <a:pt x="161471" y="133350"/>
                </a:lnTo>
                <a:lnTo>
                  <a:pt x="160110" y="136525"/>
                </a:lnTo>
                <a:lnTo>
                  <a:pt x="158976" y="139700"/>
                </a:lnTo>
                <a:lnTo>
                  <a:pt x="158069" y="143102"/>
                </a:lnTo>
                <a:lnTo>
                  <a:pt x="156935" y="146277"/>
                </a:lnTo>
                <a:lnTo>
                  <a:pt x="156482" y="149679"/>
                </a:lnTo>
                <a:lnTo>
                  <a:pt x="156028" y="153080"/>
                </a:lnTo>
                <a:lnTo>
                  <a:pt x="155801" y="156709"/>
                </a:lnTo>
                <a:lnTo>
                  <a:pt x="155801" y="160111"/>
                </a:lnTo>
                <a:lnTo>
                  <a:pt x="155801" y="1330098"/>
                </a:lnTo>
                <a:lnTo>
                  <a:pt x="155801" y="1333500"/>
                </a:lnTo>
                <a:lnTo>
                  <a:pt x="156028" y="1337129"/>
                </a:lnTo>
                <a:lnTo>
                  <a:pt x="156482" y="1340531"/>
                </a:lnTo>
                <a:lnTo>
                  <a:pt x="156935" y="1343932"/>
                </a:lnTo>
                <a:lnTo>
                  <a:pt x="158069" y="1347561"/>
                </a:lnTo>
                <a:lnTo>
                  <a:pt x="158976" y="1350509"/>
                </a:lnTo>
                <a:lnTo>
                  <a:pt x="160110" y="1353684"/>
                </a:lnTo>
                <a:lnTo>
                  <a:pt x="161471" y="1357086"/>
                </a:lnTo>
                <a:lnTo>
                  <a:pt x="162832" y="1360034"/>
                </a:lnTo>
                <a:lnTo>
                  <a:pt x="164646" y="1362756"/>
                </a:lnTo>
                <a:lnTo>
                  <a:pt x="166460" y="1365931"/>
                </a:lnTo>
                <a:lnTo>
                  <a:pt x="168275" y="1368652"/>
                </a:lnTo>
                <a:lnTo>
                  <a:pt x="170316" y="1371373"/>
                </a:lnTo>
                <a:lnTo>
                  <a:pt x="172357" y="1373868"/>
                </a:lnTo>
                <a:lnTo>
                  <a:pt x="174851" y="1376590"/>
                </a:lnTo>
                <a:lnTo>
                  <a:pt x="177119" y="1378857"/>
                </a:lnTo>
                <a:lnTo>
                  <a:pt x="179614" y="1381125"/>
                </a:lnTo>
                <a:lnTo>
                  <a:pt x="182562" y="1383393"/>
                </a:lnTo>
                <a:lnTo>
                  <a:pt x="185284" y="1385207"/>
                </a:lnTo>
                <a:lnTo>
                  <a:pt x="188232" y="1387248"/>
                </a:lnTo>
                <a:lnTo>
                  <a:pt x="191407" y="1389063"/>
                </a:lnTo>
                <a:lnTo>
                  <a:pt x="194355" y="1390650"/>
                </a:lnTo>
                <a:lnTo>
                  <a:pt x="197303" y="1392238"/>
                </a:lnTo>
                <a:lnTo>
                  <a:pt x="200705" y="1393598"/>
                </a:lnTo>
                <a:lnTo>
                  <a:pt x="204107" y="1394959"/>
                </a:lnTo>
                <a:lnTo>
                  <a:pt x="207509" y="1395866"/>
                </a:lnTo>
                <a:lnTo>
                  <a:pt x="210910" y="1397000"/>
                </a:lnTo>
                <a:lnTo>
                  <a:pt x="214539" y="1397681"/>
                </a:lnTo>
                <a:lnTo>
                  <a:pt x="218394" y="1398134"/>
                </a:lnTo>
                <a:lnTo>
                  <a:pt x="221796" y="1398588"/>
                </a:lnTo>
                <a:lnTo>
                  <a:pt x="225651" y="1399041"/>
                </a:lnTo>
                <a:lnTo>
                  <a:pt x="229507" y="1399041"/>
                </a:lnTo>
                <a:lnTo>
                  <a:pt x="2280330" y="1399041"/>
                </a:lnTo>
                <a:lnTo>
                  <a:pt x="2284186" y="1399041"/>
                </a:lnTo>
                <a:lnTo>
                  <a:pt x="2288041" y="1398588"/>
                </a:lnTo>
                <a:lnTo>
                  <a:pt x="2291670" y="1398134"/>
                </a:lnTo>
                <a:lnTo>
                  <a:pt x="2295298" y="1397681"/>
                </a:lnTo>
                <a:lnTo>
                  <a:pt x="2299154" y="1397000"/>
                </a:lnTo>
                <a:lnTo>
                  <a:pt x="2302555" y="1395866"/>
                </a:lnTo>
                <a:lnTo>
                  <a:pt x="2305957" y="1394959"/>
                </a:lnTo>
                <a:lnTo>
                  <a:pt x="2309359" y="1393598"/>
                </a:lnTo>
                <a:lnTo>
                  <a:pt x="2312534" y="1392238"/>
                </a:lnTo>
                <a:lnTo>
                  <a:pt x="2315709" y="1390650"/>
                </a:lnTo>
                <a:lnTo>
                  <a:pt x="2318884" y="1389063"/>
                </a:lnTo>
                <a:lnTo>
                  <a:pt x="2321832" y="1387248"/>
                </a:lnTo>
                <a:lnTo>
                  <a:pt x="2324780" y="1385207"/>
                </a:lnTo>
                <a:lnTo>
                  <a:pt x="2327502" y="1383393"/>
                </a:lnTo>
                <a:lnTo>
                  <a:pt x="2330223" y="1381125"/>
                </a:lnTo>
                <a:lnTo>
                  <a:pt x="2332945" y="1378857"/>
                </a:lnTo>
                <a:lnTo>
                  <a:pt x="2335213" y="1376590"/>
                </a:lnTo>
                <a:lnTo>
                  <a:pt x="2337707" y="1373868"/>
                </a:lnTo>
                <a:lnTo>
                  <a:pt x="2339748" y="1371373"/>
                </a:lnTo>
                <a:lnTo>
                  <a:pt x="2341789" y="1368652"/>
                </a:lnTo>
                <a:lnTo>
                  <a:pt x="2343830" y="1365931"/>
                </a:lnTo>
                <a:lnTo>
                  <a:pt x="2345418" y="1362756"/>
                </a:lnTo>
                <a:lnTo>
                  <a:pt x="2347232" y="1360034"/>
                </a:lnTo>
                <a:lnTo>
                  <a:pt x="2348593" y="1357086"/>
                </a:lnTo>
                <a:lnTo>
                  <a:pt x="2350180" y="1353684"/>
                </a:lnTo>
                <a:lnTo>
                  <a:pt x="2351088" y="1350509"/>
                </a:lnTo>
                <a:lnTo>
                  <a:pt x="2351995" y="1347561"/>
                </a:lnTo>
                <a:lnTo>
                  <a:pt x="2352902" y="1343932"/>
                </a:lnTo>
                <a:lnTo>
                  <a:pt x="2353582" y="1340531"/>
                </a:lnTo>
                <a:lnTo>
                  <a:pt x="2354036" y="1337129"/>
                </a:lnTo>
                <a:lnTo>
                  <a:pt x="2354263" y="1333500"/>
                </a:lnTo>
                <a:lnTo>
                  <a:pt x="2354263" y="1330098"/>
                </a:lnTo>
                <a:lnTo>
                  <a:pt x="2354263" y="160111"/>
                </a:lnTo>
                <a:lnTo>
                  <a:pt x="2354263" y="156709"/>
                </a:lnTo>
                <a:lnTo>
                  <a:pt x="2354036" y="153080"/>
                </a:lnTo>
                <a:lnTo>
                  <a:pt x="2353582" y="149679"/>
                </a:lnTo>
                <a:lnTo>
                  <a:pt x="2352902" y="146277"/>
                </a:lnTo>
                <a:lnTo>
                  <a:pt x="2351995" y="143102"/>
                </a:lnTo>
                <a:lnTo>
                  <a:pt x="2351088" y="139700"/>
                </a:lnTo>
                <a:lnTo>
                  <a:pt x="2350180" y="136525"/>
                </a:lnTo>
                <a:lnTo>
                  <a:pt x="2348593" y="133350"/>
                </a:lnTo>
                <a:lnTo>
                  <a:pt x="2347232" y="130402"/>
                </a:lnTo>
                <a:lnTo>
                  <a:pt x="2345418" y="127454"/>
                </a:lnTo>
                <a:lnTo>
                  <a:pt x="2343830" y="124505"/>
                </a:lnTo>
                <a:lnTo>
                  <a:pt x="2341789" y="121784"/>
                </a:lnTo>
                <a:lnTo>
                  <a:pt x="2339748" y="119062"/>
                </a:lnTo>
                <a:lnTo>
                  <a:pt x="2337707" y="116568"/>
                </a:lnTo>
                <a:lnTo>
                  <a:pt x="2335213" y="114073"/>
                </a:lnTo>
                <a:lnTo>
                  <a:pt x="2332945" y="111579"/>
                </a:lnTo>
                <a:lnTo>
                  <a:pt x="2330223" y="109311"/>
                </a:lnTo>
                <a:lnTo>
                  <a:pt x="2327502" y="107270"/>
                </a:lnTo>
                <a:lnTo>
                  <a:pt x="2324780" y="105002"/>
                </a:lnTo>
                <a:lnTo>
                  <a:pt x="2321832" y="103187"/>
                </a:lnTo>
                <a:lnTo>
                  <a:pt x="2318884" y="101373"/>
                </a:lnTo>
                <a:lnTo>
                  <a:pt x="2315709" y="99559"/>
                </a:lnTo>
                <a:lnTo>
                  <a:pt x="2312534" y="98198"/>
                </a:lnTo>
                <a:lnTo>
                  <a:pt x="2309359" y="96837"/>
                </a:lnTo>
                <a:lnTo>
                  <a:pt x="2305957" y="95704"/>
                </a:lnTo>
                <a:lnTo>
                  <a:pt x="2302555" y="94570"/>
                </a:lnTo>
                <a:lnTo>
                  <a:pt x="2299154" y="93662"/>
                </a:lnTo>
                <a:lnTo>
                  <a:pt x="2295298" y="92755"/>
                </a:lnTo>
                <a:lnTo>
                  <a:pt x="2291670" y="92075"/>
                </a:lnTo>
                <a:lnTo>
                  <a:pt x="2288041" y="91848"/>
                </a:lnTo>
                <a:lnTo>
                  <a:pt x="2284186" y="91621"/>
                </a:lnTo>
                <a:lnTo>
                  <a:pt x="2280330" y="91395"/>
                </a:lnTo>
                <a:lnTo>
                  <a:pt x="229507" y="91395"/>
                </a:lnTo>
                <a:close/>
                <a:moveTo>
                  <a:pt x="81642" y="0"/>
                </a:moveTo>
                <a:lnTo>
                  <a:pt x="86178" y="0"/>
                </a:lnTo>
                <a:lnTo>
                  <a:pt x="2424113" y="0"/>
                </a:lnTo>
                <a:lnTo>
                  <a:pt x="2428648" y="0"/>
                </a:lnTo>
                <a:lnTo>
                  <a:pt x="2432730" y="227"/>
                </a:lnTo>
                <a:lnTo>
                  <a:pt x="2436813" y="680"/>
                </a:lnTo>
                <a:lnTo>
                  <a:pt x="2441122" y="1361"/>
                </a:lnTo>
                <a:lnTo>
                  <a:pt x="2445204" y="2268"/>
                </a:lnTo>
                <a:lnTo>
                  <a:pt x="2449286" y="3402"/>
                </a:lnTo>
                <a:lnTo>
                  <a:pt x="2452914" y="4536"/>
                </a:lnTo>
                <a:lnTo>
                  <a:pt x="2456770" y="5896"/>
                </a:lnTo>
                <a:lnTo>
                  <a:pt x="2460625" y="7484"/>
                </a:lnTo>
                <a:lnTo>
                  <a:pt x="2464480" y="9298"/>
                </a:lnTo>
                <a:lnTo>
                  <a:pt x="2467882" y="11339"/>
                </a:lnTo>
                <a:lnTo>
                  <a:pt x="2471284" y="13380"/>
                </a:lnTo>
                <a:lnTo>
                  <a:pt x="2474459" y="15421"/>
                </a:lnTo>
                <a:lnTo>
                  <a:pt x="2477861" y="17916"/>
                </a:lnTo>
                <a:lnTo>
                  <a:pt x="2480809" y="20184"/>
                </a:lnTo>
                <a:lnTo>
                  <a:pt x="2483757" y="22905"/>
                </a:lnTo>
                <a:lnTo>
                  <a:pt x="2486479" y="25400"/>
                </a:lnTo>
                <a:lnTo>
                  <a:pt x="2489200" y="28348"/>
                </a:lnTo>
                <a:lnTo>
                  <a:pt x="2491695" y="31296"/>
                </a:lnTo>
                <a:lnTo>
                  <a:pt x="2493963" y="34471"/>
                </a:lnTo>
                <a:lnTo>
                  <a:pt x="2496230" y="37646"/>
                </a:lnTo>
                <a:lnTo>
                  <a:pt x="2498272" y="40821"/>
                </a:lnTo>
                <a:lnTo>
                  <a:pt x="2499859" y="44450"/>
                </a:lnTo>
                <a:lnTo>
                  <a:pt x="2501673" y="47625"/>
                </a:lnTo>
                <a:lnTo>
                  <a:pt x="2503261" y="51480"/>
                </a:lnTo>
                <a:lnTo>
                  <a:pt x="2504395" y="54882"/>
                </a:lnTo>
                <a:lnTo>
                  <a:pt x="2505755" y="58737"/>
                </a:lnTo>
                <a:lnTo>
                  <a:pt x="2506663" y="62593"/>
                </a:lnTo>
                <a:lnTo>
                  <a:pt x="2507343" y="66221"/>
                </a:lnTo>
                <a:lnTo>
                  <a:pt x="2508023" y="70304"/>
                </a:lnTo>
                <a:lnTo>
                  <a:pt x="2508250" y="74159"/>
                </a:lnTo>
                <a:lnTo>
                  <a:pt x="2508250" y="78241"/>
                </a:lnTo>
                <a:lnTo>
                  <a:pt x="2508250" y="1411968"/>
                </a:lnTo>
                <a:lnTo>
                  <a:pt x="2508250" y="1416050"/>
                </a:lnTo>
                <a:lnTo>
                  <a:pt x="2508023" y="1420132"/>
                </a:lnTo>
                <a:lnTo>
                  <a:pt x="2507343" y="1423988"/>
                </a:lnTo>
                <a:lnTo>
                  <a:pt x="2506663" y="1427616"/>
                </a:lnTo>
                <a:lnTo>
                  <a:pt x="2505755" y="1431472"/>
                </a:lnTo>
                <a:lnTo>
                  <a:pt x="2504395" y="1435327"/>
                </a:lnTo>
                <a:lnTo>
                  <a:pt x="2503261" y="1439182"/>
                </a:lnTo>
                <a:lnTo>
                  <a:pt x="2501673" y="1442584"/>
                </a:lnTo>
                <a:lnTo>
                  <a:pt x="2499859" y="1446213"/>
                </a:lnTo>
                <a:lnTo>
                  <a:pt x="2498272" y="1449388"/>
                </a:lnTo>
                <a:lnTo>
                  <a:pt x="2496230" y="1452790"/>
                </a:lnTo>
                <a:lnTo>
                  <a:pt x="2493963" y="1455965"/>
                </a:lnTo>
                <a:lnTo>
                  <a:pt x="2491695" y="1458913"/>
                </a:lnTo>
                <a:lnTo>
                  <a:pt x="2489200" y="1462088"/>
                </a:lnTo>
                <a:lnTo>
                  <a:pt x="2486479" y="1464809"/>
                </a:lnTo>
                <a:lnTo>
                  <a:pt x="2483757" y="1467531"/>
                </a:lnTo>
                <a:lnTo>
                  <a:pt x="2480809" y="1470025"/>
                </a:lnTo>
                <a:lnTo>
                  <a:pt x="2477861" y="1472747"/>
                </a:lnTo>
                <a:lnTo>
                  <a:pt x="2474459" y="1475015"/>
                </a:lnTo>
                <a:lnTo>
                  <a:pt x="2471284" y="1477282"/>
                </a:lnTo>
                <a:lnTo>
                  <a:pt x="2467882" y="1479097"/>
                </a:lnTo>
                <a:lnTo>
                  <a:pt x="2464480" y="1480911"/>
                </a:lnTo>
                <a:lnTo>
                  <a:pt x="2460625" y="1482725"/>
                </a:lnTo>
                <a:lnTo>
                  <a:pt x="2456770" y="1484313"/>
                </a:lnTo>
                <a:lnTo>
                  <a:pt x="2452914" y="1485674"/>
                </a:lnTo>
                <a:lnTo>
                  <a:pt x="2449286" y="1487034"/>
                </a:lnTo>
                <a:lnTo>
                  <a:pt x="2445204" y="1487941"/>
                </a:lnTo>
                <a:lnTo>
                  <a:pt x="2441122" y="1488849"/>
                </a:lnTo>
                <a:lnTo>
                  <a:pt x="2436813" y="1489529"/>
                </a:lnTo>
                <a:lnTo>
                  <a:pt x="2432730" y="1489982"/>
                </a:lnTo>
                <a:lnTo>
                  <a:pt x="2428648" y="1490209"/>
                </a:lnTo>
                <a:lnTo>
                  <a:pt x="2424113" y="1490663"/>
                </a:lnTo>
                <a:lnTo>
                  <a:pt x="86178" y="1490663"/>
                </a:lnTo>
                <a:lnTo>
                  <a:pt x="81642" y="1490209"/>
                </a:lnTo>
                <a:lnTo>
                  <a:pt x="77333" y="1489982"/>
                </a:lnTo>
                <a:lnTo>
                  <a:pt x="73251" y="1489529"/>
                </a:lnTo>
                <a:lnTo>
                  <a:pt x="68942" y="1488849"/>
                </a:lnTo>
                <a:lnTo>
                  <a:pt x="64860" y="1487941"/>
                </a:lnTo>
                <a:lnTo>
                  <a:pt x="60778" y="1487034"/>
                </a:lnTo>
                <a:lnTo>
                  <a:pt x="57150" y="1485674"/>
                </a:lnTo>
                <a:lnTo>
                  <a:pt x="53294" y="1484313"/>
                </a:lnTo>
                <a:lnTo>
                  <a:pt x="49439" y="1482725"/>
                </a:lnTo>
                <a:lnTo>
                  <a:pt x="45810" y="1480911"/>
                </a:lnTo>
                <a:lnTo>
                  <a:pt x="42182" y="1479097"/>
                </a:lnTo>
                <a:lnTo>
                  <a:pt x="39007" y="1477282"/>
                </a:lnTo>
                <a:lnTo>
                  <a:pt x="35605" y="1475015"/>
                </a:lnTo>
                <a:lnTo>
                  <a:pt x="32430" y="1472747"/>
                </a:lnTo>
                <a:lnTo>
                  <a:pt x="29255" y="1470025"/>
                </a:lnTo>
                <a:lnTo>
                  <a:pt x="26307" y="1467531"/>
                </a:lnTo>
                <a:lnTo>
                  <a:pt x="23585" y="1464809"/>
                </a:lnTo>
                <a:lnTo>
                  <a:pt x="21091" y="1462088"/>
                </a:lnTo>
                <a:lnTo>
                  <a:pt x="18596" y="1458913"/>
                </a:lnTo>
                <a:lnTo>
                  <a:pt x="16101" y="1455965"/>
                </a:lnTo>
                <a:lnTo>
                  <a:pt x="13833" y="1452790"/>
                </a:lnTo>
                <a:lnTo>
                  <a:pt x="12019" y="1449388"/>
                </a:lnTo>
                <a:lnTo>
                  <a:pt x="9978" y="1446213"/>
                </a:lnTo>
                <a:lnTo>
                  <a:pt x="8391" y="1442584"/>
                </a:lnTo>
                <a:lnTo>
                  <a:pt x="6803" y="1439182"/>
                </a:lnTo>
                <a:lnTo>
                  <a:pt x="5442" y="1435327"/>
                </a:lnTo>
                <a:lnTo>
                  <a:pt x="4308" y="1431472"/>
                </a:lnTo>
                <a:lnTo>
                  <a:pt x="3401" y="1427616"/>
                </a:lnTo>
                <a:lnTo>
                  <a:pt x="2494" y="1423988"/>
                </a:lnTo>
                <a:lnTo>
                  <a:pt x="2041" y="1420132"/>
                </a:lnTo>
                <a:lnTo>
                  <a:pt x="1814" y="1416050"/>
                </a:lnTo>
                <a:lnTo>
                  <a:pt x="1587" y="1411968"/>
                </a:lnTo>
                <a:lnTo>
                  <a:pt x="1587" y="78241"/>
                </a:lnTo>
                <a:lnTo>
                  <a:pt x="1814" y="74159"/>
                </a:lnTo>
                <a:lnTo>
                  <a:pt x="2041" y="70304"/>
                </a:lnTo>
                <a:lnTo>
                  <a:pt x="2494" y="66221"/>
                </a:lnTo>
                <a:lnTo>
                  <a:pt x="3401" y="62593"/>
                </a:lnTo>
                <a:lnTo>
                  <a:pt x="4308" y="58737"/>
                </a:lnTo>
                <a:lnTo>
                  <a:pt x="5442" y="54882"/>
                </a:lnTo>
                <a:lnTo>
                  <a:pt x="6803" y="51480"/>
                </a:lnTo>
                <a:lnTo>
                  <a:pt x="8391" y="47625"/>
                </a:lnTo>
                <a:lnTo>
                  <a:pt x="9978" y="44450"/>
                </a:lnTo>
                <a:lnTo>
                  <a:pt x="12019" y="40821"/>
                </a:lnTo>
                <a:lnTo>
                  <a:pt x="13833" y="37646"/>
                </a:lnTo>
                <a:lnTo>
                  <a:pt x="16101" y="34471"/>
                </a:lnTo>
                <a:lnTo>
                  <a:pt x="18596" y="31296"/>
                </a:lnTo>
                <a:lnTo>
                  <a:pt x="21091" y="28348"/>
                </a:lnTo>
                <a:lnTo>
                  <a:pt x="23585" y="25400"/>
                </a:lnTo>
                <a:lnTo>
                  <a:pt x="26307" y="22905"/>
                </a:lnTo>
                <a:lnTo>
                  <a:pt x="29255" y="20184"/>
                </a:lnTo>
                <a:lnTo>
                  <a:pt x="32430" y="17916"/>
                </a:lnTo>
                <a:lnTo>
                  <a:pt x="35605" y="15421"/>
                </a:lnTo>
                <a:lnTo>
                  <a:pt x="39007" y="13380"/>
                </a:lnTo>
                <a:lnTo>
                  <a:pt x="42182" y="11339"/>
                </a:lnTo>
                <a:lnTo>
                  <a:pt x="45810" y="9298"/>
                </a:lnTo>
                <a:lnTo>
                  <a:pt x="49439" y="7484"/>
                </a:lnTo>
                <a:lnTo>
                  <a:pt x="53294" y="5896"/>
                </a:lnTo>
                <a:lnTo>
                  <a:pt x="57150" y="4536"/>
                </a:lnTo>
                <a:lnTo>
                  <a:pt x="60778" y="3402"/>
                </a:lnTo>
                <a:lnTo>
                  <a:pt x="64860" y="2268"/>
                </a:lnTo>
                <a:lnTo>
                  <a:pt x="68942" y="1361"/>
                </a:lnTo>
                <a:lnTo>
                  <a:pt x="73251" y="680"/>
                </a:lnTo>
                <a:lnTo>
                  <a:pt x="77333" y="227"/>
                </a:lnTo>
                <a:lnTo>
                  <a:pt x="81642"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540000" anchor="ct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27" name="KSO_Shape"/>
          <p:cNvSpPr/>
          <p:nvPr/>
        </p:nvSpPr>
        <p:spPr bwMode="auto">
          <a:xfrm>
            <a:off x="5341825" y="2394702"/>
            <a:ext cx="144152" cy="144152"/>
          </a:xfrm>
          <a:custGeom>
            <a:avLst/>
            <a:gdLst>
              <a:gd name="T0" fmla="*/ 2147483646 w 5581"/>
              <a:gd name="T1" fmla="*/ 2147483646 h 5581"/>
              <a:gd name="T2" fmla="*/ 2147483646 w 5581"/>
              <a:gd name="T3" fmla="*/ 2147483646 h 5581"/>
              <a:gd name="T4" fmla="*/ 2147483646 w 5581"/>
              <a:gd name="T5" fmla="*/ 2147483646 h 5581"/>
              <a:gd name="T6" fmla="*/ 2147483646 w 5581"/>
              <a:gd name="T7" fmla="*/ 2147483646 h 5581"/>
              <a:gd name="T8" fmla="*/ 2147483646 w 5581"/>
              <a:gd name="T9" fmla="*/ 2147483646 h 5581"/>
              <a:gd name="T10" fmla="*/ 2147483646 w 5581"/>
              <a:gd name="T11" fmla="*/ 2147483646 h 5581"/>
              <a:gd name="T12" fmla="*/ 2147483646 w 5581"/>
              <a:gd name="T13" fmla="*/ 2147483646 h 5581"/>
              <a:gd name="T14" fmla="*/ 2147483646 w 5581"/>
              <a:gd name="T15" fmla="*/ 2147483646 h 5581"/>
              <a:gd name="T16" fmla="*/ 2147483646 w 5581"/>
              <a:gd name="T17" fmla="*/ 2147483646 h 5581"/>
              <a:gd name="T18" fmla="*/ 2147483646 w 5581"/>
              <a:gd name="T19" fmla="*/ 2147483646 h 5581"/>
              <a:gd name="T20" fmla="*/ 2147483646 w 5581"/>
              <a:gd name="T21" fmla="*/ 2147483646 h 5581"/>
              <a:gd name="T22" fmla="*/ 2147483646 w 5581"/>
              <a:gd name="T23" fmla="*/ 2147483646 h 5581"/>
              <a:gd name="T24" fmla="*/ 2147483646 w 5581"/>
              <a:gd name="T25" fmla="*/ 2147483646 h 5581"/>
              <a:gd name="T26" fmla="*/ 2147483646 w 5581"/>
              <a:gd name="T27" fmla="*/ 2147483646 h 5581"/>
              <a:gd name="T28" fmla="*/ 2147483646 w 5581"/>
              <a:gd name="T29" fmla="*/ 2147483646 h 5581"/>
              <a:gd name="T30" fmla="*/ 2147483646 w 5581"/>
              <a:gd name="T31" fmla="*/ 2147483646 h 5581"/>
              <a:gd name="T32" fmla="*/ 2147483646 w 5581"/>
              <a:gd name="T33" fmla="*/ 2147483646 h 5581"/>
              <a:gd name="T34" fmla="*/ 2147483646 w 5581"/>
              <a:gd name="T35" fmla="*/ 2147483646 h 5581"/>
              <a:gd name="T36" fmla="*/ 2147483646 w 5581"/>
              <a:gd name="T37" fmla="*/ 2147483646 h 5581"/>
              <a:gd name="T38" fmla="*/ 2147483646 w 5581"/>
              <a:gd name="T39" fmla="*/ 1352106945 h 5581"/>
              <a:gd name="T40" fmla="*/ 2147483646 w 5581"/>
              <a:gd name="T41" fmla="*/ 39730224 h 5581"/>
              <a:gd name="T42" fmla="*/ 2147483646 w 5581"/>
              <a:gd name="T43" fmla="*/ 2147483646 h 5581"/>
              <a:gd name="T44" fmla="*/ 2147483646 w 5581"/>
              <a:gd name="T45" fmla="*/ 2147483646 h 5581"/>
              <a:gd name="T46" fmla="*/ 2147483646 w 5581"/>
              <a:gd name="T47" fmla="*/ 2147483646 h 5581"/>
              <a:gd name="T48" fmla="*/ 596534997 w 5581"/>
              <a:gd name="T49" fmla="*/ 2147483646 h 5581"/>
              <a:gd name="T50" fmla="*/ 39730224 w 5581"/>
              <a:gd name="T51" fmla="*/ 2147483646 h 5581"/>
              <a:gd name="T52" fmla="*/ 2147483646 w 5581"/>
              <a:gd name="T53" fmla="*/ 2147483646 h 5581"/>
              <a:gd name="T54" fmla="*/ 2147483646 w 5581"/>
              <a:gd name="T55" fmla="*/ 2147483646 h 5581"/>
              <a:gd name="T56" fmla="*/ 2147483646 w 5581"/>
              <a:gd name="T57" fmla="*/ 2147483646 h 5581"/>
              <a:gd name="T58" fmla="*/ 2147483646 w 5581"/>
              <a:gd name="T59" fmla="*/ 2147483646 h 5581"/>
              <a:gd name="T60" fmla="*/ 2147483646 w 5581"/>
              <a:gd name="T61" fmla="*/ 2147483646 h 5581"/>
              <a:gd name="T62" fmla="*/ 2147483646 w 5581"/>
              <a:gd name="T63" fmla="*/ 2147483646 h 5581"/>
              <a:gd name="T64" fmla="*/ 2147483646 w 5581"/>
              <a:gd name="T65" fmla="*/ 2147483646 h 5581"/>
              <a:gd name="T66" fmla="*/ 2147483646 w 5581"/>
              <a:gd name="T67" fmla="*/ 2147483646 h 5581"/>
              <a:gd name="T68" fmla="*/ 2147483646 w 5581"/>
              <a:gd name="T69" fmla="*/ 2147483646 h 5581"/>
              <a:gd name="T70" fmla="*/ 2147483646 w 5581"/>
              <a:gd name="T71" fmla="*/ 2147483646 h 5581"/>
              <a:gd name="T72" fmla="*/ 2147483646 w 5581"/>
              <a:gd name="T73" fmla="*/ 2147483646 h 5581"/>
              <a:gd name="T74" fmla="*/ 2147483646 w 5581"/>
              <a:gd name="T75" fmla="*/ 2147483646 h 5581"/>
              <a:gd name="T76" fmla="*/ 2147483646 w 5581"/>
              <a:gd name="T77" fmla="*/ 2147483646 h 5581"/>
              <a:gd name="T78" fmla="*/ 2147483646 w 5581"/>
              <a:gd name="T79" fmla="*/ 2147483646 h 5581"/>
              <a:gd name="T80" fmla="*/ 2147483646 w 5581"/>
              <a:gd name="T81" fmla="*/ 2147483646 h 5581"/>
              <a:gd name="T82" fmla="*/ 2147483646 w 5581"/>
              <a:gd name="T83" fmla="*/ 2147483646 h 5581"/>
              <a:gd name="T84" fmla="*/ 2147483646 w 5581"/>
              <a:gd name="T85" fmla="*/ 2147483646 h 5581"/>
              <a:gd name="T86" fmla="*/ 2147483646 w 5581"/>
              <a:gd name="T87" fmla="*/ 2147483646 h 5581"/>
              <a:gd name="T88" fmla="*/ 2147483646 w 5581"/>
              <a:gd name="T89" fmla="*/ 2147483646 h 5581"/>
              <a:gd name="T90" fmla="*/ 2147483646 w 5581"/>
              <a:gd name="T91" fmla="*/ 2147483646 h 5581"/>
              <a:gd name="T92" fmla="*/ 2147483646 w 5581"/>
              <a:gd name="T93" fmla="*/ 2147483646 h 5581"/>
              <a:gd name="T94" fmla="*/ 2147483646 w 5581"/>
              <a:gd name="T95" fmla="*/ 2147483646 h 5581"/>
              <a:gd name="T96" fmla="*/ 2147483646 w 5581"/>
              <a:gd name="T97" fmla="*/ 2147483646 h 5581"/>
              <a:gd name="T98" fmla="*/ 2147483646 w 5581"/>
              <a:gd name="T99" fmla="*/ 2147483646 h 5581"/>
              <a:gd name="T100" fmla="*/ 2147483646 w 5581"/>
              <a:gd name="T101" fmla="*/ 2147483646 h 5581"/>
              <a:gd name="T102" fmla="*/ 2147483646 w 5581"/>
              <a:gd name="T103" fmla="*/ 2147483646 h 5581"/>
              <a:gd name="T104" fmla="*/ 2147483646 w 5581"/>
              <a:gd name="T105" fmla="*/ 2147483646 h 5581"/>
              <a:gd name="T106" fmla="*/ 2147483646 w 5581"/>
              <a:gd name="T107" fmla="*/ 2147483646 h 5581"/>
              <a:gd name="T108" fmla="*/ 2147483646 w 5581"/>
              <a:gd name="T109" fmla="*/ 2147483646 h 5581"/>
              <a:gd name="T110" fmla="*/ 2147483646 w 5581"/>
              <a:gd name="T111" fmla="*/ 2147483646 h 5581"/>
              <a:gd name="T112" fmla="*/ 2147483646 w 5581"/>
              <a:gd name="T113" fmla="*/ 2147483646 h 5581"/>
              <a:gd name="T114" fmla="*/ 2147483646 w 5581"/>
              <a:gd name="T115" fmla="*/ 2147483646 h 5581"/>
              <a:gd name="T116" fmla="*/ 2147483646 w 5581"/>
              <a:gd name="T117" fmla="*/ 2147483646 h 558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5581" h="5581">
                <a:moveTo>
                  <a:pt x="5522" y="4281"/>
                </a:moveTo>
                <a:lnTo>
                  <a:pt x="5522" y="4281"/>
                </a:lnTo>
                <a:lnTo>
                  <a:pt x="5508" y="4269"/>
                </a:lnTo>
                <a:lnTo>
                  <a:pt x="5494" y="4258"/>
                </a:lnTo>
                <a:lnTo>
                  <a:pt x="5494" y="4257"/>
                </a:lnTo>
                <a:lnTo>
                  <a:pt x="4294" y="3400"/>
                </a:lnTo>
                <a:lnTo>
                  <a:pt x="4293" y="3401"/>
                </a:lnTo>
                <a:lnTo>
                  <a:pt x="4278" y="3390"/>
                </a:lnTo>
                <a:lnTo>
                  <a:pt x="4262" y="3382"/>
                </a:lnTo>
                <a:lnTo>
                  <a:pt x="4245" y="3375"/>
                </a:lnTo>
                <a:lnTo>
                  <a:pt x="4229" y="3369"/>
                </a:lnTo>
                <a:lnTo>
                  <a:pt x="4211" y="3364"/>
                </a:lnTo>
                <a:lnTo>
                  <a:pt x="4194" y="3361"/>
                </a:lnTo>
                <a:lnTo>
                  <a:pt x="4176" y="3360"/>
                </a:lnTo>
                <a:lnTo>
                  <a:pt x="4158" y="3361"/>
                </a:lnTo>
                <a:lnTo>
                  <a:pt x="4140" y="3363"/>
                </a:lnTo>
                <a:lnTo>
                  <a:pt x="4123" y="3366"/>
                </a:lnTo>
                <a:lnTo>
                  <a:pt x="4105" y="3371"/>
                </a:lnTo>
                <a:lnTo>
                  <a:pt x="4089" y="3378"/>
                </a:lnTo>
                <a:lnTo>
                  <a:pt x="4072" y="3387"/>
                </a:lnTo>
                <a:lnTo>
                  <a:pt x="4056" y="3396"/>
                </a:lnTo>
                <a:lnTo>
                  <a:pt x="4042" y="3407"/>
                </a:lnTo>
                <a:lnTo>
                  <a:pt x="4027" y="3420"/>
                </a:lnTo>
                <a:lnTo>
                  <a:pt x="4018" y="3432"/>
                </a:lnTo>
                <a:lnTo>
                  <a:pt x="4008" y="3444"/>
                </a:lnTo>
                <a:lnTo>
                  <a:pt x="4004" y="3451"/>
                </a:lnTo>
                <a:lnTo>
                  <a:pt x="3999" y="3458"/>
                </a:lnTo>
                <a:lnTo>
                  <a:pt x="3971" y="3498"/>
                </a:lnTo>
                <a:lnTo>
                  <a:pt x="3951" y="3529"/>
                </a:lnTo>
                <a:lnTo>
                  <a:pt x="3920" y="3579"/>
                </a:lnTo>
                <a:lnTo>
                  <a:pt x="3892" y="3627"/>
                </a:lnTo>
                <a:lnTo>
                  <a:pt x="3875" y="3655"/>
                </a:lnTo>
                <a:lnTo>
                  <a:pt x="3854" y="3688"/>
                </a:lnTo>
                <a:lnTo>
                  <a:pt x="3818" y="3747"/>
                </a:lnTo>
                <a:lnTo>
                  <a:pt x="3782" y="3812"/>
                </a:lnTo>
                <a:lnTo>
                  <a:pt x="3745" y="3882"/>
                </a:lnTo>
                <a:lnTo>
                  <a:pt x="3707" y="3959"/>
                </a:lnTo>
                <a:lnTo>
                  <a:pt x="3667" y="4040"/>
                </a:lnTo>
                <a:lnTo>
                  <a:pt x="3629" y="4127"/>
                </a:lnTo>
                <a:lnTo>
                  <a:pt x="3589" y="4218"/>
                </a:lnTo>
                <a:lnTo>
                  <a:pt x="3550" y="4311"/>
                </a:lnTo>
                <a:lnTo>
                  <a:pt x="3517" y="4305"/>
                </a:lnTo>
                <a:lnTo>
                  <a:pt x="3484" y="4298"/>
                </a:lnTo>
                <a:lnTo>
                  <a:pt x="3450" y="4289"/>
                </a:lnTo>
                <a:lnTo>
                  <a:pt x="3416" y="4280"/>
                </a:lnTo>
                <a:lnTo>
                  <a:pt x="3380" y="4269"/>
                </a:lnTo>
                <a:lnTo>
                  <a:pt x="3343" y="4256"/>
                </a:lnTo>
                <a:lnTo>
                  <a:pt x="3306" y="4241"/>
                </a:lnTo>
                <a:lnTo>
                  <a:pt x="3267" y="4227"/>
                </a:lnTo>
                <a:lnTo>
                  <a:pt x="3229" y="4209"/>
                </a:lnTo>
                <a:lnTo>
                  <a:pt x="3189" y="4191"/>
                </a:lnTo>
                <a:lnTo>
                  <a:pt x="3149" y="4171"/>
                </a:lnTo>
                <a:lnTo>
                  <a:pt x="3107" y="4150"/>
                </a:lnTo>
                <a:lnTo>
                  <a:pt x="3065" y="4128"/>
                </a:lnTo>
                <a:lnTo>
                  <a:pt x="3023" y="4104"/>
                </a:lnTo>
                <a:lnTo>
                  <a:pt x="2980" y="4077"/>
                </a:lnTo>
                <a:lnTo>
                  <a:pt x="2936" y="4051"/>
                </a:lnTo>
                <a:lnTo>
                  <a:pt x="2891" y="4022"/>
                </a:lnTo>
                <a:lnTo>
                  <a:pt x="2846" y="3992"/>
                </a:lnTo>
                <a:lnTo>
                  <a:pt x="2800" y="3960"/>
                </a:lnTo>
                <a:lnTo>
                  <a:pt x="2754" y="3928"/>
                </a:lnTo>
                <a:lnTo>
                  <a:pt x="2707" y="3893"/>
                </a:lnTo>
                <a:lnTo>
                  <a:pt x="2659" y="3857"/>
                </a:lnTo>
                <a:lnTo>
                  <a:pt x="2612" y="3820"/>
                </a:lnTo>
                <a:lnTo>
                  <a:pt x="2563" y="3782"/>
                </a:lnTo>
                <a:lnTo>
                  <a:pt x="2515" y="3741"/>
                </a:lnTo>
                <a:lnTo>
                  <a:pt x="2465" y="3699"/>
                </a:lnTo>
                <a:lnTo>
                  <a:pt x="2416" y="3656"/>
                </a:lnTo>
                <a:lnTo>
                  <a:pt x="2366" y="3612"/>
                </a:lnTo>
                <a:lnTo>
                  <a:pt x="2315" y="3565"/>
                </a:lnTo>
                <a:lnTo>
                  <a:pt x="2265" y="3517"/>
                </a:lnTo>
                <a:lnTo>
                  <a:pt x="2214" y="3468"/>
                </a:lnTo>
                <a:lnTo>
                  <a:pt x="2163" y="3418"/>
                </a:lnTo>
                <a:lnTo>
                  <a:pt x="2112" y="3366"/>
                </a:lnTo>
                <a:lnTo>
                  <a:pt x="2063" y="3316"/>
                </a:lnTo>
                <a:lnTo>
                  <a:pt x="2015" y="3265"/>
                </a:lnTo>
                <a:lnTo>
                  <a:pt x="1970" y="3214"/>
                </a:lnTo>
                <a:lnTo>
                  <a:pt x="1925" y="3165"/>
                </a:lnTo>
                <a:lnTo>
                  <a:pt x="1881" y="3115"/>
                </a:lnTo>
                <a:lnTo>
                  <a:pt x="1840" y="3066"/>
                </a:lnTo>
                <a:lnTo>
                  <a:pt x="1800" y="3018"/>
                </a:lnTo>
                <a:lnTo>
                  <a:pt x="1761" y="2969"/>
                </a:lnTo>
                <a:lnTo>
                  <a:pt x="1723" y="2921"/>
                </a:lnTo>
                <a:lnTo>
                  <a:pt x="1688" y="2874"/>
                </a:lnTo>
                <a:lnTo>
                  <a:pt x="1653" y="2828"/>
                </a:lnTo>
                <a:lnTo>
                  <a:pt x="1620" y="2781"/>
                </a:lnTo>
                <a:lnTo>
                  <a:pt x="1589" y="2735"/>
                </a:lnTo>
                <a:lnTo>
                  <a:pt x="1559" y="2690"/>
                </a:lnTo>
                <a:lnTo>
                  <a:pt x="1530" y="2646"/>
                </a:lnTo>
                <a:lnTo>
                  <a:pt x="1504" y="2601"/>
                </a:lnTo>
                <a:lnTo>
                  <a:pt x="1477" y="2558"/>
                </a:lnTo>
                <a:lnTo>
                  <a:pt x="1454" y="2515"/>
                </a:lnTo>
                <a:lnTo>
                  <a:pt x="1431" y="2473"/>
                </a:lnTo>
                <a:lnTo>
                  <a:pt x="1410" y="2432"/>
                </a:lnTo>
                <a:lnTo>
                  <a:pt x="1390" y="2392"/>
                </a:lnTo>
                <a:lnTo>
                  <a:pt x="1372" y="2352"/>
                </a:lnTo>
                <a:lnTo>
                  <a:pt x="1355" y="2313"/>
                </a:lnTo>
                <a:lnTo>
                  <a:pt x="1340" y="2276"/>
                </a:lnTo>
                <a:lnTo>
                  <a:pt x="1325" y="2237"/>
                </a:lnTo>
                <a:lnTo>
                  <a:pt x="1312" y="2201"/>
                </a:lnTo>
                <a:lnTo>
                  <a:pt x="1301" y="2165"/>
                </a:lnTo>
                <a:lnTo>
                  <a:pt x="1292" y="2131"/>
                </a:lnTo>
                <a:lnTo>
                  <a:pt x="1284" y="2097"/>
                </a:lnTo>
                <a:lnTo>
                  <a:pt x="1276" y="2064"/>
                </a:lnTo>
                <a:lnTo>
                  <a:pt x="1272" y="2031"/>
                </a:lnTo>
                <a:lnTo>
                  <a:pt x="1365" y="1992"/>
                </a:lnTo>
                <a:lnTo>
                  <a:pt x="1455" y="1952"/>
                </a:lnTo>
                <a:lnTo>
                  <a:pt x="1541" y="1913"/>
                </a:lnTo>
                <a:lnTo>
                  <a:pt x="1622" y="1875"/>
                </a:lnTo>
                <a:lnTo>
                  <a:pt x="1699" y="1836"/>
                </a:lnTo>
                <a:lnTo>
                  <a:pt x="1770" y="1799"/>
                </a:lnTo>
                <a:lnTo>
                  <a:pt x="1835" y="1763"/>
                </a:lnTo>
                <a:lnTo>
                  <a:pt x="1893" y="1727"/>
                </a:lnTo>
                <a:lnTo>
                  <a:pt x="1926" y="1706"/>
                </a:lnTo>
                <a:lnTo>
                  <a:pt x="1954" y="1689"/>
                </a:lnTo>
                <a:lnTo>
                  <a:pt x="2002" y="1661"/>
                </a:lnTo>
                <a:lnTo>
                  <a:pt x="2052" y="1630"/>
                </a:lnTo>
                <a:lnTo>
                  <a:pt x="2083" y="1610"/>
                </a:lnTo>
                <a:lnTo>
                  <a:pt x="2123" y="1584"/>
                </a:lnTo>
                <a:lnTo>
                  <a:pt x="2137" y="1573"/>
                </a:lnTo>
                <a:lnTo>
                  <a:pt x="2138" y="1572"/>
                </a:lnTo>
                <a:lnTo>
                  <a:pt x="2149" y="1563"/>
                </a:lnTo>
                <a:lnTo>
                  <a:pt x="2161" y="1554"/>
                </a:lnTo>
                <a:lnTo>
                  <a:pt x="2174" y="1539"/>
                </a:lnTo>
                <a:lnTo>
                  <a:pt x="2185" y="1524"/>
                </a:lnTo>
                <a:lnTo>
                  <a:pt x="2195" y="1508"/>
                </a:lnTo>
                <a:lnTo>
                  <a:pt x="2203" y="1493"/>
                </a:lnTo>
                <a:lnTo>
                  <a:pt x="2210" y="1476"/>
                </a:lnTo>
                <a:lnTo>
                  <a:pt x="2215" y="1458"/>
                </a:lnTo>
                <a:lnTo>
                  <a:pt x="2219" y="1441"/>
                </a:lnTo>
                <a:lnTo>
                  <a:pt x="2220" y="1423"/>
                </a:lnTo>
                <a:lnTo>
                  <a:pt x="2221" y="1405"/>
                </a:lnTo>
                <a:lnTo>
                  <a:pt x="2220" y="1387"/>
                </a:lnTo>
                <a:lnTo>
                  <a:pt x="2217" y="1370"/>
                </a:lnTo>
                <a:lnTo>
                  <a:pt x="2213" y="1353"/>
                </a:lnTo>
                <a:lnTo>
                  <a:pt x="2208" y="1336"/>
                </a:lnTo>
                <a:lnTo>
                  <a:pt x="2201" y="1319"/>
                </a:lnTo>
                <a:lnTo>
                  <a:pt x="2191" y="1302"/>
                </a:lnTo>
                <a:lnTo>
                  <a:pt x="2181" y="1287"/>
                </a:lnTo>
                <a:lnTo>
                  <a:pt x="2181" y="1285"/>
                </a:lnTo>
                <a:lnTo>
                  <a:pt x="1325" y="87"/>
                </a:lnTo>
                <a:lnTo>
                  <a:pt x="1323" y="87"/>
                </a:lnTo>
                <a:lnTo>
                  <a:pt x="1312" y="73"/>
                </a:lnTo>
                <a:lnTo>
                  <a:pt x="1300" y="58"/>
                </a:lnTo>
                <a:lnTo>
                  <a:pt x="1286" y="46"/>
                </a:lnTo>
                <a:lnTo>
                  <a:pt x="1270" y="34"/>
                </a:lnTo>
                <a:lnTo>
                  <a:pt x="1255" y="25"/>
                </a:lnTo>
                <a:lnTo>
                  <a:pt x="1238" y="16"/>
                </a:lnTo>
                <a:lnTo>
                  <a:pt x="1221" y="10"/>
                </a:lnTo>
                <a:lnTo>
                  <a:pt x="1203" y="6"/>
                </a:lnTo>
                <a:lnTo>
                  <a:pt x="1187" y="2"/>
                </a:lnTo>
                <a:lnTo>
                  <a:pt x="1169" y="0"/>
                </a:lnTo>
                <a:lnTo>
                  <a:pt x="1149" y="0"/>
                </a:lnTo>
                <a:lnTo>
                  <a:pt x="1131" y="1"/>
                </a:lnTo>
                <a:lnTo>
                  <a:pt x="1114" y="3"/>
                </a:lnTo>
                <a:lnTo>
                  <a:pt x="1097" y="8"/>
                </a:lnTo>
                <a:lnTo>
                  <a:pt x="1079" y="14"/>
                </a:lnTo>
                <a:lnTo>
                  <a:pt x="1062" y="22"/>
                </a:lnTo>
                <a:lnTo>
                  <a:pt x="1046" y="31"/>
                </a:lnTo>
                <a:lnTo>
                  <a:pt x="1031" y="42"/>
                </a:lnTo>
                <a:lnTo>
                  <a:pt x="924" y="116"/>
                </a:lnTo>
                <a:lnTo>
                  <a:pt x="819" y="191"/>
                </a:lnTo>
                <a:lnTo>
                  <a:pt x="717" y="268"/>
                </a:lnTo>
                <a:lnTo>
                  <a:pt x="668" y="306"/>
                </a:lnTo>
                <a:lnTo>
                  <a:pt x="619" y="344"/>
                </a:lnTo>
                <a:lnTo>
                  <a:pt x="571" y="384"/>
                </a:lnTo>
                <a:lnTo>
                  <a:pt x="525" y="423"/>
                </a:lnTo>
                <a:lnTo>
                  <a:pt x="480" y="463"/>
                </a:lnTo>
                <a:lnTo>
                  <a:pt x="436" y="504"/>
                </a:lnTo>
                <a:lnTo>
                  <a:pt x="394" y="543"/>
                </a:lnTo>
                <a:lnTo>
                  <a:pt x="353" y="584"/>
                </a:lnTo>
                <a:lnTo>
                  <a:pt x="315" y="625"/>
                </a:lnTo>
                <a:lnTo>
                  <a:pt x="278" y="667"/>
                </a:lnTo>
                <a:lnTo>
                  <a:pt x="242" y="708"/>
                </a:lnTo>
                <a:lnTo>
                  <a:pt x="208" y="750"/>
                </a:lnTo>
                <a:lnTo>
                  <a:pt x="177" y="792"/>
                </a:lnTo>
                <a:lnTo>
                  <a:pt x="149" y="835"/>
                </a:lnTo>
                <a:lnTo>
                  <a:pt x="122" y="878"/>
                </a:lnTo>
                <a:lnTo>
                  <a:pt x="97" y="922"/>
                </a:lnTo>
                <a:lnTo>
                  <a:pt x="76" y="966"/>
                </a:lnTo>
                <a:lnTo>
                  <a:pt x="56" y="1010"/>
                </a:lnTo>
                <a:lnTo>
                  <a:pt x="40" y="1054"/>
                </a:lnTo>
                <a:lnTo>
                  <a:pt x="25" y="1100"/>
                </a:lnTo>
                <a:lnTo>
                  <a:pt x="20" y="1123"/>
                </a:lnTo>
                <a:lnTo>
                  <a:pt x="15" y="1145"/>
                </a:lnTo>
                <a:lnTo>
                  <a:pt x="11" y="1168"/>
                </a:lnTo>
                <a:lnTo>
                  <a:pt x="6" y="1191"/>
                </a:lnTo>
                <a:lnTo>
                  <a:pt x="4" y="1215"/>
                </a:lnTo>
                <a:lnTo>
                  <a:pt x="1" y="1238"/>
                </a:lnTo>
                <a:lnTo>
                  <a:pt x="0" y="1262"/>
                </a:lnTo>
                <a:lnTo>
                  <a:pt x="0" y="1284"/>
                </a:lnTo>
                <a:lnTo>
                  <a:pt x="0" y="1308"/>
                </a:lnTo>
                <a:lnTo>
                  <a:pt x="1" y="1332"/>
                </a:lnTo>
                <a:lnTo>
                  <a:pt x="3" y="1356"/>
                </a:lnTo>
                <a:lnTo>
                  <a:pt x="6" y="1380"/>
                </a:lnTo>
                <a:lnTo>
                  <a:pt x="15" y="1433"/>
                </a:lnTo>
                <a:lnTo>
                  <a:pt x="26" y="1490"/>
                </a:lnTo>
                <a:lnTo>
                  <a:pt x="41" y="1550"/>
                </a:lnTo>
                <a:lnTo>
                  <a:pt x="60" y="1615"/>
                </a:lnTo>
                <a:lnTo>
                  <a:pt x="82" y="1682"/>
                </a:lnTo>
                <a:lnTo>
                  <a:pt x="105" y="1751"/>
                </a:lnTo>
                <a:lnTo>
                  <a:pt x="133" y="1824"/>
                </a:lnTo>
                <a:lnTo>
                  <a:pt x="163" y="1900"/>
                </a:lnTo>
                <a:lnTo>
                  <a:pt x="196" y="1976"/>
                </a:lnTo>
                <a:lnTo>
                  <a:pt x="232" y="2057"/>
                </a:lnTo>
                <a:lnTo>
                  <a:pt x="272" y="2138"/>
                </a:lnTo>
                <a:lnTo>
                  <a:pt x="313" y="2222"/>
                </a:lnTo>
                <a:lnTo>
                  <a:pt x="357" y="2308"/>
                </a:lnTo>
                <a:lnTo>
                  <a:pt x="404" y="2394"/>
                </a:lnTo>
                <a:lnTo>
                  <a:pt x="453" y="2483"/>
                </a:lnTo>
                <a:lnTo>
                  <a:pt x="503" y="2571"/>
                </a:lnTo>
                <a:lnTo>
                  <a:pt x="557" y="2661"/>
                </a:lnTo>
                <a:lnTo>
                  <a:pt x="613" y="2752"/>
                </a:lnTo>
                <a:lnTo>
                  <a:pt x="671" y="2843"/>
                </a:lnTo>
                <a:lnTo>
                  <a:pt x="730" y="2935"/>
                </a:lnTo>
                <a:lnTo>
                  <a:pt x="793" y="3026"/>
                </a:lnTo>
                <a:lnTo>
                  <a:pt x="856" y="3118"/>
                </a:lnTo>
                <a:lnTo>
                  <a:pt x="922" y="3209"/>
                </a:lnTo>
                <a:lnTo>
                  <a:pt x="990" y="3300"/>
                </a:lnTo>
                <a:lnTo>
                  <a:pt x="1060" y="3391"/>
                </a:lnTo>
                <a:lnTo>
                  <a:pt x="1130" y="3481"/>
                </a:lnTo>
                <a:lnTo>
                  <a:pt x="1203" y="3570"/>
                </a:lnTo>
                <a:lnTo>
                  <a:pt x="1278" y="3657"/>
                </a:lnTo>
                <a:lnTo>
                  <a:pt x="1353" y="3743"/>
                </a:lnTo>
                <a:lnTo>
                  <a:pt x="1430" y="3828"/>
                </a:lnTo>
                <a:lnTo>
                  <a:pt x="1509" y="3912"/>
                </a:lnTo>
                <a:lnTo>
                  <a:pt x="1588" y="3994"/>
                </a:lnTo>
                <a:lnTo>
                  <a:pt x="1669" y="4073"/>
                </a:lnTo>
                <a:lnTo>
                  <a:pt x="1753" y="4150"/>
                </a:lnTo>
                <a:lnTo>
                  <a:pt x="1837" y="4228"/>
                </a:lnTo>
                <a:lnTo>
                  <a:pt x="1924" y="4304"/>
                </a:lnTo>
                <a:lnTo>
                  <a:pt x="2011" y="4378"/>
                </a:lnTo>
                <a:lnTo>
                  <a:pt x="2100" y="4451"/>
                </a:lnTo>
                <a:lnTo>
                  <a:pt x="2190" y="4522"/>
                </a:lnTo>
                <a:lnTo>
                  <a:pt x="2281" y="4591"/>
                </a:lnTo>
                <a:lnTo>
                  <a:pt x="2372" y="4658"/>
                </a:lnTo>
                <a:lnTo>
                  <a:pt x="2463" y="4724"/>
                </a:lnTo>
                <a:lnTo>
                  <a:pt x="2555" y="4789"/>
                </a:lnTo>
                <a:lnTo>
                  <a:pt x="2646" y="4851"/>
                </a:lnTo>
                <a:lnTo>
                  <a:pt x="2738" y="4911"/>
                </a:lnTo>
                <a:lnTo>
                  <a:pt x="2829" y="4968"/>
                </a:lnTo>
                <a:lnTo>
                  <a:pt x="2920" y="5024"/>
                </a:lnTo>
                <a:lnTo>
                  <a:pt x="3010" y="5078"/>
                </a:lnTo>
                <a:lnTo>
                  <a:pt x="3100" y="5129"/>
                </a:lnTo>
                <a:lnTo>
                  <a:pt x="3187" y="5178"/>
                </a:lnTo>
                <a:lnTo>
                  <a:pt x="3274" y="5224"/>
                </a:lnTo>
                <a:lnTo>
                  <a:pt x="3359" y="5269"/>
                </a:lnTo>
                <a:lnTo>
                  <a:pt x="3443" y="5309"/>
                </a:lnTo>
                <a:lnTo>
                  <a:pt x="3525" y="5349"/>
                </a:lnTo>
                <a:lnTo>
                  <a:pt x="3605" y="5385"/>
                </a:lnTo>
                <a:lnTo>
                  <a:pt x="3683" y="5417"/>
                </a:lnTo>
                <a:lnTo>
                  <a:pt x="3757" y="5448"/>
                </a:lnTo>
                <a:lnTo>
                  <a:pt x="3830" y="5476"/>
                </a:lnTo>
                <a:lnTo>
                  <a:pt x="3901" y="5500"/>
                </a:lnTo>
                <a:lnTo>
                  <a:pt x="3966" y="5521"/>
                </a:lnTo>
                <a:lnTo>
                  <a:pt x="4031" y="5539"/>
                </a:lnTo>
                <a:lnTo>
                  <a:pt x="4091" y="5555"/>
                </a:lnTo>
                <a:lnTo>
                  <a:pt x="4148" y="5567"/>
                </a:lnTo>
                <a:lnTo>
                  <a:pt x="4201" y="5575"/>
                </a:lnTo>
                <a:lnTo>
                  <a:pt x="4225" y="5578"/>
                </a:lnTo>
                <a:lnTo>
                  <a:pt x="4249" y="5580"/>
                </a:lnTo>
                <a:lnTo>
                  <a:pt x="4273" y="5581"/>
                </a:lnTo>
                <a:lnTo>
                  <a:pt x="4297" y="5581"/>
                </a:lnTo>
                <a:lnTo>
                  <a:pt x="4320" y="5581"/>
                </a:lnTo>
                <a:lnTo>
                  <a:pt x="4344" y="5579"/>
                </a:lnTo>
                <a:lnTo>
                  <a:pt x="4366" y="5578"/>
                </a:lnTo>
                <a:lnTo>
                  <a:pt x="4390" y="5574"/>
                </a:lnTo>
                <a:lnTo>
                  <a:pt x="4413" y="5570"/>
                </a:lnTo>
                <a:lnTo>
                  <a:pt x="4436" y="5567"/>
                </a:lnTo>
                <a:lnTo>
                  <a:pt x="4458" y="5561"/>
                </a:lnTo>
                <a:lnTo>
                  <a:pt x="4481" y="5555"/>
                </a:lnTo>
                <a:lnTo>
                  <a:pt x="4527" y="5542"/>
                </a:lnTo>
                <a:lnTo>
                  <a:pt x="4571" y="5525"/>
                </a:lnTo>
                <a:lnTo>
                  <a:pt x="4615" y="5506"/>
                </a:lnTo>
                <a:lnTo>
                  <a:pt x="4660" y="5483"/>
                </a:lnTo>
                <a:lnTo>
                  <a:pt x="4703" y="5459"/>
                </a:lnTo>
                <a:lnTo>
                  <a:pt x="4746" y="5433"/>
                </a:lnTo>
                <a:lnTo>
                  <a:pt x="4789" y="5404"/>
                </a:lnTo>
                <a:lnTo>
                  <a:pt x="4831" y="5373"/>
                </a:lnTo>
                <a:lnTo>
                  <a:pt x="4873" y="5339"/>
                </a:lnTo>
                <a:lnTo>
                  <a:pt x="4915" y="5303"/>
                </a:lnTo>
                <a:lnTo>
                  <a:pt x="4956" y="5266"/>
                </a:lnTo>
                <a:lnTo>
                  <a:pt x="4997" y="5228"/>
                </a:lnTo>
                <a:lnTo>
                  <a:pt x="5038" y="5187"/>
                </a:lnTo>
                <a:lnTo>
                  <a:pt x="5077" y="5145"/>
                </a:lnTo>
                <a:lnTo>
                  <a:pt x="5118" y="5101"/>
                </a:lnTo>
                <a:lnTo>
                  <a:pt x="5158" y="5057"/>
                </a:lnTo>
                <a:lnTo>
                  <a:pt x="5197" y="5010"/>
                </a:lnTo>
                <a:lnTo>
                  <a:pt x="5237" y="4962"/>
                </a:lnTo>
                <a:lnTo>
                  <a:pt x="5275" y="4914"/>
                </a:lnTo>
                <a:lnTo>
                  <a:pt x="5313" y="4864"/>
                </a:lnTo>
                <a:lnTo>
                  <a:pt x="5352" y="4814"/>
                </a:lnTo>
                <a:lnTo>
                  <a:pt x="5390" y="4762"/>
                </a:lnTo>
                <a:lnTo>
                  <a:pt x="5465" y="4657"/>
                </a:lnTo>
                <a:lnTo>
                  <a:pt x="5540" y="4550"/>
                </a:lnTo>
                <a:lnTo>
                  <a:pt x="5550" y="4535"/>
                </a:lnTo>
                <a:lnTo>
                  <a:pt x="5559" y="4518"/>
                </a:lnTo>
                <a:lnTo>
                  <a:pt x="5567" y="4501"/>
                </a:lnTo>
                <a:lnTo>
                  <a:pt x="5573" y="4484"/>
                </a:lnTo>
                <a:lnTo>
                  <a:pt x="5578" y="4467"/>
                </a:lnTo>
                <a:lnTo>
                  <a:pt x="5580" y="4449"/>
                </a:lnTo>
                <a:lnTo>
                  <a:pt x="5581" y="4431"/>
                </a:lnTo>
                <a:lnTo>
                  <a:pt x="5581" y="4413"/>
                </a:lnTo>
                <a:lnTo>
                  <a:pt x="5579" y="4395"/>
                </a:lnTo>
                <a:lnTo>
                  <a:pt x="5575" y="4377"/>
                </a:lnTo>
                <a:lnTo>
                  <a:pt x="5571" y="4360"/>
                </a:lnTo>
                <a:lnTo>
                  <a:pt x="5565" y="4343"/>
                </a:lnTo>
                <a:lnTo>
                  <a:pt x="5556" y="4326"/>
                </a:lnTo>
                <a:lnTo>
                  <a:pt x="5547" y="4310"/>
                </a:lnTo>
                <a:lnTo>
                  <a:pt x="5535" y="4295"/>
                </a:lnTo>
                <a:lnTo>
                  <a:pt x="5522" y="4281"/>
                </a:lnTo>
                <a:close/>
                <a:moveTo>
                  <a:pt x="5006" y="2620"/>
                </a:moveTo>
                <a:lnTo>
                  <a:pt x="5286" y="2547"/>
                </a:lnTo>
                <a:lnTo>
                  <a:pt x="5247" y="2453"/>
                </a:lnTo>
                <a:lnTo>
                  <a:pt x="5206" y="2361"/>
                </a:lnTo>
                <a:lnTo>
                  <a:pt x="5161" y="2268"/>
                </a:lnTo>
                <a:lnTo>
                  <a:pt x="5115" y="2177"/>
                </a:lnTo>
                <a:lnTo>
                  <a:pt x="5067" y="2088"/>
                </a:lnTo>
                <a:lnTo>
                  <a:pt x="5015" y="1999"/>
                </a:lnTo>
                <a:lnTo>
                  <a:pt x="4962" y="1912"/>
                </a:lnTo>
                <a:lnTo>
                  <a:pt x="4906" y="1825"/>
                </a:lnTo>
                <a:lnTo>
                  <a:pt x="4849" y="1740"/>
                </a:lnTo>
                <a:lnTo>
                  <a:pt x="4789" y="1658"/>
                </a:lnTo>
                <a:lnTo>
                  <a:pt x="4728" y="1575"/>
                </a:lnTo>
                <a:lnTo>
                  <a:pt x="4663" y="1495"/>
                </a:lnTo>
                <a:lnTo>
                  <a:pt x="4597" y="1417"/>
                </a:lnTo>
                <a:lnTo>
                  <a:pt x="4530" y="1341"/>
                </a:lnTo>
                <a:lnTo>
                  <a:pt x="4461" y="1265"/>
                </a:lnTo>
                <a:lnTo>
                  <a:pt x="4389" y="1192"/>
                </a:lnTo>
                <a:lnTo>
                  <a:pt x="4316" y="1120"/>
                </a:lnTo>
                <a:lnTo>
                  <a:pt x="4241" y="1051"/>
                </a:lnTo>
                <a:lnTo>
                  <a:pt x="4164" y="983"/>
                </a:lnTo>
                <a:lnTo>
                  <a:pt x="4085" y="917"/>
                </a:lnTo>
                <a:lnTo>
                  <a:pt x="4005" y="853"/>
                </a:lnTo>
                <a:lnTo>
                  <a:pt x="3923" y="791"/>
                </a:lnTo>
                <a:lnTo>
                  <a:pt x="3840" y="732"/>
                </a:lnTo>
                <a:lnTo>
                  <a:pt x="3756" y="674"/>
                </a:lnTo>
                <a:lnTo>
                  <a:pt x="3670" y="619"/>
                </a:lnTo>
                <a:lnTo>
                  <a:pt x="3582" y="566"/>
                </a:lnTo>
                <a:lnTo>
                  <a:pt x="3494" y="514"/>
                </a:lnTo>
                <a:lnTo>
                  <a:pt x="3404" y="465"/>
                </a:lnTo>
                <a:lnTo>
                  <a:pt x="3313" y="420"/>
                </a:lnTo>
                <a:lnTo>
                  <a:pt x="3221" y="376"/>
                </a:lnTo>
                <a:lnTo>
                  <a:pt x="3128" y="334"/>
                </a:lnTo>
                <a:lnTo>
                  <a:pt x="3034" y="295"/>
                </a:lnTo>
                <a:lnTo>
                  <a:pt x="2961" y="576"/>
                </a:lnTo>
                <a:lnTo>
                  <a:pt x="3047" y="610"/>
                </a:lnTo>
                <a:lnTo>
                  <a:pt x="3131" y="647"/>
                </a:lnTo>
                <a:lnTo>
                  <a:pt x="3215" y="687"/>
                </a:lnTo>
                <a:lnTo>
                  <a:pt x="3297" y="729"/>
                </a:lnTo>
                <a:lnTo>
                  <a:pt x="3380" y="772"/>
                </a:lnTo>
                <a:lnTo>
                  <a:pt x="3460" y="819"/>
                </a:lnTo>
                <a:lnTo>
                  <a:pt x="3540" y="866"/>
                </a:lnTo>
                <a:lnTo>
                  <a:pt x="3618" y="917"/>
                </a:lnTo>
                <a:lnTo>
                  <a:pt x="3696" y="968"/>
                </a:lnTo>
                <a:lnTo>
                  <a:pt x="3771" y="1022"/>
                </a:lnTo>
                <a:lnTo>
                  <a:pt x="3846" y="1078"/>
                </a:lnTo>
                <a:lnTo>
                  <a:pt x="3919" y="1136"/>
                </a:lnTo>
                <a:lnTo>
                  <a:pt x="3990" y="1196"/>
                </a:lnTo>
                <a:lnTo>
                  <a:pt x="4061" y="1257"/>
                </a:lnTo>
                <a:lnTo>
                  <a:pt x="4129" y="1320"/>
                </a:lnTo>
                <a:lnTo>
                  <a:pt x="4195" y="1386"/>
                </a:lnTo>
                <a:lnTo>
                  <a:pt x="4261" y="1452"/>
                </a:lnTo>
                <a:lnTo>
                  <a:pt x="4324" y="1520"/>
                </a:lnTo>
                <a:lnTo>
                  <a:pt x="4385" y="1591"/>
                </a:lnTo>
                <a:lnTo>
                  <a:pt x="4445" y="1663"/>
                </a:lnTo>
                <a:lnTo>
                  <a:pt x="4503" y="1736"/>
                </a:lnTo>
                <a:lnTo>
                  <a:pt x="4559" y="1810"/>
                </a:lnTo>
                <a:lnTo>
                  <a:pt x="4613" y="1885"/>
                </a:lnTo>
                <a:lnTo>
                  <a:pt x="4664" y="1963"/>
                </a:lnTo>
                <a:lnTo>
                  <a:pt x="4715" y="2041"/>
                </a:lnTo>
                <a:lnTo>
                  <a:pt x="4763" y="2121"/>
                </a:lnTo>
                <a:lnTo>
                  <a:pt x="4809" y="2201"/>
                </a:lnTo>
                <a:lnTo>
                  <a:pt x="4852" y="2284"/>
                </a:lnTo>
                <a:lnTo>
                  <a:pt x="4894" y="2367"/>
                </a:lnTo>
                <a:lnTo>
                  <a:pt x="4934" y="2450"/>
                </a:lnTo>
                <a:lnTo>
                  <a:pt x="4971" y="2534"/>
                </a:lnTo>
                <a:lnTo>
                  <a:pt x="5006" y="2620"/>
                </a:lnTo>
                <a:close/>
                <a:moveTo>
                  <a:pt x="3200" y="1125"/>
                </a:moveTo>
                <a:lnTo>
                  <a:pt x="3104" y="1404"/>
                </a:lnTo>
                <a:lnTo>
                  <a:pt x="3150" y="1424"/>
                </a:lnTo>
                <a:lnTo>
                  <a:pt x="3194" y="1445"/>
                </a:lnTo>
                <a:lnTo>
                  <a:pt x="3240" y="1466"/>
                </a:lnTo>
                <a:lnTo>
                  <a:pt x="3285" y="1489"/>
                </a:lnTo>
                <a:lnTo>
                  <a:pt x="3330" y="1512"/>
                </a:lnTo>
                <a:lnTo>
                  <a:pt x="3374" y="1536"/>
                </a:lnTo>
                <a:lnTo>
                  <a:pt x="3418" y="1561"/>
                </a:lnTo>
                <a:lnTo>
                  <a:pt x="3461" y="1586"/>
                </a:lnTo>
                <a:lnTo>
                  <a:pt x="3503" y="1614"/>
                </a:lnTo>
                <a:lnTo>
                  <a:pt x="3545" y="1641"/>
                </a:lnTo>
                <a:lnTo>
                  <a:pt x="3586" y="1670"/>
                </a:lnTo>
                <a:lnTo>
                  <a:pt x="3626" y="1700"/>
                </a:lnTo>
                <a:lnTo>
                  <a:pt x="3666" y="1731"/>
                </a:lnTo>
                <a:lnTo>
                  <a:pt x="3703" y="1763"/>
                </a:lnTo>
                <a:lnTo>
                  <a:pt x="3740" y="1797"/>
                </a:lnTo>
                <a:lnTo>
                  <a:pt x="3776" y="1831"/>
                </a:lnTo>
                <a:lnTo>
                  <a:pt x="3811" y="1867"/>
                </a:lnTo>
                <a:lnTo>
                  <a:pt x="3844" y="1904"/>
                </a:lnTo>
                <a:lnTo>
                  <a:pt x="3877" y="1943"/>
                </a:lnTo>
                <a:lnTo>
                  <a:pt x="3908" y="1982"/>
                </a:lnTo>
                <a:lnTo>
                  <a:pt x="3939" y="2023"/>
                </a:lnTo>
                <a:lnTo>
                  <a:pt x="3968" y="2064"/>
                </a:lnTo>
                <a:lnTo>
                  <a:pt x="3995" y="2106"/>
                </a:lnTo>
                <a:lnTo>
                  <a:pt x="4023" y="2149"/>
                </a:lnTo>
                <a:lnTo>
                  <a:pt x="4049" y="2192"/>
                </a:lnTo>
                <a:lnTo>
                  <a:pt x="4074" y="2236"/>
                </a:lnTo>
                <a:lnTo>
                  <a:pt x="4098" y="2280"/>
                </a:lnTo>
                <a:lnTo>
                  <a:pt x="4121" y="2326"/>
                </a:lnTo>
                <a:lnTo>
                  <a:pt x="4144" y="2370"/>
                </a:lnTo>
                <a:lnTo>
                  <a:pt x="4165" y="2416"/>
                </a:lnTo>
                <a:lnTo>
                  <a:pt x="4186" y="2461"/>
                </a:lnTo>
                <a:lnTo>
                  <a:pt x="4206" y="2507"/>
                </a:lnTo>
                <a:lnTo>
                  <a:pt x="4446" y="2391"/>
                </a:lnTo>
                <a:lnTo>
                  <a:pt x="4424" y="2337"/>
                </a:lnTo>
                <a:lnTo>
                  <a:pt x="4400" y="2284"/>
                </a:lnTo>
                <a:lnTo>
                  <a:pt x="4376" y="2231"/>
                </a:lnTo>
                <a:lnTo>
                  <a:pt x="4351" y="2180"/>
                </a:lnTo>
                <a:lnTo>
                  <a:pt x="4326" y="2130"/>
                </a:lnTo>
                <a:lnTo>
                  <a:pt x="4298" y="2080"/>
                </a:lnTo>
                <a:lnTo>
                  <a:pt x="4271" y="2031"/>
                </a:lnTo>
                <a:lnTo>
                  <a:pt x="4242" y="1983"/>
                </a:lnTo>
                <a:lnTo>
                  <a:pt x="4212" y="1937"/>
                </a:lnTo>
                <a:lnTo>
                  <a:pt x="4180" y="1890"/>
                </a:lnTo>
                <a:lnTo>
                  <a:pt x="4147" y="1845"/>
                </a:lnTo>
                <a:lnTo>
                  <a:pt x="4114" y="1799"/>
                </a:lnTo>
                <a:lnTo>
                  <a:pt x="4078" y="1755"/>
                </a:lnTo>
                <a:lnTo>
                  <a:pt x="4041" y="1712"/>
                </a:lnTo>
                <a:lnTo>
                  <a:pt x="4002" y="1670"/>
                </a:lnTo>
                <a:lnTo>
                  <a:pt x="3962" y="1628"/>
                </a:lnTo>
                <a:lnTo>
                  <a:pt x="3921" y="1588"/>
                </a:lnTo>
                <a:lnTo>
                  <a:pt x="3879" y="1549"/>
                </a:lnTo>
                <a:lnTo>
                  <a:pt x="3836" y="1512"/>
                </a:lnTo>
                <a:lnTo>
                  <a:pt x="3792" y="1476"/>
                </a:lnTo>
                <a:lnTo>
                  <a:pt x="3747" y="1440"/>
                </a:lnTo>
                <a:lnTo>
                  <a:pt x="3701" y="1406"/>
                </a:lnTo>
                <a:lnTo>
                  <a:pt x="3654" y="1373"/>
                </a:lnTo>
                <a:lnTo>
                  <a:pt x="3607" y="1342"/>
                </a:lnTo>
                <a:lnTo>
                  <a:pt x="3558" y="1311"/>
                </a:lnTo>
                <a:lnTo>
                  <a:pt x="3509" y="1281"/>
                </a:lnTo>
                <a:lnTo>
                  <a:pt x="3459" y="1252"/>
                </a:lnTo>
                <a:lnTo>
                  <a:pt x="3409" y="1226"/>
                </a:lnTo>
                <a:lnTo>
                  <a:pt x="3357" y="1198"/>
                </a:lnTo>
                <a:lnTo>
                  <a:pt x="3306" y="1173"/>
                </a:lnTo>
                <a:lnTo>
                  <a:pt x="3253" y="1149"/>
                </a:lnTo>
                <a:lnTo>
                  <a:pt x="3200" y="1125"/>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540000" anchor="ct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28" name="KSO_Shape"/>
          <p:cNvSpPr/>
          <p:nvPr/>
        </p:nvSpPr>
        <p:spPr bwMode="auto">
          <a:xfrm>
            <a:off x="7195418" y="3546625"/>
            <a:ext cx="145363" cy="144152"/>
          </a:xfrm>
          <a:custGeom>
            <a:avLst/>
            <a:gdLst>
              <a:gd name="T0" fmla="*/ 0 w 1438275"/>
              <a:gd name="T1" fmla="*/ 2252360 h 1425575"/>
              <a:gd name="T2" fmla="*/ 365180 w 1438275"/>
              <a:gd name="T3" fmla="*/ 2252360 h 1425575"/>
              <a:gd name="T4" fmla="*/ 365180 w 1438275"/>
              <a:gd name="T5" fmla="*/ 2946274 h 1425575"/>
              <a:gd name="T6" fmla="*/ 2979731 w 1438275"/>
              <a:gd name="T7" fmla="*/ 2946274 h 1425575"/>
              <a:gd name="T8" fmla="*/ 2979731 w 1438275"/>
              <a:gd name="T9" fmla="*/ 2252360 h 1425575"/>
              <a:gd name="T10" fmla="*/ 3341959 w 1438275"/>
              <a:gd name="T11" fmla="*/ 2252360 h 1425575"/>
              <a:gd name="T12" fmla="*/ 3341959 w 1438275"/>
              <a:gd name="T13" fmla="*/ 3315771 h 1425575"/>
              <a:gd name="T14" fmla="*/ 0 w 1438275"/>
              <a:gd name="T15" fmla="*/ 3315771 h 1425575"/>
              <a:gd name="T16" fmla="*/ 1209893 w 1438275"/>
              <a:gd name="T17" fmla="*/ 0 h 1425575"/>
              <a:gd name="T18" fmla="*/ 2154199 w 1438275"/>
              <a:gd name="T19" fmla="*/ 0 h 1425575"/>
              <a:gd name="T20" fmla="*/ 2154199 w 1438275"/>
              <a:gd name="T21" fmla="*/ 1183932 h 1425575"/>
              <a:gd name="T22" fmla="*/ 2725946 w 1438275"/>
              <a:gd name="T23" fmla="*/ 1183932 h 1425575"/>
              <a:gd name="T24" fmla="*/ 1682783 w 1438275"/>
              <a:gd name="T25" fmla="*/ 2632679 h 1425575"/>
              <a:gd name="T26" fmla="*/ 1681307 w 1438275"/>
              <a:gd name="T27" fmla="*/ 2632679 h 1425575"/>
              <a:gd name="T28" fmla="*/ 638144 w 1438275"/>
              <a:gd name="T29" fmla="*/ 1183932 h 1425575"/>
              <a:gd name="T30" fmla="*/ 1209893 w 1438275"/>
              <a:gd name="T31" fmla="*/ 1183932 h 142557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438275" h="1425575">
                <a:moveTo>
                  <a:pt x="0" y="968375"/>
                </a:moveTo>
                <a:lnTo>
                  <a:pt x="157162" y="968375"/>
                </a:lnTo>
                <a:lnTo>
                  <a:pt x="157162" y="1266715"/>
                </a:lnTo>
                <a:lnTo>
                  <a:pt x="1282383" y="1266715"/>
                </a:lnTo>
                <a:lnTo>
                  <a:pt x="1282383" y="968375"/>
                </a:lnTo>
                <a:lnTo>
                  <a:pt x="1438275" y="968375"/>
                </a:lnTo>
                <a:lnTo>
                  <a:pt x="1438275" y="1425575"/>
                </a:lnTo>
                <a:lnTo>
                  <a:pt x="0" y="1425575"/>
                </a:lnTo>
                <a:lnTo>
                  <a:pt x="0" y="968375"/>
                </a:lnTo>
                <a:close/>
                <a:moveTo>
                  <a:pt x="520700" y="0"/>
                </a:moveTo>
                <a:lnTo>
                  <a:pt x="927100" y="0"/>
                </a:lnTo>
                <a:lnTo>
                  <a:pt x="927100" y="509017"/>
                </a:lnTo>
                <a:lnTo>
                  <a:pt x="1173162" y="509017"/>
                </a:lnTo>
                <a:lnTo>
                  <a:pt x="724217" y="1131888"/>
                </a:lnTo>
                <a:lnTo>
                  <a:pt x="723582" y="1131888"/>
                </a:lnTo>
                <a:lnTo>
                  <a:pt x="274637" y="509017"/>
                </a:lnTo>
                <a:lnTo>
                  <a:pt x="520700" y="509017"/>
                </a:lnTo>
                <a:lnTo>
                  <a:pt x="520700"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540000" anchor="ct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29" name="文本框 12"/>
          <p:cNvSpPr txBox="1"/>
          <p:nvPr/>
        </p:nvSpPr>
        <p:spPr>
          <a:xfrm>
            <a:off x="773150" y="1416199"/>
            <a:ext cx="1923774" cy="621241"/>
          </a:xfrm>
          <a:prstGeom prst="rect">
            <a:avLst/>
          </a:prstGeom>
          <a:noFill/>
        </p:spPr>
        <p:txBody>
          <a:bodyPr wrap="square" lIns="0" tIns="0" rIns="0" bIns="0"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50000"/>
              </a:lnSpc>
              <a:spcBef>
                <a:spcPts val="600"/>
              </a:spcBef>
              <a:spcAft>
                <a:spcPts val="600"/>
              </a:spcAft>
            </a:pPr>
            <a:r>
              <a:rPr lang="zh-CN" altLang="en-US" sz="1000">
                <a:solidFill>
                  <a:schemeClr val="tx1">
                    <a:lumMod val="50000"/>
                    <a:lumOff val="50000"/>
                  </a:schemeClr>
                </a:solidFill>
              </a:rPr>
              <a:t>请在这里添加内容描述请在这里添加内容请在这里添加内容描述</a:t>
            </a:r>
            <a:endParaRPr lang="en-US" altLang="zh-CN" sz="1000">
              <a:solidFill>
                <a:schemeClr val="tx1">
                  <a:lumMod val="50000"/>
                  <a:lumOff val="50000"/>
                </a:schemeClr>
              </a:solidFill>
            </a:endParaRPr>
          </a:p>
        </p:txBody>
      </p:sp>
      <p:sp>
        <p:nvSpPr>
          <p:cNvPr id="30" name="文本框 12"/>
          <p:cNvSpPr txBox="1"/>
          <p:nvPr/>
        </p:nvSpPr>
        <p:spPr>
          <a:xfrm>
            <a:off x="4436168" y="1416199"/>
            <a:ext cx="1923774" cy="621241"/>
          </a:xfrm>
          <a:prstGeom prst="rect">
            <a:avLst/>
          </a:prstGeom>
          <a:noFill/>
        </p:spPr>
        <p:txBody>
          <a:bodyPr wrap="square" lIns="0" tIns="0" rIns="0" bIns="0"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50000"/>
              </a:lnSpc>
              <a:spcBef>
                <a:spcPts val="600"/>
              </a:spcBef>
              <a:spcAft>
                <a:spcPts val="600"/>
              </a:spcAft>
            </a:pPr>
            <a:r>
              <a:rPr lang="zh-CN" altLang="en-US" sz="1000">
                <a:solidFill>
                  <a:schemeClr val="tx1">
                    <a:lumMod val="50000"/>
                    <a:lumOff val="50000"/>
                  </a:schemeClr>
                </a:solidFill>
              </a:rPr>
              <a:t>请在这里添加内容描述请在这里添加内容请在这里添加内容描述</a:t>
            </a:r>
            <a:endParaRPr lang="en-US" altLang="zh-CN" sz="1000">
              <a:solidFill>
                <a:schemeClr val="tx1">
                  <a:lumMod val="50000"/>
                  <a:lumOff val="50000"/>
                </a:schemeClr>
              </a:solidFill>
            </a:endParaRPr>
          </a:p>
        </p:txBody>
      </p:sp>
      <p:sp>
        <p:nvSpPr>
          <p:cNvPr id="31" name="文本框 12"/>
          <p:cNvSpPr txBox="1"/>
          <p:nvPr/>
        </p:nvSpPr>
        <p:spPr>
          <a:xfrm>
            <a:off x="2674814" y="4066641"/>
            <a:ext cx="1923774" cy="621241"/>
          </a:xfrm>
          <a:prstGeom prst="rect">
            <a:avLst/>
          </a:prstGeom>
          <a:noFill/>
        </p:spPr>
        <p:txBody>
          <a:bodyPr wrap="square" lIns="0" tIns="0" rIns="0" bIns="0"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50000"/>
              </a:lnSpc>
              <a:spcBef>
                <a:spcPts val="600"/>
              </a:spcBef>
              <a:spcAft>
                <a:spcPts val="600"/>
              </a:spcAft>
            </a:pPr>
            <a:r>
              <a:rPr lang="zh-CN" altLang="en-US" sz="1000">
                <a:solidFill>
                  <a:schemeClr val="tx1">
                    <a:lumMod val="50000"/>
                    <a:lumOff val="50000"/>
                  </a:schemeClr>
                </a:solidFill>
              </a:rPr>
              <a:t>请在这里添加内容描述请在这里添加内容请在这里添加内容描述</a:t>
            </a:r>
            <a:endParaRPr lang="en-US" altLang="zh-CN" sz="1000">
              <a:solidFill>
                <a:schemeClr val="tx1">
                  <a:lumMod val="50000"/>
                  <a:lumOff val="50000"/>
                </a:schemeClr>
              </a:solidFill>
            </a:endParaRPr>
          </a:p>
        </p:txBody>
      </p:sp>
      <p:sp>
        <p:nvSpPr>
          <p:cNvPr id="32" name="文本框 12"/>
          <p:cNvSpPr txBox="1"/>
          <p:nvPr/>
        </p:nvSpPr>
        <p:spPr>
          <a:xfrm>
            <a:off x="6337832" y="4066641"/>
            <a:ext cx="1923774" cy="621241"/>
          </a:xfrm>
          <a:prstGeom prst="rect">
            <a:avLst/>
          </a:prstGeom>
          <a:noFill/>
        </p:spPr>
        <p:txBody>
          <a:bodyPr wrap="square" lIns="0" tIns="0" rIns="0" bIns="0"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50000"/>
              </a:lnSpc>
              <a:spcBef>
                <a:spcPts val="600"/>
              </a:spcBef>
              <a:spcAft>
                <a:spcPts val="600"/>
              </a:spcAft>
            </a:pPr>
            <a:r>
              <a:rPr lang="zh-CN" altLang="en-US" sz="1000">
                <a:solidFill>
                  <a:schemeClr val="tx1">
                    <a:lumMod val="50000"/>
                    <a:lumOff val="50000"/>
                  </a:schemeClr>
                </a:solidFill>
              </a:rPr>
              <a:t>请在这里添加内容描述请在这里添加内容请在这里添加内容描述</a:t>
            </a:r>
            <a:endParaRPr lang="en-US" altLang="zh-CN" sz="1000">
              <a:solidFill>
                <a:schemeClr val="tx1">
                  <a:lumMod val="50000"/>
                  <a:lumOff val="50000"/>
                </a:schemeClr>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标题 23"/>
          <p:cNvSpPr>
            <a:spLocks noGrp="1"/>
          </p:cNvSpPr>
          <p:nvPr>
            <p:ph type="title"/>
          </p:nvPr>
        </p:nvSpPr>
        <p:spPr/>
        <p:txBody>
          <a:bodyPr/>
          <a:lstStyle/>
          <a:p>
            <a:r>
              <a:rPr lang="zh-CN" altLang="en-US">
                <a:latin typeface="+mj-ea"/>
              </a:rPr>
              <a:t>请在这里输入您的标题</a:t>
            </a:r>
          </a:p>
        </p:txBody>
      </p:sp>
      <p:sp>
        <p:nvSpPr>
          <p:cNvPr id="7" name="Oval 36"/>
          <p:cNvSpPr>
            <a:spLocks noChangeArrowheads="1"/>
          </p:cNvSpPr>
          <p:nvPr/>
        </p:nvSpPr>
        <p:spPr bwMode="auto">
          <a:xfrm>
            <a:off x="5911952" y="2873803"/>
            <a:ext cx="947886" cy="969814"/>
          </a:xfrm>
          <a:prstGeom prst="ellipse">
            <a:avLst/>
          </a:prstGeom>
          <a:blipFill dpi="0" rotWithShape="1">
            <a:blip r:embed="rId2" cstate="print">
              <a:extLst>
                <a:ext uri="{28A0092B-C50C-407E-A947-70E740481C1C}">
                  <a14:useLocalDpi xmlns:a14="http://schemas.microsoft.com/office/drawing/2010/main" val="0"/>
                </a:ext>
              </a:extLst>
            </a:blip>
            <a:srcRect/>
            <a:stretch>
              <a:fillRect l="-5294" r="-48176"/>
            </a:stretch>
          </a:blipFill>
          <a:ln>
            <a:gradFill>
              <a:gsLst>
                <a:gs pos="0">
                  <a:schemeClr val="accent1">
                    <a:lumMod val="5000"/>
                    <a:lumOff val="95000"/>
                  </a:schemeClr>
                </a:gs>
                <a:gs pos="100000">
                  <a:schemeClr val="accent2"/>
                </a:gs>
              </a:gsLst>
              <a:lin ang="5400000" scaled="1"/>
            </a:gradFill>
          </a:ln>
        </p:spPr>
        <p:txBody>
          <a:bodyPr vert="horz" wrap="none" lIns="91416" tIns="45708" rIns="91416" bIns="45708" numCol="1" anchor="ctr" anchorCtr="0" compatLnSpc="1"/>
          <a:lstStyle/>
          <a:p>
            <a:pPr algn="ctr"/>
            <a:endParaRPr lang="zh-CN" altLang="en-US">
              <a:solidFill>
                <a:srgbClr val="FFFFFF"/>
              </a:solidFill>
            </a:endParaRPr>
          </a:p>
        </p:txBody>
      </p:sp>
      <p:sp>
        <p:nvSpPr>
          <p:cNvPr id="12" name="Oval 45"/>
          <p:cNvSpPr>
            <a:spLocks noChangeArrowheads="1"/>
          </p:cNvSpPr>
          <p:nvPr/>
        </p:nvSpPr>
        <p:spPr bwMode="auto">
          <a:xfrm>
            <a:off x="2050184" y="2199842"/>
            <a:ext cx="1840592" cy="1892890"/>
          </a:xfrm>
          <a:prstGeom prst="ellipse">
            <a:avLst/>
          </a:prstGeom>
          <a:blipFill dpi="0" rotWithShape="1">
            <a:blip r:embed="rId3" cstate="print">
              <a:extLst>
                <a:ext uri="{28A0092B-C50C-407E-A947-70E740481C1C}">
                  <a14:useLocalDpi xmlns:a14="http://schemas.microsoft.com/office/drawing/2010/main" val="0"/>
                </a:ext>
              </a:extLst>
            </a:blip>
            <a:srcRect/>
            <a:stretch>
              <a:fillRect l="-27131" r="-27131"/>
            </a:stretch>
          </a:blipFill>
          <a:ln>
            <a:gradFill>
              <a:gsLst>
                <a:gs pos="0">
                  <a:schemeClr val="accent1">
                    <a:lumMod val="5000"/>
                    <a:lumOff val="95000"/>
                  </a:schemeClr>
                </a:gs>
                <a:gs pos="100000">
                  <a:schemeClr val="accent2"/>
                </a:gs>
              </a:gsLst>
              <a:lin ang="5400000" scaled="1"/>
            </a:gradFill>
          </a:ln>
        </p:spPr>
        <p:txBody>
          <a:bodyPr vert="horz" wrap="square" lIns="91416" tIns="45708" rIns="91416" bIns="45708" numCol="1" anchor="ctr" anchorCtr="0" compatLnSpc="1"/>
          <a:lstStyle/>
          <a:p>
            <a:pPr algn="ctr"/>
            <a:endParaRPr lang="en-US" altLang="zh-CN">
              <a:solidFill>
                <a:srgbClr val="FFFFFF"/>
              </a:solidFill>
            </a:endParaRPr>
          </a:p>
        </p:txBody>
      </p:sp>
      <p:sp>
        <p:nvSpPr>
          <p:cNvPr id="13" name="Freeform 46"/>
          <p:cNvSpPr>
            <a:spLocks noEditPoints="1"/>
          </p:cNvSpPr>
          <p:nvPr/>
        </p:nvSpPr>
        <p:spPr bwMode="auto">
          <a:xfrm>
            <a:off x="2197430" y="2351271"/>
            <a:ext cx="812589" cy="831471"/>
          </a:xfrm>
          <a:custGeom>
            <a:avLst/>
            <a:gdLst>
              <a:gd name="T0" fmla="*/ 0 w 194"/>
              <a:gd name="T1" fmla="*/ 193 h 193"/>
              <a:gd name="T2" fmla="*/ 0 w 194"/>
              <a:gd name="T3" fmla="*/ 193 h 193"/>
              <a:gd name="T4" fmla="*/ 0 w 194"/>
              <a:gd name="T5" fmla="*/ 192 h 193"/>
              <a:gd name="T6" fmla="*/ 0 w 194"/>
              <a:gd name="T7" fmla="*/ 192 h 193"/>
              <a:gd name="T8" fmla="*/ 0 w 194"/>
              <a:gd name="T9" fmla="*/ 192 h 193"/>
              <a:gd name="T10" fmla="*/ 0 w 194"/>
              <a:gd name="T11" fmla="*/ 192 h 193"/>
              <a:gd name="T12" fmla="*/ 0 w 194"/>
              <a:gd name="T13" fmla="*/ 191 h 193"/>
              <a:gd name="T14" fmla="*/ 0 w 194"/>
              <a:gd name="T15" fmla="*/ 191 h 193"/>
              <a:gd name="T16" fmla="*/ 0 w 194"/>
              <a:gd name="T17" fmla="*/ 191 h 193"/>
              <a:gd name="T18" fmla="*/ 0 w 194"/>
              <a:gd name="T19" fmla="*/ 190 h 193"/>
              <a:gd name="T20" fmla="*/ 0 w 194"/>
              <a:gd name="T21" fmla="*/ 190 h 193"/>
              <a:gd name="T22" fmla="*/ 0 w 194"/>
              <a:gd name="T23" fmla="*/ 190 h 193"/>
              <a:gd name="T24" fmla="*/ 0 w 194"/>
              <a:gd name="T25" fmla="*/ 189 h 193"/>
              <a:gd name="T26" fmla="*/ 0 w 194"/>
              <a:gd name="T27" fmla="*/ 189 h 193"/>
              <a:gd name="T28" fmla="*/ 0 w 194"/>
              <a:gd name="T29" fmla="*/ 189 h 193"/>
              <a:gd name="T30" fmla="*/ 0 w 194"/>
              <a:gd name="T31" fmla="*/ 189 h 193"/>
              <a:gd name="T32" fmla="*/ 0 w 194"/>
              <a:gd name="T33" fmla="*/ 188 h 193"/>
              <a:gd name="T34" fmla="*/ 0 w 194"/>
              <a:gd name="T35" fmla="*/ 188 h 193"/>
              <a:gd name="T36" fmla="*/ 0 w 194"/>
              <a:gd name="T37" fmla="*/ 188 h 193"/>
              <a:gd name="T38" fmla="*/ 0 w 194"/>
              <a:gd name="T39" fmla="*/ 187 h 193"/>
              <a:gd name="T40" fmla="*/ 0 w 194"/>
              <a:gd name="T41" fmla="*/ 187 h 193"/>
              <a:gd name="T42" fmla="*/ 0 w 194"/>
              <a:gd name="T43" fmla="*/ 187 h 193"/>
              <a:gd name="T44" fmla="*/ 0 w 194"/>
              <a:gd name="T45" fmla="*/ 186 h 193"/>
              <a:gd name="T46" fmla="*/ 0 w 194"/>
              <a:gd name="T47" fmla="*/ 186 h 193"/>
              <a:gd name="T48" fmla="*/ 0 w 194"/>
              <a:gd name="T49" fmla="*/ 186 h 193"/>
              <a:gd name="T50" fmla="*/ 0 w 194"/>
              <a:gd name="T51" fmla="*/ 186 h 193"/>
              <a:gd name="T52" fmla="*/ 0 w 194"/>
              <a:gd name="T53" fmla="*/ 185 h 193"/>
              <a:gd name="T54" fmla="*/ 0 w 194"/>
              <a:gd name="T55" fmla="*/ 185 h 193"/>
              <a:gd name="T56" fmla="*/ 0 w 194"/>
              <a:gd name="T57" fmla="*/ 184 h 193"/>
              <a:gd name="T58" fmla="*/ 194 w 194"/>
              <a:gd name="T59" fmla="*/ 0 h 193"/>
              <a:gd name="T60" fmla="*/ 193 w 194"/>
              <a:gd name="T61" fmla="*/ 0 h 193"/>
              <a:gd name="T62" fmla="*/ 193 w 194"/>
              <a:gd name="T63" fmla="*/ 0 h 193"/>
              <a:gd name="T64" fmla="*/ 192 w 194"/>
              <a:gd name="T65" fmla="*/ 0 h 193"/>
              <a:gd name="T66" fmla="*/ 192 w 194"/>
              <a:gd name="T67" fmla="*/ 0 h 193"/>
              <a:gd name="T68" fmla="*/ 192 w 194"/>
              <a:gd name="T69" fmla="*/ 0 h 193"/>
              <a:gd name="T70" fmla="*/ 191 w 194"/>
              <a:gd name="T71" fmla="*/ 0 h 193"/>
              <a:gd name="T72" fmla="*/ 191 w 194"/>
              <a:gd name="T73" fmla="*/ 0 h 193"/>
              <a:gd name="T74" fmla="*/ 191 w 194"/>
              <a:gd name="T75" fmla="*/ 0 h 193"/>
              <a:gd name="T76" fmla="*/ 190 w 194"/>
              <a:gd name="T77" fmla="*/ 0 h 193"/>
              <a:gd name="T78" fmla="*/ 190 w 194"/>
              <a:gd name="T79" fmla="*/ 0 h 193"/>
              <a:gd name="T80" fmla="*/ 190 w 194"/>
              <a:gd name="T81" fmla="*/ 0 h 193"/>
              <a:gd name="T82" fmla="*/ 189 w 194"/>
              <a:gd name="T83" fmla="*/ 0 h 193"/>
              <a:gd name="T84" fmla="*/ 189 w 194"/>
              <a:gd name="T85" fmla="*/ 0 h 193"/>
              <a:gd name="T86" fmla="*/ 189 w 194"/>
              <a:gd name="T87" fmla="*/ 0 h 193"/>
              <a:gd name="T88" fmla="*/ 189 w 194"/>
              <a:gd name="T89" fmla="*/ 0 h 193"/>
              <a:gd name="T90" fmla="*/ 188 w 194"/>
              <a:gd name="T91" fmla="*/ 0 h 193"/>
              <a:gd name="T92" fmla="*/ 188 w 194"/>
              <a:gd name="T93" fmla="*/ 0 h 193"/>
              <a:gd name="T94" fmla="*/ 188 w 194"/>
              <a:gd name="T95" fmla="*/ 0 h 193"/>
              <a:gd name="T96" fmla="*/ 187 w 194"/>
              <a:gd name="T97" fmla="*/ 0 h 193"/>
              <a:gd name="T98" fmla="*/ 187 w 194"/>
              <a:gd name="T99" fmla="*/ 0 h 193"/>
              <a:gd name="T100" fmla="*/ 187 w 194"/>
              <a:gd name="T101" fmla="*/ 0 h 193"/>
              <a:gd name="T102" fmla="*/ 186 w 194"/>
              <a:gd name="T103" fmla="*/ 0 h 193"/>
              <a:gd name="T104" fmla="*/ 186 w 194"/>
              <a:gd name="T105" fmla="*/ 0 h 193"/>
              <a:gd name="T106" fmla="*/ 186 w 194"/>
              <a:gd name="T107" fmla="*/ 0 h 193"/>
              <a:gd name="T108" fmla="*/ 185 w 194"/>
              <a:gd name="T109" fmla="*/ 0 h 193"/>
              <a:gd name="T110" fmla="*/ 185 w 194"/>
              <a:gd name="T111" fmla="*/ 0 h 193"/>
              <a:gd name="T112" fmla="*/ 0 w 194"/>
              <a:gd name="T113" fmla="*/ 184 h 193"/>
              <a:gd name="T114" fmla="*/ 185 w 194"/>
              <a:gd name="T115" fmla="*/ 0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94" h="193">
                <a:moveTo>
                  <a:pt x="0" y="193"/>
                </a:moveTo>
                <a:cubicBezTo>
                  <a:pt x="0" y="193"/>
                  <a:pt x="0" y="193"/>
                  <a:pt x="0" y="193"/>
                </a:cubicBezTo>
                <a:cubicBezTo>
                  <a:pt x="0" y="193"/>
                  <a:pt x="0" y="193"/>
                  <a:pt x="0" y="193"/>
                </a:cubicBezTo>
                <a:moveTo>
                  <a:pt x="0" y="193"/>
                </a:moveTo>
                <a:cubicBezTo>
                  <a:pt x="0" y="193"/>
                  <a:pt x="0" y="193"/>
                  <a:pt x="0" y="193"/>
                </a:cubicBezTo>
                <a:cubicBezTo>
                  <a:pt x="0" y="193"/>
                  <a:pt x="0" y="193"/>
                  <a:pt x="0" y="193"/>
                </a:cubicBezTo>
                <a:moveTo>
                  <a:pt x="0" y="192"/>
                </a:moveTo>
                <a:cubicBezTo>
                  <a:pt x="0" y="192"/>
                  <a:pt x="0" y="193"/>
                  <a:pt x="0" y="193"/>
                </a:cubicBezTo>
                <a:cubicBezTo>
                  <a:pt x="0" y="193"/>
                  <a:pt x="0" y="192"/>
                  <a:pt x="0" y="192"/>
                </a:cubicBezTo>
                <a:moveTo>
                  <a:pt x="0" y="192"/>
                </a:moveTo>
                <a:cubicBezTo>
                  <a:pt x="0" y="192"/>
                  <a:pt x="0" y="192"/>
                  <a:pt x="0" y="192"/>
                </a:cubicBezTo>
                <a:cubicBezTo>
                  <a:pt x="0" y="192"/>
                  <a:pt x="0" y="192"/>
                  <a:pt x="0" y="192"/>
                </a:cubicBezTo>
                <a:moveTo>
                  <a:pt x="0" y="192"/>
                </a:moveTo>
                <a:cubicBezTo>
                  <a:pt x="0" y="192"/>
                  <a:pt x="0" y="192"/>
                  <a:pt x="0" y="192"/>
                </a:cubicBezTo>
                <a:cubicBezTo>
                  <a:pt x="0" y="192"/>
                  <a:pt x="0" y="192"/>
                  <a:pt x="0" y="192"/>
                </a:cubicBezTo>
                <a:moveTo>
                  <a:pt x="0" y="192"/>
                </a:moveTo>
                <a:cubicBezTo>
                  <a:pt x="0" y="192"/>
                  <a:pt x="0" y="192"/>
                  <a:pt x="0" y="192"/>
                </a:cubicBezTo>
                <a:cubicBezTo>
                  <a:pt x="0" y="192"/>
                  <a:pt x="0" y="192"/>
                  <a:pt x="0" y="192"/>
                </a:cubicBezTo>
                <a:moveTo>
                  <a:pt x="0" y="191"/>
                </a:moveTo>
                <a:cubicBezTo>
                  <a:pt x="0" y="191"/>
                  <a:pt x="0" y="191"/>
                  <a:pt x="0" y="191"/>
                </a:cubicBezTo>
                <a:cubicBezTo>
                  <a:pt x="0" y="191"/>
                  <a:pt x="0" y="191"/>
                  <a:pt x="0" y="191"/>
                </a:cubicBezTo>
                <a:moveTo>
                  <a:pt x="0" y="191"/>
                </a:moveTo>
                <a:cubicBezTo>
                  <a:pt x="0" y="191"/>
                  <a:pt x="0" y="191"/>
                  <a:pt x="0" y="191"/>
                </a:cubicBezTo>
                <a:cubicBezTo>
                  <a:pt x="0" y="191"/>
                  <a:pt x="0" y="191"/>
                  <a:pt x="0" y="191"/>
                </a:cubicBezTo>
                <a:moveTo>
                  <a:pt x="0" y="191"/>
                </a:moveTo>
                <a:cubicBezTo>
                  <a:pt x="0" y="191"/>
                  <a:pt x="0" y="191"/>
                  <a:pt x="0" y="191"/>
                </a:cubicBezTo>
                <a:cubicBezTo>
                  <a:pt x="0" y="191"/>
                  <a:pt x="0" y="191"/>
                  <a:pt x="0" y="191"/>
                </a:cubicBezTo>
                <a:moveTo>
                  <a:pt x="0" y="190"/>
                </a:moveTo>
                <a:cubicBezTo>
                  <a:pt x="0" y="190"/>
                  <a:pt x="0" y="190"/>
                  <a:pt x="0" y="190"/>
                </a:cubicBezTo>
                <a:cubicBezTo>
                  <a:pt x="0" y="190"/>
                  <a:pt x="0" y="190"/>
                  <a:pt x="0" y="190"/>
                </a:cubicBezTo>
                <a:moveTo>
                  <a:pt x="0" y="190"/>
                </a:moveTo>
                <a:cubicBezTo>
                  <a:pt x="0" y="190"/>
                  <a:pt x="0" y="190"/>
                  <a:pt x="0" y="190"/>
                </a:cubicBezTo>
                <a:cubicBezTo>
                  <a:pt x="0" y="190"/>
                  <a:pt x="0" y="190"/>
                  <a:pt x="0" y="190"/>
                </a:cubicBezTo>
                <a:moveTo>
                  <a:pt x="0" y="190"/>
                </a:moveTo>
                <a:cubicBezTo>
                  <a:pt x="0" y="190"/>
                  <a:pt x="0" y="190"/>
                  <a:pt x="0" y="190"/>
                </a:cubicBezTo>
                <a:cubicBezTo>
                  <a:pt x="0" y="190"/>
                  <a:pt x="0" y="190"/>
                  <a:pt x="0" y="190"/>
                </a:cubicBezTo>
                <a:moveTo>
                  <a:pt x="0" y="189"/>
                </a:moveTo>
                <a:cubicBezTo>
                  <a:pt x="0" y="189"/>
                  <a:pt x="0" y="190"/>
                  <a:pt x="0" y="190"/>
                </a:cubicBezTo>
                <a:cubicBezTo>
                  <a:pt x="0" y="190"/>
                  <a:pt x="0" y="189"/>
                  <a:pt x="0" y="189"/>
                </a:cubicBezTo>
                <a:moveTo>
                  <a:pt x="0" y="189"/>
                </a:moveTo>
                <a:cubicBezTo>
                  <a:pt x="0" y="189"/>
                  <a:pt x="0" y="189"/>
                  <a:pt x="0" y="189"/>
                </a:cubicBezTo>
                <a:cubicBezTo>
                  <a:pt x="0" y="189"/>
                  <a:pt x="0" y="189"/>
                  <a:pt x="0" y="189"/>
                </a:cubicBezTo>
                <a:moveTo>
                  <a:pt x="0" y="189"/>
                </a:moveTo>
                <a:cubicBezTo>
                  <a:pt x="0" y="189"/>
                  <a:pt x="0" y="189"/>
                  <a:pt x="0" y="189"/>
                </a:cubicBezTo>
                <a:cubicBezTo>
                  <a:pt x="0" y="189"/>
                  <a:pt x="0" y="189"/>
                  <a:pt x="0" y="189"/>
                </a:cubicBezTo>
                <a:moveTo>
                  <a:pt x="0" y="189"/>
                </a:moveTo>
                <a:cubicBezTo>
                  <a:pt x="0" y="189"/>
                  <a:pt x="0" y="189"/>
                  <a:pt x="0" y="189"/>
                </a:cubicBezTo>
                <a:cubicBezTo>
                  <a:pt x="0" y="189"/>
                  <a:pt x="0" y="189"/>
                  <a:pt x="0" y="189"/>
                </a:cubicBezTo>
                <a:moveTo>
                  <a:pt x="0" y="188"/>
                </a:moveTo>
                <a:cubicBezTo>
                  <a:pt x="0" y="188"/>
                  <a:pt x="0" y="188"/>
                  <a:pt x="0" y="188"/>
                </a:cubicBezTo>
                <a:cubicBezTo>
                  <a:pt x="0" y="188"/>
                  <a:pt x="0" y="188"/>
                  <a:pt x="0" y="188"/>
                </a:cubicBezTo>
                <a:moveTo>
                  <a:pt x="0" y="188"/>
                </a:moveTo>
                <a:cubicBezTo>
                  <a:pt x="0" y="188"/>
                  <a:pt x="0" y="188"/>
                  <a:pt x="0" y="188"/>
                </a:cubicBezTo>
                <a:cubicBezTo>
                  <a:pt x="0" y="188"/>
                  <a:pt x="0" y="188"/>
                  <a:pt x="0" y="188"/>
                </a:cubicBezTo>
                <a:moveTo>
                  <a:pt x="0" y="188"/>
                </a:moveTo>
                <a:cubicBezTo>
                  <a:pt x="0" y="188"/>
                  <a:pt x="0" y="188"/>
                  <a:pt x="0" y="188"/>
                </a:cubicBezTo>
                <a:cubicBezTo>
                  <a:pt x="0" y="188"/>
                  <a:pt x="0" y="188"/>
                  <a:pt x="0" y="188"/>
                </a:cubicBezTo>
                <a:moveTo>
                  <a:pt x="0" y="187"/>
                </a:moveTo>
                <a:cubicBezTo>
                  <a:pt x="0" y="187"/>
                  <a:pt x="0" y="187"/>
                  <a:pt x="0" y="188"/>
                </a:cubicBezTo>
                <a:cubicBezTo>
                  <a:pt x="0" y="187"/>
                  <a:pt x="0" y="187"/>
                  <a:pt x="0" y="187"/>
                </a:cubicBezTo>
                <a:moveTo>
                  <a:pt x="0" y="187"/>
                </a:moveTo>
                <a:cubicBezTo>
                  <a:pt x="0" y="187"/>
                  <a:pt x="0" y="187"/>
                  <a:pt x="0" y="187"/>
                </a:cubicBezTo>
                <a:cubicBezTo>
                  <a:pt x="0" y="187"/>
                  <a:pt x="0" y="187"/>
                  <a:pt x="0" y="187"/>
                </a:cubicBezTo>
                <a:moveTo>
                  <a:pt x="0" y="187"/>
                </a:moveTo>
                <a:cubicBezTo>
                  <a:pt x="0" y="187"/>
                  <a:pt x="0" y="187"/>
                  <a:pt x="0" y="187"/>
                </a:cubicBezTo>
                <a:cubicBezTo>
                  <a:pt x="0" y="187"/>
                  <a:pt x="0" y="187"/>
                  <a:pt x="0" y="187"/>
                </a:cubicBezTo>
                <a:moveTo>
                  <a:pt x="0" y="186"/>
                </a:moveTo>
                <a:cubicBezTo>
                  <a:pt x="0" y="186"/>
                  <a:pt x="0" y="187"/>
                  <a:pt x="0" y="187"/>
                </a:cubicBezTo>
                <a:cubicBezTo>
                  <a:pt x="0" y="187"/>
                  <a:pt x="0" y="187"/>
                  <a:pt x="0" y="186"/>
                </a:cubicBezTo>
                <a:moveTo>
                  <a:pt x="0" y="186"/>
                </a:moveTo>
                <a:cubicBezTo>
                  <a:pt x="0" y="186"/>
                  <a:pt x="0" y="186"/>
                  <a:pt x="0" y="186"/>
                </a:cubicBezTo>
                <a:cubicBezTo>
                  <a:pt x="0" y="186"/>
                  <a:pt x="0" y="186"/>
                  <a:pt x="0" y="186"/>
                </a:cubicBezTo>
                <a:moveTo>
                  <a:pt x="0" y="186"/>
                </a:moveTo>
                <a:cubicBezTo>
                  <a:pt x="0" y="186"/>
                  <a:pt x="0" y="186"/>
                  <a:pt x="0" y="186"/>
                </a:cubicBezTo>
                <a:cubicBezTo>
                  <a:pt x="0" y="186"/>
                  <a:pt x="0" y="186"/>
                  <a:pt x="0" y="186"/>
                </a:cubicBezTo>
                <a:moveTo>
                  <a:pt x="0" y="186"/>
                </a:moveTo>
                <a:cubicBezTo>
                  <a:pt x="0" y="186"/>
                  <a:pt x="0" y="186"/>
                  <a:pt x="0" y="186"/>
                </a:cubicBezTo>
                <a:cubicBezTo>
                  <a:pt x="0" y="186"/>
                  <a:pt x="0" y="186"/>
                  <a:pt x="0" y="186"/>
                </a:cubicBezTo>
                <a:moveTo>
                  <a:pt x="0" y="185"/>
                </a:moveTo>
                <a:cubicBezTo>
                  <a:pt x="0" y="185"/>
                  <a:pt x="0" y="185"/>
                  <a:pt x="0" y="185"/>
                </a:cubicBezTo>
                <a:cubicBezTo>
                  <a:pt x="0" y="185"/>
                  <a:pt x="0" y="185"/>
                  <a:pt x="0" y="185"/>
                </a:cubicBezTo>
                <a:moveTo>
                  <a:pt x="0" y="185"/>
                </a:moveTo>
                <a:cubicBezTo>
                  <a:pt x="0" y="185"/>
                  <a:pt x="0" y="185"/>
                  <a:pt x="0" y="185"/>
                </a:cubicBezTo>
                <a:cubicBezTo>
                  <a:pt x="0" y="185"/>
                  <a:pt x="0" y="185"/>
                  <a:pt x="0" y="185"/>
                </a:cubicBezTo>
                <a:moveTo>
                  <a:pt x="0" y="184"/>
                </a:moveTo>
                <a:cubicBezTo>
                  <a:pt x="0" y="184"/>
                  <a:pt x="0" y="184"/>
                  <a:pt x="0" y="185"/>
                </a:cubicBezTo>
                <a:cubicBezTo>
                  <a:pt x="0" y="184"/>
                  <a:pt x="0" y="184"/>
                  <a:pt x="0" y="184"/>
                </a:cubicBezTo>
                <a:moveTo>
                  <a:pt x="194" y="0"/>
                </a:moveTo>
                <a:cubicBezTo>
                  <a:pt x="194" y="0"/>
                  <a:pt x="194" y="0"/>
                  <a:pt x="194" y="0"/>
                </a:cubicBezTo>
                <a:cubicBezTo>
                  <a:pt x="194" y="0"/>
                  <a:pt x="194" y="0"/>
                  <a:pt x="194" y="0"/>
                </a:cubicBezTo>
                <a:moveTo>
                  <a:pt x="193" y="0"/>
                </a:moveTo>
                <a:cubicBezTo>
                  <a:pt x="193" y="0"/>
                  <a:pt x="193" y="0"/>
                  <a:pt x="193" y="0"/>
                </a:cubicBezTo>
                <a:cubicBezTo>
                  <a:pt x="193" y="0"/>
                  <a:pt x="193" y="0"/>
                  <a:pt x="193" y="0"/>
                </a:cubicBezTo>
                <a:moveTo>
                  <a:pt x="193" y="0"/>
                </a:moveTo>
                <a:cubicBezTo>
                  <a:pt x="193" y="0"/>
                  <a:pt x="193" y="0"/>
                  <a:pt x="193" y="0"/>
                </a:cubicBezTo>
                <a:cubicBezTo>
                  <a:pt x="193" y="0"/>
                  <a:pt x="193" y="0"/>
                  <a:pt x="193" y="0"/>
                </a:cubicBezTo>
                <a:moveTo>
                  <a:pt x="192" y="0"/>
                </a:moveTo>
                <a:cubicBezTo>
                  <a:pt x="192" y="0"/>
                  <a:pt x="192" y="0"/>
                  <a:pt x="193" y="0"/>
                </a:cubicBezTo>
                <a:cubicBezTo>
                  <a:pt x="193" y="0"/>
                  <a:pt x="192" y="0"/>
                  <a:pt x="192" y="0"/>
                </a:cubicBezTo>
                <a:moveTo>
                  <a:pt x="192" y="0"/>
                </a:moveTo>
                <a:cubicBezTo>
                  <a:pt x="192" y="0"/>
                  <a:pt x="192" y="0"/>
                  <a:pt x="192" y="0"/>
                </a:cubicBezTo>
                <a:cubicBezTo>
                  <a:pt x="192" y="0"/>
                  <a:pt x="192" y="0"/>
                  <a:pt x="192" y="0"/>
                </a:cubicBezTo>
                <a:moveTo>
                  <a:pt x="192" y="0"/>
                </a:moveTo>
                <a:cubicBezTo>
                  <a:pt x="192" y="0"/>
                  <a:pt x="192" y="0"/>
                  <a:pt x="192" y="0"/>
                </a:cubicBezTo>
                <a:cubicBezTo>
                  <a:pt x="192" y="0"/>
                  <a:pt x="192" y="0"/>
                  <a:pt x="192" y="0"/>
                </a:cubicBezTo>
                <a:moveTo>
                  <a:pt x="191" y="0"/>
                </a:moveTo>
                <a:cubicBezTo>
                  <a:pt x="191" y="0"/>
                  <a:pt x="191" y="0"/>
                  <a:pt x="191" y="0"/>
                </a:cubicBezTo>
                <a:cubicBezTo>
                  <a:pt x="191" y="0"/>
                  <a:pt x="191" y="0"/>
                  <a:pt x="191" y="0"/>
                </a:cubicBezTo>
                <a:moveTo>
                  <a:pt x="191" y="0"/>
                </a:moveTo>
                <a:cubicBezTo>
                  <a:pt x="191" y="0"/>
                  <a:pt x="191" y="0"/>
                  <a:pt x="191" y="0"/>
                </a:cubicBezTo>
                <a:cubicBezTo>
                  <a:pt x="191" y="0"/>
                  <a:pt x="191" y="0"/>
                  <a:pt x="191" y="0"/>
                </a:cubicBezTo>
                <a:moveTo>
                  <a:pt x="191" y="0"/>
                </a:moveTo>
                <a:cubicBezTo>
                  <a:pt x="191" y="0"/>
                  <a:pt x="191" y="0"/>
                  <a:pt x="191" y="0"/>
                </a:cubicBezTo>
                <a:cubicBezTo>
                  <a:pt x="191" y="0"/>
                  <a:pt x="191" y="0"/>
                  <a:pt x="191" y="0"/>
                </a:cubicBezTo>
                <a:moveTo>
                  <a:pt x="190" y="0"/>
                </a:moveTo>
                <a:cubicBezTo>
                  <a:pt x="190" y="0"/>
                  <a:pt x="190" y="0"/>
                  <a:pt x="191" y="0"/>
                </a:cubicBezTo>
                <a:cubicBezTo>
                  <a:pt x="190" y="0"/>
                  <a:pt x="190" y="0"/>
                  <a:pt x="190" y="0"/>
                </a:cubicBezTo>
                <a:moveTo>
                  <a:pt x="190" y="0"/>
                </a:moveTo>
                <a:cubicBezTo>
                  <a:pt x="190" y="0"/>
                  <a:pt x="190" y="0"/>
                  <a:pt x="190" y="0"/>
                </a:cubicBezTo>
                <a:cubicBezTo>
                  <a:pt x="190" y="0"/>
                  <a:pt x="190" y="0"/>
                  <a:pt x="190" y="0"/>
                </a:cubicBezTo>
                <a:moveTo>
                  <a:pt x="190" y="0"/>
                </a:moveTo>
                <a:cubicBezTo>
                  <a:pt x="190" y="0"/>
                  <a:pt x="190" y="0"/>
                  <a:pt x="190" y="0"/>
                </a:cubicBezTo>
                <a:cubicBezTo>
                  <a:pt x="190" y="0"/>
                  <a:pt x="190" y="0"/>
                  <a:pt x="190" y="0"/>
                </a:cubicBezTo>
                <a:moveTo>
                  <a:pt x="189" y="0"/>
                </a:moveTo>
                <a:cubicBezTo>
                  <a:pt x="190" y="0"/>
                  <a:pt x="190" y="0"/>
                  <a:pt x="190" y="0"/>
                </a:cubicBezTo>
                <a:cubicBezTo>
                  <a:pt x="190" y="0"/>
                  <a:pt x="190" y="0"/>
                  <a:pt x="189" y="0"/>
                </a:cubicBezTo>
                <a:moveTo>
                  <a:pt x="189" y="0"/>
                </a:moveTo>
                <a:cubicBezTo>
                  <a:pt x="189" y="0"/>
                  <a:pt x="189" y="0"/>
                  <a:pt x="189" y="0"/>
                </a:cubicBezTo>
                <a:cubicBezTo>
                  <a:pt x="189" y="0"/>
                  <a:pt x="189" y="0"/>
                  <a:pt x="189" y="0"/>
                </a:cubicBezTo>
                <a:moveTo>
                  <a:pt x="189" y="0"/>
                </a:moveTo>
                <a:cubicBezTo>
                  <a:pt x="189" y="0"/>
                  <a:pt x="189" y="0"/>
                  <a:pt x="189" y="0"/>
                </a:cubicBezTo>
                <a:cubicBezTo>
                  <a:pt x="189" y="0"/>
                  <a:pt x="189" y="0"/>
                  <a:pt x="189" y="0"/>
                </a:cubicBezTo>
                <a:moveTo>
                  <a:pt x="189" y="0"/>
                </a:moveTo>
                <a:cubicBezTo>
                  <a:pt x="189" y="0"/>
                  <a:pt x="189" y="0"/>
                  <a:pt x="189" y="0"/>
                </a:cubicBezTo>
                <a:cubicBezTo>
                  <a:pt x="189" y="0"/>
                  <a:pt x="189" y="0"/>
                  <a:pt x="189" y="0"/>
                </a:cubicBezTo>
                <a:moveTo>
                  <a:pt x="188" y="0"/>
                </a:moveTo>
                <a:cubicBezTo>
                  <a:pt x="188" y="0"/>
                  <a:pt x="188" y="0"/>
                  <a:pt x="188" y="0"/>
                </a:cubicBezTo>
                <a:cubicBezTo>
                  <a:pt x="188" y="0"/>
                  <a:pt x="188" y="0"/>
                  <a:pt x="188" y="0"/>
                </a:cubicBezTo>
                <a:moveTo>
                  <a:pt x="188" y="0"/>
                </a:moveTo>
                <a:cubicBezTo>
                  <a:pt x="188" y="0"/>
                  <a:pt x="188" y="0"/>
                  <a:pt x="188" y="0"/>
                </a:cubicBezTo>
                <a:cubicBezTo>
                  <a:pt x="188" y="0"/>
                  <a:pt x="188" y="0"/>
                  <a:pt x="188" y="0"/>
                </a:cubicBezTo>
                <a:moveTo>
                  <a:pt x="188" y="0"/>
                </a:moveTo>
                <a:cubicBezTo>
                  <a:pt x="188" y="0"/>
                  <a:pt x="188" y="0"/>
                  <a:pt x="188" y="0"/>
                </a:cubicBezTo>
                <a:cubicBezTo>
                  <a:pt x="188" y="0"/>
                  <a:pt x="188" y="0"/>
                  <a:pt x="188" y="0"/>
                </a:cubicBezTo>
                <a:moveTo>
                  <a:pt x="187" y="0"/>
                </a:moveTo>
                <a:cubicBezTo>
                  <a:pt x="187" y="0"/>
                  <a:pt x="187" y="0"/>
                  <a:pt x="188" y="0"/>
                </a:cubicBezTo>
                <a:cubicBezTo>
                  <a:pt x="187" y="0"/>
                  <a:pt x="187" y="0"/>
                  <a:pt x="187" y="0"/>
                </a:cubicBezTo>
                <a:moveTo>
                  <a:pt x="187" y="0"/>
                </a:moveTo>
                <a:cubicBezTo>
                  <a:pt x="187" y="0"/>
                  <a:pt x="187" y="0"/>
                  <a:pt x="187" y="0"/>
                </a:cubicBezTo>
                <a:cubicBezTo>
                  <a:pt x="187" y="0"/>
                  <a:pt x="187" y="0"/>
                  <a:pt x="187" y="0"/>
                </a:cubicBezTo>
                <a:moveTo>
                  <a:pt x="187" y="0"/>
                </a:moveTo>
                <a:cubicBezTo>
                  <a:pt x="187" y="0"/>
                  <a:pt x="187" y="0"/>
                  <a:pt x="187" y="0"/>
                </a:cubicBezTo>
                <a:cubicBezTo>
                  <a:pt x="187" y="0"/>
                  <a:pt x="187" y="0"/>
                  <a:pt x="187" y="0"/>
                </a:cubicBezTo>
                <a:moveTo>
                  <a:pt x="186" y="0"/>
                </a:moveTo>
                <a:cubicBezTo>
                  <a:pt x="187" y="0"/>
                  <a:pt x="187" y="0"/>
                  <a:pt x="187" y="0"/>
                </a:cubicBezTo>
                <a:cubicBezTo>
                  <a:pt x="187" y="0"/>
                  <a:pt x="187" y="0"/>
                  <a:pt x="186" y="0"/>
                </a:cubicBezTo>
                <a:moveTo>
                  <a:pt x="186" y="0"/>
                </a:moveTo>
                <a:cubicBezTo>
                  <a:pt x="186" y="0"/>
                  <a:pt x="186" y="0"/>
                  <a:pt x="186" y="0"/>
                </a:cubicBezTo>
                <a:cubicBezTo>
                  <a:pt x="186" y="0"/>
                  <a:pt x="186" y="0"/>
                  <a:pt x="186" y="0"/>
                </a:cubicBezTo>
                <a:moveTo>
                  <a:pt x="186" y="0"/>
                </a:moveTo>
                <a:cubicBezTo>
                  <a:pt x="186" y="0"/>
                  <a:pt x="186" y="0"/>
                  <a:pt x="186" y="0"/>
                </a:cubicBezTo>
                <a:cubicBezTo>
                  <a:pt x="186" y="0"/>
                  <a:pt x="186" y="0"/>
                  <a:pt x="186" y="0"/>
                </a:cubicBezTo>
                <a:moveTo>
                  <a:pt x="185" y="0"/>
                </a:moveTo>
                <a:cubicBezTo>
                  <a:pt x="185" y="0"/>
                  <a:pt x="186" y="0"/>
                  <a:pt x="186" y="0"/>
                </a:cubicBezTo>
                <a:cubicBezTo>
                  <a:pt x="186" y="0"/>
                  <a:pt x="185" y="0"/>
                  <a:pt x="185" y="0"/>
                </a:cubicBezTo>
                <a:moveTo>
                  <a:pt x="185" y="0"/>
                </a:moveTo>
                <a:cubicBezTo>
                  <a:pt x="185" y="0"/>
                  <a:pt x="185" y="0"/>
                  <a:pt x="185" y="0"/>
                </a:cubicBezTo>
                <a:cubicBezTo>
                  <a:pt x="185" y="0"/>
                  <a:pt x="185" y="0"/>
                  <a:pt x="185" y="0"/>
                </a:cubicBezTo>
                <a:moveTo>
                  <a:pt x="185" y="0"/>
                </a:moveTo>
                <a:cubicBezTo>
                  <a:pt x="83" y="0"/>
                  <a:pt x="0" y="82"/>
                  <a:pt x="0" y="184"/>
                </a:cubicBezTo>
                <a:cubicBezTo>
                  <a:pt x="0" y="184"/>
                  <a:pt x="0" y="184"/>
                  <a:pt x="0" y="184"/>
                </a:cubicBezTo>
                <a:cubicBezTo>
                  <a:pt x="0" y="82"/>
                  <a:pt x="83" y="0"/>
                  <a:pt x="185" y="0"/>
                </a:cubicBezTo>
                <a:cubicBezTo>
                  <a:pt x="185" y="0"/>
                  <a:pt x="185" y="0"/>
                  <a:pt x="185" y="0"/>
                </a:cubicBezTo>
                <a:cubicBezTo>
                  <a:pt x="185" y="0"/>
                  <a:pt x="185" y="0"/>
                  <a:pt x="185" y="0"/>
                </a:cubicBezTo>
              </a:path>
            </a:pathLst>
          </a:custGeom>
          <a:solidFill>
            <a:srgbClr val="B0BBBB"/>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ctr" anchorCtr="0" compatLnSpc="1"/>
          <a:lstStyle/>
          <a:p>
            <a:pPr algn="ctr"/>
            <a:endParaRPr lang="zh-CN" altLang="en-US">
              <a:solidFill>
                <a:srgbClr val="FFFFFF"/>
              </a:solidFill>
            </a:endParaRPr>
          </a:p>
        </p:txBody>
      </p:sp>
      <p:sp>
        <p:nvSpPr>
          <p:cNvPr id="25" name="Oval 39"/>
          <p:cNvSpPr>
            <a:spLocks noChangeArrowheads="1"/>
          </p:cNvSpPr>
          <p:nvPr/>
        </p:nvSpPr>
        <p:spPr bwMode="auto">
          <a:xfrm>
            <a:off x="4648333" y="3066299"/>
            <a:ext cx="1183238" cy="1210180"/>
          </a:xfrm>
          <a:prstGeom prst="ellipse">
            <a:avLst/>
          </a:prstGeom>
          <a:blipFill dpi="0" rotWithShape="1">
            <a:blip r:embed="rId4" cstate="print">
              <a:extLst>
                <a:ext uri="{28A0092B-C50C-407E-A947-70E740481C1C}">
                  <a14:useLocalDpi xmlns:a14="http://schemas.microsoft.com/office/drawing/2010/main" val="0"/>
                </a:ext>
              </a:extLst>
            </a:blip>
            <a:srcRect/>
            <a:stretch>
              <a:fillRect l="-40913" r="-40913"/>
            </a:stretch>
          </a:blipFill>
          <a:ln>
            <a:gradFill>
              <a:gsLst>
                <a:gs pos="0">
                  <a:schemeClr val="accent1">
                    <a:lumMod val="5000"/>
                    <a:lumOff val="95000"/>
                  </a:schemeClr>
                </a:gs>
                <a:gs pos="100000">
                  <a:schemeClr val="accent2"/>
                </a:gs>
              </a:gsLst>
              <a:lin ang="5400000" scaled="1"/>
            </a:gradFill>
          </a:ln>
        </p:spPr>
        <p:txBody>
          <a:bodyPr vert="horz" wrap="square" lIns="91416" tIns="45708" rIns="91416" bIns="45708" numCol="1" anchor="ctr" anchorCtr="0" compatLnSpc="1"/>
          <a:lstStyle/>
          <a:p>
            <a:pPr algn="ctr"/>
            <a:endParaRPr lang="zh-CN" altLang="en-US">
              <a:solidFill>
                <a:srgbClr val="FFFFFF"/>
              </a:solidFill>
            </a:endParaRPr>
          </a:p>
        </p:txBody>
      </p:sp>
      <p:sp>
        <p:nvSpPr>
          <p:cNvPr id="26" name="Freeform 48"/>
          <p:cNvSpPr>
            <a:spLocks noEditPoints="1"/>
          </p:cNvSpPr>
          <p:nvPr/>
        </p:nvSpPr>
        <p:spPr bwMode="auto">
          <a:xfrm>
            <a:off x="4742991" y="3163111"/>
            <a:ext cx="523546" cy="542630"/>
          </a:xfrm>
          <a:custGeom>
            <a:avLst/>
            <a:gdLst>
              <a:gd name="T0" fmla="*/ 1 w 125"/>
              <a:gd name="T1" fmla="*/ 126 h 126"/>
              <a:gd name="T2" fmla="*/ 1 w 125"/>
              <a:gd name="T3" fmla="*/ 125 h 126"/>
              <a:gd name="T4" fmla="*/ 0 w 125"/>
              <a:gd name="T5" fmla="*/ 125 h 126"/>
              <a:gd name="T6" fmla="*/ 0 w 125"/>
              <a:gd name="T7" fmla="*/ 124 h 126"/>
              <a:gd name="T8" fmla="*/ 0 w 125"/>
              <a:gd name="T9" fmla="*/ 124 h 126"/>
              <a:gd name="T10" fmla="*/ 0 w 125"/>
              <a:gd name="T11" fmla="*/ 124 h 126"/>
              <a:gd name="T12" fmla="*/ 0 w 125"/>
              <a:gd name="T13" fmla="*/ 123 h 126"/>
              <a:gd name="T14" fmla="*/ 0 w 125"/>
              <a:gd name="T15" fmla="*/ 123 h 126"/>
              <a:gd name="T16" fmla="*/ 0 w 125"/>
              <a:gd name="T17" fmla="*/ 123 h 126"/>
              <a:gd name="T18" fmla="*/ 0 w 125"/>
              <a:gd name="T19" fmla="*/ 122 h 126"/>
              <a:gd name="T20" fmla="*/ 0 w 125"/>
              <a:gd name="T21" fmla="*/ 122 h 126"/>
              <a:gd name="T22" fmla="*/ 0 w 125"/>
              <a:gd name="T23" fmla="*/ 122 h 126"/>
              <a:gd name="T24" fmla="*/ 0 w 125"/>
              <a:gd name="T25" fmla="*/ 122 h 126"/>
              <a:gd name="T26" fmla="*/ 0 w 125"/>
              <a:gd name="T27" fmla="*/ 121 h 126"/>
              <a:gd name="T28" fmla="*/ 0 w 125"/>
              <a:gd name="T29" fmla="*/ 121 h 126"/>
              <a:gd name="T30" fmla="*/ 0 w 125"/>
              <a:gd name="T31" fmla="*/ 121 h 126"/>
              <a:gd name="T32" fmla="*/ 0 w 125"/>
              <a:gd name="T33" fmla="*/ 121 h 126"/>
              <a:gd name="T34" fmla="*/ 0 w 125"/>
              <a:gd name="T35" fmla="*/ 120 h 126"/>
              <a:gd name="T36" fmla="*/ 0 w 125"/>
              <a:gd name="T37" fmla="*/ 120 h 126"/>
              <a:gd name="T38" fmla="*/ 0 w 125"/>
              <a:gd name="T39" fmla="*/ 120 h 126"/>
              <a:gd name="T40" fmla="*/ 0 w 125"/>
              <a:gd name="T41" fmla="*/ 120 h 126"/>
              <a:gd name="T42" fmla="*/ 0 w 125"/>
              <a:gd name="T43" fmla="*/ 119 h 126"/>
              <a:gd name="T44" fmla="*/ 0 w 125"/>
              <a:gd name="T45" fmla="*/ 119 h 126"/>
              <a:gd name="T46" fmla="*/ 0 w 125"/>
              <a:gd name="T47" fmla="*/ 119 h 126"/>
              <a:gd name="T48" fmla="*/ 0 w 125"/>
              <a:gd name="T49" fmla="*/ 119 h 126"/>
              <a:gd name="T50" fmla="*/ 0 w 125"/>
              <a:gd name="T51" fmla="*/ 118 h 126"/>
              <a:gd name="T52" fmla="*/ 125 w 125"/>
              <a:gd name="T53" fmla="*/ 0 h 126"/>
              <a:gd name="T54" fmla="*/ 125 w 125"/>
              <a:gd name="T55" fmla="*/ 0 h 126"/>
              <a:gd name="T56" fmla="*/ 124 w 125"/>
              <a:gd name="T57" fmla="*/ 0 h 126"/>
              <a:gd name="T58" fmla="*/ 124 w 125"/>
              <a:gd name="T59" fmla="*/ 0 h 126"/>
              <a:gd name="T60" fmla="*/ 123 w 125"/>
              <a:gd name="T61" fmla="*/ 0 h 126"/>
              <a:gd name="T62" fmla="*/ 123 w 125"/>
              <a:gd name="T63" fmla="*/ 0 h 126"/>
              <a:gd name="T64" fmla="*/ 123 w 125"/>
              <a:gd name="T65" fmla="*/ 0 h 126"/>
              <a:gd name="T66" fmla="*/ 122 w 125"/>
              <a:gd name="T67" fmla="*/ 0 h 126"/>
              <a:gd name="T68" fmla="*/ 122 w 125"/>
              <a:gd name="T69" fmla="*/ 0 h 126"/>
              <a:gd name="T70" fmla="*/ 122 w 125"/>
              <a:gd name="T71" fmla="*/ 0 h 126"/>
              <a:gd name="T72" fmla="*/ 122 w 125"/>
              <a:gd name="T73" fmla="*/ 0 h 126"/>
              <a:gd name="T74" fmla="*/ 121 w 125"/>
              <a:gd name="T75" fmla="*/ 0 h 126"/>
              <a:gd name="T76" fmla="*/ 121 w 125"/>
              <a:gd name="T77" fmla="*/ 0 h 126"/>
              <a:gd name="T78" fmla="*/ 121 w 125"/>
              <a:gd name="T79" fmla="*/ 0 h 126"/>
              <a:gd name="T80" fmla="*/ 121 w 125"/>
              <a:gd name="T81" fmla="*/ 0 h 126"/>
              <a:gd name="T82" fmla="*/ 120 w 125"/>
              <a:gd name="T83" fmla="*/ 0 h 126"/>
              <a:gd name="T84" fmla="*/ 120 w 125"/>
              <a:gd name="T85" fmla="*/ 0 h 126"/>
              <a:gd name="T86" fmla="*/ 120 w 125"/>
              <a:gd name="T87" fmla="*/ 0 h 126"/>
              <a:gd name="T88" fmla="*/ 120 w 125"/>
              <a:gd name="T89" fmla="*/ 0 h 126"/>
              <a:gd name="T90" fmla="*/ 120 w 125"/>
              <a:gd name="T91" fmla="*/ 0 h 126"/>
              <a:gd name="T92" fmla="*/ 119 w 125"/>
              <a:gd name="T93" fmla="*/ 0 h 126"/>
              <a:gd name="T94" fmla="*/ 119 w 125"/>
              <a:gd name="T95" fmla="*/ 0 h 126"/>
              <a:gd name="T96" fmla="*/ 119 w 125"/>
              <a:gd name="T9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5" h="126">
                <a:moveTo>
                  <a:pt x="1" y="126"/>
                </a:moveTo>
                <a:cubicBezTo>
                  <a:pt x="1" y="126"/>
                  <a:pt x="1" y="126"/>
                  <a:pt x="1" y="126"/>
                </a:cubicBezTo>
                <a:cubicBezTo>
                  <a:pt x="1" y="126"/>
                  <a:pt x="1" y="126"/>
                  <a:pt x="1" y="126"/>
                </a:cubicBezTo>
                <a:moveTo>
                  <a:pt x="1" y="125"/>
                </a:moveTo>
                <a:cubicBezTo>
                  <a:pt x="1" y="125"/>
                  <a:pt x="1" y="125"/>
                  <a:pt x="1" y="125"/>
                </a:cubicBezTo>
                <a:cubicBezTo>
                  <a:pt x="1" y="125"/>
                  <a:pt x="1" y="125"/>
                  <a:pt x="1" y="125"/>
                </a:cubicBezTo>
                <a:moveTo>
                  <a:pt x="0" y="125"/>
                </a:moveTo>
                <a:cubicBezTo>
                  <a:pt x="0" y="125"/>
                  <a:pt x="0" y="125"/>
                  <a:pt x="0" y="125"/>
                </a:cubicBezTo>
                <a:cubicBezTo>
                  <a:pt x="0" y="125"/>
                  <a:pt x="0" y="125"/>
                  <a:pt x="0" y="125"/>
                </a:cubicBezTo>
                <a:moveTo>
                  <a:pt x="0" y="124"/>
                </a:moveTo>
                <a:cubicBezTo>
                  <a:pt x="0" y="124"/>
                  <a:pt x="0" y="124"/>
                  <a:pt x="0" y="124"/>
                </a:cubicBezTo>
                <a:cubicBezTo>
                  <a:pt x="0" y="124"/>
                  <a:pt x="0" y="124"/>
                  <a:pt x="0" y="124"/>
                </a:cubicBezTo>
                <a:moveTo>
                  <a:pt x="0" y="124"/>
                </a:moveTo>
                <a:cubicBezTo>
                  <a:pt x="0" y="124"/>
                  <a:pt x="0" y="124"/>
                  <a:pt x="0" y="124"/>
                </a:cubicBezTo>
                <a:cubicBezTo>
                  <a:pt x="0" y="124"/>
                  <a:pt x="0" y="124"/>
                  <a:pt x="0" y="124"/>
                </a:cubicBezTo>
                <a:moveTo>
                  <a:pt x="0" y="124"/>
                </a:moveTo>
                <a:cubicBezTo>
                  <a:pt x="0" y="124"/>
                  <a:pt x="0" y="124"/>
                  <a:pt x="0" y="124"/>
                </a:cubicBezTo>
                <a:cubicBezTo>
                  <a:pt x="0" y="124"/>
                  <a:pt x="0" y="124"/>
                  <a:pt x="0" y="124"/>
                </a:cubicBezTo>
                <a:moveTo>
                  <a:pt x="0" y="123"/>
                </a:moveTo>
                <a:cubicBezTo>
                  <a:pt x="0" y="123"/>
                  <a:pt x="0" y="123"/>
                  <a:pt x="0" y="123"/>
                </a:cubicBezTo>
                <a:cubicBezTo>
                  <a:pt x="0" y="123"/>
                  <a:pt x="0" y="123"/>
                  <a:pt x="0" y="123"/>
                </a:cubicBezTo>
                <a:moveTo>
                  <a:pt x="0" y="123"/>
                </a:moveTo>
                <a:cubicBezTo>
                  <a:pt x="0" y="123"/>
                  <a:pt x="0" y="123"/>
                  <a:pt x="0" y="123"/>
                </a:cubicBezTo>
                <a:cubicBezTo>
                  <a:pt x="0" y="123"/>
                  <a:pt x="0" y="123"/>
                  <a:pt x="0" y="123"/>
                </a:cubicBezTo>
                <a:moveTo>
                  <a:pt x="0" y="123"/>
                </a:moveTo>
                <a:cubicBezTo>
                  <a:pt x="0" y="123"/>
                  <a:pt x="0" y="123"/>
                  <a:pt x="0" y="123"/>
                </a:cubicBezTo>
                <a:cubicBezTo>
                  <a:pt x="0" y="123"/>
                  <a:pt x="0" y="123"/>
                  <a:pt x="0" y="123"/>
                </a:cubicBezTo>
                <a:moveTo>
                  <a:pt x="0" y="122"/>
                </a:moveTo>
                <a:cubicBezTo>
                  <a:pt x="0" y="122"/>
                  <a:pt x="0" y="122"/>
                  <a:pt x="0" y="123"/>
                </a:cubicBezTo>
                <a:cubicBezTo>
                  <a:pt x="0" y="122"/>
                  <a:pt x="0" y="122"/>
                  <a:pt x="0" y="122"/>
                </a:cubicBezTo>
                <a:moveTo>
                  <a:pt x="0" y="122"/>
                </a:moveTo>
                <a:cubicBezTo>
                  <a:pt x="0" y="122"/>
                  <a:pt x="0" y="122"/>
                  <a:pt x="0" y="122"/>
                </a:cubicBezTo>
                <a:cubicBezTo>
                  <a:pt x="0" y="122"/>
                  <a:pt x="0" y="122"/>
                  <a:pt x="0" y="122"/>
                </a:cubicBezTo>
                <a:moveTo>
                  <a:pt x="0" y="122"/>
                </a:moveTo>
                <a:cubicBezTo>
                  <a:pt x="0" y="122"/>
                  <a:pt x="0" y="122"/>
                  <a:pt x="0" y="122"/>
                </a:cubicBezTo>
                <a:cubicBezTo>
                  <a:pt x="0" y="122"/>
                  <a:pt x="0" y="122"/>
                  <a:pt x="0" y="122"/>
                </a:cubicBezTo>
                <a:moveTo>
                  <a:pt x="0" y="122"/>
                </a:moveTo>
                <a:cubicBezTo>
                  <a:pt x="0" y="122"/>
                  <a:pt x="0" y="122"/>
                  <a:pt x="0" y="122"/>
                </a:cubicBezTo>
                <a:cubicBezTo>
                  <a:pt x="0" y="122"/>
                  <a:pt x="0" y="122"/>
                  <a:pt x="0" y="122"/>
                </a:cubicBezTo>
                <a:moveTo>
                  <a:pt x="0" y="121"/>
                </a:moveTo>
                <a:cubicBezTo>
                  <a:pt x="0" y="121"/>
                  <a:pt x="0" y="121"/>
                  <a:pt x="0" y="121"/>
                </a:cubicBezTo>
                <a:cubicBezTo>
                  <a:pt x="0" y="121"/>
                  <a:pt x="0" y="121"/>
                  <a:pt x="0" y="121"/>
                </a:cubicBezTo>
                <a:moveTo>
                  <a:pt x="0" y="121"/>
                </a:moveTo>
                <a:cubicBezTo>
                  <a:pt x="0" y="121"/>
                  <a:pt x="0" y="121"/>
                  <a:pt x="0" y="121"/>
                </a:cubicBezTo>
                <a:cubicBezTo>
                  <a:pt x="0" y="121"/>
                  <a:pt x="0" y="121"/>
                  <a:pt x="0" y="121"/>
                </a:cubicBezTo>
                <a:moveTo>
                  <a:pt x="0" y="121"/>
                </a:moveTo>
                <a:cubicBezTo>
                  <a:pt x="0" y="121"/>
                  <a:pt x="0" y="121"/>
                  <a:pt x="0" y="121"/>
                </a:cubicBezTo>
                <a:cubicBezTo>
                  <a:pt x="0" y="121"/>
                  <a:pt x="0" y="121"/>
                  <a:pt x="0" y="121"/>
                </a:cubicBezTo>
                <a:moveTo>
                  <a:pt x="0" y="121"/>
                </a:moveTo>
                <a:cubicBezTo>
                  <a:pt x="0" y="121"/>
                  <a:pt x="0" y="121"/>
                  <a:pt x="0" y="121"/>
                </a:cubicBezTo>
                <a:cubicBezTo>
                  <a:pt x="0" y="121"/>
                  <a:pt x="0" y="121"/>
                  <a:pt x="0" y="121"/>
                </a:cubicBezTo>
                <a:moveTo>
                  <a:pt x="0" y="120"/>
                </a:moveTo>
                <a:cubicBezTo>
                  <a:pt x="0" y="120"/>
                  <a:pt x="0" y="120"/>
                  <a:pt x="0" y="120"/>
                </a:cubicBezTo>
                <a:cubicBezTo>
                  <a:pt x="0" y="120"/>
                  <a:pt x="0" y="120"/>
                  <a:pt x="0" y="120"/>
                </a:cubicBezTo>
                <a:moveTo>
                  <a:pt x="0" y="120"/>
                </a:moveTo>
                <a:cubicBezTo>
                  <a:pt x="0" y="120"/>
                  <a:pt x="0" y="120"/>
                  <a:pt x="0" y="120"/>
                </a:cubicBezTo>
                <a:cubicBezTo>
                  <a:pt x="0" y="120"/>
                  <a:pt x="0" y="120"/>
                  <a:pt x="0" y="120"/>
                </a:cubicBezTo>
                <a:moveTo>
                  <a:pt x="0" y="120"/>
                </a:moveTo>
                <a:cubicBezTo>
                  <a:pt x="0" y="120"/>
                  <a:pt x="0" y="120"/>
                  <a:pt x="0" y="120"/>
                </a:cubicBezTo>
                <a:cubicBezTo>
                  <a:pt x="0" y="120"/>
                  <a:pt x="0" y="120"/>
                  <a:pt x="0" y="120"/>
                </a:cubicBezTo>
                <a:moveTo>
                  <a:pt x="0" y="120"/>
                </a:moveTo>
                <a:cubicBezTo>
                  <a:pt x="0" y="120"/>
                  <a:pt x="0" y="120"/>
                  <a:pt x="0" y="120"/>
                </a:cubicBezTo>
                <a:cubicBezTo>
                  <a:pt x="0" y="120"/>
                  <a:pt x="0" y="120"/>
                  <a:pt x="0" y="120"/>
                </a:cubicBezTo>
                <a:moveTo>
                  <a:pt x="0" y="119"/>
                </a:moveTo>
                <a:cubicBezTo>
                  <a:pt x="0" y="119"/>
                  <a:pt x="0" y="119"/>
                  <a:pt x="0" y="119"/>
                </a:cubicBezTo>
                <a:cubicBezTo>
                  <a:pt x="0" y="119"/>
                  <a:pt x="0" y="119"/>
                  <a:pt x="0" y="119"/>
                </a:cubicBezTo>
                <a:moveTo>
                  <a:pt x="0" y="119"/>
                </a:moveTo>
                <a:cubicBezTo>
                  <a:pt x="0" y="119"/>
                  <a:pt x="0" y="119"/>
                  <a:pt x="0" y="119"/>
                </a:cubicBezTo>
                <a:cubicBezTo>
                  <a:pt x="0" y="119"/>
                  <a:pt x="0" y="119"/>
                  <a:pt x="0" y="119"/>
                </a:cubicBezTo>
                <a:moveTo>
                  <a:pt x="0" y="119"/>
                </a:moveTo>
                <a:cubicBezTo>
                  <a:pt x="0" y="119"/>
                  <a:pt x="0" y="119"/>
                  <a:pt x="0" y="119"/>
                </a:cubicBezTo>
                <a:cubicBezTo>
                  <a:pt x="0" y="119"/>
                  <a:pt x="0" y="119"/>
                  <a:pt x="0" y="119"/>
                </a:cubicBezTo>
                <a:moveTo>
                  <a:pt x="0" y="119"/>
                </a:moveTo>
                <a:cubicBezTo>
                  <a:pt x="0" y="119"/>
                  <a:pt x="0" y="119"/>
                  <a:pt x="0" y="119"/>
                </a:cubicBezTo>
                <a:cubicBezTo>
                  <a:pt x="0" y="119"/>
                  <a:pt x="0" y="119"/>
                  <a:pt x="0" y="119"/>
                </a:cubicBezTo>
                <a:moveTo>
                  <a:pt x="0" y="118"/>
                </a:moveTo>
                <a:cubicBezTo>
                  <a:pt x="0" y="118"/>
                  <a:pt x="0" y="118"/>
                  <a:pt x="0" y="119"/>
                </a:cubicBezTo>
                <a:cubicBezTo>
                  <a:pt x="0" y="118"/>
                  <a:pt x="0" y="118"/>
                  <a:pt x="0" y="118"/>
                </a:cubicBezTo>
                <a:moveTo>
                  <a:pt x="125" y="0"/>
                </a:moveTo>
                <a:cubicBezTo>
                  <a:pt x="125" y="0"/>
                  <a:pt x="125" y="0"/>
                  <a:pt x="125" y="0"/>
                </a:cubicBezTo>
                <a:cubicBezTo>
                  <a:pt x="125" y="0"/>
                  <a:pt x="125" y="0"/>
                  <a:pt x="125" y="0"/>
                </a:cubicBezTo>
                <a:moveTo>
                  <a:pt x="125" y="0"/>
                </a:moveTo>
                <a:cubicBezTo>
                  <a:pt x="125" y="0"/>
                  <a:pt x="125" y="0"/>
                  <a:pt x="125" y="0"/>
                </a:cubicBezTo>
                <a:cubicBezTo>
                  <a:pt x="125" y="0"/>
                  <a:pt x="125" y="0"/>
                  <a:pt x="125" y="0"/>
                </a:cubicBezTo>
                <a:moveTo>
                  <a:pt x="124" y="0"/>
                </a:moveTo>
                <a:cubicBezTo>
                  <a:pt x="124" y="0"/>
                  <a:pt x="124" y="0"/>
                  <a:pt x="124" y="0"/>
                </a:cubicBezTo>
                <a:cubicBezTo>
                  <a:pt x="124" y="0"/>
                  <a:pt x="124" y="0"/>
                  <a:pt x="124" y="0"/>
                </a:cubicBezTo>
                <a:moveTo>
                  <a:pt x="124" y="0"/>
                </a:moveTo>
                <a:cubicBezTo>
                  <a:pt x="124" y="0"/>
                  <a:pt x="124" y="0"/>
                  <a:pt x="124" y="0"/>
                </a:cubicBezTo>
                <a:cubicBezTo>
                  <a:pt x="124" y="0"/>
                  <a:pt x="124" y="0"/>
                  <a:pt x="124" y="0"/>
                </a:cubicBezTo>
                <a:moveTo>
                  <a:pt x="123" y="0"/>
                </a:moveTo>
                <a:cubicBezTo>
                  <a:pt x="123" y="0"/>
                  <a:pt x="123" y="0"/>
                  <a:pt x="123" y="0"/>
                </a:cubicBezTo>
                <a:cubicBezTo>
                  <a:pt x="123" y="0"/>
                  <a:pt x="123" y="0"/>
                  <a:pt x="123" y="0"/>
                </a:cubicBezTo>
                <a:moveTo>
                  <a:pt x="123" y="0"/>
                </a:moveTo>
                <a:cubicBezTo>
                  <a:pt x="123" y="0"/>
                  <a:pt x="123" y="0"/>
                  <a:pt x="123" y="0"/>
                </a:cubicBezTo>
                <a:cubicBezTo>
                  <a:pt x="123" y="0"/>
                  <a:pt x="123" y="0"/>
                  <a:pt x="123" y="0"/>
                </a:cubicBezTo>
                <a:moveTo>
                  <a:pt x="123" y="0"/>
                </a:moveTo>
                <a:cubicBezTo>
                  <a:pt x="123" y="0"/>
                  <a:pt x="123" y="0"/>
                  <a:pt x="123" y="0"/>
                </a:cubicBezTo>
                <a:cubicBezTo>
                  <a:pt x="123" y="0"/>
                  <a:pt x="123" y="0"/>
                  <a:pt x="123" y="0"/>
                </a:cubicBezTo>
                <a:moveTo>
                  <a:pt x="122" y="0"/>
                </a:moveTo>
                <a:cubicBezTo>
                  <a:pt x="122" y="0"/>
                  <a:pt x="122" y="0"/>
                  <a:pt x="122" y="0"/>
                </a:cubicBezTo>
                <a:cubicBezTo>
                  <a:pt x="122" y="0"/>
                  <a:pt x="122" y="0"/>
                  <a:pt x="122" y="0"/>
                </a:cubicBezTo>
                <a:moveTo>
                  <a:pt x="122" y="0"/>
                </a:moveTo>
                <a:cubicBezTo>
                  <a:pt x="122" y="0"/>
                  <a:pt x="122" y="0"/>
                  <a:pt x="122" y="0"/>
                </a:cubicBezTo>
                <a:cubicBezTo>
                  <a:pt x="122" y="0"/>
                  <a:pt x="122" y="0"/>
                  <a:pt x="122" y="0"/>
                </a:cubicBezTo>
                <a:moveTo>
                  <a:pt x="122" y="0"/>
                </a:moveTo>
                <a:cubicBezTo>
                  <a:pt x="122" y="0"/>
                  <a:pt x="122" y="0"/>
                  <a:pt x="122" y="0"/>
                </a:cubicBezTo>
                <a:cubicBezTo>
                  <a:pt x="122" y="0"/>
                  <a:pt x="122" y="0"/>
                  <a:pt x="122" y="0"/>
                </a:cubicBezTo>
                <a:moveTo>
                  <a:pt x="122" y="0"/>
                </a:moveTo>
                <a:cubicBezTo>
                  <a:pt x="122" y="0"/>
                  <a:pt x="122" y="0"/>
                  <a:pt x="122" y="0"/>
                </a:cubicBezTo>
                <a:cubicBezTo>
                  <a:pt x="122" y="0"/>
                  <a:pt x="122" y="0"/>
                  <a:pt x="122" y="0"/>
                </a:cubicBezTo>
                <a:moveTo>
                  <a:pt x="121" y="0"/>
                </a:moveTo>
                <a:cubicBezTo>
                  <a:pt x="121" y="0"/>
                  <a:pt x="121" y="0"/>
                  <a:pt x="121" y="0"/>
                </a:cubicBezTo>
                <a:cubicBezTo>
                  <a:pt x="121" y="0"/>
                  <a:pt x="121" y="0"/>
                  <a:pt x="121" y="0"/>
                </a:cubicBezTo>
                <a:moveTo>
                  <a:pt x="121" y="0"/>
                </a:moveTo>
                <a:cubicBezTo>
                  <a:pt x="121" y="0"/>
                  <a:pt x="121" y="0"/>
                  <a:pt x="121" y="0"/>
                </a:cubicBezTo>
                <a:cubicBezTo>
                  <a:pt x="121" y="0"/>
                  <a:pt x="121" y="0"/>
                  <a:pt x="121" y="0"/>
                </a:cubicBezTo>
                <a:moveTo>
                  <a:pt x="121" y="0"/>
                </a:moveTo>
                <a:cubicBezTo>
                  <a:pt x="121" y="0"/>
                  <a:pt x="121" y="0"/>
                  <a:pt x="121" y="0"/>
                </a:cubicBezTo>
                <a:cubicBezTo>
                  <a:pt x="121" y="0"/>
                  <a:pt x="121" y="0"/>
                  <a:pt x="121" y="0"/>
                </a:cubicBezTo>
                <a:moveTo>
                  <a:pt x="121" y="0"/>
                </a:moveTo>
                <a:cubicBezTo>
                  <a:pt x="121" y="0"/>
                  <a:pt x="121" y="0"/>
                  <a:pt x="121" y="0"/>
                </a:cubicBezTo>
                <a:cubicBezTo>
                  <a:pt x="121" y="0"/>
                  <a:pt x="121" y="0"/>
                  <a:pt x="121" y="0"/>
                </a:cubicBezTo>
                <a:moveTo>
                  <a:pt x="120" y="0"/>
                </a:moveTo>
                <a:cubicBezTo>
                  <a:pt x="120" y="0"/>
                  <a:pt x="120" y="0"/>
                  <a:pt x="120" y="0"/>
                </a:cubicBezTo>
                <a:cubicBezTo>
                  <a:pt x="120" y="0"/>
                  <a:pt x="120" y="0"/>
                  <a:pt x="120" y="0"/>
                </a:cubicBezTo>
                <a:moveTo>
                  <a:pt x="120" y="0"/>
                </a:moveTo>
                <a:cubicBezTo>
                  <a:pt x="120" y="0"/>
                  <a:pt x="120" y="0"/>
                  <a:pt x="120" y="0"/>
                </a:cubicBezTo>
                <a:cubicBezTo>
                  <a:pt x="120" y="0"/>
                  <a:pt x="120" y="0"/>
                  <a:pt x="120" y="0"/>
                </a:cubicBezTo>
                <a:moveTo>
                  <a:pt x="120" y="0"/>
                </a:moveTo>
                <a:cubicBezTo>
                  <a:pt x="120" y="0"/>
                  <a:pt x="120" y="0"/>
                  <a:pt x="120" y="0"/>
                </a:cubicBezTo>
                <a:cubicBezTo>
                  <a:pt x="120" y="0"/>
                  <a:pt x="120" y="0"/>
                  <a:pt x="120" y="0"/>
                </a:cubicBezTo>
                <a:moveTo>
                  <a:pt x="120" y="0"/>
                </a:moveTo>
                <a:cubicBezTo>
                  <a:pt x="120" y="0"/>
                  <a:pt x="120" y="0"/>
                  <a:pt x="120" y="0"/>
                </a:cubicBezTo>
                <a:cubicBezTo>
                  <a:pt x="120" y="0"/>
                  <a:pt x="120" y="0"/>
                  <a:pt x="120" y="0"/>
                </a:cubicBezTo>
                <a:moveTo>
                  <a:pt x="120" y="0"/>
                </a:moveTo>
                <a:cubicBezTo>
                  <a:pt x="120" y="0"/>
                  <a:pt x="120" y="0"/>
                  <a:pt x="120" y="0"/>
                </a:cubicBezTo>
                <a:cubicBezTo>
                  <a:pt x="120" y="0"/>
                  <a:pt x="120" y="0"/>
                  <a:pt x="120" y="0"/>
                </a:cubicBezTo>
                <a:moveTo>
                  <a:pt x="119" y="0"/>
                </a:moveTo>
                <a:cubicBezTo>
                  <a:pt x="119" y="0"/>
                  <a:pt x="119" y="0"/>
                  <a:pt x="119" y="0"/>
                </a:cubicBezTo>
                <a:cubicBezTo>
                  <a:pt x="119" y="0"/>
                  <a:pt x="119" y="0"/>
                  <a:pt x="119" y="0"/>
                </a:cubicBezTo>
                <a:moveTo>
                  <a:pt x="119" y="0"/>
                </a:moveTo>
                <a:cubicBezTo>
                  <a:pt x="119" y="0"/>
                  <a:pt x="119" y="0"/>
                  <a:pt x="119" y="0"/>
                </a:cubicBezTo>
                <a:cubicBezTo>
                  <a:pt x="119" y="0"/>
                  <a:pt x="119" y="0"/>
                  <a:pt x="119" y="0"/>
                </a:cubicBezTo>
                <a:moveTo>
                  <a:pt x="119" y="0"/>
                </a:moveTo>
                <a:cubicBezTo>
                  <a:pt x="119" y="0"/>
                  <a:pt x="119" y="0"/>
                  <a:pt x="119" y="0"/>
                </a:cubicBezTo>
                <a:cubicBezTo>
                  <a:pt x="119" y="0"/>
                  <a:pt x="119" y="0"/>
                  <a:pt x="119" y="0"/>
                </a:cubicBezTo>
              </a:path>
            </a:pathLst>
          </a:custGeom>
          <a:solidFill>
            <a:srgbClr val="B0BBBB"/>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ctr" anchorCtr="0" compatLnSpc="1"/>
          <a:lstStyle/>
          <a:p>
            <a:pPr algn="ctr"/>
            <a:endParaRPr lang="zh-CN" altLang="en-US">
              <a:solidFill>
                <a:srgbClr val="FFFFFF"/>
              </a:solidFill>
            </a:endParaRPr>
          </a:p>
        </p:txBody>
      </p:sp>
      <p:sp>
        <p:nvSpPr>
          <p:cNvPr id="40" name="Oval 42"/>
          <p:cNvSpPr>
            <a:spLocks noChangeArrowheads="1"/>
          </p:cNvSpPr>
          <p:nvPr/>
        </p:nvSpPr>
        <p:spPr bwMode="auto">
          <a:xfrm>
            <a:off x="3835851" y="1556728"/>
            <a:ext cx="1470526" cy="1518986"/>
          </a:xfrm>
          <a:prstGeom prst="ellipse">
            <a:avLst/>
          </a:prstGeom>
          <a:blipFill dpi="0" rotWithShape="1">
            <a:blip r:embed="rId5" cstate="print">
              <a:extLst>
                <a:ext uri="{28A0092B-C50C-407E-A947-70E740481C1C}">
                  <a14:useLocalDpi xmlns:a14="http://schemas.microsoft.com/office/drawing/2010/main" val="0"/>
                </a:ext>
              </a:extLst>
            </a:blip>
            <a:srcRect/>
            <a:stretch>
              <a:fillRect l="-27462" r="-27462"/>
            </a:stretch>
          </a:blipFill>
          <a:ln>
            <a:gradFill>
              <a:gsLst>
                <a:gs pos="0">
                  <a:schemeClr val="accent1">
                    <a:lumMod val="5000"/>
                    <a:lumOff val="95000"/>
                  </a:schemeClr>
                </a:gs>
                <a:gs pos="100000">
                  <a:schemeClr val="accent2"/>
                </a:gs>
              </a:gsLst>
              <a:lin ang="5400000" scaled="1"/>
            </a:gradFill>
          </a:ln>
        </p:spPr>
        <p:txBody>
          <a:bodyPr vert="horz" wrap="square" lIns="91416" tIns="45708" rIns="91416" bIns="45708" numCol="1" anchor="ctr" anchorCtr="0" compatLnSpc="1"/>
          <a:lstStyle/>
          <a:p>
            <a:pPr algn="ctr"/>
            <a:endParaRPr lang="zh-CN" altLang="en-US">
              <a:solidFill>
                <a:srgbClr val="FFFFFF"/>
              </a:solidFill>
            </a:endParaRPr>
          </a:p>
        </p:txBody>
      </p:sp>
      <p:sp>
        <p:nvSpPr>
          <p:cNvPr id="41" name="Freeform 53"/>
          <p:cNvSpPr>
            <a:spLocks noEditPoints="1"/>
          </p:cNvSpPr>
          <p:nvPr/>
        </p:nvSpPr>
        <p:spPr bwMode="auto">
          <a:xfrm>
            <a:off x="3953492" y="1678245"/>
            <a:ext cx="653071" cy="675833"/>
          </a:xfrm>
          <a:custGeom>
            <a:avLst/>
            <a:gdLst>
              <a:gd name="T0" fmla="*/ 0 w 156"/>
              <a:gd name="T1" fmla="*/ 156 h 157"/>
              <a:gd name="T2" fmla="*/ 0 w 156"/>
              <a:gd name="T3" fmla="*/ 156 h 157"/>
              <a:gd name="T4" fmla="*/ 0 w 156"/>
              <a:gd name="T5" fmla="*/ 155 h 157"/>
              <a:gd name="T6" fmla="*/ 0 w 156"/>
              <a:gd name="T7" fmla="*/ 155 h 157"/>
              <a:gd name="T8" fmla="*/ 0 w 156"/>
              <a:gd name="T9" fmla="*/ 154 h 157"/>
              <a:gd name="T10" fmla="*/ 0 w 156"/>
              <a:gd name="T11" fmla="*/ 154 h 157"/>
              <a:gd name="T12" fmla="*/ 0 w 156"/>
              <a:gd name="T13" fmla="*/ 153 h 157"/>
              <a:gd name="T14" fmla="*/ 0 w 156"/>
              <a:gd name="T15" fmla="*/ 153 h 157"/>
              <a:gd name="T16" fmla="*/ 0 w 156"/>
              <a:gd name="T17" fmla="*/ 152 h 157"/>
              <a:gd name="T18" fmla="*/ 0 w 156"/>
              <a:gd name="T19" fmla="*/ 152 h 157"/>
              <a:gd name="T20" fmla="*/ 0 w 156"/>
              <a:gd name="T21" fmla="*/ 151 h 157"/>
              <a:gd name="T22" fmla="*/ 0 w 156"/>
              <a:gd name="T23" fmla="*/ 151 h 157"/>
              <a:gd name="T24" fmla="*/ 0 w 156"/>
              <a:gd name="T25" fmla="*/ 150 h 157"/>
              <a:gd name="T26" fmla="*/ 0 w 156"/>
              <a:gd name="T27" fmla="*/ 150 h 157"/>
              <a:gd name="T28" fmla="*/ 0 w 156"/>
              <a:gd name="T29" fmla="*/ 149 h 157"/>
              <a:gd name="T30" fmla="*/ 0 w 156"/>
              <a:gd name="T31" fmla="*/ 149 h 157"/>
              <a:gd name="T32" fmla="*/ 0 w 156"/>
              <a:gd name="T33" fmla="*/ 149 h 157"/>
              <a:gd name="T34" fmla="*/ 0 w 156"/>
              <a:gd name="T35" fmla="*/ 148 h 157"/>
              <a:gd name="T36" fmla="*/ 0 w 156"/>
              <a:gd name="T37" fmla="*/ 148 h 157"/>
              <a:gd name="T38" fmla="*/ 0 w 156"/>
              <a:gd name="T39" fmla="*/ 147 h 157"/>
              <a:gd name="T40" fmla="*/ 0 w 156"/>
              <a:gd name="T41" fmla="*/ 147 h 157"/>
              <a:gd name="T42" fmla="*/ 0 w 156"/>
              <a:gd name="T43" fmla="*/ 146 h 157"/>
              <a:gd name="T44" fmla="*/ 0 w 156"/>
              <a:gd name="T45" fmla="*/ 146 h 157"/>
              <a:gd name="T46" fmla="*/ 0 w 156"/>
              <a:gd name="T47" fmla="*/ 145 h 157"/>
              <a:gd name="T48" fmla="*/ 0 w 156"/>
              <a:gd name="T49" fmla="*/ 145 h 157"/>
              <a:gd name="T50" fmla="*/ 0 w 156"/>
              <a:gd name="T51" fmla="*/ 144 h 157"/>
              <a:gd name="T52" fmla="*/ 0 w 156"/>
              <a:gd name="T53" fmla="*/ 143 h 157"/>
              <a:gd name="T54" fmla="*/ 156 w 156"/>
              <a:gd name="T55" fmla="*/ 0 h 157"/>
              <a:gd name="T56" fmla="*/ 155 w 156"/>
              <a:gd name="T57" fmla="*/ 0 h 157"/>
              <a:gd name="T58" fmla="*/ 155 w 156"/>
              <a:gd name="T59" fmla="*/ 0 h 157"/>
              <a:gd name="T60" fmla="*/ 154 w 156"/>
              <a:gd name="T61" fmla="*/ 0 h 157"/>
              <a:gd name="T62" fmla="*/ 154 w 156"/>
              <a:gd name="T63" fmla="*/ 0 h 157"/>
              <a:gd name="T64" fmla="*/ 153 w 156"/>
              <a:gd name="T65" fmla="*/ 0 h 157"/>
              <a:gd name="T66" fmla="*/ 153 w 156"/>
              <a:gd name="T67" fmla="*/ 0 h 157"/>
              <a:gd name="T68" fmla="*/ 142 w 156"/>
              <a:gd name="T69" fmla="*/ 0 h 157"/>
              <a:gd name="T70" fmla="*/ 143 w 156"/>
              <a:gd name="T71" fmla="*/ 0 h 157"/>
              <a:gd name="T72" fmla="*/ 152 w 156"/>
              <a:gd name="T73" fmla="*/ 0 h 157"/>
              <a:gd name="T74" fmla="*/ 152 w 156"/>
              <a:gd name="T75" fmla="*/ 0 h 157"/>
              <a:gd name="T76" fmla="*/ 151 w 156"/>
              <a:gd name="T77" fmla="*/ 0 h 157"/>
              <a:gd name="T78" fmla="*/ 144 w 156"/>
              <a:gd name="T79" fmla="*/ 0 h 157"/>
              <a:gd name="T80" fmla="*/ 144 w 156"/>
              <a:gd name="T81" fmla="*/ 0 h 157"/>
              <a:gd name="T82" fmla="*/ 150 w 156"/>
              <a:gd name="T83" fmla="*/ 0 h 157"/>
              <a:gd name="T84" fmla="*/ 145 w 156"/>
              <a:gd name="T85" fmla="*/ 0 h 157"/>
              <a:gd name="T86" fmla="*/ 145 w 156"/>
              <a:gd name="T87" fmla="*/ 0 h 157"/>
              <a:gd name="T88" fmla="*/ 150 w 156"/>
              <a:gd name="T89" fmla="*/ 0 h 157"/>
              <a:gd name="T90" fmla="*/ 145 w 156"/>
              <a:gd name="T91" fmla="*/ 0 h 157"/>
              <a:gd name="T92" fmla="*/ 145 w 156"/>
              <a:gd name="T93" fmla="*/ 0 h 157"/>
              <a:gd name="T94" fmla="*/ 149 w 156"/>
              <a:gd name="T95" fmla="*/ 0 h 157"/>
              <a:gd name="T96" fmla="*/ 146 w 156"/>
              <a:gd name="T97" fmla="*/ 0 h 157"/>
              <a:gd name="T98" fmla="*/ 146 w 156"/>
              <a:gd name="T99" fmla="*/ 0 h 157"/>
              <a:gd name="T100" fmla="*/ 148 w 156"/>
              <a:gd name="T101" fmla="*/ 0 h 157"/>
              <a:gd name="T102" fmla="*/ 147 w 156"/>
              <a:gd name="T103" fmla="*/ 0 h 157"/>
              <a:gd name="T104" fmla="*/ 147 w 156"/>
              <a:gd name="T105" fmla="*/ 0 h 157"/>
              <a:gd name="T106" fmla="*/ 147 w 156"/>
              <a:gd name="T107"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6" h="157">
                <a:moveTo>
                  <a:pt x="0" y="157"/>
                </a:moveTo>
                <a:cubicBezTo>
                  <a:pt x="0" y="157"/>
                  <a:pt x="0" y="157"/>
                  <a:pt x="0" y="157"/>
                </a:cubicBezTo>
                <a:cubicBezTo>
                  <a:pt x="0" y="157"/>
                  <a:pt x="0" y="157"/>
                  <a:pt x="0" y="157"/>
                </a:cubicBezTo>
                <a:moveTo>
                  <a:pt x="0" y="156"/>
                </a:moveTo>
                <a:cubicBezTo>
                  <a:pt x="0" y="156"/>
                  <a:pt x="0" y="156"/>
                  <a:pt x="0" y="156"/>
                </a:cubicBezTo>
                <a:cubicBezTo>
                  <a:pt x="0" y="156"/>
                  <a:pt x="0" y="156"/>
                  <a:pt x="0" y="156"/>
                </a:cubicBezTo>
                <a:moveTo>
                  <a:pt x="0" y="156"/>
                </a:moveTo>
                <a:cubicBezTo>
                  <a:pt x="0" y="156"/>
                  <a:pt x="0" y="156"/>
                  <a:pt x="0" y="156"/>
                </a:cubicBezTo>
                <a:cubicBezTo>
                  <a:pt x="0" y="156"/>
                  <a:pt x="0" y="156"/>
                  <a:pt x="0" y="156"/>
                </a:cubicBezTo>
                <a:moveTo>
                  <a:pt x="0" y="156"/>
                </a:moveTo>
                <a:cubicBezTo>
                  <a:pt x="0" y="156"/>
                  <a:pt x="0" y="156"/>
                  <a:pt x="0" y="156"/>
                </a:cubicBezTo>
                <a:cubicBezTo>
                  <a:pt x="0" y="156"/>
                  <a:pt x="0" y="156"/>
                  <a:pt x="0" y="156"/>
                </a:cubicBezTo>
                <a:moveTo>
                  <a:pt x="0" y="156"/>
                </a:moveTo>
                <a:cubicBezTo>
                  <a:pt x="0" y="156"/>
                  <a:pt x="0" y="156"/>
                  <a:pt x="0" y="156"/>
                </a:cubicBezTo>
                <a:cubicBezTo>
                  <a:pt x="0" y="156"/>
                  <a:pt x="0" y="156"/>
                  <a:pt x="0" y="156"/>
                </a:cubicBezTo>
                <a:moveTo>
                  <a:pt x="0" y="155"/>
                </a:moveTo>
                <a:cubicBezTo>
                  <a:pt x="0" y="155"/>
                  <a:pt x="0" y="155"/>
                  <a:pt x="0" y="155"/>
                </a:cubicBezTo>
                <a:cubicBezTo>
                  <a:pt x="0" y="155"/>
                  <a:pt x="0" y="155"/>
                  <a:pt x="0" y="155"/>
                </a:cubicBezTo>
                <a:moveTo>
                  <a:pt x="0" y="155"/>
                </a:moveTo>
                <a:cubicBezTo>
                  <a:pt x="0" y="155"/>
                  <a:pt x="0" y="155"/>
                  <a:pt x="0" y="155"/>
                </a:cubicBezTo>
                <a:cubicBezTo>
                  <a:pt x="0" y="155"/>
                  <a:pt x="0" y="155"/>
                  <a:pt x="0" y="155"/>
                </a:cubicBezTo>
                <a:moveTo>
                  <a:pt x="0" y="155"/>
                </a:moveTo>
                <a:cubicBezTo>
                  <a:pt x="0" y="155"/>
                  <a:pt x="0" y="155"/>
                  <a:pt x="0" y="155"/>
                </a:cubicBezTo>
                <a:cubicBezTo>
                  <a:pt x="0" y="155"/>
                  <a:pt x="0" y="155"/>
                  <a:pt x="0" y="155"/>
                </a:cubicBezTo>
                <a:moveTo>
                  <a:pt x="0" y="155"/>
                </a:moveTo>
                <a:cubicBezTo>
                  <a:pt x="0" y="155"/>
                  <a:pt x="0" y="155"/>
                  <a:pt x="0" y="155"/>
                </a:cubicBezTo>
                <a:cubicBezTo>
                  <a:pt x="0" y="155"/>
                  <a:pt x="0" y="155"/>
                  <a:pt x="0" y="155"/>
                </a:cubicBezTo>
                <a:moveTo>
                  <a:pt x="0" y="154"/>
                </a:moveTo>
                <a:cubicBezTo>
                  <a:pt x="0" y="154"/>
                  <a:pt x="0" y="154"/>
                  <a:pt x="0" y="154"/>
                </a:cubicBezTo>
                <a:cubicBezTo>
                  <a:pt x="0" y="154"/>
                  <a:pt x="0" y="154"/>
                  <a:pt x="0" y="154"/>
                </a:cubicBezTo>
                <a:moveTo>
                  <a:pt x="0" y="154"/>
                </a:moveTo>
                <a:cubicBezTo>
                  <a:pt x="0" y="154"/>
                  <a:pt x="0" y="154"/>
                  <a:pt x="0" y="154"/>
                </a:cubicBezTo>
                <a:cubicBezTo>
                  <a:pt x="0" y="154"/>
                  <a:pt x="0" y="154"/>
                  <a:pt x="0" y="154"/>
                </a:cubicBezTo>
                <a:moveTo>
                  <a:pt x="0" y="154"/>
                </a:moveTo>
                <a:cubicBezTo>
                  <a:pt x="0" y="154"/>
                  <a:pt x="0" y="154"/>
                  <a:pt x="0" y="154"/>
                </a:cubicBezTo>
                <a:cubicBezTo>
                  <a:pt x="0" y="154"/>
                  <a:pt x="0" y="154"/>
                  <a:pt x="0" y="154"/>
                </a:cubicBezTo>
                <a:moveTo>
                  <a:pt x="0" y="154"/>
                </a:moveTo>
                <a:cubicBezTo>
                  <a:pt x="0" y="154"/>
                  <a:pt x="0" y="154"/>
                  <a:pt x="0" y="154"/>
                </a:cubicBezTo>
                <a:cubicBezTo>
                  <a:pt x="0" y="154"/>
                  <a:pt x="0" y="154"/>
                  <a:pt x="0" y="154"/>
                </a:cubicBezTo>
                <a:moveTo>
                  <a:pt x="0" y="153"/>
                </a:moveTo>
                <a:cubicBezTo>
                  <a:pt x="0" y="153"/>
                  <a:pt x="0" y="153"/>
                  <a:pt x="0" y="153"/>
                </a:cubicBezTo>
                <a:cubicBezTo>
                  <a:pt x="0" y="153"/>
                  <a:pt x="0" y="153"/>
                  <a:pt x="0" y="153"/>
                </a:cubicBezTo>
                <a:moveTo>
                  <a:pt x="0" y="153"/>
                </a:moveTo>
                <a:cubicBezTo>
                  <a:pt x="0" y="153"/>
                  <a:pt x="0" y="153"/>
                  <a:pt x="0" y="153"/>
                </a:cubicBezTo>
                <a:cubicBezTo>
                  <a:pt x="0" y="153"/>
                  <a:pt x="0" y="153"/>
                  <a:pt x="0" y="153"/>
                </a:cubicBezTo>
                <a:moveTo>
                  <a:pt x="0" y="153"/>
                </a:moveTo>
                <a:cubicBezTo>
                  <a:pt x="0" y="153"/>
                  <a:pt x="0" y="153"/>
                  <a:pt x="0" y="153"/>
                </a:cubicBezTo>
                <a:cubicBezTo>
                  <a:pt x="0" y="153"/>
                  <a:pt x="0" y="153"/>
                  <a:pt x="0" y="153"/>
                </a:cubicBezTo>
                <a:moveTo>
                  <a:pt x="0" y="153"/>
                </a:moveTo>
                <a:cubicBezTo>
                  <a:pt x="0" y="153"/>
                  <a:pt x="0" y="153"/>
                  <a:pt x="0" y="153"/>
                </a:cubicBezTo>
                <a:cubicBezTo>
                  <a:pt x="0" y="153"/>
                  <a:pt x="0" y="153"/>
                  <a:pt x="0" y="153"/>
                </a:cubicBezTo>
                <a:moveTo>
                  <a:pt x="0" y="152"/>
                </a:moveTo>
                <a:cubicBezTo>
                  <a:pt x="0" y="152"/>
                  <a:pt x="0" y="152"/>
                  <a:pt x="0" y="153"/>
                </a:cubicBezTo>
                <a:cubicBezTo>
                  <a:pt x="0" y="152"/>
                  <a:pt x="0" y="152"/>
                  <a:pt x="0" y="152"/>
                </a:cubicBezTo>
                <a:moveTo>
                  <a:pt x="0" y="152"/>
                </a:moveTo>
                <a:cubicBezTo>
                  <a:pt x="0" y="152"/>
                  <a:pt x="0" y="152"/>
                  <a:pt x="0" y="152"/>
                </a:cubicBezTo>
                <a:cubicBezTo>
                  <a:pt x="0" y="152"/>
                  <a:pt x="0" y="152"/>
                  <a:pt x="0" y="152"/>
                </a:cubicBezTo>
                <a:moveTo>
                  <a:pt x="0" y="152"/>
                </a:moveTo>
                <a:cubicBezTo>
                  <a:pt x="0" y="152"/>
                  <a:pt x="0" y="152"/>
                  <a:pt x="0" y="152"/>
                </a:cubicBezTo>
                <a:cubicBezTo>
                  <a:pt x="0" y="152"/>
                  <a:pt x="0" y="152"/>
                  <a:pt x="0" y="152"/>
                </a:cubicBezTo>
                <a:moveTo>
                  <a:pt x="0" y="152"/>
                </a:moveTo>
                <a:cubicBezTo>
                  <a:pt x="0" y="152"/>
                  <a:pt x="0" y="152"/>
                  <a:pt x="0" y="152"/>
                </a:cubicBezTo>
                <a:cubicBezTo>
                  <a:pt x="0" y="152"/>
                  <a:pt x="0" y="152"/>
                  <a:pt x="0" y="152"/>
                </a:cubicBezTo>
                <a:moveTo>
                  <a:pt x="0" y="151"/>
                </a:moveTo>
                <a:cubicBezTo>
                  <a:pt x="0" y="151"/>
                  <a:pt x="0" y="152"/>
                  <a:pt x="0" y="152"/>
                </a:cubicBezTo>
                <a:cubicBezTo>
                  <a:pt x="0" y="152"/>
                  <a:pt x="0" y="151"/>
                  <a:pt x="0" y="151"/>
                </a:cubicBezTo>
                <a:moveTo>
                  <a:pt x="0" y="151"/>
                </a:moveTo>
                <a:cubicBezTo>
                  <a:pt x="0" y="151"/>
                  <a:pt x="0" y="151"/>
                  <a:pt x="0" y="151"/>
                </a:cubicBezTo>
                <a:cubicBezTo>
                  <a:pt x="0" y="151"/>
                  <a:pt x="0" y="151"/>
                  <a:pt x="0" y="151"/>
                </a:cubicBezTo>
                <a:moveTo>
                  <a:pt x="0" y="151"/>
                </a:moveTo>
                <a:cubicBezTo>
                  <a:pt x="0" y="151"/>
                  <a:pt x="0" y="151"/>
                  <a:pt x="0" y="151"/>
                </a:cubicBezTo>
                <a:cubicBezTo>
                  <a:pt x="0" y="151"/>
                  <a:pt x="0" y="151"/>
                  <a:pt x="0" y="151"/>
                </a:cubicBezTo>
                <a:moveTo>
                  <a:pt x="0" y="151"/>
                </a:moveTo>
                <a:cubicBezTo>
                  <a:pt x="0" y="151"/>
                  <a:pt x="0" y="151"/>
                  <a:pt x="0" y="151"/>
                </a:cubicBezTo>
                <a:cubicBezTo>
                  <a:pt x="0" y="151"/>
                  <a:pt x="0" y="151"/>
                  <a:pt x="0" y="151"/>
                </a:cubicBezTo>
                <a:moveTo>
                  <a:pt x="0" y="150"/>
                </a:moveTo>
                <a:cubicBezTo>
                  <a:pt x="0" y="151"/>
                  <a:pt x="0" y="151"/>
                  <a:pt x="0" y="151"/>
                </a:cubicBezTo>
                <a:cubicBezTo>
                  <a:pt x="0" y="151"/>
                  <a:pt x="0" y="151"/>
                  <a:pt x="0" y="150"/>
                </a:cubicBezTo>
                <a:moveTo>
                  <a:pt x="0" y="150"/>
                </a:moveTo>
                <a:cubicBezTo>
                  <a:pt x="0" y="150"/>
                  <a:pt x="0" y="150"/>
                  <a:pt x="0" y="150"/>
                </a:cubicBezTo>
                <a:cubicBezTo>
                  <a:pt x="0" y="150"/>
                  <a:pt x="0" y="150"/>
                  <a:pt x="0" y="150"/>
                </a:cubicBezTo>
                <a:moveTo>
                  <a:pt x="0" y="150"/>
                </a:moveTo>
                <a:cubicBezTo>
                  <a:pt x="0" y="150"/>
                  <a:pt x="0" y="150"/>
                  <a:pt x="0" y="150"/>
                </a:cubicBezTo>
                <a:cubicBezTo>
                  <a:pt x="0" y="150"/>
                  <a:pt x="0" y="150"/>
                  <a:pt x="0" y="150"/>
                </a:cubicBezTo>
                <a:moveTo>
                  <a:pt x="0" y="150"/>
                </a:moveTo>
                <a:cubicBezTo>
                  <a:pt x="0" y="150"/>
                  <a:pt x="0" y="150"/>
                  <a:pt x="0" y="150"/>
                </a:cubicBezTo>
                <a:cubicBezTo>
                  <a:pt x="0" y="150"/>
                  <a:pt x="0" y="150"/>
                  <a:pt x="0" y="150"/>
                </a:cubicBezTo>
                <a:moveTo>
                  <a:pt x="0" y="149"/>
                </a:moveTo>
                <a:cubicBezTo>
                  <a:pt x="0" y="150"/>
                  <a:pt x="0" y="150"/>
                  <a:pt x="0" y="150"/>
                </a:cubicBezTo>
                <a:cubicBezTo>
                  <a:pt x="0" y="150"/>
                  <a:pt x="0" y="150"/>
                  <a:pt x="0" y="149"/>
                </a:cubicBezTo>
                <a:moveTo>
                  <a:pt x="0" y="149"/>
                </a:moveTo>
                <a:cubicBezTo>
                  <a:pt x="0" y="149"/>
                  <a:pt x="0" y="149"/>
                  <a:pt x="0" y="149"/>
                </a:cubicBezTo>
                <a:cubicBezTo>
                  <a:pt x="0" y="149"/>
                  <a:pt x="0" y="149"/>
                  <a:pt x="0" y="149"/>
                </a:cubicBezTo>
                <a:moveTo>
                  <a:pt x="0" y="149"/>
                </a:moveTo>
                <a:cubicBezTo>
                  <a:pt x="0" y="149"/>
                  <a:pt x="0" y="149"/>
                  <a:pt x="0" y="149"/>
                </a:cubicBezTo>
                <a:cubicBezTo>
                  <a:pt x="0" y="149"/>
                  <a:pt x="0" y="149"/>
                  <a:pt x="0" y="149"/>
                </a:cubicBezTo>
                <a:moveTo>
                  <a:pt x="0" y="149"/>
                </a:moveTo>
                <a:cubicBezTo>
                  <a:pt x="0" y="149"/>
                  <a:pt x="0" y="149"/>
                  <a:pt x="0" y="149"/>
                </a:cubicBezTo>
                <a:cubicBezTo>
                  <a:pt x="0" y="149"/>
                  <a:pt x="0" y="149"/>
                  <a:pt x="0" y="149"/>
                </a:cubicBezTo>
                <a:moveTo>
                  <a:pt x="0" y="149"/>
                </a:moveTo>
                <a:cubicBezTo>
                  <a:pt x="0" y="149"/>
                  <a:pt x="0" y="149"/>
                  <a:pt x="0" y="149"/>
                </a:cubicBezTo>
                <a:cubicBezTo>
                  <a:pt x="0" y="149"/>
                  <a:pt x="0" y="149"/>
                  <a:pt x="0" y="149"/>
                </a:cubicBezTo>
                <a:moveTo>
                  <a:pt x="0" y="148"/>
                </a:moveTo>
                <a:cubicBezTo>
                  <a:pt x="0" y="148"/>
                  <a:pt x="0" y="148"/>
                  <a:pt x="0" y="149"/>
                </a:cubicBezTo>
                <a:cubicBezTo>
                  <a:pt x="0" y="148"/>
                  <a:pt x="0" y="148"/>
                  <a:pt x="0" y="148"/>
                </a:cubicBezTo>
                <a:moveTo>
                  <a:pt x="0" y="148"/>
                </a:moveTo>
                <a:cubicBezTo>
                  <a:pt x="0" y="148"/>
                  <a:pt x="0" y="148"/>
                  <a:pt x="0" y="148"/>
                </a:cubicBezTo>
                <a:cubicBezTo>
                  <a:pt x="0" y="148"/>
                  <a:pt x="0" y="148"/>
                  <a:pt x="0" y="148"/>
                </a:cubicBezTo>
                <a:moveTo>
                  <a:pt x="0" y="148"/>
                </a:moveTo>
                <a:cubicBezTo>
                  <a:pt x="0" y="148"/>
                  <a:pt x="0" y="148"/>
                  <a:pt x="0" y="148"/>
                </a:cubicBezTo>
                <a:cubicBezTo>
                  <a:pt x="0" y="148"/>
                  <a:pt x="0" y="148"/>
                  <a:pt x="0" y="148"/>
                </a:cubicBezTo>
                <a:cubicBezTo>
                  <a:pt x="0" y="148"/>
                  <a:pt x="0" y="148"/>
                  <a:pt x="0" y="148"/>
                </a:cubicBezTo>
                <a:moveTo>
                  <a:pt x="0" y="148"/>
                </a:moveTo>
                <a:cubicBezTo>
                  <a:pt x="0" y="148"/>
                  <a:pt x="0" y="148"/>
                  <a:pt x="0" y="148"/>
                </a:cubicBezTo>
                <a:cubicBezTo>
                  <a:pt x="0" y="148"/>
                  <a:pt x="0" y="148"/>
                  <a:pt x="0" y="148"/>
                </a:cubicBezTo>
                <a:moveTo>
                  <a:pt x="0" y="147"/>
                </a:moveTo>
                <a:cubicBezTo>
                  <a:pt x="0" y="147"/>
                  <a:pt x="0" y="147"/>
                  <a:pt x="0" y="148"/>
                </a:cubicBezTo>
                <a:cubicBezTo>
                  <a:pt x="0" y="147"/>
                  <a:pt x="0" y="147"/>
                  <a:pt x="0" y="147"/>
                </a:cubicBezTo>
                <a:moveTo>
                  <a:pt x="0" y="147"/>
                </a:moveTo>
                <a:cubicBezTo>
                  <a:pt x="0" y="147"/>
                  <a:pt x="0" y="147"/>
                  <a:pt x="0" y="147"/>
                </a:cubicBezTo>
                <a:cubicBezTo>
                  <a:pt x="0" y="147"/>
                  <a:pt x="0" y="147"/>
                  <a:pt x="0" y="147"/>
                </a:cubicBezTo>
                <a:moveTo>
                  <a:pt x="0" y="147"/>
                </a:moveTo>
                <a:cubicBezTo>
                  <a:pt x="0" y="147"/>
                  <a:pt x="0" y="147"/>
                  <a:pt x="0" y="147"/>
                </a:cubicBezTo>
                <a:cubicBezTo>
                  <a:pt x="0" y="147"/>
                  <a:pt x="0" y="147"/>
                  <a:pt x="0" y="147"/>
                </a:cubicBezTo>
                <a:moveTo>
                  <a:pt x="0" y="147"/>
                </a:moveTo>
                <a:cubicBezTo>
                  <a:pt x="0" y="147"/>
                  <a:pt x="0" y="147"/>
                  <a:pt x="0" y="147"/>
                </a:cubicBezTo>
                <a:cubicBezTo>
                  <a:pt x="0" y="147"/>
                  <a:pt x="0" y="147"/>
                  <a:pt x="0" y="147"/>
                </a:cubicBezTo>
                <a:moveTo>
                  <a:pt x="0" y="146"/>
                </a:moveTo>
                <a:cubicBezTo>
                  <a:pt x="0" y="146"/>
                  <a:pt x="0" y="147"/>
                  <a:pt x="0" y="147"/>
                </a:cubicBezTo>
                <a:cubicBezTo>
                  <a:pt x="0" y="147"/>
                  <a:pt x="0" y="146"/>
                  <a:pt x="0" y="146"/>
                </a:cubicBezTo>
                <a:moveTo>
                  <a:pt x="0" y="146"/>
                </a:moveTo>
                <a:cubicBezTo>
                  <a:pt x="0" y="146"/>
                  <a:pt x="0" y="146"/>
                  <a:pt x="0" y="146"/>
                </a:cubicBezTo>
                <a:cubicBezTo>
                  <a:pt x="0" y="146"/>
                  <a:pt x="0" y="146"/>
                  <a:pt x="0" y="146"/>
                </a:cubicBezTo>
                <a:moveTo>
                  <a:pt x="0" y="146"/>
                </a:moveTo>
                <a:cubicBezTo>
                  <a:pt x="0" y="146"/>
                  <a:pt x="0" y="146"/>
                  <a:pt x="0" y="146"/>
                </a:cubicBezTo>
                <a:cubicBezTo>
                  <a:pt x="0" y="146"/>
                  <a:pt x="0" y="146"/>
                  <a:pt x="0" y="146"/>
                </a:cubicBezTo>
                <a:moveTo>
                  <a:pt x="0" y="146"/>
                </a:moveTo>
                <a:cubicBezTo>
                  <a:pt x="0" y="146"/>
                  <a:pt x="0" y="146"/>
                  <a:pt x="0" y="146"/>
                </a:cubicBezTo>
                <a:cubicBezTo>
                  <a:pt x="0" y="146"/>
                  <a:pt x="0" y="146"/>
                  <a:pt x="0" y="146"/>
                </a:cubicBezTo>
                <a:moveTo>
                  <a:pt x="0" y="145"/>
                </a:moveTo>
                <a:cubicBezTo>
                  <a:pt x="0" y="146"/>
                  <a:pt x="0" y="146"/>
                  <a:pt x="0" y="146"/>
                </a:cubicBezTo>
                <a:cubicBezTo>
                  <a:pt x="0" y="146"/>
                  <a:pt x="0" y="146"/>
                  <a:pt x="0" y="145"/>
                </a:cubicBezTo>
                <a:moveTo>
                  <a:pt x="0" y="145"/>
                </a:moveTo>
                <a:cubicBezTo>
                  <a:pt x="0" y="145"/>
                  <a:pt x="0" y="145"/>
                  <a:pt x="0" y="145"/>
                </a:cubicBezTo>
                <a:cubicBezTo>
                  <a:pt x="0" y="145"/>
                  <a:pt x="0" y="145"/>
                  <a:pt x="0" y="145"/>
                </a:cubicBezTo>
                <a:moveTo>
                  <a:pt x="0" y="145"/>
                </a:moveTo>
                <a:cubicBezTo>
                  <a:pt x="0" y="145"/>
                  <a:pt x="0" y="145"/>
                  <a:pt x="0" y="145"/>
                </a:cubicBezTo>
                <a:cubicBezTo>
                  <a:pt x="0" y="145"/>
                  <a:pt x="0" y="145"/>
                  <a:pt x="0" y="145"/>
                </a:cubicBezTo>
                <a:moveTo>
                  <a:pt x="0" y="145"/>
                </a:moveTo>
                <a:cubicBezTo>
                  <a:pt x="0" y="145"/>
                  <a:pt x="0" y="145"/>
                  <a:pt x="0" y="145"/>
                </a:cubicBezTo>
                <a:cubicBezTo>
                  <a:pt x="0" y="145"/>
                  <a:pt x="0" y="145"/>
                  <a:pt x="0" y="145"/>
                </a:cubicBezTo>
                <a:moveTo>
                  <a:pt x="0" y="145"/>
                </a:moveTo>
                <a:cubicBezTo>
                  <a:pt x="0" y="145"/>
                  <a:pt x="0" y="145"/>
                  <a:pt x="0" y="145"/>
                </a:cubicBezTo>
                <a:cubicBezTo>
                  <a:pt x="0" y="145"/>
                  <a:pt x="0" y="145"/>
                  <a:pt x="0" y="145"/>
                </a:cubicBezTo>
                <a:moveTo>
                  <a:pt x="0" y="144"/>
                </a:moveTo>
                <a:cubicBezTo>
                  <a:pt x="0" y="144"/>
                  <a:pt x="0" y="144"/>
                  <a:pt x="0" y="144"/>
                </a:cubicBezTo>
                <a:cubicBezTo>
                  <a:pt x="0" y="144"/>
                  <a:pt x="0" y="144"/>
                  <a:pt x="0" y="144"/>
                </a:cubicBezTo>
                <a:moveTo>
                  <a:pt x="0" y="144"/>
                </a:moveTo>
                <a:cubicBezTo>
                  <a:pt x="0" y="144"/>
                  <a:pt x="0" y="144"/>
                  <a:pt x="0" y="144"/>
                </a:cubicBezTo>
                <a:cubicBezTo>
                  <a:pt x="0" y="144"/>
                  <a:pt x="0" y="144"/>
                  <a:pt x="0" y="144"/>
                </a:cubicBezTo>
                <a:moveTo>
                  <a:pt x="0" y="143"/>
                </a:moveTo>
                <a:cubicBezTo>
                  <a:pt x="0" y="143"/>
                  <a:pt x="0" y="143"/>
                  <a:pt x="0" y="143"/>
                </a:cubicBezTo>
                <a:cubicBezTo>
                  <a:pt x="0" y="143"/>
                  <a:pt x="0" y="143"/>
                  <a:pt x="0" y="143"/>
                </a:cubicBezTo>
                <a:moveTo>
                  <a:pt x="0" y="143"/>
                </a:moveTo>
                <a:cubicBezTo>
                  <a:pt x="0" y="143"/>
                  <a:pt x="0" y="143"/>
                  <a:pt x="0" y="143"/>
                </a:cubicBezTo>
                <a:cubicBezTo>
                  <a:pt x="0" y="143"/>
                  <a:pt x="0" y="143"/>
                  <a:pt x="0" y="143"/>
                </a:cubicBezTo>
                <a:moveTo>
                  <a:pt x="156" y="0"/>
                </a:moveTo>
                <a:cubicBezTo>
                  <a:pt x="156" y="0"/>
                  <a:pt x="156" y="0"/>
                  <a:pt x="156" y="0"/>
                </a:cubicBezTo>
                <a:cubicBezTo>
                  <a:pt x="156" y="0"/>
                  <a:pt x="156" y="0"/>
                  <a:pt x="156" y="0"/>
                </a:cubicBezTo>
                <a:moveTo>
                  <a:pt x="155" y="0"/>
                </a:moveTo>
                <a:cubicBezTo>
                  <a:pt x="155" y="0"/>
                  <a:pt x="155" y="0"/>
                  <a:pt x="155" y="0"/>
                </a:cubicBezTo>
                <a:cubicBezTo>
                  <a:pt x="155" y="0"/>
                  <a:pt x="155" y="0"/>
                  <a:pt x="155" y="0"/>
                </a:cubicBezTo>
                <a:moveTo>
                  <a:pt x="155" y="0"/>
                </a:moveTo>
                <a:cubicBezTo>
                  <a:pt x="155" y="0"/>
                  <a:pt x="155" y="0"/>
                  <a:pt x="155" y="0"/>
                </a:cubicBezTo>
                <a:cubicBezTo>
                  <a:pt x="155" y="0"/>
                  <a:pt x="155" y="0"/>
                  <a:pt x="155" y="0"/>
                </a:cubicBezTo>
                <a:moveTo>
                  <a:pt x="155" y="0"/>
                </a:moveTo>
                <a:cubicBezTo>
                  <a:pt x="155" y="0"/>
                  <a:pt x="155" y="0"/>
                  <a:pt x="155" y="0"/>
                </a:cubicBezTo>
                <a:cubicBezTo>
                  <a:pt x="155" y="0"/>
                  <a:pt x="155" y="0"/>
                  <a:pt x="155" y="0"/>
                </a:cubicBezTo>
                <a:moveTo>
                  <a:pt x="155" y="0"/>
                </a:moveTo>
                <a:cubicBezTo>
                  <a:pt x="155" y="0"/>
                  <a:pt x="155" y="0"/>
                  <a:pt x="155" y="0"/>
                </a:cubicBezTo>
                <a:cubicBezTo>
                  <a:pt x="155" y="0"/>
                  <a:pt x="155" y="0"/>
                  <a:pt x="155" y="0"/>
                </a:cubicBezTo>
                <a:moveTo>
                  <a:pt x="154" y="0"/>
                </a:moveTo>
                <a:cubicBezTo>
                  <a:pt x="154" y="0"/>
                  <a:pt x="154" y="0"/>
                  <a:pt x="154" y="0"/>
                </a:cubicBezTo>
                <a:cubicBezTo>
                  <a:pt x="154" y="0"/>
                  <a:pt x="154" y="0"/>
                  <a:pt x="154" y="0"/>
                </a:cubicBezTo>
                <a:moveTo>
                  <a:pt x="154" y="0"/>
                </a:moveTo>
                <a:cubicBezTo>
                  <a:pt x="154" y="0"/>
                  <a:pt x="154" y="0"/>
                  <a:pt x="154" y="0"/>
                </a:cubicBezTo>
                <a:cubicBezTo>
                  <a:pt x="154" y="0"/>
                  <a:pt x="154" y="0"/>
                  <a:pt x="154" y="0"/>
                </a:cubicBezTo>
                <a:moveTo>
                  <a:pt x="154" y="0"/>
                </a:moveTo>
                <a:cubicBezTo>
                  <a:pt x="154" y="0"/>
                  <a:pt x="154" y="0"/>
                  <a:pt x="154" y="0"/>
                </a:cubicBezTo>
                <a:cubicBezTo>
                  <a:pt x="154" y="0"/>
                  <a:pt x="154" y="0"/>
                  <a:pt x="154" y="0"/>
                </a:cubicBezTo>
                <a:moveTo>
                  <a:pt x="154" y="0"/>
                </a:moveTo>
                <a:cubicBezTo>
                  <a:pt x="154" y="0"/>
                  <a:pt x="154" y="0"/>
                  <a:pt x="154" y="0"/>
                </a:cubicBezTo>
                <a:cubicBezTo>
                  <a:pt x="154" y="0"/>
                  <a:pt x="154" y="0"/>
                  <a:pt x="154" y="0"/>
                </a:cubicBezTo>
                <a:moveTo>
                  <a:pt x="153" y="0"/>
                </a:moveTo>
                <a:cubicBezTo>
                  <a:pt x="153" y="0"/>
                  <a:pt x="153" y="0"/>
                  <a:pt x="153" y="0"/>
                </a:cubicBezTo>
                <a:cubicBezTo>
                  <a:pt x="153" y="0"/>
                  <a:pt x="153" y="0"/>
                  <a:pt x="153" y="0"/>
                </a:cubicBezTo>
                <a:moveTo>
                  <a:pt x="153" y="0"/>
                </a:moveTo>
                <a:cubicBezTo>
                  <a:pt x="153" y="0"/>
                  <a:pt x="153" y="0"/>
                  <a:pt x="153" y="0"/>
                </a:cubicBezTo>
                <a:cubicBezTo>
                  <a:pt x="153" y="0"/>
                  <a:pt x="153" y="0"/>
                  <a:pt x="153" y="0"/>
                </a:cubicBezTo>
                <a:moveTo>
                  <a:pt x="153" y="0"/>
                </a:moveTo>
                <a:cubicBezTo>
                  <a:pt x="153" y="0"/>
                  <a:pt x="153" y="0"/>
                  <a:pt x="153" y="0"/>
                </a:cubicBezTo>
                <a:cubicBezTo>
                  <a:pt x="153" y="0"/>
                  <a:pt x="153" y="0"/>
                  <a:pt x="153" y="0"/>
                </a:cubicBezTo>
                <a:moveTo>
                  <a:pt x="153" y="0"/>
                </a:moveTo>
                <a:cubicBezTo>
                  <a:pt x="153" y="0"/>
                  <a:pt x="153" y="0"/>
                  <a:pt x="153" y="0"/>
                </a:cubicBezTo>
                <a:cubicBezTo>
                  <a:pt x="153" y="0"/>
                  <a:pt x="153" y="0"/>
                  <a:pt x="153" y="0"/>
                </a:cubicBezTo>
                <a:moveTo>
                  <a:pt x="152" y="0"/>
                </a:moveTo>
                <a:cubicBezTo>
                  <a:pt x="152" y="0"/>
                  <a:pt x="153" y="0"/>
                  <a:pt x="153" y="0"/>
                </a:cubicBezTo>
                <a:cubicBezTo>
                  <a:pt x="153" y="0"/>
                  <a:pt x="152" y="0"/>
                  <a:pt x="152" y="0"/>
                </a:cubicBezTo>
                <a:moveTo>
                  <a:pt x="143" y="0"/>
                </a:moveTo>
                <a:cubicBezTo>
                  <a:pt x="143" y="0"/>
                  <a:pt x="142" y="0"/>
                  <a:pt x="142" y="0"/>
                </a:cubicBezTo>
                <a:cubicBezTo>
                  <a:pt x="143" y="0"/>
                  <a:pt x="143" y="0"/>
                  <a:pt x="143" y="0"/>
                </a:cubicBezTo>
                <a:moveTo>
                  <a:pt x="152" y="0"/>
                </a:moveTo>
                <a:cubicBezTo>
                  <a:pt x="152" y="0"/>
                  <a:pt x="152" y="0"/>
                  <a:pt x="152" y="0"/>
                </a:cubicBezTo>
                <a:cubicBezTo>
                  <a:pt x="152" y="0"/>
                  <a:pt x="152" y="0"/>
                  <a:pt x="152" y="0"/>
                </a:cubicBezTo>
                <a:moveTo>
                  <a:pt x="143" y="0"/>
                </a:moveTo>
                <a:cubicBezTo>
                  <a:pt x="143" y="0"/>
                  <a:pt x="143" y="0"/>
                  <a:pt x="143" y="0"/>
                </a:cubicBezTo>
                <a:cubicBezTo>
                  <a:pt x="143" y="0"/>
                  <a:pt x="143" y="0"/>
                  <a:pt x="143" y="0"/>
                </a:cubicBezTo>
                <a:moveTo>
                  <a:pt x="152" y="0"/>
                </a:moveTo>
                <a:cubicBezTo>
                  <a:pt x="152" y="0"/>
                  <a:pt x="152" y="0"/>
                  <a:pt x="152" y="0"/>
                </a:cubicBezTo>
                <a:cubicBezTo>
                  <a:pt x="152" y="0"/>
                  <a:pt x="152" y="0"/>
                  <a:pt x="152" y="0"/>
                </a:cubicBezTo>
                <a:moveTo>
                  <a:pt x="152" y="0"/>
                </a:moveTo>
                <a:cubicBezTo>
                  <a:pt x="152" y="0"/>
                  <a:pt x="152" y="0"/>
                  <a:pt x="152" y="0"/>
                </a:cubicBezTo>
                <a:cubicBezTo>
                  <a:pt x="152" y="0"/>
                  <a:pt x="152" y="0"/>
                  <a:pt x="152" y="0"/>
                </a:cubicBezTo>
                <a:moveTo>
                  <a:pt x="143" y="0"/>
                </a:moveTo>
                <a:cubicBezTo>
                  <a:pt x="143" y="0"/>
                  <a:pt x="143" y="0"/>
                  <a:pt x="143" y="0"/>
                </a:cubicBezTo>
                <a:cubicBezTo>
                  <a:pt x="143" y="0"/>
                  <a:pt x="143" y="0"/>
                  <a:pt x="143" y="0"/>
                </a:cubicBezTo>
                <a:moveTo>
                  <a:pt x="151" y="0"/>
                </a:moveTo>
                <a:cubicBezTo>
                  <a:pt x="152" y="0"/>
                  <a:pt x="152" y="0"/>
                  <a:pt x="152" y="0"/>
                </a:cubicBezTo>
                <a:cubicBezTo>
                  <a:pt x="152" y="0"/>
                  <a:pt x="152" y="0"/>
                  <a:pt x="151" y="0"/>
                </a:cubicBezTo>
                <a:moveTo>
                  <a:pt x="143" y="0"/>
                </a:moveTo>
                <a:cubicBezTo>
                  <a:pt x="143" y="0"/>
                  <a:pt x="143" y="0"/>
                  <a:pt x="143" y="0"/>
                </a:cubicBezTo>
                <a:cubicBezTo>
                  <a:pt x="143" y="0"/>
                  <a:pt x="143" y="0"/>
                  <a:pt x="143" y="0"/>
                </a:cubicBezTo>
                <a:moveTo>
                  <a:pt x="151" y="0"/>
                </a:moveTo>
                <a:cubicBezTo>
                  <a:pt x="151" y="0"/>
                  <a:pt x="151" y="0"/>
                  <a:pt x="151" y="0"/>
                </a:cubicBezTo>
                <a:cubicBezTo>
                  <a:pt x="151" y="0"/>
                  <a:pt x="151" y="0"/>
                  <a:pt x="151" y="0"/>
                </a:cubicBezTo>
                <a:moveTo>
                  <a:pt x="151" y="0"/>
                </a:moveTo>
                <a:cubicBezTo>
                  <a:pt x="151" y="0"/>
                  <a:pt x="151" y="0"/>
                  <a:pt x="151" y="0"/>
                </a:cubicBezTo>
                <a:cubicBezTo>
                  <a:pt x="151" y="0"/>
                  <a:pt x="151" y="0"/>
                  <a:pt x="151" y="0"/>
                </a:cubicBezTo>
                <a:moveTo>
                  <a:pt x="144" y="0"/>
                </a:moveTo>
                <a:cubicBezTo>
                  <a:pt x="144" y="0"/>
                  <a:pt x="144" y="0"/>
                  <a:pt x="144" y="0"/>
                </a:cubicBezTo>
                <a:cubicBezTo>
                  <a:pt x="144" y="0"/>
                  <a:pt x="144" y="0"/>
                  <a:pt x="144" y="0"/>
                </a:cubicBezTo>
                <a:moveTo>
                  <a:pt x="151" y="0"/>
                </a:moveTo>
                <a:cubicBezTo>
                  <a:pt x="151" y="0"/>
                  <a:pt x="151" y="0"/>
                  <a:pt x="151" y="0"/>
                </a:cubicBezTo>
                <a:cubicBezTo>
                  <a:pt x="151" y="0"/>
                  <a:pt x="151" y="0"/>
                  <a:pt x="151" y="0"/>
                </a:cubicBezTo>
                <a:moveTo>
                  <a:pt x="144" y="0"/>
                </a:moveTo>
                <a:cubicBezTo>
                  <a:pt x="144" y="0"/>
                  <a:pt x="144" y="0"/>
                  <a:pt x="144" y="0"/>
                </a:cubicBezTo>
                <a:cubicBezTo>
                  <a:pt x="144" y="0"/>
                  <a:pt x="144" y="0"/>
                  <a:pt x="144" y="0"/>
                </a:cubicBezTo>
                <a:moveTo>
                  <a:pt x="150" y="0"/>
                </a:moveTo>
                <a:cubicBezTo>
                  <a:pt x="151" y="0"/>
                  <a:pt x="151" y="0"/>
                  <a:pt x="151" y="0"/>
                </a:cubicBezTo>
                <a:cubicBezTo>
                  <a:pt x="151" y="0"/>
                  <a:pt x="151" y="0"/>
                  <a:pt x="150" y="0"/>
                </a:cubicBezTo>
                <a:moveTo>
                  <a:pt x="150" y="0"/>
                </a:moveTo>
                <a:cubicBezTo>
                  <a:pt x="150" y="0"/>
                  <a:pt x="150" y="0"/>
                  <a:pt x="150" y="0"/>
                </a:cubicBezTo>
                <a:cubicBezTo>
                  <a:pt x="150" y="0"/>
                  <a:pt x="150" y="0"/>
                  <a:pt x="150" y="0"/>
                </a:cubicBezTo>
                <a:moveTo>
                  <a:pt x="144" y="0"/>
                </a:moveTo>
                <a:cubicBezTo>
                  <a:pt x="144" y="0"/>
                  <a:pt x="144" y="0"/>
                  <a:pt x="144" y="0"/>
                </a:cubicBezTo>
                <a:cubicBezTo>
                  <a:pt x="144" y="0"/>
                  <a:pt x="144" y="0"/>
                  <a:pt x="144" y="0"/>
                </a:cubicBezTo>
                <a:moveTo>
                  <a:pt x="145" y="0"/>
                </a:moveTo>
                <a:cubicBezTo>
                  <a:pt x="145" y="0"/>
                  <a:pt x="145" y="0"/>
                  <a:pt x="145" y="0"/>
                </a:cubicBezTo>
                <a:cubicBezTo>
                  <a:pt x="145" y="0"/>
                  <a:pt x="145" y="0"/>
                  <a:pt x="145" y="0"/>
                </a:cubicBezTo>
                <a:moveTo>
                  <a:pt x="150" y="0"/>
                </a:moveTo>
                <a:cubicBezTo>
                  <a:pt x="150" y="0"/>
                  <a:pt x="150" y="0"/>
                  <a:pt x="150" y="0"/>
                </a:cubicBezTo>
                <a:cubicBezTo>
                  <a:pt x="150" y="0"/>
                  <a:pt x="150" y="0"/>
                  <a:pt x="150" y="0"/>
                </a:cubicBezTo>
                <a:moveTo>
                  <a:pt x="145" y="0"/>
                </a:moveTo>
                <a:cubicBezTo>
                  <a:pt x="145" y="0"/>
                  <a:pt x="145" y="0"/>
                  <a:pt x="145" y="0"/>
                </a:cubicBezTo>
                <a:cubicBezTo>
                  <a:pt x="145" y="0"/>
                  <a:pt x="145" y="0"/>
                  <a:pt x="145" y="0"/>
                </a:cubicBezTo>
                <a:moveTo>
                  <a:pt x="150" y="0"/>
                </a:moveTo>
                <a:cubicBezTo>
                  <a:pt x="150" y="0"/>
                  <a:pt x="150" y="0"/>
                  <a:pt x="150" y="0"/>
                </a:cubicBezTo>
                <a:cubicBezTo>
                  <a:pt x="150" y="0"/>
                  <a:pt x="150" y="0"/>
                  <a:pt x="150" y="0"/>
                </a:cubicBezTo>
                <a:moveTo>
                  <a:pt x="150" y="0"/>
                </a:moveTo>
                <a:cubicBezTo>
                  <a:pt x="150" y="0"/>
                  <a:pt x="150" y="0"/>
                  <a:pt x="150" y="0"/>
                </a:cubicBezTo>
                <a:cubicBezTo>
                  <a:pt x="150" y="0"/>
                  <a:pt x="150" y="0"/>
                  <a:pt x="150" y="0"/>
                </a:cubicBezTo>
                <a:moveTo>
                  <a:pt x="145" y="0"/>
                </a:moveTo>
                <a:cubicBezTo>
                  <a:pt x="145" y="0"/>
                  <a:pt x="145" y="0"/>
                  <a:pt x="145" y="0"/>
                </a:cubicBezTo>
                <a:cubicBezTo>
                  <a:pt x="145" y="0"/>
                  <a:pt x="145" y="0"/>
                  <a:pt x="145" y="0"/>
                </a:cubicBezTo>
                <a:moveTo>
                  <a:pt x="145" y="0"/>
                </a:moveTo>
                <a:cubicBezTo>
                  <a:pt x="145" y="0"/>
                  <a:pt x="145" y="0"/>
                  <a:pt x="145" y="0"/>
                </a:cubicBezTo>
                <a:cubicBezTo>
                  <a:pt x="145" y="0"/>
                  <a:pt x="145" y="0"/>
                  <a:pt x="145" y="0"/>
                </a:cubicBezTo>
                <a:moveTo>
                  <a:pt x="149" y="0"/>
                </a:moveTo>
                <a:cubicBezTo>
                  <a:pt x="149" y="0"/>
                  <a:pt x="149" y="0"/>
                  <a:pt x="149" y="0"/>
                </a:cubicBezTo>
                <a:cubicBezTo>
                  <a:pt x="149" y="0"/>
                  <a:pt x="149" y="0"/>
                  <a:pt x="149" y="0"/>
                </a:cubicBezTo>
                <a:moveTo>
                  <a:pt x="146" y="0"/>
                </a:moveTo>
                <a:cubicBezTo>
                  <a:pt x="146" y="0"/>
                  <a:pt x="146" y="0"/>
                  <a:pt x="145" y="0"/>
                </a:cubicBezTo>
                <a:cubicBezTo>
                  <a:pt x="146" y="0"/>
                  <a:pt x="146" y="0"/>
                  <a:pt x="146" y="0"/>
                </a:cubicBezTo>
                <a:moveTo>
                  <a:pt x="149" y="0"/>
                </a:moveTo>
                <a:cubicBezTo>
                  <a:pt x="149" y="0"/>
                  <a:pt x="149" y="0"/>
                  <a:pt x="149" y="0"/>
                </a:cubicBezTo>
                <a:cubicBezTo>
                  <a:pt x="149" y="0"/>
                  <a:pt x="149" y="0"/>
                  <a:pt x="149" y="0"/>
                </a:cubicBezTo>
                <a:moveTo>
                  <a:pt x="149" y="0"/>
                </a:moveTo>
                <a:cubicBezTo>
                  <a:pt x="149" y="0"/>
                  <a:pt x="149" y="0"/>
                  <a:pt x="149" y="0"/>
                </a:cubicBezTo>
                <a:cubicBezTo>
                  <a:pt x="149" y="0"/>
                  <a:pt x="149" y="0"/>
                  <a:pt x="149" y="0"/>
                </a:cubicBezTo>
                <a:moveTo>
                  <a:pt x="146" y="0"/>
                </a:moveTo>
                <a:cubicBezTo>
                  <a:pt x="146" y="0"/>
                  <a:pt x="146" y="0"/>
                  <a:pt x="146" y="0"/>
                </a:cubicBezTo>
                <a:cubicBezTo>
                  <a:pt x="146" y="0"/>
                  <a:pt x="146" y="0"/>
                  <a:pt x="146" y="0"/>
                </a:cubicBezTo>
                <a:moveTo>
                  <a:pt x="146" y="0"/>
                </a:moveTo>
                <a:cubicBezTo>
                  <a:pt x="146" y="0"/>
                  <a:pt x="146" y="0"/>
                  <a:pt x="146" y="0"/>
                </a:cubicBezTo>
                <a:cubicBezTo>
                  <a:pt x="146" y="0"/>
                  <a:pt x="146" y="0"/>
                  <a:pt x="146" y="0"/>
                </a:cubicBezTo>
                <a:moveTo>
                  <a:pt x="149" y="0"/>
                </a:moveTo>
                <a:cubicBezTo>
                  <a:pt x="149" y="0"/>
                  <a:pt x="149" y="0"/>
                  <a:pt x="149" y="0"/>
                </a:cubicBezTo>
                <a:cubicBezTo>
                  <a:pt x="149" y="0"/>
                  <a:pt x="149" y="0"/>
                  <a:pt x="149" y="0"/>
                </a:cubicBezTo>
                <a:moveTo>
                  <a:pt x="146" y="0"/>
                </a:moveTo>
                <a:cubicBezTo>
                  <a:pt x="146" y="0"/>
                  <a:pt x="146" y="0"/>
                  <a:pt x="146" y="0"/>
                </a:cubicBezTo>
                <a:cubicBezTo>
                  <a:pt x="146" y="0"/>
                  <a:pt x="146" y="0"/>
                  <a:pt x="146" y="0"/>
                </a:cubicBezTo>
                <a:moveTo>
                  <a:pt x="148" y="0"/>
                </a:moveTo>
                <a:cubicBezTo>
                  <a:pt x="148" y="0"/>
                  <a:pt x="148" y="0"/>
                  <a:pt x="149" y="0"/>
                </a:cubicBezTo>
                <a:cubicBezTo>
                  <a:pt x="148" y="0"/>
                  <a:pt x="148" y="0"/>
                  <a:pt x="148" y="0"/>
                </a:cubicBezTo>
                <a:moveTo>
                  <a:pt x="148" y="0"/>
                </a:moveTo>
                <a:cubicBezTo>
                  <a:pt x="148" y="0"/>
                  <a:pt x="148" y="0"/>
                  <a:pt x="148" y="0"/>
                </a:cubicBezTo>
                <a:cubicBezTo>
                  <a:pt x="148" y="0"/>
                  <a:pt x="148" y="0"/>
                  <a:pt x="148" y="0"/>
                </a:cubicBezTo>
                <a:moveTo>
                  <a:pt x="147" y="0"/>
                </a:moveTo>
                <a:cubicBezTo>
                  <a:pt x="147" y="0"/>
                  <a:pt x="147" y="0"/>
                  <a:pt x="146" y="0"/>
                </a:cubicBezTo>
                <a:cubicBezTo>
                  <a:pt x="147" y="0"/>
                  <a:pt x="147" y="0"/>
                  <a:pt x="147" y="0"/>
                </a:cubicBezTo>
                <a:moveTo>
                  <a:pt x="147" y="0"/>
                </a:moveTo>
                <a:cubicBezTo>
                  <a:pt x="147" y="0"/>
                  <a:pt x="147" y="0"/>
                  <a:pt x="147" y="0"/>
                </a:cubicBezTo>
                <a:cubicBezTo>
                  <a:pt x="147" y="0"/>
                  <a:pt x="147" y="0"/>
                  <a:pt x="147" y="0"/>
                </a:cubicBezTo>
                <a:moveTo>
                  <a:pt x="148" y="0"/>
                </a:moveTo>
                <a:cubicBezTo>
                  <a:pt x="148" y="0"/>
                  <a:pt x="148" y="0"/>
                  <a:pt x="148" y="0"/>
                </a:cubicBezTo>
                <a:cubicBezTo>
                  <a:pt x="148" y="0"/>
                  <a:pt x="148" y="0"/>
                  <a:pt x="148" y="0"/>
                </a:cubicBezTo>
                <a:moveTo>
                  <a:pt x="147" y="0"/>
                </a:moveTo>
                <a:cubicBezTo>
                  <a:pt x="147" y="0"/>
                  <a:pt x="147" y="0"/>
                  <a:pt x="147" y="0"/>
                </a:cubicBezTo>
                <a:cubicBezTo>
                  <a:pt x="147" y="0"/>
                  <a:pt x="147" y="0"/>
                  <a:pt x="147" y="0"/>
                </a:cubicBezTo>
                <a:moveTo>
                  <a:pt x="148" y="0"/>
                </a:moveTo>
                <a:cubicBezTo>
                  <a:pt x="148" y="0"/>
                  <a:pt x="148" y="0"/>
                  <a:pt x="148" y="0"/>
                </a:cubicBezTo>
                <a:cubicBezTo>
                  <a:pt x="148" y="0"/>
                  <a:pt x="148" y="0"/>
                  <a:pt x="148" y="0"/>
                </a:cubicBezTo>
                <a:moveTo>
                  <a:pt x="147" y="0"/>
                </a:moveTo>
                <a:cubicBezTo>
                  <a:pt x="147" y="0"/>
                  <a:pt x="147" y="0"/>
                  <a:pt x="147" y="0"/>
                </a:cubicBezTo>
                <a:cubicBezTo>
                  <a:pt x="147" y="0"/>
                  <a:pt x="147" y="0"/>
                  <a:pt x="147" y="0"/>
                </a:cubicBezTo>
                <a:cubicBezTo>
                  <a:pt x="147" y="0"/>
                  <a:pt x="148" y="0"/>
                  <a:pt x="148" y="0"/>
                </a:cubicBezTo>
                <a:cubicBezTo>
                  <a:pt x="148" y="0"/>
                  <a:pt x="147" y="0"/>
                  <a:pt x="147" y="0"/>
                </a:cubicBezTo>
              </a:path>
            </a:pathLst>
          </a:custGeom>
          <a:solidFill>
            <a:srgbClr val="B0BBBB"/>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ctr" anchorCtr="0" compatLnSpc="1"/>
          <a:lstStyle/>
          <a:p>
            <a:pPr algn="ctr"/>
            <a:endParaRPr lang="zh-CN" altLang="en-US">
              <a:solidFill>
                <a:srgbClr val="FFFFFF"/>
              </a:solidFill>
            </a:endParaRPr>
          </a:p>
        </p:txBody>
      </p:sp>
      <p:sp>
        <p:nvSpPr>
          <p:cNvPr id="42" name="Freeform 64"/>
          <p:cNvSpPr/>
          <p:nvPr/>
        </p:nvSpPr>
        <p:spPr bwMode="auto">
          <a:xfrm>
            <a:off x="3969853" y="1958673"/>
            <a:ext cx="87258" cy="206116"/>
          </a:xfrm>
          <a:custGeom>
            <a:avLst/>
            <a:gdLst>
              <a:gd name="T0" fmla="*/ 21 w 21"/>
              <a:gd name="T1" fmla="*/ 0 h 48"/>
              <a:gd name="T2" fmla="*/ 21 w 21"/>
              <a:gd name="T3" fmla="*/ 0 h 48"/>
              <a:gd name="T4" fmla="*/ 0 w 21"/>
              <a:gd name="T5" fmla="*/ 48 h 48"/>
              <a:gd name="T6" fmla="*/ 0 w 21"/>
              <a:gd name="T7" fmla="*/ 48 h 48"/>
              <a:gd name="T8" fmla="*/ 21 w 21"/>
              <a:gd name="T9" fmla="*/ 0 h 48"/>
            </a:gdLst>
            <a:ahLst/>
            <a:cxnLst>
              <a:cxn ang="0">
                <a:pos x="T0" y="T1"/>
              </a:cxn>
              <a:cxn ang="0">
                <a:pos x="T2" y="T3"/>
              </a:cxn>
              <a:cxn ang="0">
                <a:pos x="T4" y="T5"/>
              </a:cxn>
              <a:cxn ang="0">
                <a:pos x="T6" y="T7"/>
              </a:cxn>
              <a:cxn ang="0">
                <a:pos x="T8" y="T9"/>
              </a:cxn>
            </a:cxnLst>
            <a:rect l="0" t="0" r="r" b="b"/>
            <a:pathLst>
              <a:path w="21" h="48">
                <a:moveTo>
                  <a:pt x="21" y="0"/>
                </a:moveTo>
                <a:cubicBezTo>
                  <a:pt x="21" y="0"/>
                  <a:pt x="21" y="0"/>
                  <a:pt x="21" y="0"/>
                </a:cubicBezTo>
                <a:cubicBezTo>
                  <a:pt x="11" y="14"/>
                  <a:pt x="4" y="30"/>
                  <a:pt x="0" y="48"/>
                </a:cubicBezTo>
                <a:cubicBezTo>
                  <a:pt x="0" y="48"/>
                  <a:pt x="0" y="48"/>
                  <a:pt x="0" y="48"/>
                </a:cubicBezTo>
                <a:cubicBezTo>
                  <a:pt x="4" y="30"/>
                  <a:pt x="11" y="14"/>
                  <a:pt x="21" y="0"/>
                </a:cubicBezTo>
              </a:path>
            </a:pathLst>
          </a:custGeom>
          <a:solidFill>
            <a:srgbClr val="A95865"/>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ctr" anchorCtr="0" compatLnSpc="1"/>
          <a:lstStyle/>
          <a:p>
            <a:pPr algn="ctr"/>
            <a:endParaRPr lang="zh-CN" altLang="en-US">
              <a:solidFill>
                <a:srgbClr val="FFFFFF"/>
              </a:solidFill>
            </a:endParaRPr>
          </a:p>
        </p:txBody>
      </p:sp>
      <p:sp>
        <p:nvSpPr>
          <p:cNvPr id="43" name="Freeform 66"/>
          <p:cNvSpPr/>
          <p:nvPr/>
        </p:nvSpPr>
        <p:spPr bwMode="auto">
          <a:xfrm>
            <a:off x="3969853" y="1958673"/>
            <a:ext cx="87258" cy="206116"/>
          </a:xfrm>
          <a:custGeom>
            <a:avLst/>
            <a:gdLst>
              <a:gd name="T0" fmla="*/ 21 w 21"/>
              <a:gd name="T1" fmla="*/ 0 h 48"/>
              <a:gd name="T2" fmla="*/ 21 w 21"/>
              <a:gd name="T3" fmla="*/ 0 h 48"/>
              <a:gd name="T4" fmla="*/ 0 w 21"/>
              <a:gd name="T5" fmla="*/ 48 h 48"/>
              <a:gd name="T6" fmla="*/ 0 w 21"/>
              <a:gd name="T7" fmla="*/ 48 h 48"/>
              <a:gd name="T8" fmla="*/ 21 w 21"/>
              <a:gd name="T9" fmla="*/ 0 h 48"/>
            </a:gdLst>
            <a:ahLst/>
            <a:cxnLst>
              <a:cxn ang="0">
                <a:pos x="T0" y="T1"/>
              </a:cxn>
              <a:cxn ang="0">
                <a:pos x="T2" y="T3"/>
              </a:cxn>
              <a:cxn ang="0">
                <a:pos x="T4" y="T5"/>
              </a:cxn>
              <a:cxn ang="0">
                <a:pos x="T6" y="T7"/>
              </a:cxn>
              <a:cxn ang="0">
                <a:pos x="T8" y="T9"/>
              </a:cxn>
            </a:cxnLst>
            <a:rect l="0" t="0" r="r" b="b"/>
            <a:pathLst>
              <a:path w="21" h="48">
                <a:moveTo>
                  <a:pt x="21" y="0"/>
                </a:moveTo>
                <a:cubicBezTo>
                  <a:pt x="21" y="0"/>
                  <a:pt x="21" y="0"/>
                  <a:pt x="21" y="0"/>
                </a:cubicBezTo>
                <a:cubicBezTo>
                  <a:pt x="11" y="14"/>
                  <a:pt x="4" y="30"/>
                  <a:pt x="0" y="48"/>
                </a:cubicBezTo>
                <a:cubicBezTo>
                  <a:pt x="0" y="48"/>
                  <a:pt x="0" y="48"/>
                  <a:pt x="0" y="48"/>
                </a:cubicBezTo>
                <a:cubicBezTo>
                  <a:pt x="4" y="30"/>
                  <a:pt x="12" y="14"/>
                  <a:pt x="21" y="0"/>
                </a:cubicBezTo>
              </a:path>
            </a:pathLst>
          </a:custGeom>
          <a:solidFill>
            <a:srgbClr val="894D5A"/>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ctr" anchorCtr="0" compatLnSpc="1"/>
          <a:lstStyle/>
          <a:p>
            <a:pPr algn="ctr"/>
            <a:endParaRPr lang="zh-CN" altLang="en-US">
              <a:solidFill>
                <a:srgbClr val="FFFFFF"/>
              </a:solidFill>
            </a:endParaRPr>
          </a:p>
        </p:txBody>
      </p:sp>
      <p:sp>
        <p:nvSpPr>
          <p:cNvPr id="44" name="Freeform 68"/>
          <p:cNvSpPr>
            <a:spLocks noEditPoints="1"/>
          </p:cNvSpPr>
          <p:nvPr/>
        </p:nvSpPr>
        <p:spPr bwMode="auto">
          <a:xfrm>
            <a:off x="5364613" y="2600855"/>
            <a:ext cx="104984" cy="12620"/>
          </a:xfrm>
          <a:custGeom>
            <a:avLst/>
            <a:gdLst>
              <a:gd name="T0" fmla="*/ 0 w 25"/>
              <a:gd name="T1" fmla="*/ 3 h 3"/>
              <a:gd name="T2" fmla="*/ 0 w 25"/>
              <a:gd name="T3" fmla="*/ 3 h 3"/>
              <a:gd name="T4" fmla="*/ 0 w 25"/>
              <a:gd name="T5" fmla="*/ 3 h 3"/>
              <a:gd name="T6" fmla="*/ 0 w 25"/>
              <a:gd name="T7" fmla="*/ 3 h 3"/>
              <a:gd name="T8" fmla="*/ 0 w 25"/>
              <a:gd name="T9" fmla="*/ 3 h 3"/>
              <a:gd name="T10" fmla="*/ 0 w 25"/>
              <a:gd name="T11" fmla="*/ 3 h 3"/>
              <a:gd name="T12" fmla="*/ 1 w 25"/>
              <a:gd name="T13" fmla="*/ 3 h 3"/>
              <a:gd name="T14" fmla="*/ 0 w 25"/>
              <a:gd name="T15" fmla="*/ 3 h 3"/>
              <a:gd name="T16" fmla="*/ 1 w 25"/>
              <a:gd name="T17" fmla="*/ 3 h 3"/>
              <a:gd name="T18" fmla="*/ 25 w 25"/>
              <a:gd name="T19" fmla="*/ 0 h 3"/>
              <a:gd name="T20" fmla="*/ 1 w 25"/>
              <a:gd name="T21" fmla="*/ 3 h 3"/>
              <a:gd name="T22" fmla="*/ 25 w 25"/>
              <a:gd name="T23" fmla="*/ 0 h 3"/>
              <a:gd name="T24" fmla="*/ 25 w 25"/>
              <a:gd name="T25"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3">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1" y="3"/>
                </a:moveTo>
                <a:cubicBezTo>
                  <a:pt x="1" y="3"/>
                  <a:pt x="0" y="3"/>
                  <a:pt x="0" y="3"/>
                </a:cubicBezTo>
                <a:cubicBezTo>
                  <a:pt x="0" y="3"/>
                  <a:pt x="1" y="3"/>
                  <a:pt x="1" y="3"/>
                </a:cubicBezTo>
                <a:moveTo>
                  <a:pt x="25" y="0"/>
                </a:moveTo>
                <a:cubicBezTo>
                  <a:pt x="17" y="0"/>
                  <a:pt x="9" y="1"/>
                  <a:pt x="1" y="3"/>
                </a:cubicBezTo>
                <a:cubicBezTo>
                  <a:pt x="9" y="1"/>
                  <a:pt x="17" y="0"/>
                  <a:pt x="25" y="0"/>
                </a:cubicBezTo>
                <a:cubicBezTo>
                  <a:pt x="25" y="0"/>
                  <a:pt x="25" y="0"/>
                  <a:pt x="25" y="0"/>
                </a:cubicBezTo>
              </a:path>
            </a:pathLst>
          </a:custGeom>
          <a:solidFill>
            <a:srgbClr val="97A7A6"/>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ctr" anchorCtr="0" compatLnSpc="1"/>
          <a:lstStyle/>
          <a:p>
            <a:pPr algn="ctr"/>
            <a:endParaRPr lang="zh-CN" altLang="en-US">
              <a:solidFill>
                <a:srgbClr val="FFFFFF"/>
              </a:solidFill>
            </a:endParaRPr>
          </a:p>
        </p:txBody>
      </p:sp>
      <p:sp>
        <p:nvSpPr>
          <p:cNvPr id="45" name="Freeform 71"/>
          <p:cNvSpPr/>
          <p:nvPr/>
        </p:nvSpPr>
        <p:spPr bwMode="auto">
          <a:xfrm>
            <a:off x="4866973" y="2621887"/>
            <a:ext cx="473101" cy="486544"/>
          </a:xfrm>
          <a:custGeom>
            <a:avLst/>
            <a:gdLst>
              <a:gd name="T0" fmla="*/ 113 w 113"/>
              <a:gd name="T1" fmla="*/ 0 h 113"/>
              <a:gd name="T2" fmla="*/ 113 w 113"/>
              <a:gd name="T3" fmla="*/ 0 h 113"/>
              <a:gd name="T4" fmla="*/ 0 w 113"/>
              <a:gd name="T5" fmla="*/ 113 h 113"/>
              <a:gd name="T6" fmla="*/ 0 w 113"/>
              <a:gd name="T7" fmla="*/ 113 h 113"/>
              <a:gd name="T8" fmla="*/ 25 w 113"/>
              <a:gd name="T9" fmla="*/ 101 h 113"/>
              <a:gd name="T10" fmla="*/ 102 w 113"/>
              <a:gd name="T11" fmla="*/ 24 h 113"/>
              <a:gd name="T12" fmla="*/ 113 w 113"/>
              <a:gd name="T13" fmla="*/ 0 h 113"/>
            </a:gdLst>
            <a:ahLst/>
            <a:cxnLst>
              <a:cxn ang="0">
                <a:pos x="T0" y="T1"/>
              </a:cxn>
              <a:cxn ang="0">
                <a:pos x="T2" y="T3"/>
              </a:cxn>
              <a:cxn ang="0">
                <a:pos x="T4" y="T5"/>
              </a:cxn>
              <a:cxn ang="0">
                <a:pos x="T6" y="T7"/>
              </a:cxn>
              <a:cxn ang="0">
                <a:pos x="T8" y="T9"/>
              </a:cxn>
              <a:cxn ang="0">
                <a:pos x="T10" y="T11"/>
              </a:cxn>
              <a:cxn ang="0">
                <a:pos x="T12" y="T13"/>
              </a:cxn>
            </a:cxnLst>
            <a:rect l="0" t="0" r="r" b="b"/>
            <a:pathLst>
              <a:path w="113" h="113">
                <a:moveTo>
                  <a:pt x="113" y="0"/>
                </a:moveTo>
                <a:cubicBezTo>
                  <a:pt x="113" y="0"/>
                  <a:pt x="113" y="0"/>
                  <a:pt x="113" y="0"/>
                </a:cubicBezTo>
                <a:cubicBezTo>
                  <a:pt x="93" y="52"/>
                  <a:pt x="52" y="93"/>
                  <a:pt x="0" y="113"/>
                </a:cubicBezTo>
                <a:cubicBezTo>
                  <a:pt x="0" y="113"/>
                  <a:pt x="0" y="113"/>
                  <a:pt x="0" y="113"/>
                </a:cubicBezTo>
                <a:cubicBezTo>
                  <a:pt x="8" y="110"/>
                  <a:pt x="17" y="106"/>
                  <a:pt x="25" y="101"/>
                </a:cubicBezTo>
                <a:cubicBezTo>
                  <a:pt x="57" y="84"/>
                  <a:pt x="84" y="57"/>
                  <a:pt x="102" y="24"/>
                </a:cubicBezTo>
                <a:cubicBezTo>
                  <a:pt x="106" y="16"/>
                  <a:pt x="110" y="8"/>
                  <a:pt x="113" y="0"/>
                </a:cubicBezTo>
              </a:path>
            </a:pathLst>
          </a:custGeom>
          <a:solidFill>
            <a:srgbClr val="C5CDCD"/>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ctr" anchorCtr="0" compatLnSpc="1"/>
          <a:lstStyle/>
          <a:p>
            <a:pPr algn="ctr"/>
            <a:endParaRPr lang="zh-CN" altLang="en-US">
              <a:solidFill>
                <a:srgbClr val="FFFFFF"/>
              </a:solidFill>
            </a:endParaRPr>
          </a:p>
        </p:txBody>
      </p:sp>
      <p:sp>
        <p:nvSpPr>
          <p:cNvPr id="46" name="Freeform 72"/>
          <p:cNvSpPr/>
          <p:nvPr/>
        </p:nvSpPr>
        <p:spPr bwMode="auto">
          <a:xfrm>
            <a:off x="5016947" y="2777525"/>
            <a:ext cx="394023" cy="405220"/>
          </a:xfrm>
          <a:custGeom>
            <a:avLst/>
            <a:gdLst>
              <a:gd name="T0" fmla="*/ 94 w 94"/>
              <a:gd name="T1" fmla="*/ 0 h 94"/>
              <a:gd name="T2" fmla="*/ 0 w 94"/>
              <a:gd name="T3" fmla="*/ 94 h 94"/>
              <a:gd name="T4" fmla="*/ 0 w 94"/>
              <a:gd name="T5" fmla="*/ 94 h 94"/>
              <a:gd name="T6" fmla="*/ 94 w 94"/>
              <a:gd name="T7" fmla="*/ 0 h 94"/>
              <a:gd name="T8" fmla="*/ 94 w 94"/>
              <a:gd name="T9" fmla="*/ 0 h 94"/>
            </a:gdLst>
            <a:ahLst/>
            <a:cxnLst>
              <a:cxn ang="0">
                <a:pos x="T0" y="T1"/>
              </a:cxn>
              <a:cxn ang="0">
                <a:pos x="T2" y="T3"/>
              </a:cxn>
              <a:cxn ang="0">
                <a:pos x="T4" y="T5"/>
              </a:cxn>
              <a:cxn ang="0">
                <a:pos x="T6" y="T7"/>
              </a:cxn>
              <a:cxn ang="0">
                <a:pos x="T8" y="T9"/>
              </a:cxn>
            </a:cxnLst>
            <a:rect l="0" t="0" r="r" b="b"/>
            <a:pathLst>
              <a:path w="94" h="94">
                <a:moveTo>
                  <a:pt x="94" y="0"/>
                </a:moveTo>
                <a:cubicBezTo>
                  <a:pt x="47" y="9"/>
                  <a:pt x="10" y="46"/>
                  <a:pt x="0" y="94"/>
                </a:cubicBezTo>
                <a:cubicBezTo>
                  <a:pt x="0" y="94"/>
                  <a:pt x="0" y="94"/>
                  <a:pt x="0" y="94"/>
                </a:cubicBezTo>
                <a:cubicBezTo>
                  <a:pt x="10" y="46"/>
                  <a:pt x="47" y="9"/>
                  <a:pt x="94" y="0"/>
                </a:cubicBezTo>
                <a:cubicBezTo>
                  <a:pt x="94" y="0"/>
                  <a:pt x="94" y="0"/>
                  <a:pt x="94" y="0"/>
                </a:cubicBezTo>
              </a:path>
            </a:pathLst>
          </a:custGeom>
          <a:solidFill>
            <a:srgbClr val="2D3838"/>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ctr" anchorCtr="0" compatLnSpc="1"/>
          <a:lstStyle/>
          <a:p>
            <a:pPr algn="ctr"/>
            <a:endParaRPr lang="zh-CN" altLang="en-US">
              <a:solidFill>
                <a:srgbClr val="FFFFFF"/>
              </a:solidFill>
            </a:endParaRPr>
          </a:p>
        </p:txBody>
      </p:sp>
      <p:sp>
        <p:nvSpPr>
          <p:cNvPr id="49" name="文本框 12"/>
          <p:cNvSpPr txBox="1"/>
          <p:nvPr/>
        </p:nvSpPr>
        <p:spPr>
          <a:xfrm>
            <a:off x="6491824" y="4260667"/>
            <a:ext cx="2023526" cy="666322"/>
          </a:xfrm>
          <a:prstGeom prst="rect">
            <a:avLst/>
          </a:prstGeom>
          <a:noFill/>
        </p:spPr>
        <p:txBody>
          <a:bodyPr wrap="square" lIns="0" tIns="0" rIns="0" bIns="0"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spcBef>
                <a:spcPts val="600"/>
              </a:spcBef>
              <a:spcAft>
                <a:spcPts val="600"/>
              </a:spcAft>
            </a:pPr>
            <a:r>
              <a:rPr lang="zh-CN" altLang="en-US" sz="1000">
                <a:solidFill>
                  <a:schemeClr val="tx1">
                    <a:lumMod val="50000"/>
                    <a:lumOff val="50000"/>
                  </a:schemeClr>
                </a:solidFill>
              </a:rPr>
              <a:t>请在这里添加内容描述请在这里添加内容添加内容在这里添加内容</a:t>
            </a:r>
            <a:endParaRPr lang="en-US" altLang="zh-CN" sz="1000">
              <a:solidFill>
                <a:schemeClr val="tx1">
                  <a:lumMod val="50000"/>
                  <a:lumOff val="50000"/>
                </a:schemeClr>
              </a:solidFill>
            </a:endParaRPr>
          </a:p>
        </p:txBody>
      </p:sp>
      <p:sp>
        <p:nvSpPr>
          <p:cNvPr id="51" name="文本框 12"/>
          <p:cNvSpPr txBox="1"/>
          <p:nvPr/>
        </p:nvSpPr>
        <p:spPr>
          <a:xfrm>
            <a:off x="1470970" y="4260667"/>
            <a:ext cx="2452914" cy="722105"/>
          </a:xfrm>
          <a:prstGeom prst="rect">
            <a:avLst/>
          </a:prstGeom>
          <a:noFill/>
        </p:spPr>
        <p:txBody>
          <a:bodyPr wrap="square" lIns="0" tIns="0" rIns="0" bIns="0"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spcBef>
                <a:spcPts val="600"/>
              </a:spcBef>
              <a:spcAft>
                <a:spcPts val="600"/>
              </a:spcAft>
            </a:pPr>
            <a:r>
              <a:rPr lang="zh-CN" altLang="en-US" sz="1000">
                <a:solidFill>
                  <a:schemeClr val="tx1">
                    <a:lumMod val="50000"/>
                    <a:lumOff val="50000"/>
                  </a:schemeClr>
                </a:solidFill>
              </a:rPr>
              <a:t>请在这里添加内容描述请在这里添加内容添加内容在这里添加内容描述</a:t>
            </a:r>
            <a:endParaRPr lang="en-US" altLang="zh-CN" sz="1000">
              <a:solidFill>
                <a:schemeClr val="tx1">
                  <a:lumMod val="50000"/>
                  <a:lumOff val="50000"/>
                </a:schemeClr>
              </a:solidFill>
            </a:endParaRPr>
          </a:p>
        </p:txBody>
      </p:sp>
      <p:sp>
        <p:nvSpPr>
          <p:cNvPr id="23" name="文本框 12"/>
          <p:cNvSpPr txBox="1"/>
          <p:nvPr/>
        </p:nvSpPr>
        <p:spPr>
          <a:xfrm>
            <a:off x="557105" y="1314560"/>
            <a:ext cx="2452914" cy="722105"/>
          </a:xfrm>
          <a:prstGeom prst="rect">
            <a:avLst/>
          </a:prstGeom>
          <a:noFill/>
        </p:spPr>
        <p:txBody>
          <a:bodyPr wrap="square" lIns="0" tIns="0" rIns="0" bIns="0"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spcBef>
                <a:spcPts val="600"/>
              </a:spcBef>
              <a:spcAft>
                <a:spcPts val="600"/>
              </a:spcAft>
            </a:pPr>
            <a:r>
              <a:rPr lang="zh-CN" altLang="en-US" sz="1000">
                <a:solidFill>
                  <a:schemeClr val="tx1">
                    <a:lumMod val="50000"/>
                    <a:lumOff val="50000"/>
                  </a:schemeClr>
                </a:solidFill>
              </a:rPr>
              <a:t>请在这里添加内容描述请在这里添加内容添加内容在这里添加内容描述</a:t>
            </a:r>
            <a:endParaRPr lang="en-US" altLang="zh-CN" sz="1000">
              <a:solidFill>
                <a:schemeClr val="tx1">
                  <a:lumMod val="50000"/>
                  <a:lumOff val="50000"/>
                </a:schemeClr>
              </a:solidFill>
            </a:endParaRPr>
          </a:p>
        </p:txBody>
      </p:sp>
      <p:sp>
        <p:nvSpPr>
          <p:cNvPr id="27" name="文本框 12"/>
          <p:cNvSpPr txBox="1"/>
          <p:nvPr/>
        </p:nvSpPr>
        <p:spPr>
          <a:xfrm>
            <a:off x="6080281" y="1831628"/>
            <a:ext cx="2023526" cy="666322"/>
          </a:xfrm>
          <a:prstGeom prst="rect">
            <a:avLst/>
          </a:prstGeom>
          <a:noFill/>
        </p:spPr>
        <p:txBody>
          <a:bodyPr wrap="square" lIns="0" tIns="0" rIns="0" bIns="0"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spcBef>
                <a:spcPts val="600"/>
              </a:spcBef>
              <a:spcAft>
                <a:spcPts val="600"/>
              </a:spcAft>
            </a:pPr>
            <a:r>
              <a:rPr lang="zh-CN" altLang="en-US" sz="1000">
                <a:solidFill>
                  <a:schemeClr val="tx1">
                    <a:lumMod val="50000"/>
                    <a:lumOff val="50000"/>
                  </a:schemeClr>
                </a:solidFill>
              </a:rPr>
              <a:t>请在这里添加内容描述请在这里添加内容添加内容在这里添加内容</a:t>
            </a:r>
            <a:endParaRPr lang="en-US" altLang="zh-CN" sz="1000">
              <a:solidFill>
                <a:schemeClr val="tx1">
                  <a:lumMod val="50000"/>
                  <a:lumOff val="50000"/>
                </a:schemeClr>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标题 23"/>
          <p:cNvSpPr>
            <a:spLocks noGrp="1"/>
          </p:cNvSpPr>
          <p:nvPr>
            <p:ph type="title"/>
          </p:nvPr>
        </p:nvSpPr>
        <p:spPr/>
        <p:txBody>
          <a:bodyPr/>
          <a:lstStyle/>
          <a:p>
            <a:r>
              <a:rPr lang="zh-CN" altLang="en-US">
                <a:latin typeface="+mj-ea"/>
              </a:rPr>
              <a:t>请在这里输入您的标题</a:t>
            </a:r>
          </a:p>
        </p:txBody>
      </p:sp>
      <p:sp>
        <p:nvSpPr>
          <p:cNvPr id="3" name="矩形 2"/>
          <p:cNvSpPr/>
          <p:nvPr/>
        </p:nvSpPr>
        <p:spPr>
          <a:xfrm>
            <a:off x="1361455" y="1661886"/>
            <a:ext cx="2194545" cy="1209523"/>
          </a:xfrm>
          <a:prstGeom prst="rect">
            <a:avLst/>
          </a:prstGeom>
          <a:blipFill dpi="0" rotWithShape="1">
            <a:blip r:embed="rId2" cstate="print">
              <a:extLst>
                <a:ext uri="{28A0092B-C50C-407E-A947-70E740481C1C}">
                  <a14:useLocalDpi xmlns:a14="http://schemas.microsoft.com/office/drawing/2010/main" val="0"/>
                </a:ext>
              </a:extLst>
            </a:blip>
            <a:srcRect/>
            <a:stretch>
              <a:fillRect t="-10480" b="-10480"/>
            </a:stretch>
          </a:bli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圆角 3"/>
          <p:cNvSpPr/>
          <p:nvPr/>
        </p:nvSpPr>
        <p:spPr>
          <a:xfrm>
            <a:off x="4199355" y="1567543"/>
            <a:ext cx="1108710" cy="449943"/>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b="1">
                <a:solidFill>
                  <a:schemeClr val="tx1"/>
                </a:solidFill>
              </a:rPr>
              <a:t>添加标题</a:t>
            </a:r>
          </a:p>
        </p:txBody>
      </p:sp>
      <p:sp>
        <p:nvSpPr>
          <p:cNvPr id="5" name="文本框 12"/>
          <p:cNvSpPr txBox="1"/>
          <p:nvPr/>
        </p:nvSpPr>
        <p:spPr>
          <a:xfrm>
            <a:off x="4257411" y="2017487"/>
            <a:ext cx="3725446" cy="853922"/>
          </a:xfrm>
          <a:prstGeom prst="rect">
            <a:avLst/>
          </a:prstGeom>
          <a:noFill/>
        </p:spPr>
        <p:txBody>
          <a:bodyPr wrap="square" lIns="0" tIns="0" rIns="0" bIns="0"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spcBef>
                <a:spcPts val="600"/>
              </a:spcBef>
              <a:spcAft>
                <a:spcPts val="600"/>
              </a:spcAft>
            </a:pPr>
            <a:r>
              <a:rPr lang="zh-CN" altLang="en-US" sz="1000">
                <a:solidFill>
                  <a:schemeClr val="tx1">
                    <a:lumMod val="50000"/>
                    <a:lumOff val="50000"/>
                  </a:schemeClr>
                </a:solidFill>
              </a:rPr>
              <a:t>请在这里添加内容描述请在这里添加内容添加内容请在这里添加内容描述请在这里添加内容请在这里添加内容</a:t>
            </a:r>
            <a:endParaRPr lang="en-US" altLang="zh-CN" sz="1000">
              <a:solidFill>
                <a:schemeClr val="tx1">
                  <a:lumMod val="50000"/>
                  <a:lumOff val="50000"/>
                </a:schemeClr>
              </a:solidFill>
            </a:endParaRPr>
          </a:p>
        </p:txBody>
      </p:sp>
      <p:sp>
        <p:nvSpPr>
          <p:cNvPr id="6" name="矩形 5"/>
          <p:cNvSpPr/>
          <p:nvPr/>
        </p:nvSpPr>
        <p:spPr>
          <a:xfrm>
            <a:off x="1361455" y="3188306"/>
            <a:ext cx="2194545" cy="1209523"/>
          </a:xfrm>
          <a:prstGeom prst="rect">
            <a:avLst/>
          </a:prstGeom>
          <a:blipFill dpi="0" rotWithShape="1">
            <a:blip r:embed="rId3" cstate="print">
              <a:extLst>
                <a:ext uri="{28A0092B-C50C-407E-A947-70E740481C1C}">
                  <a14:useLocalDpi xmlns:a14="http://schemas.microsoft.com/office/drawing/2010/main" val="0"/>
                </a:ext>
              </a:extLst>
            </a:blip>
            <a:srcRect/>
            <a:stretch>
              <a:fillRect t="-10480" b="-10480"/>
            </a:stretch>
          </a:bli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圆角 6"/>
          <p:cNvSpPr/>
          <p:nvPr/>
        </p:nvSpPr>
        <p:spPr>
          <a:xfrm>
            <a:off x="4199355" y="3093963"/>
            <a:ext cx="1108710" cy="449943"/>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b="1">
                <a:solidFill>
                  <a:schemeClr val="tx1"/>
                </a:solidFill>
              </a:rPr>
              <a:t>添加标题</a:t>
            </a:r>
          </a:p>
        </p:txBody>
      </p:sp>
      <p:sp>
        <p:nvSpPr>
          <p:cNvPr id="8" name="文本框 12"/>
          <p:cNvSpPr txBox="1"/>
          <p:nvPr/>
        </p:nvSpPr>
        <p:spPr>
          <a:xfrm>
            <a:off x="4257411" y="3543907"/>
            <a:ext cx="3725446" cy="853922"/>
          </a:xfrm>
          <a:prstGeom prst="rect">
            <a:avLst/>
          </a:prstGeom>
          <a:noFill/>
        </p:spPr>
        <p:txBody>
          <a:bodyPr wrap="square" lIns="0" tIns="0" rIns="0" bIns="0"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spcBef>
                <a:spcPts val="600"/>
              </a:spcBef>
              <a:spcAft>
                <a:spcPts val="600"/>
              </a:spcAft>
            </a:pPr>
            <a:r>
              <a:rPr lang="zh-CN" altLang="en-US" sz="1000">
                <a:solidFill>
                  <a:schemeClr val="tx1">
                    <a:lumMod val="50000"/>
                    <a:lumOff val="50000"/>
                  </a:schemeClr>
                </a:solidFill>
              </a:rPr>
              <a:t>请在这里添加内容描述请在这里添加内容添加内容请在这里添加内容描述请在这里添加内容请在这里添加内容请在这里添加内容</a:t>
            </a:r>
            <a:endParaRPr lang="en-US" altLang="zh-CN" sz="1000">
              <a:solidFill>
                <a:schemeClr val="tx1">
                  <a:lumMod val="50000"/>
                  <a:lumOff val="50000"/>
                </a:schemeClr>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任意多边形: 形状 25"/>
          <p:cNvSpPr/>
          <p:nvPr/>
        </p:nvSpPr>
        <p:spPr>
          <a:xfrm>
            <a:off x="4609382" y="2"/>
            <a:ext cx="4547318" cy="5156199"/>
          </a:xfrm>
          <a:custGeom>
            <a:avLst/>
            <a:gdLst>
              <a:gd name="connsiteX0" fmla="*/ 4427937 w 4547318"/>
              <a:gd name="connsiteY0" fmla="*/ 0 h 5156199"/>
              <a:gd name="connsiteX1" fmla="*/ 4547318 w 4547318"/>
              <a:gd name="connsiteY1" fmla="*/ 0 h 5156199"/>
              <a:gd name="connsiteX2" fmla="*/ 4547318 w 4547318"/>
              <a:gd name="connsiteY2" fmla="*/ 5156199 h 5156199"/>
              <a:gd name="connsiteX3" fmla="*/ 4427937 w 4547318"/>
              <a:gd name="connsiteY3" fmla="*/ 5156199 h 5156199"/>
              <a:gd name="connsiteX4" fmla="*/ 4127494 w 4547318"/>
              <a:gd name="connsiteY4" fmla="*/ 0 h 5156199"/>
              <a:gd name="connsiteX5" fmla="*/ 4382218 w 4547318"/>
              <a:gd name="connsiteY5" fmla="*/ 0 h 5156199"/>
              <a:gd name="connsiteX6" fmla="*/ 4382218 w 4547318"/>
              <a:gd name="connsiteY6" fmla="*/ 5156199 h 5156199"/>
              <a:gd name="connsiteX7" fmla="*/ 4127494 w 4547318"/>
              <a:gd name="connsiteY7" fmla="*/ 5156199 h 5156199"/>
              <a:gd name="connsiteX8" fmla="*/ 3827048 w 4547318"/>
              <a:gd name="connsiteY8" fmla="*/ 0 h 5156199"/>
              <a:gd name="connsiteX9" fmla="*/ 4081775 w 4547318"/>
              <a:gd name="connsiteY9" fmla="*/ 0 h 5156199"/>
              <a:gd name="connsiteX10" fmla="*/ 4081775 w 4547318"/>
              <a:gd name="connsiteY10" fmla="*/ 5156199 h 5156199"/>
              <a:gd name="connsiteX11" fmla="*/ 3827048 w 4547318"/>
              <a:gd name="connsiteY11" fmla="*/ 5156199 h 5156199"/>
              <a:gd name="connsiteX12" fmla="*/ 3526602 w 4547318"/>
              <a:gd name="connsiteY12" fmla="*/ 0 h 5156199"/>
              <a:gd name="connsiteX13" fmla="*/ 3781329 w 4547318"/>
              <a:gd name="connsiteY13" fmla="*/ 0 h 5156199"/>
              <a:gd name="connsiteX14" fmla="*/ 3781329 w 4547318"/>
              <a:gd name="connsiteY14" fmla="*/ 5156199 h 5156199"/>
              <a:gd name="connsiteX15" fmla="*/ 3526602 w 4547318"/>
              <a:gd name="connsiteY15" fmla="*/ 5156199 h 5156199"/>
              <a:gd name="connsiteX16" fmla="*/ 3226156 w 4547318"/>
              <a:gd name="connsiteY16" fmla="*/ 0 h 5156199"/>
              <a:gd name="connsiteX17" fmla="*/ 3480883 w 4547318"/>
              <a:gd name="connsiteY17" fmla="*/ 0 h 5156199"/>
              <a:gd name="connsiteX18" fmla="*/ 3480883 w 4547318"/>
              <a:gd name="connsiteY18" fmla="*/ 5156199 h 5156199"/>
              <a:gd name="connsiteX19" fmla="*/ 3226156 w 4547318"/>
              <a:gd name="connsiteY19" fmla="*/ 5156199 h 5156199"/>
              <a:gd name="connsiteX20" fmla="*/ 2925710 w 4547318"/>
              <a:gd name="connsiteY20" fmla="*/ 0 h 5156199"/>
              <a:gd name="connsiteX21" fmla="*/ 3180437 w 4547318"/>
              <a:gd name="connsiteY21" fmla="*/ 0 h 5156199"/>
              <a:gd name="connsiteX22" fmla="*/ 3180437 w 4547318"/>
              <a:gd name="connsiteY22" fmla="*/ 5156199 h 5156199"/>
              <a:gd name="connsiteX23" fmla="*/ 2925710 w 4547318"/>
              <a:gd name="connsiteY23" fmla="*/ 5156199 h 5156199"/>
              <a:gd name="connsiteX24" fmla="*/ 2625264 w 4547318"/>
              <a:gd name="connsiteY24" fmla="*/ 0 h 5156199"/>
              <a:gd name="connsiteX25" fmla="*/ 2879991 w 4547318"/>
              <a:gd name="connsiteY25" fmla="*/ 0 h 5156199"/>
              <a:gd name="connsiteX26" fmla="*/ 2879991 w 4547318"/>
              <a:gd name="connsiteY26" fmla="*/ 5156199 h 5156199"/>
              <a:gd name="connsiteX27" fmla="*/ 2625264 w 4547318"/>
              <a:gd name="connsiteY27" fmla="*/ 5156199 h 5156199"/>
              <a:gd name="connsiteX28" fmla="*/ 2324818 w 4547318"/>
              <a:gd name="connsiteY28" fmla="*/ 0 h 5156199"/>
              <a:gd name="connsiteX29" fmla="*/ 2579545 w 4547318"/>
              <a:gd name="connsiteY29" fmla="*/ 0 h 5156199"/>
              <a:gd name="connsiteX30" fmla="*/ 2579545 w 4547318"/>
              <a:gd name="connsiteY30" fmla="*/ 5156199 h 5156199"/>
              <a:gd name="connsiteX31" fmla="*/ 2324818 w 4547318"/>
              <a:gd name="connsiteY31" fmla="*/ 5156199 h 5156199"/>
              <a:gd name="connsiteX32" fmla="*/ 2024372 w 4547318"/>
              <a:gd name="connsiteY32" fmla="*/ 0 h 5156199"/>
              <a:gd name="connsiteX33" fmla="*/ 2279099 w 4547318"/>
              <a:gd name="connsiteY33" fmla="*/ 0 h 5156199"/>
              <a:gd name="connsiteX34" fmla="*/ 2279099 w 4547318"/>
              <a:gd name="connsiteY34" fmla="*/ 5156199 h 5156199"/>
              <a:gd name="connsiteX35" fmla="*/ 2024372 w 4547318"/>
              <a:gd name="connsiteY35" fmla="*/ 5156199 h 5156199"/>
              <a:gd name="connsiteX36" fmla="*/ 1723926 w 4547318"/>
              <a:gd name="connsiteY36" fmla="*/ 0 h 5156199"/>
              <a:gd name="connsiteX37" fmla="*/ 1978653 w 4547318"/>
              <a:gd name="connsiteY37" fmla="*/ 0 h 5156199"/>
              <a:gd name="connsiteX38" fmla="*/ 1978653 w 4547318"/>
              <a:gd name="connsiteY38" fmla="*/ 5156199 h 5156199"/>
              <a:gd name="connsiteX39" fmla="*/ 1723926 w 4547318"/>
              <a:gd name="connsiteY39" fmla="*/ 5156199 h 5156199"/>
              <a:gd name="connsiteX40" fmla="*/ 1423480 w 4547318"/>
              <a:gd name="connsiteY40" fmla="*/ 0 h 5156199"/>
              <a:gd name="connsiteX41" fmla="*/ 1678207 w 4547318"/>
              <a:gd name="connsiteY41" fmla="*/ 0 h 5156199"/>
              <a:gd name="connsiteX42" fmla="*/ 1678207 w 4547318"/>
              <a:gd name="connsiteY42" fmla="*/ 5156199 h 5156199"/>
              <a:gd name="connsiteX43" fmla="*/ 1423480 w 4547318"/>
              <a:gd name="connsiteY43" fmla="*/ 5156199 h 5156199"/>
              <a:gd name="connsiteX44" fmla="*/ 1123034 w 4547318"/>
              <a:gd name="connsiteY44" fmla="*/ 0 h 5156199"/>
              <a:gd name="connsiteX45" fmla="*/ 1377761 w 4547318"/>
              <a:gd name="connsiteY45" fmla="*/ 0 h 5156199"/>
              <a:gd name="connsiteX46" fmla="*/ 1377761 w 4547318"/>
              <a:gd name="connsiteY46" fmla="*/ 5156199 h 5156199"/>
              <a:gd name="connsiteX47" fmla="*/ 1123034 w 4547318"/>
              <a:gd name="connsiteY47" fmla="*/ 5156199 h 5156199"/>
              <a:gd name="connsiteX48" fmla="*/ 822588 w 4547318"/>
              <a:gd name="connsiteY48" fmla="*/ 0 h 5156199"/>
              <a:gd name="connsiteX49" fmla="*/ 1077315 w 4547318"/>
              <a:gd name="connsiteY49" fmla="*/ 0 h 5156199"/>
              <a:gd name="connsiteX50" fmla="*/ 1077315 w 4547318"/>
              <a:gd name="connsiteY50" fmla="*/ 5156199 h 5156199"/>
              <a:gd name="connsiteX51" fmla="*/ 822588 w 4547318"/>
              <a:gd name="connsiteY51" fmla="*/ 5156199 h 5156199"/>
              <a:gd name="connsiteX52" fmla="*/ 522142 w 4547318"/>
              <a:gd name="connsiteY52" fmla="*/ 0 h 5156199"/>
              <a:gd name="connsiteX53" fmla="*/ 776869 w 4547318"/>
              <a:gd name="connsiteY53" fmla="*/ 0 h 5156199"/>
              <a:gd name="connsiteX54" fmla="*/ 776869 w 4547318"/>
              <a:gd name="connsiteY54" fmla="*/ 5156199 h 5156199"/>
              <a:gd name="connsiteX55" fmla="*/ 522142 w 4547318"/>
              <a:gd name="connsiteY55" fmla="*/ 5156199 h 5156199"/>
              <a:gd name="connsiteX56" fmla="*/ 221696 w 4547318"/>
              <a:gd name="connsiteY56" fmla="*/ 0 h 5156199"/>
              <a:gd name="connsiteX57" fmla="*/ 476423 w 4547318"/>
              <a:gd name="connsiteY57" fmla="*/ 0 h 5156199"/>
              <a:gd name="connsiteX58" fmla="*/ 476423 w 4547318"/>
              <a:gd name="connsiteY58" fmla="*/ 5156199 h 5156199"/>
              <a:gd name="connsiteX59" fmla="*/ 221696 w 4547318"/>
              <a:gd name="connsiteY59" fmla="*/ 5156199 h 5156199"/>
              <a:gd name="connsiteX60" fmla="*/ 0 w 4547318"/>
              <a:gd name="connsiteY60" fmla="*/ 0 h 5156199"/>
              <a:gd name="connsiteX61" fmla="*/ 175977 w 4547318"/>
              <a:gd name="connsiteY61" fmla="*/ 0 h 5156199"/>
              <a:gd name="connsiteX62" fmla="*/ 175977 w 4547318"/>
              <a:gd name="connsiteY62" fmla="*/ 5156199 h 5156199"/>
              <a:gd name="connsiteX63" fmla="*/ 0 w 4547318"/>
              <a:gd name="connsiteY63" fmla="*/ 5156199 h 5156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4547318" h="5156199">
                <a:moveTo>
                  <a:pt x="4427937" y="0"/>
                </a:moveTo>
                <a:lnTo>
                  <a:pt x="4547318" y="0"/>
                </a:lnTo>
                <a:lnTo>
                  <a:pt x="4547318" y="5156199"/>
                </a:lnTo>
                <a:lnTo>
                  <a:pt x="4427937" y="5156199"/>
                </a:lnTo>
                <a:close/>
                <a:moveTo>
                  <a:pt x="4127494" y="0"/>
                </a:moveTo>
                <a:lnTo>
                  <a:pt x="4382218" y="0"/>
                </a:lnTo>
                <a:lnTo>
                  <a:pt x="4382218" y="5156199"/>
                </a:lnTo>
                <a:lnTo>
                  <a:pt x="4127494" y="5156199"/>
                </a:lnTo>
                <a:close/>
                <a:moveTo>
                  <a:pt x="3827048" y="0"/>
                </a:moveTo>
                <a:lnTo>
                  <a:pt x="4081775" y="0"/>
                </a:lnTo>
                <a:lnTo>
                  <a:pt x="4081775" y="5156199"/>
                </a:lnTo>
                <a:lnTo>
                  <a:pt x="3827048" y="5156199"/>
                </a:lnTo>
                <a:close/>
                <a:moveTo>
                  <a:pt x="3526602" y="0"/>
                </a:moveTo>
                <a:lnTo>
                  <a:pt x="3781329" y="0"/>
                </a:lnTo>
                <a:lnTo>
                  <a:pt x="3781329" y="5156199"/>
                </a:lnTo>
                <a:lnTo>
                  <a:pt x="3526602" y="5156199"/>
                </a:lnTo>
                <a:close/>
                <a:moveTo>
                  <a:pt x="3226156" y="0"/>
                </a:moveTo>
                <a:lnTo>
                  <a:pt x="3480883" y="0"/>
                </a:lnTo>
                <a:lnTo>
                  <a:pt x="3480883" y="5156199"/>
                </a:lnTo>
                <a:lnTo>
                  <a:pt x="3226156" y="5156199"/>
                </a:lnTo>
                <a:close/>
                <a:moveTo>
                  <a:pt x="2925710" y="0"/>
                </a:moveTo>
                <a:lnTo>
                  <a:pt x="3180437" y="0"/>
                </a:lnTo>
                <a:lnTo>
                  <a:pt x="3180437" y="5156199"/>
                </a:lnTo>
                <a:lnTo>
                  <a:pt x="2925710" y="5156199"/>
                </a:lnTo>
                <a:close/>
                <a:moveTo>
                  <a:pt x="2625264" y="0"/>
                </a:moveTo>
                <a:lnTo>
                  <a:pt x="2879991" y="0"/>
                </a:lnTo>
                <a:lnTo>
                  <a:pt x="2879991" y="5156199"/>
                </a:lnTo>
                <a:lnTo>
                  <a:pt x="2625264" y="5156199"/>
                </a:lnTo>
                <a:close/>
                <a:moveTo>
                  <a:pt x="2324818" y="0"/>
                </a:moveTo>
                <a:lnTo>
                  <a:pt x="2579545" y="0"/>
                </a:lnTo>
                <a:lnTo>
                  <a:pt x="2579545" y="5156199"/>
                </a:lnTo>
                <a:lnTo>
                  <a:pt x="2324818" y="5156199"/>
                </a:lnTo>
                <a:close/>
                <a:moveTo>
                  <a:pt x="2024372" y="0"/>
                </a:moveTo>
                <a:lnTo>
                  <a:pt x="2279099" y="0"/>
                </a:lnTo>
                <a:lnTo>
                  <a:pt x="2279099" y="5156199"/>
                </a:lnTo>
                <a:lnTo>
                  <a:pt x="2024372" y="5156199"/>
                </a:lnTo>
                <a:close/>
                <a:moveTo>
                  <a:pt x="1723926" y="0"/>
                </a:moveTo>
                <a:lnTo>
                  <a:pt x="1978653" y="0"/>
                </a:lnTo>
                <a:lnTo>
                  <a:pt x="1978653" y="5156199"/>
                </a:lnTo>
                <a:lnTo>
                  <a:pt x="1723926" y="5156199"/>
                </a:lnTo>
                <a:close/>
                <a:moveTo>
                  <a:pt x="1423480" y="0"/>
                </a:moveTo>
                <a:lnTo>
                  <a:pt x="1678207" y="0"/>
                </a:lnTo>
                <a:lnTo>
                  <a:pt x="1678207" y="5156199"/>
                </a:lnTo>
                <a:lnTo>
                  <a:pt x="1423480" y="5156199"/>
                </a:lnTo>
                <a:close/>
                <a:moveTo>
                  <a:pt x="1123034" y="0"/>
                </a:moveTo>
                <a:lnTo>
                  <a:pt x="1377761" y="0"/>
                </a:lnTo>
                <a:lnTo>
                  <a:pt x="1377761" y="5156199"/>
                </a:lnTo>
                <a:lnTo>
                  <a:pt x="1123034" y="5156199"/>
                </a:lnTo>
                <a:close/>
                <a:moveTo>
                  <a:pt x="822588" y="0"/>
                </a:moveTo>
                <a:lnTo>
                  <a:pt x="1077315" y="0"/>
                </a:lnTo>
                <a:lnTo>
                  <a:pt x="1077315" y="5156199"/>
                </a:lnTo>
                <a:lnTo>
                  <a:pt x="822588" y="5156199"/>
                </a:lnTo>
                <a:close/>
                <a:moveTo>
                  <a:pt x="522142" y="0"/>
                </a:moveTo>
                <a:lnTo>
                  <a:pt x="776869" y="0"/>
                </a:lnTo>
                <a:lnTo>
                  <a:pt x="776869" y="5156199"/>
                </a:lnTo>
                <a:lnTo>
                  <a:pt x="522142" y="5156199"/>
                </a:lnTo>
                <a:close/>
                <a:moveTo>
                  <a:pt x="221696" y="0"/>
                </a:moveTo>
                <a:lnTo>
                  <a:pt x="476423" y="0"/>
                </a:lnTo>
                <a:lnTo>
                  <a:pt x="476423" y="5156199"/>
                </a:lnTo>
                <a:lnTo>
                  <a:pt x="221696" y="5156199"/>
                </a:lnTo>
                <a:close/>
                <a:moveTo>
                  <a:pt x="0" y="0"/>
                </a:moveTo>
                <a:lnTo>
                  <a:pt x="175977" y="0"/>
                </a:lnTo>
                <a:lnTo>
                  <a:pt x="175977" y="5156199"/>
                </a:lnTo>
                <a:lnTo>
                  <a:pt x="0" y="5156199"/>
                </a:lnTo>
                <a:close/>
              </a:path>
            </a:pathLst>
          </a:custGeom>
          <a:blipFill dpi="0" rotWithShape="1">
            <a:blip r:embed="rId2" cstate="print">
              <a:extLst>
                <a:ext uri="{28A0092B-C50C-407E-A947-70E740481C1C}">
                  <a14:useLocalDpi xmlns:a14="http://schemas.microsoft.com/office/drawing/2010/main" val="0"/>
                </a:ext>
              </a:extLst>
            </a:blip>
            <a:srcRect/>
            <a:stretch>
              <a:fillRect l="-50791" r="-5079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6" name="矩形: 圆角 5"/>
          <p:cNvSpPr/>
          <p:nvPr/>
        </p:nvSpPr>
        <p:spPr>
          <a:xfrm>
            <a:off x="519982" y="946031"/>
            <a:ext cx="1108710" cy="449943"/>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b="1">
                <a:solidFill>
                  <a:schemeClr val="tx1"/>
                </a:solidFill>
              </a:rPr>
              <a:t>添加标题</a:t>
            </a:r>
          </a:p>
        </p:txBody>
      </p:sp>
      <p:sp>
        <p:nvSpPr>
          <p:cNvPr id="7" name="文本框 12"/>
          <p:cNvSpPr txBox="1"/>
          <p:nvPr/>
        </p:nvSpPr>
        <p:spPr>
          <a:xfrm>
            <a:off x="570782" y="1395975"/>
            <a:ext cx="3353518" cy="652225"/>
          </a:xfrm>
          <a:prstGeom prst="rect">
            <a:avLst/>
          </a:prstGeom>
          <a:noFill/>
        </p:spPr>
        <p:txBody>
          <a:bodyPr wrap="square" lIns="0" tIns="0" rIns="0" bIns="0"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spcBef>
                <a:spcPts val="600"/>
              </a:spcBef>
              <a:spcAft>
                <a:spcPts val="600"/>
              </a:spcAft>
            </a:pPr>
            <a:r>
              <a:rPr lang="zh-CN" altLang="en-US" sz="1000">
                <a:solidFill>
                  <a:schemeClr val="tx1">
                    <a:lumMod val="50000"/>
                    <a:lumOff val="50000"/>
                  </a:schemeClr>
                </a:solidFill>
              </a:rPr>
              <a:t>请在这里添加内容描述请在这里添加内容添加内容请在这里添加内容描述请在这里添加内容</a:t>
            </a:r>
            <a:endParaRPr lang="en-US" altLang="zh-CN" sz="1000">
              <a:solidFill>
                <a:schemeClr val="tx1">
                  <a:lumMod val="50000"/>
                  <a:lumOff val="50000"/>
                </a:schemeClr>
              </a:solidFill>
            </a:endParaRPr>
          </a:p>
        </p:txBody>
      </p:sp>
      <p:sp>
        <p:nvSpPr>
          <p:cNvPr id="8" name="矩形: 圆角 7"/>
          <p:cNvSpPr/>
          <p:nvPr/>
        </p:nvSpPr>
        <p:spPr>
          <a:xfrm>
            <a:off x="519982" y="2177931"/>
            <a:ext cx="1108710" cy="449943"/>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b="1">
                <a:solidFill>
                  <a:schemeClr val="tx1"/>
                </a:solidFill>
              </a:rPr>
              <a:t>添加标题</a:t>
            </a:r>
          </a:p>
        </p:txBody>
      </p:sp>
      <p:sp>
        <p:nvSpPr>
          <p:cNvPr id="9" name="文本框 12"/>
          <p:cNvSpPr txBox="1"/>
          <p:nvPr/>
        </p:nvSpPr>
        <p:spPr>
          <a:xfrm>
            <a:off x="570782" y="2627875"/>
            <a:ext cx="3353518" cy="652225"/>
          </a:xfrm>
          <a:prstGeom prst="rect">
            <a:avLst/>
          </a:prstGeom>
          <a:noFill/>
        </p:spPr>
        <p:txBody>
          <a:bodyPr wrap="square" lIns="0" tIns="0" rIns="0" bIns="0"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spcBef>
                <a:spcPts val="600"/>
              </a:spcBef>
              <a:spcAft>
                <a:spcPts val="600"/>
              </a:spcAft>
            </a:pPr>
            <a:r>
              <a:rPr lang="zh-CN" altLang="en-US" sz="1000">
                <a:solidFill>
                  <a:schemeClr val="tx1">
                    <a:lumMod val="50000"/>
                    <a:lumOff val="50000"/>
                  </a:schemeClr>
                </a:solidFill>
              </a:rPr>
              <a:t>请在这里添加内容描述请在这里添加内容添加内容请在这里添加内容描述请在这里添加内容</a:t>
            </a:r>
            <a:endParaRPr lang="en-US" altLang="zh-CN" sz="1000">
              <a:solidFill>
                <a:schemeClr val="tx1">
                  <a:lumMod val="50000"/>
                  <a:lumOff val="50000"/>
                </a:schemeClr>
              </a:solidFill>
            </a:endParaRPr>
          </a:p>
        </p:txBody>
      </p:sp>
      <p:sp>
        <p:nvSpPr>
          <p:cNvPr id="10" name="矩形: 圆角 9"/>
          <p:cNvSpPr/>
          <p:nvPr/>
        </p:nvSpPr>
        <p:spPr>
          <a:xfrm>
            <a:off x="519982" y="3409831"/>
            <a:ext cx="1108710" cy="449943"/>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b="1">
                <a:solidFill>
                  <a:schemeClr val="tx1"/>
                </a:solidFill>
              </a:rPr>
              <a:t>添加标题</a:t>
            </a:r>
          </a:p>
        </p:txBody>
      </p:sp>
      <p:sp>
        <p:nvSpPr>
          <p:cNvPr id="11" name="文本框 12"/>
          <p:cNvSpPr txBox="1"/>
          <p:nvPr/>
        </p:nvSpPr>
        <p:spPr>
          <a:xfrm>
            <a:off x="570782" y="3859775"/>
            <a:ext cx="3353518" cy="652225"/>
          </a:xfrm>
          <a:prstGeom prst="rect">
            <a:avLst/>
          </a:prstGeom>
          <a:noFill/>
        </p:spPr>
        <p:txBody>
          <a:bodyPr wrap="square" lIns="0" tIns="0" rIns="0" bIns="0"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spcBef>
                <a:spcPts val="600"/>
              </a:spcBef>
              <a:spcAft>
                <a:spcPts val="600"/>
              </a:spcAft>
            </a:pPr>
            <a:r>
              <a:rPr lang="zh-CN" altLang="en-US" sz="1000">
                <a:solidFill>
                  <a:schemeClr val="tx1">
                    <a:lumMod val="50000"/>
                    <a:lumOff val="50000"/>
                  </a:schemeClr>
                </a:solidFill>
              </a:rPr>
              <a:t>请在这里添加内容描述请在这里添加内容添加内容请在这里添加内容描述请在这里添加内容</a:t>
            </a:r>
            <a:endParaRPr lang="en-US" altLang="zh-CN" sz="1000">
              <a:solidFill>
                <a:schemeClr val="tx1">
                  <a:lumMod val="50000"/>
                  <a:lumOff val="50000"/>
                </a:schemeClr>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5"/>
          <p:cNvSpPr>
            <a:spLocks noEditPoints="1"/>
          </p:cNvSpPr>
          <p:nvPr/>
        </p:nvSpPr>
        <p:spPr bwMode="auto">
          <a:xfrm flipH="1">
            <a:off x="823007" y="1628880"/>
            <a:ext cx="1528307" cy="1560981"/>
          </a:xfrm>
          <a:custGeom>
            <a:avLst/>
            <a:gdLst>
              <a:gd name="T0" fmla="*/ 532 w 541"/>
              <a:gd name="T1" fmla="*/ 243 h 552"/>
              <a:gd name="T2" fmla="*/ 472 w 541"/>
              <a:gd name="T3" fmla="*/ 95 h 552"/>
              <a:gd name="T4" fmla="*/ 180 w 541"/>
              <a:gd name="T5" fmla="*/ 28 h 552"/>
              <a:gd name="T6" fmla="*/ 7 w 541"/>
              <a:gd name="T7" fmla="*/ 241 h 552"/>
              <a:gd name="T8" fmla="*/ 34 w 541"/>
              <a:gd name="T9" fmla="*/ 403 h 552"/>
              <a:gd name="T10" fmla="*/ 155 w 541"/>
              <a:gd name="T11" fmla="*/ 491 h 552"/>
              <a:gd name="T12" fmla="*/ 155 w 541"/>
              <a:gd name="T13" fmla="*/ 491 h 552"/>
              <a:gd name="T14" fmla="*/ 128 w 541"/>
              <a:gd name="T15" fmla="*/ 548 h 552"/>
              <a:gd name="T16" fmla="*/ 129 w 541"/>
              <a:gd name="T17" fmla="*/ 552 h 552"/>
              <a:gd name="T18" fmla="*/ 235 w 541"/>
              <a:gd name="T19" fmla="*/ 499 h 552"/>
              <a:gd name="T20" fmla="*/ 235 w 541"/>
              <a:gd name="T21" fmla="*/ 499 h 552"/>
              <a:gd name="T22" fmla="*/ 331 w 541"/>
              <a:gd name="T23" fmla="*/ 504 h 552"/>
              <a:gd name="T24" fmla="*/ 414 w 541"/>
              <a:gd name="T25" fmla="*/ 484 h 552"/>
              <a:gd name="T26" fmla="*/ 520 w 541"/>
              <a:gd name="T27" fmla="*/ 391 h 552"/>
              <a:gd name="T28" fmla="*/ 532 w 541"/>
              <a:gd name="T29" fmla="*/ 243 h 552"/>
              <a:gd name="T30" fmla="*/ 413 w 541"/>
              <a:gd name="T31" fmla="*/ 479 h 552"/>
              <a:gd name="T32" fmla="*/ 328 w 541"/>
              <a:gd name="T33" fmla="*/ 499 h 552"/>
              <a:gd name="T34" fmla="*/ 235 w 541"/>
              <a:gd name="T35" fmla="*/ 495 h 552"/>
              <a:gd name="T36" fmla="*/ 234 w 541"/>
              <a:gd name="T37" fmla="*/ 495 h 552"/>
              <a:gd name="T38" fmla="*/ 231 w 541"/>
              <a:gd name="T39" fmla="*/ 496 h 552"/>
              <a:gd name="T40" fmla="*/ 135 w 541"/>
              <a:gd name="T41" fmla="*/ 547 h 552"/>
              <a:gd name="T42" fmla="*/ 158 w 541"/>
              <a:gd name="T43" fmla="*/ 490 h 552"/>
              <a:gd name="T44" fmla="*/ 156 w 541"/>
              <a:gd name="T45" fmla="*/ 489 h 552"/>
              <a:gd name="T46" fmla="*/ 155 w 541"/>
              <a:gd name="T47" fmla="*/ 488 h 552"/>
              <a:gd name="T48" fmla="*/ 10 w 541"/>
              <a:gd name="T49" fmla="*/ 266 h 552"/>
              <a:gd name="T50" fmla="*/ 162 w 541"/>
              <a:gd name="T51" fmla="*/ 39 h 552"/>
              <a:gd name="T52" fmla="*/ 449 w 541"/>
              <a:gd name="T53" fmla="*/ 78 h 552"/>
              <a:gd name="T54" fmla="*/ 517 w 541"/>
              <a:gd name="T55" fmla="*/ 205 h 552"/>
              <a:gd name="T56" fmla="*/ 525 w 541"/>
              <a:gd name="T57" fmla="*/ 363 h 552"/>
              <a:gd name="T58" fmla="*/ 413 w 541"/>
              <a:gd name="T59" fmla="*/ 479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41" h="552">
                <a:moveTo>
                  <a:pt x="532" y="243"/>
                </a:moveTo>
                <a:cubicBezTo>
                  <a:pt x="522" y="192"/>
                  <a:pt x="505" y="136"/>
                  <a:pt x="472" y="95"/>
                </a:cubicBezTo>
                <a:cubicBezTo>
                  <a:pt x="403" y="9"/>
                  <a:pt x="279" y="0"/>
                  <a:pt x="180" y="28"/>
                </a:cubicBezTo>
                <a:cubicBezTo>
                  <a:pt x="81" y="56"/>
                  <a:pt x="19" y="141"/>
                  <a:pt x="7" y="241"/>
                </a:cubicBezTo>
                <a:cubicBezTo>
                  <a:pt x="0" y="296"/>
                  <a:pt x="9" y="353"/>
                  <a:pt x="34" y="403"/>
                </a:cubicBezTo>
                <a:cubicBezTo>
                  <a:pt x="58" y="449"/>
                  <a:pt x="99" y="495"/>
                  <a:pt x="155" y="491"/>
                </a:cubicBezTo>
                <a:cubicBezTo>
                  <a:pt x="155" y="491"/>
                  <a:pt x="155" y="491"/>
                  <a:pt x="155" y="491"/>
                </a:cubicBezTo>
                <a:cubicBezTo>
                  <a:pt x="155" y="514"/>
                  <a:pt x="142" y="531"/>
                  <a:pt x="128" y="548"/>
                </a:cubicBezTo>
                <a:cubicBezTo>
                  <a:pt x="127" y="549"/>
                  <a:pt x="127" y="552"/>
                  <a:pt x="129" y="552"/>
                </a:cubicBezTo>
                <a:cubicBezTo>
                  <a:pt x="172" y="552"/>
                  <a:pt x="213" y="537"/>
                  <a:pt x="235" y="499"/>
                </a:cubicBezTo>
                <a:cubicBezTo>
                  <a:pt x="235" y="499"/>
                  <a:pt x="235" y="499"/>
                  <a:pt x="235" y="499"/>
                </a:cubicBezTo>
                <a:cubicBezTo>
                  <a:pt x="267" y="503"/>
                  <a:pt x="299" y="506"/>
                  <a:pt x="331" y="504"/>
                </a:cubicBezTo>
                <a:cubicBezTo>
                  <a:pt x="360" y="501"/>
                  <a:pt x="387" y="493"/>
                  <a:pt x="414" y="484"/>
                </a:cubicBezTo>
                <a:cubicBezTo>
                  <a:pt x="461" y="467"/>
                  <a:pt x="499" y="438"/>
                  <a:pt x="520" y="391"/>
                </a:cubicBezTo>
                <a:cubicBezTo>
                  <a:pt x="541" y="345"/>
                  <a:pt x="541" y="293"/>
                  <a:pt x="532" y="243"/>
                </a:cubicBezTo>
                <a:close/>
                <a:moveTo>
                  <a:pt x="413" y="479"/>
                </a:moveTo>
                <a:cubicBezTo>
                  <a:pt x="385" y="489"/>
                  <a:pt x="357" y="497"/>
                  <a:pt x="328" y="499"/>
                </a:cubicBezTo>
                <a:cubicBezTo>
                  <a:pt x="297" y="502"/>
                  <a:pt x="266" y="498"/>
                  <a:pt x="235" y="495"/>
                </a:cubicBezTo>
                <a:cubicBezTo>
                  <a:pt x="235" y="495"/>
                  <a:pt x="234" y="495"/>
                  <a:pt x="234" y="495"/>
                </a:cubicBezTo>
                <a:cubicBezTo>
                  <a:pt x="233" y="495"/>
                  <a:pt x="232" y="495"/>
                  <a:pt x="231" y="496"/>
                </a:cubicBezTo>
                <a:cubicBezTo>
                  <a:pt x="211" y="531"/>
                  <a:pt x="174" y="546"/>
                  <a:pt x="135" y="547"/>
                </a:cubicBezTo>
                <a:cubicBezTo>
                  <a:pt x="148" y="530"/>
                  <a:pt x="160" y="513"/>
                  <a:pt x="158" y="490"/>
                </a:cubicBezTo>
                <a:cubicBezTo>
                  <a:pt x="158" y="489"/>
                  <a:pt x="157" y="488"/>
                  <a:pt x="156" y="489"/>
                </a:cubicBezTo>
                <a:cubicBezTo>
                  <a:pt x="156" y="488"/>
                  <a:pt x="156" y="488"/>
                  <a:pt x="155" y="488"/>
                </a:cubicBezTo>
                <a:cubicBezTo>
                  <a:pt x="50" y="487"/>
                  <a:pt x="7" y="353"/>
                  <a:pt x="10" y="266"/>
                </a:cubicBezTo>
                <a:cubicBezTo>
                  <a:pt x="13" y="168"/>
                  <a:pt x="67" y="73"/>
                  <a:pt x="162" y="39"/>
                </a:cubicBezTo>
                <a:cubicBezTo>
                  <a:pt x="255" y="5"/>
                  <a:pt x="374" y="8"/>
                  <a:pt x="449" y="78"/>
                </a:cubicBezTo>
                <a:cubicBezTo>
                  <a:pt x="486" y="112"/>
                  <a:pt x="504" y="158"/>
                  <a:pt x="517" y="205"/>
                </a:cubicBezTo>
                <a:cubicBezTo>
                  <a:pt x="532" y="256"/>
                  <a:pt x="540" y="311"/>
                  <a:pt x="525" y="363"/>
                </a:cubicBezTo>
                <a:cubicBezTo>
                  <a:pt x="508" y="421"/>
                  <a:pt x="469" y="459"/>
                  <a:pt x="413" y="479"/>
                </a:cubicBezTo>
                <a:close/>
              </a:path>
            </a:pathLst>
          </a:custGeom>
          <a:solidFill>
            <a:schemeClr val="tx1"/>
          </a:solidFill>
          <a:ln>
            <a:gradFill>
              <a:gsLst>
                <a:gs pos="0">
                  <a:schemeClr val="accent1">
                    <a:lumMod val="5000"/>
                    <a:lumOff val="95000"/>
                  </a:schemeClr>
                </a:gs>
                <a:gs pos="100000">
                  <a:schemeClr val="accent2"/>
                </a:gs>
              </a:gsLst>
            </a:gradFill>
          </a:ln>
        </p:spPr>
        <p:txBody>
          <a:bodyPr vert="horz" wrap="square" lIns="91440" tIns="45720" rIns="91440" bIns="45720" numCol="1" anchor="ctr" anchorCtr="0" compatLnSpc="1"/>
          <a:lstStyle/>
          <a:p>
            <a:pPr algn="ctr"/>
            <a:r>
              <a:rPr lang="zh-CN" altLang="en-US" sz="1600"/>
              <a:t>添加章</a:t>
            </a:r>
            <a:endParaRPr lang="en-US" altLang="zh-CN" sz="1600"/>
          </a:p>
          <a:p>
            <a:pPr algn="ctr"/>
            <a:r>
              <a:rPr lang="zh-CN" altLang="en-US" sz="1600"/>
              <a:t>节标题</a:t>
            </a:r>
          </a:p>
        </p:txBody>
      </p:sp>
      <p:sp>
        <p:nvSpPr>
          <p:cNvPr id="8" name="Freeform 5"/>
          <p:cNvSpPr>
            <a:spLocks noEditPoints="1"/>
          </p:cNvSpPr>
          <p:nvPr/>
        </p:nvSpPr>
        <p:spPr bwMode="auto">
          <a:xfrm flipH="1">
            <a:off x="2840493" y="1045028"/>
            <a:ext cx="1528307" cy="1560981"/>
          </a:xfrm>
          <a:custGeom>
            <a:avLst/>
            <a:gdLst>
              <a:gd name="T0" fmla="*/ 532 w 541"/>
              <a:gd name="T1" fmla="*/ 243 h 552"/>
              <a:gd name="T2" fmla="*/ 472 w 541"/>
              <a:gd name="T3" fmla="*/ 95 h 552"/>
              <a:gd name="T4" fmla="*/ 180 w 541"/>
              <a:gd name="T5" fmla="*/ 28 h 552"/>
              <a:gd name="T6" fmla="*/ 7 w 541"/>
              <a:gd name="T7" fmla="*/ 241 h 552"/>
              <a:gd name="T8" fmla="*/ 34 w 541"/>
              <a:gd name="T9" fmla="*/ 403 h 552"/>
              <a:gd name="T10" fmla="*/ 155 w 541"/>
              <a:gd name="T11" fmla="*/ 491 h 552"/>
              <a:gd name="T12" fmla="*/ 155 w 541"/>
              <a:gd name="T13" fmla="*/ 491 h 552"/>
              <a:gd name="T14" fmla="*/ 128 w 541"/>
              <a:gd name="T15" fmla="*/ 548 h 552"/>
              <a:gd name="T16" fmla="*/ 129 w 541"/>
              <a:gd name="T17" fmla="*/ 552 h 552"/>
              <a:gd name="T18" fmla="*/ 235 w 541"/>
              <a:gd name="T19" fmla="*/ 499 h 552"/>
              <a:gd name="T20" fmla="*/ 235 w 541"/>
              <a:gd name="T21" fmla="*/ 499 h 552"/>
              <a:gd name="T22" fmla="*/ 331 w 541"/>
              <a:gd name="T23" fmla="*/ 504 h 552"/>
              <a:gd name="T24" fmla="*/ 414 w 541"/>
              <a:gd name="T25" fmla="*/ 484 h 552"/>
              <a:gd name="T26" fmla="*/ 520 w 541"/>
              <a:gd name="T27" fmla="*/ 391 h 552"/>
              <a:gd name="T28" fmla="*/ 532 w 541"/>
              <a:gd name="T29" fmla="*/ 243 h 552"/>
              <a:gd name="T30" fmla="*/ 413 w 541"/>
              <a:gd name="T31" fmla="*/ 479 h 552"/>
              <a:gd name="T32" fmla="*/ 328 w 541"/>
              <a:gd name="T33" fmla="*/ 499 h 552"/>
              <a:gd name="T34" fmla="*/ 235 w 541"/>
              <a:gd name="T35" fmla="*/ 495 h 552"/>
              <a:gd name="T36" fmla="*/ 234 w 541"/>
              <a:gd name="T37" fmla="*/ 495 h 552"/>
              <a:gd name="T38" fmla="*/ 231 w 541"/>
              <a:gd name="T39" fmla="*/ 496 h 552"/>
              <a:gd name="T40" fmla="*/ 135 w 541"/>
              <a:gd name="T41" fmla="*/ 547 h 552"/>
              <a:gd name="T42" fmla="*/ 158 w 541"/>
              <a:gd name="T43" fmla="*/ 490 h 552"/>
              <a:gd name="T44" fmla="*/ 156 w 541"/>
              <a:gd name="T45" fmla="*/ 489 h 552"/>
              <a:gd name="T46" fmla="*/ 155 w 541"/>
              <a:gd name="T47" fmla="*/ 488 h 552"/>
              <a:gd name="T48" fmla="*/ 10 w 541"/>
              <a:gd name="T49" fmla="*/ 266 h 552"/>
              <a:gd name="T50" fmla="*/ 162 w 541"/>
              <a:gd name="T51" fmla="*/ 39 h 552"/>
              <a:gd name="T52" fmla="*/ 449 w 541"/>
              <a:gd name="T53" fmla="*/ 78 h 552"/>
              <a:gd name="T54" fmla="*/ 517 w 541"/>
              <a:gd name="T55" fmla="*/ 205 h 552"/>
              <a:gd name="T56" fmla="*/ 525 w 541"/>
              <a:gd name="T57" fmla="*/ 363 h 552"/>
              <a:gd name="T58" fmla="*/ 413 w 541"/>
              <a:gd name="T59" fmla="*/ 479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41" h="552">
                <a:moveTo>
                  <a:pt x="532" y="243"/>
                </a:moveTo>
                <a:cubicBezTo>
                  <a:pt x="522" y="192"/>
                  <a:pt x="505" y="136"/>
                  <a:pt x="472" y="95"/>
                </a:cubicBezTo>
                <a:cubicBezTo>
                  <a:pt x="403" y="9"/>
                  <a:pt x="279" y="0"/>
                  <a:pt x="180" y="28"/>
                </a:cubicBezTo>
                <a:cubicBezTo>
                  <a:pt x="81" y="56"/>
                  <a:pt x="19" y="141"/>
                  <a:pt x="7" y="241"/>
                </a:cubicBezTo>
                <a:cubicBezTo>
                  <a:pt x="0" y="296"/>
                  <a:pt x="9" y="353"/>
                  <a:pt x="34" y="403"/>
                </a:cubicBezTo>
                <a:cubicBezTo>
                  <a:pt x="58" y="449"/>
                  <a:pt x="99" y="495"/>
                  <a:pt x="155" y="491"/>
                </a:cubicBezTo>
                <a:cubicBezTo>
                  <a:pt x="155" y="491"/>
                  <a:pt x="155" y="491"/>
                  <a:pt x="155" y="491"/>
                </a:cubicBezTo>
                <a:cubicBezTo>
                  <a:pt x="155" y="514"/>
                  <a:pt x="142" y="531"/>
                  <a:pt x="128" y="548"/>
                </a:cubicBezTo>
                <a:cubicBezTo>
                  <a:pt x="127" y="549"/>
                  <a:pt x="127" y="552"/>
                  <a:pt x="129" y="552"/>
                </a:cubicBezTo>
                <a:cubicBezTo>
                  <a:pt x="172" y="552"/>
                  <a:pt x="213" y="537"/>
                  <a:pt x="235" y="499"/>
                </a:cubicBezTo>
                <a:cubicBezTo>
                  <a:pt x="235" y="499"/>
                  <a:pt x="235" y="499"/>
                  <a:pt x="235" y="499"/>
                </a:cubicBezTo>
                <a:cubicBezTo>
                  <a:pt x="267" y="503"/>
                  <a:pt x="299" y="506"/>
                  <a:pt x="331" y="504"/>
                </a:cubicBezTo>
                <a:cubicBezTo>
                  <a:pt x="360" y="501"/>
                  <a:pt x="387" y="493"/>
                  <a:pt x="414" y="484"/>
                </a:cubicBezTo>
                <a:cubicBezTo>
                  <a:pt x="461" y="467"/>
                  <a:pt x="499" y="438"/>
                  <a:pt x="520" y="391"/>
                </a:cubicBezTo>
                <a:cubicBezTo>
                  <a:pt x="541" y="345"/>
                  <a:pt x="541" y="293"/>
                  <a:pt x="532" y="243"/>
                </a:cubicBezTo>
                <a:close/>
                <a:moveTo>
                  <a:pt x="413" y="479"/>
                </a:moveTo>
                <a:cubicBezTo>
                  <a:pt x="385" y="489"/>
                  <a:pt x="357" y="497"/>
                  <a:pt x="328" y="499"/>
                </a:cubicBezTo>
                <a:cubicBezTo>
                  <a:pt x="297" y="502"/>
                  <a:pt x="266" y="498"/>
                  <a:pt x="235" y="495"/>
                </a:cubicBezTo>
                <a:cubicBezTo>
                  <a:pt x="235" y="495"/>
                  <a:pt x="234" y="495"/>
                  <a:pt x="234" y="495"/>
                </a:cubicBezTo>
                <a:cubicBezTo>
                  <a:pt x="233" y="495"/>
                  <a:pt x="232" y="495"/>
                  <a:pt x="231" y="496"/>
                </a:cubicBezTo>
                <a:cubicBezTo>
                  <a:pt x="211" y="531"/>
                  <a:pt x="174" y="546"/>
                  <a:pt x="135" y="547"/>
                </a:cubicBezTo>
                <a:cubicBezTo>
                  <a:pt x="148" y="530"/>
                  <a:pt x="160" y="513"/>
                  <a:pt x="158" y="490"/>
                </a:cubicBezTo>
                <a:cubicBezTo>
                  <a:pt x="158" y="489"/>
                  <a:pt x="157" y="488"/>
                  <a:pt x="156" y="489"/>
                </a:cubicBezTo>
                <a:cubicBezTo>
                  <a:pt x="156" y="488"/>
                  <a:pt x="156" y="488"/>
                  <a:pt x="155" y="488"/>
                </a:cubicBezTo>
                <a:cubicBezTo>
                  <a:pt x="50" y="487"/>
                  <a:pt x="7" y="353"/>
                  <a:pt x="10" y="266"/>
                </a:cubicBezTo>
                <a:cubicBezTo>
                  <a:pt x="13" y="168"/>
                  <a:pt x="67" y="73"/>
                  <a:pt x="162" y="39"/>
                </a:cubicBezTo>
                <a:cubicBezTo>
                  <a:pt x="255" y="5"/>
                  <a:pt x="374" y="8"/>
                  <a:pt x="449" y="78"/>
                </a:cubicBezTo>
                <a:cubicBezTo>
                  <a:pt x="486" y="112"/>
                  <a:pt x="504" y="158"/>
                  <a:pt x="517" y="205"/>
                </a:cubicBezTo>
                <a:cubicBezTo>
                  <a:pt x="532" y="256"/>
                  <a:pt x="540" y="311"/>
                  <a:pt x="525" y="363"/>
                </a:cubicBezTo>
                <a:cubicBezTo>
                  <a:pt x="508" y="421"/>
                  <a:pt x="469" y="459"/>
                  <a:pt x="413" y="479"/>
                </a:cubicBezTo>
                <a:close/>
              </a:path>
            </a:pathLst>
          </a:custGeom>
          <a:solidFill>
            <a:schemeClr val="tx1"/>
          </a:solidFill>
          <a:ln>
            <a:gradFill>
              <a:gsLst>
                <a:gs pos="0">
                  <a:schemeClr val="accent1">
                    <a:lumMod val="5000"/>
                    <a:lumOff val="95000"/>
                  </a:schemeClr>
                </a:gs>
                <a:gs pos="100000">
                  <a:schemeClr val="accent2"/>
                </a:gs>
              </a:gsLst>
            </a:gradFill>
          </a:ln>
        </p:spPr>
        <p:txBody>
          <a:bodyPr vert="horz" wrap="square" lIns="91440" tIns="45720" rIns="91440" bIns="45720" numCol="1" anchor="ctr" anchorCtr="0" compatLnSpc="1"/>
          <a:lstStyle/>
          <a:p>
            <a:pPr algn="ctr"/>
            <a:r>
              <a:rPr lang="zh-CN" altLang="en-US" sz="1600"/>
              <a:t>添加章</a:t>
            </a:r>
            <a:endParaRPr lang="en-US" altLang="zh-CN" sz="1600"/>
          </a:p>
          <a:p>
            <a:pPr algn="ctr"/>
            <a:r>
              <a:rPr lang="zh-CN" altLang="en-US" sz="1600"/>
              <a:t>节标题</a:t>
            </a:r>
          </a:p>
        </p:txBody>
      </p:sp>
      <p:sp>
        <p:nvSpPr>
          <p:cNvPr id="9" name="Freeform 5"/>
          <p:cNvSpPr>
            <a:spLocks noEditPoints="1"/>
          </p:cNvSpPr>
          <p:nvPr/>
        </p:nvSpPr>
        <p:spPr bwMode="auto">
          <a:xfrm>
            <a:off x="4857979" y="1045028"/>
            <a:ext cx="1528307" cy="1560981"/>
          </a:xfrm>
          <a:custGeom>
            <a:avLst/>
            <a:gdLst>
              <a:gd name="T0" fmla="*/ 532 w 541"/>
              <a:gd name="T1" fmla="*/ 243 h 552"/>
              <a:gd name="T2" fmla="*/ 472 w 541"/>
              <a:gd name="T3" fmla="*/ 95 h 552"/>
              <a:gd name="T4" fmla="*/ 180 w 541"/>
              <a:gd name="T5" fmla="*/ 28 h 552"/>
              <a:gd name="T6" fmla="*/ 7 w 541"/>
              <a:gd name="T7" fmla="*/ 241 h 552"/>
              <a:gd name="T8" fmla="*/ 34 w 541"/>
              <a:gd name="T9" fmla="*/ 403 h 552"/>
              <a:gd name="T10" fmla="*/ 155 w 541"/>
              <a:gd name="T11" fmla="*/ 491 h 552"/>
              <a:gd name="T12" fmla="*/ 155 w 541"/>
              <a:gd name="T13" fmla="*/ 491 h 552"/>
              <a:gd name="T14" fmla="*/ 128 w 541"/>
              <a:gd name="T15" fmla="*/ 548 h 552"/>
              <a:gd name="T16" fmla="*/ 129 w 541"/>
              <a:gd name="T17" fmla="*/ 552 h 552"/>
              <a:gd name="T18" fmla="*/ 235 w 541"/>
              <a:gd name="T19" fmla="*/ 499 h 552"/>
              <a:gd name="T20" fmla="*/ 235 w 541"/>
              <a:gd name="T21" fmla="*/ 499 h 552"/>
              <a:gd name="T22" fmla="*/ 331 w 541"/>
              <a:gd name="T23" fmla="*/ 504 h 552"/>
              <a:gd name="T24" fmla="*/ 414 w 541"/>
              <a:gd name="T25" fmla="*/ 484 h 552"/>
              <a:gd name="T26" fmla="*/ 520 w 541"/>
              <a:gd name="T27" fmla="*/ 391 h 552"/>
              <a:gd name="T28" fmla="*/ 532 w 541"/>
              <a:gd name="T29" fmla="*/ 243 h 552"/>
              <a:gd name="T30" fmla="*/ 413 w 541"/>
              <a:gd name="T31" fmla="*/ 479 h 552"/>
              <a:gd name="T32" fmla="*/ 328 w 541"/>
              <a:gd name="T33" fmla="*/ 499 h 552"/>
              <a:gd name="T34" fmla="*/ 235 w 541"/>
              <a:gd name="T35" fmla="*/ 495 h 552"/>
              <a:gd name="T36" fmla="*/ 234 w 541"/>
              <a:gd name="T37" fmla="*/ 495 h 552"/>
              <a:gd name="T38" fmla="*/ 231 w 541"/>
              <a:gd name="T39" fmla="*/ 496 h 552"/>
              <a:gd name="T40" fmla="*/ 135 w 541"/>
              <a:gd name="T41" fmla="*/ 547 h 552"/>
              <a:gd name="T42" fmla="*/ 158 w 541"/>
              <a:gd name="T43" fmla="*/ 490 h 552"/>
              <a:gd name="T44" fmla="*/ 156 w 541"/>
              <a:gd name="T45" fmla="*/ 489 h 552"/>
              <a:gd name="T46" fmla="*/ 155 w 541"/>
              <a:gd name="T47" fmla="*/ 488 h 552"/>
              <a:gd name="T48" fmla="*/ 10 w 541"/>
              <a:gd name="T49" fmla="*/ 266 h 552"/>
              <a:gd name="T50" fmla="*/ 162 w 541"/>
              <a:gd name="T51" fmla="*/ 39 h 552"/>
              <a:gd name="T52" fmla="*/ 449 w 541"/>
              <a:gd name="T53" fmla="*/ 78 h 552"/>
              <a:gd name="T54" fmla="*/ 517 w 541"/>
              <a:gd name="T55" fmla="*/ 205 h 552"/>
              <a:gd name="T56" fmla="*/ 525 w 541"/>
              <a:gd name="T57" fmla="*/ 363 h 552"/>
              <a:gd name="T58" fmla="*/ 413 w 541"/>
              <a:gd name="T59" fmla="*/ 479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41" h="552">
                <a:moveTo>
                  <a:pt x="532" y="243"/>
                </a:moveTo>
                <a:cubicBezTo>
                  <a:pt x="522" y="192"/>
                  <a:pt x="505" y="136"/>
                  <a:pt x="472" y="95"/>
                </a:cubicBezTo>
                <a:cubicBezTo>
                  <a:pt x="403" y="9"/>
                  <a:pt x="279" y="0"/>
                  <a:pt x="180" y="28"/>
                </a:cubicBezTo>
                <a:cubicBezTo>
                  <a:pt x="81" y="56"/>
                  <a:pt x="19" y="141"/>
                  <a:pt x="7" y="241"/>
                </a:cubicBezTo>
                <a:cubicBezTo>
                  <a:pt x="0" y="296"/>
                  <a:pt x="9" y="353"/>
                  <a:pt x="34" y="403"/>
                </a:cubicBezTo>
                <a:cubicBezTo>
                  <a:pt x="58" y="449"/>
                  <a:pt x="99" y="495"/>
                  <a:pt x="155" y="491"/>
                </a:cubicBezTo>
                <a:cubicBezTo>
                  <a:pt x="155" y="491"/>
                  <a:pt x="155" y="491"/>
                  <a:pt x="155" y="491"/>
                </a:cubicBezTo>
                <a:cubicBezTo>
                  <a:pt x="155" y="514"/>
                  <a:pt x="142" y="531"/>
                  <a:pt x="128" y="548"/>
                </a:cubicBezTo>
                <a:cubicBezTo>
                  <a:pt x="127" y="549"/>
                  <a:pt x="127" y="552"/>
                  <a:pt x="129" y="552"/>
                </a:cubicBezTo>
                <a:cubicBezTo>
                  <a:pt x="172" y="552"/>
                  <a:pt x="213" y="537"/>
                  <a:pt x="235" y="499"/>
                </a:cubicBezTo>
                <a:cubicBezTo>
                  <a:pt x="235" y="499"/>
                  <a:pt x="235" y="499"/>
                  <a:pt x="235" y="499"/>
                </a:cubicBezTo>
                <a:cubicBezTo>
                  <a:pt x="267" y="503"/>
                  <a:pt x="299" y="506"/>
                  <a:pt x="331" y="504"/>
                </a:cubicBezTo>
                <a:cubicBezTo>
                  <a:pt x="360" y="501"/>
                  <a:pt x="387" y="493"/>
                  <a:pt x="414" y="484"/>
                </a:cubicBezTo>
                <a:cubicBezTo>
                  <a:pt x="461" y="467"/>
                  <a:pt x="499" y="438"/>
                  <a:pt x="520" y="391"/>
                </a:cubicBezTo>
                <a:cubicBezTo>
                  <a:pt x="541" y="345"/>
                  <a:pt x="541" y="293"/>
                  <a:pt x="532" y="243"/>
                </a:cubicBezTo>
                <a:close/>
                <a:moveTo>
                  <a:pt x="413" y="479"/>
                </a:moveTo>
                <a:cubicBezTo>
                  <a:pt x="385" y="489"/>
                  <a:pt x="357" y="497"/>
                  <a:pt x="328" y="499"/>
                </a:cubicBezTo>
                <a:cubicBezTo>
                  <a:pt x="297" y="502"/>
                  <a:pt x="266" y="498"/>
                  <a:pt x="235" y="495"/>
                </a:cubicBezTo>
                <a:cubicBezTo>
                  <a:pt x="235" y="495"/>
                  <a:pt x="234" y="495"/>
                  <a:pt x="234" y="495"/>
                </a:cubicBezTo>
                <a:cubicBezTo>
                  <a:pt x="233" y="495"/>
                  <a:pt x="232" y="495"/>
                  <a:pt x="231" y="496"/>
                </a:cubicBezTo>
                <a:cubicBezTo>
                  <a:pt x="211" y="531"/>
                  <a:pt x="174" y="546"/>
                  <a:pt x="135" y="547"/>
                </a:cubicBezTo>
                <a:cubicBezTo>
                  <a:pt x="148" y="530"/>
                  <a:pt x="160" y="513"/>
                  <a:pt x="158" y="490"/>
                </a:cubicBezTo>
                <a:cubicBezTo>
                  <a:pt x="158" y="489"/>
                  <a:pt x="157" y="488"/>
                  <a:pt x="156" y="489"/>
                </a:cubicBezTo>
                <a:cubicBezTo>
                  <a:pt x="156" y="488"/>
                  <a:pt x="156" y="488"/>
                  <a:pt x="155" y="488"/>
                </a:cubicBezTo>
                <a:cubicBezTo>
                  <a:pt x="50" y="487"/>
                  <a:pt x="7" y="353"/>
                  <a:pt x="10" y="266"/>
                </a:cubicBezTo>
                <a:cubicBezTo>
                  <a:pt x="13" y="168"/>
                  <a:pt x="67" y="73"/>
                  <a:pt x="162" y="39"/>
                </a:cubicBezTo>
                <a:cubicBezTo>
                  <a:pt x="255" y="5"/>
                  <a:pt x="374" y="8"/>
                  <a:pt x="449" y="78"/>
                </a:cubicBezTo>
                <a:cubicBezTo>
                  <a:pt x="486" y="112"/>
                  <a:pt x="504" y="158"/>
                  <a:pt x="517" y="205"/>
                </a:cubicBezTo>
                <a:cubicBezTo>
                  <a:pt x="532" y="256"/>
                  <a:pt x="540" y="311"/>
                  <a:pt x="525" y="363"/>
                </a:cubicBezTo>
                <a:cubicBezTo>
                  <a:pt x="508" y="421"/>
                  <a:pt x="469" y="459"/>
                  <a:pt x="413" y="479"/>
                </a:cubicBezTo>
                <a:close/>
              </a:path>
            </a:pathLst>
          </a:custGeom>
          <a:solidFill>
            <a:schemeClr val="tx1"/>
          </a:solidFill>
          <a:ln>
            <a:gradFill>
              <a:gsLst>
                <a:gs pos="0">
                  <a:schemeClr val="accent1">
                    <a:lumMod val="5000"/>
                    <a:lumOff val="95000"/>
                  </a:schemeClr>
                </a:gs>
                <a:gs pos="100000">
                  <a:schemeClr val="accent2"/>
                </a:gs>
              </a:gsLst>
            </a:gradFill>
          </a:ln>
        </p:spPr>
        <p:txBody>
          <a:bodyPr vert="horz" wrap="square" lIns="91440" tIns="45720" rIns="91440" bIns="45720" numCol="1" anchor="ctr" anchorCtr="0" compatLnSpc="1"/>
          <a:lstStyle/>
          <a:p>
            <a:pPr algn="ctr"/>
            <a:r>
              <a:rPr lang="zh-CN" altLang="en-US" sz="1600"/>
              <a:t>添加章</a:t>
            </a:r>
            <a:endParaRPr lang="en-US" altLang="zh-CN" sz="1600"/>
          </a:p>
          <a:p>
            <a:pPr algn="ctr"/>
            <a:r>
              <a:rPr lang="zh-CN" altLang="en-US" sz="1600"/>
              <a:t>节标题</a:t>
            </a:r>
          </a:p>
        </p:txBody>
      </p:sp>
      <p:sp>
        <p:nvSpPr>
          <p:cNvPr id="10" name="Freeform 5"/>
          <p:cNvSpPr>
            <a:spLocks noEditPoints="1"/>
          </p:cNvSpPr>
          <p:nvPr/>
        </p:nvSpPr>
        <p:spPr bwMode="auto">
          <a:xfrm>
            <a:off x="6875465" y="1628880"/>
            <a:ext cx="1528307" cy="1560981"/>
          </a:xfrm>
          <a:custGeom>
            <a:avLst/>
            <a:gdLst>
              <a:gd name="T0" fmla="*/ 532 w 541"/>
              <a:gd name="T1" fmla="*/ 243 h 552"/>
              <a:gd name="T2" fmla="*/ 472 w 541"/>
              <a:gd name="T3" fmla="*/ 95 h 552"/>
              <a:gd name="T4" fmla="*/ 180 w 541"/>
              <a:gd name="T5" fmla="*/ 28 h 552"/>
              <a:gd name="T6" fmla="*/ 7 w 541"/>
              <a:gd name="T7" fmla="*/ 241 h 552"/>
              <a:gd name="T8" fmla="*/ 34 w 541"/>
              <a:gd name="T9" fmla="*/ 403 h 552"/>
              <a:gd name="T10" fmla="*/ 155 w 541"/>
              <a:gd name="T11" fmla="*/ 491 h 552"/>
              <a:gd name="T12" fmla="*/ 155 w 541"/>
              <a:gd name="T13" fmla="*/ 491 h 552"/>
              <a:gd name="T14" fmla="*/ 128 w 541"/>
              <a:gd name="T15" fmla="*/ 548 h 552"/>
              <a:gd name="T16" fmla="*/ 129 w 541"/>
              <a:gd name="T17" fmla="*/ 552 h 552"/>
              <a:gd name="T18" fmla="*/ 235 w 541"/>
              <a:gd name="T19" fmla="*/ 499 h 552"/>
              <a:gd name="T20" fmla="*/ 235 w 541"/>
              <a:gd name="T21" fmla="*/ 499 h 552"/>
              <a:gd name="T22" fmla="*/ 331 w 541"/>
              <a:gd name="T23" fmla="*/ 504 h 552"/>
              <a:gd name="T24" fmla="*/ 414 w 541"/>
              <a:gd name="T25" fmla="*/ 484 h 552"/>
              <a:gd name="T26" fmla="*/ 520 w 541"/>
              <a:gd name="T27" fmla="*/ 391 h 552"/>
              <a:gd name="T28" fmla="*/ 532 w 541"/>
              <a:gd name="T29" fmla="*/ 243 h 552"/>
              <a:gd name="T30" fmla="*/ 413 w 541"/>
              <a:gd name="T31" fmla="*/ 479 h 552"/>
              <a:gd name="T32" fmla="*/ 328 w 541"/>
              <a:gd name="T33" fmla="*/ 499 h 552"/>
              <a:gd name="T34" fmla="*/ 235 w 541"/>
              <a:gd name="T35" fmla="*/ 495 h 552"/>
              <a:gd name="T36" fmla="*/ 234 w 541"/>
              <a:gd name="T37" fmla="*/ 495 h 552"/>
              <a:gd name="T38" fmla="*/ 231 w 541"/>
              <a:gd name="T39" fmla="*/ 496 h 552"/>
              <a:gd name="T40" fmla="*/ 135 w 541"/>
              <a:gd name="T41" fmla="*/ 547 h 552"/>
              <a:gd name="T42" fmla="*/ 158 w 541"/>
              <a:gd name="T43" fmla="*/ 490 h 552"/>
              <a:gd name="T44" fmla="*/ 156 w 541"/>
              <a:gd name="T45" fmla="*/ 489 h 552"/>
              <a:gd name="T46" fmla="*/ 155 w 541"/>
              <a:gd name="T47" fmla="*/ 488 h 552"/>
              <a:gd name="T48" fmla="*/ 10 w 541"/>
              <a:gd name="T49" fmla="*/ 266 h 552"/>
              <a:gd name="T50" fmla="*/ 162 w 541"/>
              <a:gd name="T51" fmla="*/ 39 h 552"/>
              <a:gd name="T52" fmla="*/ 449 w 541"/>
              <a:gd name="T53" fmla="*/ 78 h 552"/>
              <a:gd name="T54" fmla="*/ 517 w 541"/>
              <a:gd name="T55" fmla="*/ 205 h 552"/>
              <a:gd name="T56" fmla="*/ 525 w 541"/>
              <a:gd name="T57" fmla="*/ 363 h 552"/>
              <a:gd name="T58" fmla="*/ 413 w 541"/>
              <a:gd name="T59" fmla="*/ 479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41" h="552">
                <a:moveTo>
                  <a:pt x="532" y="243"/>
                </a:moveTo>
                <a:cubicBezTo>
                  <a:pt x="522" y="192"/>
                  <a:pt x="505" y="136"/>
                  <a:pt x="472" y="95"/>
                </a:cubicBezTo>
                <a:cubicBezTo>
                  <a:pt x="403" y="9"/>
                  <a:pt x="279" y="0"/>
                  <a:pt x="180" y="28"/>
                </a:cubicBezTo>
                <a:cubicBezTo>
                  <a:pt x="81" y="56"/>
                  <a:pt x="19" y="141"/>
                  <a:pt x="7" y="241"/>
                </a:cubicBezTo>
                <a:cubicBezTo>
                  <a:pt x="0" y="296"/>
                  <a:pt x="9" y="353"/>
                  <a:pt x="34" y="403"/>
                </a:cubicBezTo>
                <a:cubicBezTo>
                  <a:pt x="58" y="449"/>
                  <a:pt x="99" y="495"/>
                  <a:pt x="155" y="491"/>
                </a:cubicBezTo>
                <a:cubicBezTo>
                  <a:pt x="155" y="491"/>
                  <a:pt x="155" y="491"/>
                  <a:pt x="155" y="491"/>
                </a:cubicBezTo>
                <a:cubicBezTo>
                  <a:pt x="155" y="514"/>
                  <a:pt x="142" y="531"/>
                  <a:pt x="128" y="548"/>
                </a:cubicBezTo>
                <a:cubicBezTo>
                  <a:pt x="127" y="549"/>
                  <a:pt x="127" y="552"/>
                  <a:pt x="129" y="552"/>
                </a:cubicBezTo>
                <a:cubicBezTo>
                  <a:pt x="172" y="552"/>
                  <a:pt x="213" y="537"/>
                  <a:pt x="235" y="499"/>
                </a:cubicBezTo>
                <a:cubicBezTo>
                  <a:pt x="235" y="499"/>
                  <a:pt x="235" y="499"/>
                  <a:pt x="235" y="499"/>
                </a:cubicBezTo>
                <a:cubicBezTo>
                  <a:pt x="267" y="503"/>
                  <a:pt x="299" y="506"/>
                  <a:pt x="331" y="504"/>
                </a:cubicBezTo>
                <a:cubicBezTo>
                  <a:pt x="360" y="501"/>
                  <a:pt x="387" y="493"/>
                  <a:pt x="414" y="484"/>
                </a:cubicBezTo>
                <a:cubicBezTo>
                  <a:pt x="461" y="467"/>
                  <a:pt x="499" y="438"/>
                  <a:pt x="520" y="391"/>
                </a:cubicBezTo>
                <a:cubicBezTo>
                  <a:pt x="541" y="345"/>
                  <a:pt x="541" y="293"/>
                  <a:pt x="532" y="243"/>
                </a:cubicBezTo>
                <a:close/>
                <a:moveTo>
                  <a:pt x="413" y="479"/>
                </a:moveTo>
                <a:cubicBezTo>
                  <a:pt x="385" y="489"/>
                  <a:pt x="357" y="497"/>
                  <a:pt x="328" y="499"/>
                </a:cubicBezTo>
                <a:cubicBezTo>
                  <a:pt x="297" y="502"/>
                  <a:pt x="266" y="498"/>
                  <a:pt x="235" y="495"/>
                </a:cubicBezTo>
                <a:cubicBezTo>
                  <a:pt x="235" y="495"/>
                  <a:pt x="234" y="495"/>
                  <a:pt x="234" y="495"/>
                </a:cubicBezTo>
                <a:cubicBezTo>
                  <a:pt x="233" y="495"/>
                  <a:pt x="232" y="495"/>
                  <a:pt x="231" y="496"/>
                </a:cubicBezTo>
                <a:cubicBezTo>
                  <a:pt x="211" y="531"/>
                  <a:pt x="174" y="546"/>
                  <a:pt x="135" y="547"/>
                </a:cubicBezTo>
                <a:cubicBezTo>
                  <a:pt x="148" y="530"/>
                  <a:pt x="160" y="513"/>
                  <a:pt x="158" y="490"/>
                </a:cubicBezTo>
                <a:cubicBezTo>
                  <a:pt x="158" y="489"/>
                  <a:pt x="157" y="488"/>
                  <a:pt x="156" y="489"/>
                </a:cubicBezTo>
                <a:cubicBezTo>
                  <a:pt x="156" y="488"/>
                  <a:pt x="156" y="488"/>
                  <a:pt x="155" y="488"/>
                </a:cubicBezTo>
                <a:cubicBezTo>
                  <a:pt x="50" y="487"/>
                  <a:pt x="7" y="353"/>
                  <a:pt x="10" y="266"/>
                </a:cubicBezTo>
                <a:cubicBezTo>
                  <a:pt x="13" y="168"/>
                  <a:pt x="67" y="73"/>
                  <a:pt x="162" y="39"/>
                </a:cubicBezTo>
                <a:cubicBezTo>
                  <a:pt x="255" y="5"/>
                  <a:pt x="374" y="8"/>
                  <a:pt x="449" y="78"/>
                </a:cubicBezTo>
                <a:cubicBezTo>
                  <a:pt x="486" y="112"/>
                  <a:pt x="504" y="158"/>
                  <a:pt x="517" y="205"/>
                </a:cubicBezTo>
                <a:cubicBezTo>
                  <a:pt x="532" y="256"/>
                  <a:pt x="540" y="311"/>
                  <a:pt x="525" y="363"/>
                </a:cubicBezTo>
                <a:cubicBezTo>
                  <a:pt x="508" y="421"/>
                  <a:pt x="469" y="459"/>
                  <a:pt x="413" y="479"/>
                </a:cubicBezTo>
                <a:close/>
              </a:path>
            </a:pathLst>
          </a:custGeom>
          <a:solidFill>
            <a:schemeClr val="tx1"/>
          </a:solidFill>
          <a:ln>
            <a:gradFill>
              <a:gsLst>
                <a:gs pos="0">
                  <a:schemeClr val="accent1">
                    <a:lumMod val="5000"/>
                    <a:lumOff val="95000"/>
                  </a:schemeClr>
                </a:gs>
                <a:gs pos="100000">
                  <a:schemeClr val="accent2"/>
                </a:gs>
              </a:gsLst>
            </a:gradFill>
          </a:ln>
        </p:spPr>
        <p:txBody>
          <a:bodyPr vert="horz" wrap="square" lIns="91440" tIns="45720" rIns="91440" bIns="45720" numCol="1" anchor="ctr" anchorCtr="0" compatLnSpc="1"/>
          <a:lstStyle/>
          <a:p>
            <a:pPr algn="ctr"/>
            <a:r>
              <a:rPr lang="zh-CN" altLang="en-US" sz="1600"/>
              <a:t>添加章</a:t>
            </a:r>
            <a:endParaRPr lang="en-US" altLang="zh-CN" sz="1600"/>
          </a:p>
          <a:p>
            <a:pPr algn="ctr"/>
            <a:r>
              <a:rPr lang="zh-CN" altLang="en-US" sz="1600"/>
              <a:t>节标题</a:t>
            </a:r>
          </a:p>
        </p:txBody>
      </p:sp>
      <p:sp>
        <p:nvSpPr>
          <p:cNvPr id="13" name="文本框 12"/>
          <p:cNvSpPr txBox="1"/>
          <p:nvPr/>
        </p:nvSpPr>
        <p:spPr>
          <a:xfrm>
            <a:off x="2581573" y="3532761"/>
            <a:ext cx="4552811" cy="886839"/>
          </a:xfrm>
          <a:prstGeom prst="rect">
            <a:avLst/>
          </a:prstGeom>
          <a:noFill/>
        </p:spPr>
        <p:txBody>
          <a:bodyPr wrap="square"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lnSpc>
                <a:spcPct val="150000"/>
              </a:lnSpc>
              <a:spcBef>
                <a:spcPts val="600"/>
              </a:spcBef>
              <a:spcAft>
                <a:spcPts val="600"/>
              </a:spcAft>
            </a:pPr>
            <a:r>
              <a:rPr lang="zh-CN" altLang="en-US" sz="1200">
                <a:solidFill>
                  <a:schemeClr val="tx1">
                    <a:lumMod val="65000"/>
                    <a:lumOff val="35000"/>
                  </a:schemeClr>
                </a:solidFill>
              </a:rPr>
              <a:t>请在这里添加内容描述请在这里添加内容请在这里添加内容请在这里添加内容描述请在这里添加内容描述</a:t>
            </a:r>
            <a:endParaRPr lang="en-US" altLang="zh-CN" sz="1200">
              <a:solidFill>
                <a:schemeClr val="tx1">
                  <a:lumMod val="65000"/>
                  <a:lumOff val="35000"/>
                </a:schemeClr>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标题 23"/>
          <p:cNvSpPr>
            <a:spLocks noGrp="1"/>
          </p:cNvSpPr>
          <p:nvPr>
            <p:ph type="title"/>
          </p:nvPr>
        </p:nvSpPr>
        <p:spPr/>
        <p:txBody>
          <a:bodyPr/>
          <a:lstStyle/>
          <a:p>
            <a:r>
              <a:rPr lang="zh-CN" altLang="en-US">
                <a:latin typeface="+mj-ea"/>
              </a:rPr>
              <a:t>请在这里输入您的标题</a:t>
            </a:r>
          </a:p>
        </p:txBody>
      </p:sp>
      <p:grpSp>
        <p:nvGrpSpPr>
          <p:cNvPr id="23" name="组合 22"/>
          <p:cNvGrpSpPr/>
          <p:nvPr/>
        </p:nvGrpSpPr>
        <p:grpSpPr>
          <a:xfrm>
            <a:off x="833001" y="2187648"/>
            <a:ext cx="2329564" cy="2092098"/>
            <a:chOff x="10150732" y="-2172366"/>
            <a:chExt cx="4017963" cy="3608388"/>
          </a:xfrm>
          <a:solidFill>
            <a:schemeClr val="tx1"/>
          </a:solidFill>
        </p:grpSpPr>
        <p:sp>
          <p:nvSpPr>
            <p:cNvPr id="19" name="Freeform 12"/>
            <p:cNvSpPr>
              <a:spLocks noEditPoints="1"/>
            </p:cNvSpPr>
            <p:nvPr/>
          </p:nvSpPr>
          <p:spPr bwMode="auto">
            <a:xfrm>
              <a:off x="10150732" y="-2172366"/>
              <a:ext cx="4017963" cy="3608388"/>
            </a:xfrm>
            <a:custGeom>
              <a:avLst/>
              <a:gdLst>
                <a:gd name="T0" fmla="*/ 373 w 946"/>
                <a:gd name="T1" fmla="*/ 751 h 849"/>
                <a:gd name="T2" fmla="*/ 489 w 946"/>
                <a:gd name="T3" fmla="*/ 835 h 849"/>
                <a:gd name="T4" fmla="*/ 590 w 946"/>
                <a:gd name="T5" fmla="*/ 726 h 849"/>
                <a:gd name="T6" fmla="*/ 786 w 946"/>
                <a:gd name="T7" fmla="*/ 729 h 849"/>
                <a:gd name="T8" fmla="*/ 831 w 946"/>
                <a:gd name="T9" fmla="*/ 750 h 849"/>
                <a:gd name="T10" fmla="*/ 805 w 946"/>
                <a:gd name="T11" fmla="*/ 674 h 849"/>
                <a:gd name="T12" fmla="*/ 877 w 946"/>
                <a:gd name="T13" fmla="*/ 501 h 849"/>
                <a:gd name="T14" fmla="*/ 934 w 946"/>
                <a:gd name="T15" fmla="*/ 482 h 849"/>
                <a:gd name="T16" fmla="*/ 870 w 946"/>
                <a:gd name="T17" fmla="*/ 403 h 849"/>
                <a:gd name="T18" fmla="*/ 896 w 946"/>
                <a:gd name="T19" fmla="*/ 280 h 849"/>
                <a:gd name="T20" fmla="*/ 902 w 946"/>
                <a:gd name="T21" fmla="*/ 262 h 849"/>
                <a:gd name="T22" fmla="*/ 757 w 946"/>
                <a:gd name="T23" fmla="*/ 196 h 849"/>
                <a:gd name="T24" fmla="*/ 699 w 946"/>
                <a:gd name="T25" fmla="*/ 72 h 849"/>
                <a:gd name="T26" fmla="*/ 695 w 946"/>
                <a:gd name="T27" fmla="*/ 53 h 849"/>
                <a:gd name="T28" fmla="*/ 541 w 946"/>
                <a:gd name="T29" fmla="*/ 179 h 849"/>
                <a:gd name="T30" fmla="*/ 406 w 946"/>
                <a:gd name="T31" fmla="*/ 131 h 849"/>
                <a:gd name="T32" fmla="*/ 367 w 946"/>
                <a:gd name="T33" fmla="*/ 88 h 849"/>
                <a:gd name="T34" fmla="*/ 361 w 946"/>
                <a:gd name="T35" fmla="*/ 84 h 849"/>
                <a:gd name="T36" fmla="*/ 279 w 946"/>
                <a:gd name="T37" fmla="*/ 266 h 849"/>
                <a:gd name="T38" fmla="*/ 151 w 946"/>
                <a:gd name="T39" fmla="*/ 306 h 849"/>
                <a:gd name="T40" fmla="*/ 170 w 946"/>
                <a:gd name="T41" fmla="*/ 334 h 849"/>
                <a:gd name="T42" fmla="*/ 167 w 946"/>
                <a:gd name="T43" fmla="*/ 384 h 849"/>
                <a:gd name="T44" fmla="*/ 153 w 946"/>
                <a:gd name="T45" fmla="*/ 422 h 849"/>
                <a:gd name="T46" fmla="*/ 133 w 946"/>
                <a:gd name="T47" fmla="*/ 456 h 849"/>
                <a:gd name="T48" fmla="*/ 100 w 946"/>
                <a:gd name="T49" fmla="*/ 493 h 849"/>
                <a:gd name="T50" fmla="*/ 38 w 946"/>
                <a:gd name="T51" fmla="*/ 541 h 849"/>
                <a:gd name="T52" fmla="*/ 62 w 946"/>
                <a:gd name="T53" fmla="*/ 548 h 849"/>
                <a:gd name="T54" fmla="*/ 215 w 946"/>
                <a:gd name="T55" fmla="*/ 688 h 849"/>
                <a:gd name="T56" fmla="*/ 225 w 946"/>
                <a:gd name="T57" fmla="*/ 772 h 849"/>
                <a:gd name="T58" fmla="*/ 216 w 946"/>
                <a:gd name="T59" fmla="*/ 710 h 849"/>
                <a:gd name="T60" fmla="*/ 167 w 946"/>
                <a:gd name="T61" fmla="*/ 619 h 849"/>
                <a:gd name="T62" fmla="*/ 18 w 946"/>
                <a:gd name="T63" fmla="*/ 552 h 849"/>
                <a:gd name="T64" fmla="*/ 47 w 946"/>
                <a:gd name="T65" fmla="*/ 520 h 849"/>
                <a:gd name="T66" fmla="*/ 104 w 946"/>
                <a:gd name="T67" fmla="*/ 470 h 849"/>
                <a:gd name="T68" fmla="*/ 126 w 946"/>
                <a:gd name="T69" fmla="*/ 440 h 849"/>
                <a:gd name="T70" fmla="*/ 143 w 946"/>
                <a:gd name="T71" fmla="*/ 407 h 849"/>
                <a:gd name="T72" fmla="*/ 153 w 946"/>
                <a:gd name="T73" fmla="*/ 372 h 849"/>
                <a:gd name="T74" fmla="*/ 151 w 946"/>
                <a:gd name="T75" fmla="*/ 318 h 849"/>
                <a:gd name="T76" fmla="*/ 154 w 946"/>
                <a:gd name="T77" fmla="*/ 290 h 849"/>
                <a:gd name="T78" fmla="*/ 268 w 946"/>
                <a:gd name="T79" fmla="*/ 254 h 849"/>
                <a:gd name="T80" fmla="*/ 341 w 946"/>
                <a:gd name="T81" fmla="*/ 102 h 849"/>
                <a:gd name="T82" fmla="*/ 363 w 946"/>
                <a:gd name="T83" fmla="*/ 56 h 849"/>
                <a:gd name="T84" fmla="*/ 397 w 946"/>
                <a:gd name="T85" fmla="*/ 100 h 849"/>
                <a:gd name="T86" fmla="*/ 461 w 946"/>
                <a:gd name="T87" fmla="*/ 151 h 849"/>
                <a:gd name="T88" fmla="*/ 633 w 946"/>
                <a:gd name="T89" fmla="*/ 112 h 849"/>
                <a:gd name="T90" fmla="*/ 712 w 946"/>
                <a:gd name="T91" fmla="*/ 0 h 849"/>
                <a:gd name="T92" fmla="*/ 711 w 946"/>
                <a:gd name="T93" fmla="*/ 93 h 849"/>
                <a:gd name="T94" fmla="*/ 837 w 946"/>
                <a:gd name="T95" fmla="*/ 239 h 849"/>
                <a:gd name="T96" fmla="*/ 933 w 946"/>
                <a:gd name="T97" fmla="*/ 260 h 849"/>
                <a:gd name="T98" fmla="*/ 877 w 946"/>
                <a:gd name="T99" fmla="*/ 307 h 849"/>
                <a:gd name="T100" fmla="*/ 893 w 946"/>
                <a:gd name="T101" fmla="*/ 428 h 849"/>
                <a:gd name="T102" fmla="*/ 946 w 946"/>
                <a:gd name="T103" fmla="*/ 480 h 849"/>
                <a:gd name="T104" fmla="*/ 882 w 946"/>
                <a:gd name="T105" fmla="*/ 509 h 849"/>
                <a:gd name="T106" fmla="*/ 818 w 946"/>
                <a:gd name="T107" fmla="*/ 632 h 849"/>
                <a:gd name="T108" fmla="*/ 834 w 946"/>
                <a:gd name="T109" fmla="*/ 754 h 849"/>
                <a:gd name="T110" fmla="*/ 803 w 946"/>
                <a:gd name="T111" fmla="*/ 752 h 849"/>
                <a:gd name="T112" fmla="*/ 735 w 946"/>
                <a:gd name="T113" fmla="*/ 727 h 849"/>
                <a:gd name="T114" fmla="*/ 524 w 946"/>
                <a:gd name="T115" fmla="*/ 798 h 849"/>
                <a:gd name="T116" fmla="*/ 489 w 946"/>
                <a:gd name="T117" fmla="*/ 840 h 849"/>
                <a:gd name="T118" fmla="*/ 260 w 946"/>
                <a:gd name="T119" fmla="*/ 763 h 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46" h="849">
                  <a:moveTo>
                    <a:pt x="225" y="772"/>
                  </a:moveTo>
                  <a:cubicBezTo>
                    <a:pt x="236" y="767"/>
                    <a:pt x="247" y="763"/>
                    <a:pt x="259" y="760"/>
                  </a:cubicBezTo>
                  <a:cubicBezTo>
                    <a:pt x="271" y="756"/>
                    <a:pt x="284" y="754"/>
                    <a:pt x="296" y="752"/>
                  </a:cubicBezTo>
                  <a:cubicBezTo>
                    <a:pt x="322" y="748"/>
                    <a:pt x="347" y="747"/>
                    <a:pt x="373" y="751"/>
                  </a:cubicBezTo>
                  <a:cubicBezTo>
                    <a:pt x="398" y="755"/>
                    <a:pt x="423" y="764"/>
                    <a:pt x="444" y="779"/>
                  </a:cubicBezTo>
                  <a:cubicBezTo>
                    <a:pt x="455" y="786"/>
                    <a:pt x="465" y="794"/>
                    <a:pt x="474" y="803"/>
                  </a:cubicBezTo>
                  <a:cubicBezTo>
                    <a:pt x="483" y="813"/>
                    <a:pt x="491" y="823"/>
                    <a:pt x="499" y="834"/>
                  </a:cubicBezTo>
                  <a:cubicBezTo>
                    <a:pt x="489" y="835"/>
                    <a:pt x="489" y="835"/>
                    <a:pt x="489" y="835"/>
                  </a:cubicBezTo>
                  <a:cubicBezTo>
                    <a:pt x="492" y="826"/>
                    <a:pt x="496" y="819"/>
                    <a:pt x="500" y="812"/>
                  </a:cubicBezTo>
                  <a:cubicBezTo>
                    <a:pt x="504" y="805"/>
                    <a:pt x="509" y="798"/>
                    <a:pt x="514" y="791"/>
                  </a:cubicBezTo>
                  <a:cubicBezTo>
                    <a:pt x="524" y="778"/>
                    <a:pt x="536" y="765"/>
                    <a:pt x="548" y="754"/>
                  </a:cubicBezTo>
                  <a:cubicBezTo>
                    <a:pt x="561" y="743"/>
                    <a:pt x="575" y="733"/>
                    <a:pt x="590" y="726"/>
                  </a:cubicBezTo>
                  <a:cubicBezTo>
                    <a:pt x="605" y="718"/>
                    <a:pt x="622" y="713"/>
                    <a:pt x="638" y="710"/>
                  </a:cubicBezTo>
                  <a:cubicBezTo>
                    <a:pt x="672" y="703"/>
                    <a:pt x="706" y="705"/>
                    <a:pt x="739" y="713"/>
                  </a:cubicBezTo>
                  <a:cubicBezTo>
                    <a:pt x="747" y="715"/>
                    <a:pt x="755" y="717"/>
                    <a:pt x="763" y="720"/>
                  </a:cubicBezTo>
                  <a:cubicBezTo>
                    <a:pt x="771" y="723"/>
                    <a:pt x="778" y="726"/>
                    <a:pt x="786" y="729"/>
                  </a:cubicBezTo>
                  <a:cubicBezTo>
                    <a:pt x="798" y="733"/>
                    <a:pt x="798" y="733"/>
                    <a:pt x="798" y="733"/>
                  </a:cubicBezTo>
                  <a:cubicBezTo>
                    <a:pt x="809" y="739"/>
                    <a:pt x="809" y="739"/>
                    <a:pt x="809" y="739"/>
                  </a:cubicBezTo>
                  <a:cubicBezTo>
                    <a:pt x="820" y="744"/>
                    <a:pt x="820" y="744"/>
                    <a:pt x="820" y="744"/>
                  </a:cubicBezTo>
                  <a:cubicBezTo>
                    <a:pt x="831" y="750"/>
                    <a:pt x="831" y="750"/>
                    <a:pt x="831" y="750"/>
                  </a:cubicBezTo>
                  <a:cubicBezTo>
                    <a:pt x="821" y="759"/>
                    <a:pt x="821" y="759"/>
                    <a:pt x="821" y="759"/>
                  </a:cubicBezTo>
                  <a:cubicBezTo>
                    <a:pt x="819" y="751"/>
                    <a:pt x="817" y="745"/>
                    <a:pt x="815" y="738"/>
                  </a:cubicBezTo>
                  <a:cubicBezTo>
                    <a:pt x="813" y="731"/>
                    <a:pt x="812" y="724"/>
                    <a:pt x="810" y="717"/>
                  </a:cubicBezTo>
                  <a:cubicBezTo>
                    <a:pt x="808" y="702"/>
                    <a:pt x="806" y="688"/>
                    <a:pt x="805" y="674"/>
                  </a:cubicBezTo>
                  <a:cubicBezTo>
                    <a:pt x="803" y="645"/>
                    <a:pt x="805" y="616"/>
                    <a:pt x="814" y="588"/>
                  </a:cubicBezTo>
                  <a:cubicBezTo>
                    <a:pt x="818" y="574"/>
                    <a:pt x="824" y="560"/>
                    <a:pt x="831" y="548"/>
                  </a:cubicBezTo>
                  <a:cubicBezTo>
                    <a:pt x="839" y="535"/>
                    <a:pt x="848" y="524"/>
                    <a:pt x="859" y="514"/>
                  </a:cubicBezTo>
                  <a:cubicBezTo>
                    <a:pt x="865" y="509"/>
                    <a:pt x="871" y="505"/>
                    <a:pt x="877" y="501"/>
                  </a:cubicBezTo>
                  <a:cubicBezTo>
                    <a:pt x="883" y="497"/>
                    <a:pt x="889" y="493"/>
                    <a:pt x="895" y="490"/>
                  </a:cubicBezTo>
                  <a:cubicBezTo>
                    <a:pt x="902" y="487"/>
                    <a:pt x="908" y="483"/>
                    <a:pt x="915" y="481"/>
                  </a:cubicBezTo>
                  <a:cubicBezTo>
                    <a:pt x="922" y="478"/>
                    <a:pt x="929" y="476"/>
                    <a:pt x="936" y="474"/>
                  </a:cubicBezTo>
                  <a:cubicBezTo>
                    <a:pt x="934" y="482"/>
                    <a:pt x="934" y="482"/>
                    <a:pt x="934" y="482"/>
                  </a:cubicBezTo>
                  <a:cubicBezTo>
                    <a:pt x="930" y="478"/>
                    <a:pt x="926" y="474"/>
                    <a:pt x="921" y="471"/>
                  </a:cubicBezTo>
                  <a:cubicBezTo>
                    <a:pt x="917" y="467"/>
                    <a:pt x="913" y="463"/>
                    <a:pt x="909" y="458"/>
                  </a:cubicBezTo>
                  <a:cubicBezTo>
                    <a:pt x="902" y="450"/>
                    <a:pt x="894" y="441"/>
                    <a:pt x="888" y="432"/>
                  </a:cubicBezTo>
                  <a:cubicBezTo>
                    <a:pt x="881" y="423"/>
                    <a:pt x="875" y="413"/>
                    <a:pt x="870" y="403"/>
                  </a:cubicBezTo>
                  <a:cubicBezTo>
                    <a:pt x="865" y="393"/>
                    <a:pt x="861" y="382"/>
                    <a:pt x="859" y="371"/>
                  </a:cubicBezTo>
                  <a:cubicBezTo>
                    <a:pt x="857" y="359"/>
                    <a:pt x="857" y="348"/>
                    <a:pt x="859" y="336"/>
                  </a:cubicBezTo>
                  <a:cubicBezTo>
                    <a:pt x="861" y="325"/>
                    <a:pt x="866" y="314"/>
                    <a:pt x="872" y="305"/>
                  </a:cubicBezTo>
                  <a:cubicBezTo>
                    <a:pt x="879" y="295"/>
                    <a:pt x="887" y="287"/>
                    <a:pt x="896" y="280"/>
                  </a:cubicBezTo>
                  <a:cubicBezTo>
                    <a:pt x="900" y="276"/>
                    <a:pt x="905" y="273"/>
                    <a:pt x="909" y="269"/>
                  </a:cubicBezTo>
                  <a:cubicBezTo>
                    <a:pt x="914" y="266"/>
                    <a:pt x="919" y="263"/>
                    <a:pt x="924" y="260"/>
                  </a:cubicBezTo>
                  <a:cubicBezTo>
                    <a:pt x="925" y="265"/>
                    <a:pt x="925" y="265"/>
                    <a:pt x="925" y="265"/>
                  </a:cubicBezTo>
                  <a:cubicBezTo>
                    <a:pt x="917" y="264"/>
                    <a:pt x="909" y="263"/>
                    <a:pt x="902" y="262"/>
                  </a:cubicBezTo>
                  <a:cubicBezTo>
                    <a:pt x="894" y="261"/>
                    <a:pt x="887" y="260"/>
                    <a:pt x="879" y="258"/>
                  </a:cubicBezTo>
                  <a:cubicBezTo>
                    <a:pt x="864" y="255"/>
                    <a:pt x="849" y="250"/>
                    <a:pt x="835" y="244"/>
                  </a:cubicBezTo>
                  <a:cubicBezTo>
                    <a:pt x="821" y="239"/>
                    <a:pt x="807" y="232"/>
                    <a:pt x="794" y="224"/>
                  </a:cubicBezTo>
                  <a:cubicBezTo>
                    <a:pt x="780" y="216"/>
                    <a:pt x="768" y="207"/>
                    <a:pt x="757" y="196"/>
                  </a:cubicBezTo>
                  <a:cubicBezTo>
                    <a:pt x="746" y="185"/>
                    <a:pt x="736" y="173"/>
                    <a:pt x="727" y="160"/>
                  </a:cubicBezTo>
                  <a:cubicBezTo>
                    <a:pt x="719" y="147"/>
                    <a:pt x="713" y="132"/>
                    <a:pt x="708" y="117"/>
                  </a:cubicBezTo>
                  <a:cubicBezTo>
                    <a:pt x="706" y="110"/>
                    <a:pt x="704" y="102"/>
                    <a:pt x="702" y="95"/>
                  </a:cubicBezTo>
                  <a:cubicBezTo>
                    <a:pt x="701" y="87"/>
                    <a:pt x="700" y="79"/>
                    <a:pt x="699" y="72"/>
                  </a:cubicBezTo>
                  <a:cubicBezTo>
                    <a:pt x="698" y="64"/>
                    <a:pt x="698" y="56"/>
                    <a:pt x="698" y="48"/>
                  </a:cubicBezTo>
                  <a:cubicBezTo>
                    <a:pt x="698" y="41"/>
                    <a:pt x="698" y="33"/>
                    <a:pt x="699" y="25"/>
                  </a:cubicBezTo>
                  <a:cubicBezTo>
                    <a:pt x="709" y="28"/>
                    <a:pt x="709" y="28"/>
                    <a:pt x="709" y="28"/>
                  </a:cubicBezTo>
                  <a:cubicBezTo>
                    <a:pt x="704" y="37"/>
                    <a:pt x="700" y="45"/>
                    <a:pt x="695" y="53"/>
                  </a:cubicBezTo>
                  <a:cubicBezTo>
                    <a:pt x="690" y="61"/>
                    <a:pt x="684" y="69"/>
                    <a:pt x="679" y="77"/>
                  </a:cubicBezTo>
                  <a:cubicBezTo>
                    <a:pt x="667" y="93"/>
                    <a:pt x="655" y="107"/>
                    <a:pt x="641" y="121"/>
                  </a:cubicBezTo>
                  <a:cubicBezTo>
                    <a:pt x="628" y="135"/>
                    <a:pt x="613" y="147"/>
                    <a:pt x="596" y="158"/>
                  </a:cubicBezTo>
                  <a:cubicBezTo>
                    <a:pt x="579" y="168"/>
                    <a:pt x="561" y="176"/>
                    <a:pt x="541" y="179"/>
                  </a:cubicBezTo>
                  <a:cubicBezTo>
                    <a:pt x="521" y="182"/>
                    <a:pt x="501" y="181"/>
                    <a:pt x="482" y="175"/>
                  </a:cubicBezTo>
                  <a:cubicBezTo>
                    <a:pt x="472" y="173"/>
                    <a:pt x="463" y="169"/>
                    <a:pt x="454" y="164"/>
                  </a:cubicBezTo>
                  <a:cubicBezTo>
                    <a:pt x="445" y="160"/>
                    <a:pt x="437" y="155"/>
                    <a:pt x="429" y="149"/>
                  </a:cubicBezTo>
                  <a:cubicBezTo>
                    <a:pt x="421" y="143"/>
                    <a:pt x="413" y="137"/>
                    <a:pt x="406" y="131"/>
                  </a:cubicBezTo>
                  <a:cubicBezTo>
                    <a:pt x="403" y="127"/>
                    <a:pt x="399" y="124"/>
                    <a:pt x="396" y="121"/>
                  </a:cubicBezTo>
                  <a:cubicBezTo>
                    <a:pt x="392" y="117"/>
                    <a:pt x="389" y="114"/>
                    <a:pt x="386" y="110"/>
                  </a:cubicBezTo>
                  <a:cubicBezTo>
                    <a:pt x="382" y="106"/>
                    <a:pt x="379" y="103"/>
                    <a:pt x="376" y="99"/>
                  </a:cubicBezTo>
                  <a:cubicBezTo>
                    <a:pt x="373" y="96"/>
                    <a:pt x="370" y="92"/>
                    <a:pt x="367" y="88"/>
                  </a:cubicBezTo>
                  <a:cubicBezTo>
                    <a:pt x="358" y="77"/>
                    <a:pt x="358" y="77"/>
                    <a:pt x="358" y="77"/>
                  </a:cubicBezTo>
                  <a:cubicBezTo>
                    <a:pt x="349" y="65"/>
                    <a:pt x="349" y="65"/>
                    <a:pt x="349" y="65"/>
                  </a:cubicBezTo>
                  <a:cubicBezTo>
                    <a:pt x="364" y="61"/>
                    <a:pt x="364" y="61"/>
                    <a:pt x="364" y="61"/>
                  </a:cubicBezTo>
                  <a:cubicBezTo>
                    <a:pt x="363" y="69"/>
                    <a:pt x="362" y="76"/>
                    <a:pt x="361" y="84"/>
                  </a:cubicBezTo>
                  <a:cubicBezTo>
                    <a:pt x="360" y="91"/>
                    <a:pt x="358" y="98"/>
                    <a:pt x="357" y="106"/>
                  </a:cubicBezTo>
                  <a:cubicBezTo>
                    <a:pt x="354" y="120"/>
                    <a:pt x="350" y="135"/>
                    <a:pt x="346" y="149"/>
                  </a:cubicBezTo>
                  <a:cubicBezTo>
                    <a:pt x="337" y="177"/>
                    <a:pt x="325" y="205"/>
                    <a:pt x="308" y="231"/>
                  </a:cubicBezTo>
                  <a:cubicBezTo>
                    <a:pt x="300" y="243"/>
                    <a:pt x="290" y="255"/>
                    <a:pt x="279" y="266"/>
                  </a:cubicBezTo>
                  <a:cubicBezTo>
                    <a:pt x="268" y="277"/>
                    <a:pt x="256" y="286"/>
                    <a:pt x="242" y="293"/>
                  </a:cubicBezTo>
                  <a:cubicBezTo>
                    <a:pt x="228" y="300"/>
                    <a:pt x="213" y="305"/>
                    <a:pt x="197" y="307"/>
                  </a:cubicBezTo>
                  <a:cubicBezTo>
                    <a:pt x="190" y="308"/>
                    <a:pt x="182" y="308"/>
                    <a:pt x="174" y="308"/>
                  </a:cubicBezTo>
                  <a:cubicBezTo>
                    <a:pt x="166" y="308"/>
                    <a:pt x="159" y="307"/>
                    <a:pt x="151" y="306"/>
                  </a:cubicBezTo>
                  <a:cubicBezTo>
                    <a:pt x="160" y="294"/>
                    <a:pt x="160" y="294"/>
                    <a:pt x="160" y="294"/>
                  </a:cubicBezTo>
                  <a:cubicBezTo>
                    <a:pt x="162" y="298"/>
                    <a:pt x="163" y="301"/>
                    <a:pt x="164" y="304"/>
                  </a:cubicBezTo>
                  <a:cubicBezTo>
                    <a:pt x="165" y="308"/>
                    <a:pt x="166" y="311"/>
                    <a:pt x="166" y="314"/>
                  </a:cubicBezTo>
                  <a:cubicBezTo>
                    <a:pt x="168" y="321"/>
                    <a:pt x="169" y="327"/>
                    <a:pt x="170" y="334"/>
                  </a:cubicBezTo>
                  <a:cubicBezTo>
                    <a:pt x="171" y="341"/>
                    <a:pt x="171" y="348"/>
                    <a:pt x="170" y="354"/>
                  </a:cubicBezTo>
                  <a:cubicBezTo>
                    <a:pt x="170" y="358"/>
                    <a:pt x="170" y="361"/>
                    <a:pt x="170" y="365"/>
                  </a:cubicBezTo>
                  <a:cubicBezTo>
                    <a:pt x="169" y="368"/>
                    <a:pt x="169" y="371"/>
                    <a:pt x="168" y="375"/>
                  </a:cubicBezTo>
                  <a:cubicBezTo>
                    <a:pt x="168" y="378"/>
                    <a:pt x="167" y="381"/>
                    <a:pt x="167" y="384"/>
                  </a:cubicBezTo>
                  <a:cubicBezTo>
                    <a:pt x="166" y="388"/>
                    <a:pt x="165" y="391"/>
                    <a:pt x="164" y="394"/>
                  </a:cubicBezTo>
                  <a:cubicBezTo>
                    <a:pt x="163" y="397"/>
                    <a:pt x="162" y="401"/>
                    <a:pt x="161" y="404"/>
                  </a:cubicBezTo>
                  <a:cubicBezTo>
                    <a:pt x="160" y="407"/>
                    <a:pt x="159" y="410"/>
                    <a:pt x="157" y="413"/>
                  </a:cubicBezTo>
                  <a:cubicBezTo>
                    <a:pt x="156" y="416"/>
                    <a:pt x="155" y="419"/>
                    <a:pt x="153" y="422"/>
                  </a:cubicBezTo>
                  <a:cubicBezTo>
                    <a:pt x="152" y="425"/>
                    <a:pt x="151" y="428"/>
                    <a:pt x="149" y="431"/>
                  </a:cubicBezTo>
                  <a:cubicBezTo>
                    <a:pt x="144" y="440"/>
                    <a:pt x="144" y="440"/>
                    <a:pt x="144" y="440"/>
                  </a:cubicBezTo>
                  <a:cubicBezTo>
                    <a:pt x="139" y="448"/>
                    <a:pt x="139" y="448"/>
                    <a:pt x="139" y="448"/>
                  </a:cubicBezTo>
                  <a:cubicBezTo>
                    <a:pt x="137" y="451"/>
                    <a:pt x="135" y="454"/>
                    <a:pt x="133" y="456"/>
                  </a:cubicBezTo>
                  <a:cubicBezTo>
                    <a:pt x="131" y="459"/>
                    <a:pt x="129" y="462"/>
                    <a:pt x="127" y="464"/>
                  </a:cubicBezTo>
                  <a:cubicBezTo>
                    <a:pt x="121" y="472"/>
                    <a:pt x="121" y="472"/>
                    <a:pt x="121" y="472"/>
                  </a:cubicBezTo>
                  <a:cubicBezTo>
                    <a:pt x="118" y="474"/>
                    <a:pt x="116" y="477"/>
                    <a:pt x="114" y="479"/>
                  </a:cubicBezTo>
                  <a:cubicBezTo>
                    <a:pt x="110" y="484"/>
                    <a:pt x="105" y="489"/>
                    <a:pt x="100" y="493"/>
                  </a:cubicBezTo>
                  <a:cubicBezTo>
                    <a:pt x="96" y="498"/>
                    <a:pt x="91" y="502"/>
                    <a:pt x="86" y="506"/>
                  </a:cubicBezTo>
                  <a:cubicBezTo>
                    <a:pt x="81" y="511"/>
                    <a:pt x="76" y="515"/>
                    <a:pt x="70" y="519"/>
                  </a:cubicBezTo>
                  <a:cubicBezTo>
                    <a:pt x="65" y="523"/>
                    <a:pt x="60" y="527"/>
                    <a:pt x="55" y="530"/>
                  </a:cubicBezTo>
                  <a:cubicBezTo>
                    <a:pt x="49" y="534"/>
                    <a:pt x="44" y="538"/>
                    <a:pt x="38" y="541"/>
                  </a:cubicBezTo>
                  <a:cubicBezTo>
                    <a:pt x="22" y="551"/>
                    <a:pt x="22" y="551"/>
                    <a:pt x="22" y="551"/>
                  </a:cubicBezTo>
                  <a:cubicBezTo>
                    <a:pt x="19" y="540"/>
                    <a:pt x="19" y="540"/>
                    <a:pt x="19" y="540"/>
                  </a:cubicBezTo>
                  <a:cubicBezTo>
                    <a:pt x="27" y="540"/>
                    <a:pt x="34" y="542"/>
                    <a:pt x="41" y="543"/>
                  </a:cubicBezTo>
                  <a:cubicBezTo>
                    <a:pt x="48" y="544"/>
                    <a:pt x="55" y="546"/>
                    <a:pt x="62" y="548"/>
                  </a:cubicBezTo>
                  <a:cubicBezTo>
                    <a:pt x="76" y="552"/>
                    <a:pt x="90" y="557"/>
                    <a:pt x="103" y="563"/>
                  </a:cubicBezTo>
                  <a:cubicBezTo>
                    <a:pt x="129" y="575"/>
                    <a:pt x="154" y="592"/>
                    <a:pt x="173" y="613"/>
                  </a:cubicBezTo>
                  <a:cubicBezTo>
                    <a:pt x="183" y="624"/>
                    <a:pt x="191" y="636"/>
                    <a:pt x="198" y="648"/>
                  </a:cubicBezTo>
                  <a:cubicBezTo>
                    <a:pt x="205" y="661"/>
                    <a:pt x="211" y="675"/>
                    <a:pt x="215" y="688"/>
                  </a:cubicBezTo>
                  <a:cubicBezTo>
                    <a:pt x="217" y="695"/>
                    <a:pt x="219" y="702"/>
                    <a:pt x="220" y="709"/>
                  </a:cubicBezTo>
                  <a:cubicBezTo>
                    <a:pt x="222" y="716"/>
                    <a:pt x="223" y="723"/>
                    <a:pt x="223" y="730"/>
                  </a:cubicBezTo>
                  <a:cubicBezTo>
                    <a:pt x="224" y="738"/>
                    <a:pt x="225" y="745"/>
                    <a:pt x="225" y="752"/>
                  </a:cubicBezTo>
                  <a:cubicBezTo>
                    <a:pt x="225" y="759"/>
                    <a:pt x="225" y="765"/>
                    <a:pt x="225" y="772"/>
                  </a:cubicBezTo>
                  <a:close/>
                  <a:moveTo>
                    <a:pt x="223" y="773"/>
                  </a:moveTo>
                  <a:cubicBezTo>
                    <a:pt x="223" y="766"/>
                    <a:pt x="223" y="759"/>
                    <a:pt x="222" y="752"/>
                  </a:cubicBezTo>
                  <a:cubicBezTo>
                    <a:pt x="222" y="745"/>
                    <a:pt x="221" y="738"/>
                    <a:pt x="220" y="731"/>
                  </a:cubicBezTo>
                  <a:cubicBezTo>
                    <a:pt x="219" y="724"/>
                    <a:pt x="218" y="717"/>
                    <a:pt x="216" y="710"/>
                  </a:cubicBezTo>
                  <a:cubicBezTo>
                    <a:pt x="214" y="703"/>
                    <a:pt x="213" y="696"/>
                    <a:pt x="210" y="690"/>
                  </a:cubicBezTo>
                  <a:cubicBezTo>
                    <a:pt x="206" y="677"/>
                    <a:pt x="200" y="664"/>
                    <a:pt x="193" y="652"/>
                  </a:cubicBezTo>
                  <a:cubicBezTo>
                    <a:pt x="189" y="646"/>
                    <a:pt x="185" y="640"/>
                    <a:pt x="181" y="634"/>
                  </a:cubicBezTo>
                  <a:cubicBezTo>
                    <a:pt x="177" y="629"/>
                    <a:pt x="172" y="624"/>
                    <a:pt x="167" y="619"/>
                  </a:cubicBezTo>
                  <a:cubicBezTo>
                    <a:pt x="148" y="599"/>
                    <a:pt x="124" y="583"/>
                    <a:pt x="99" y="572"/>
                  </a:cubicBezTo>
                  <a:cubicBezTo>
                    <a:pt x="86" y="567"/>
                    <a:pt x="73" y="562"/>
                    <a:pt x="59" y="559"/>
                  </a:cubicBezTo>
                  <a:cubicBezTo>
                    <a:pt x="52" y="557"/>
                    <a:pt x="46" y="556"/>
                    <a:pt x="39" y="555"/>
                  </a:cubicBezTo>
                  <a:cubicBezTo>
                    <a:pt x="32" y="553"/>
                    <a:pt x="25" y="552"/>
                    <a:pt x="18" y="552"/>
                  </a:cubicBezTo>
                  <a:cubicBezTo>
                    <a:pt x="0" y="551"/>
                    <a:pt x="0" y="551"/>
                    <a:pt x="0" y="551"/>
                  </a:cubicBezTo>
                  <a:cubicBezTo>
                    <a:pt x="16" y="541"/>
                    <a:pt x="16" y="541"/>
                    <a:pt x="16" y="541"/>
                  </a:cubicBezTo>
                  <a:cubicBezTo>
                    <a:pt x="32" y="531"/>
                    <a:pt x="32" y="531"/>
                    <a:pt x="32" y="531"/>
                  </a:cubicBezTo>
                  <a:cubicBezTo>
                    <a:pt x="37" y="527"/>
                    <a:pt x="42" y="523"/>
                    <a:pt x="47" y="520"/>
                  </a:cubicBezTo>
                  <a:cubicBezTo>
                    <a:pt x="52" y="516"/>
                    <a:pt x="57" y="512"/>
                    <a:pt x="62" y="508"/>
                  </a:cubicBezTo>
                  <a:cubicBezTo>
                    <a:pt x="67" y="504"/>
                    <a:pt x="72" y="500"/>
                    <a:pt x="77" y="496"/>
                  </a:cubicBezTo>
                  <a:cubicBezTo>
                    <a:pt x="81" y="492"/>
                    <a:pt x="86" y="488"/>
                    <a:pt x="91" y="483"/>
                  </a:cubicBezTo>
                  <a:cubicBezTo>
                    <a:pt x="95" y="479"/>
                    <a:pt x="100" y="475"/>
                    <a:pt x="104" y="470"/>
                  </a:cubicBezTo>
                  <a:cubicBezTo>
                    <a:pt x="106" y="467"/>
                    <a:pt x="108" y="465"/>
                    <a:pt x="110" y="463"/>
                  </a:cubicBezTo>
                  <a:cubicBezTo>
                    <a:pt x="116" y="455"/>
                    <a:pt x="116" y="455"/>
                    <a:pt x="116" y="455"/>
                  </a:cubicBezTo>
                  <a:cubicBezTo>
                    <a:pt x="118" y="453"/>
                    <a:pt x="119" y="450"/>
                    <a:pt x="121" y="448"/>
                  </a:cubicBezTo>
                  <a:cubicBezTo>
                    <a:pt x="123" y="445"/>
                    <a:pt x="125" y="443"/>
                    <a:pt x="126" y="440"/>
                  </a:cubicBezTo>
                  <a:cubicBezTo>
                    <a:pt x="131" y="432"/>
                    <a:pt x="131" y="432"/>
                    <a:pt x="131" y="432"/>
                  </a:cubicBezTo>
                  <a:cubicBezTo>
                    <a:pt x="136" y="424"/>
                    <a:pt x="136" y="424"/>
                    <a:pt x="136" y="424"/>
                  </a:cubicBezTo>
                  <a:cubicBezTo>
                    <a:pt x="137" y="422"/>
                    <a:pt x="138" y="419"/>
                    <a:pt x="140" y="416"/>
                  </a:cubicBezTo>
                  <a:cubicBezTo>
                    <a:pt x="141" y="413"/>
                    <a:pt x="142" y="410"/>
                    <a:pt x="143" y="407"/>
                  </a:cubicBezTo>
                  <a:cubicBezTo>
                    <a:pt x="144" y="405"/>
                    <a:pt x="145" y="402"/>
                    <a:pt x="146" y="399"/>
                  </a:cubicBezTo>
                  <a:cubicBezTo>
                    <a:pt x="147" y="396"/>
                    <a:pt x="148" y="393"/>
                    <a:pt x="149" y="390"/>
                  </a:cubicBezTo>
                  <a:cubicBezTo>
                    <a:pt x="150" y="387"/>
                    <a:pt x="151" y="384"/>
                    <a:pt x="151" y="381"/>
                  </a:cubicBezTo>
                  <a:cubicBezTo>
                    <a:pt x="152" y="378"/>
                    <a:pt x="152" y="375"/>
                    <a:pt x="153" y="372"/>
                  </a:cubicBezTo>
                  <a:cubicBezTo>
                    <a:pt x="153" y="369"/>
                    <a:pt x="154" y="366"/>
                    <a:pt x="154" y="363"/>
                  </a:cubicBezTo>
                  <a:cubicBezTo>
                    <a:pt x="154" y="360"/>
                    <a:pt x="154" y="357"/>
                    <a:pt x="154" y="354"/>
                  </a:cubicBezTo>
                  <a:cubicBezTo>
                    <a:pt x="154" y="348"/>
                    <a:pt x="154" y="342"/>
                    <a:pt x="154" y="336"/>
                  </a:cubicBezTo>
                  <a:cubicBezTo>
                    <a:pt x="153" y="330"/>
                    <a:pt x="152" y="324"/>
                    <a:pt x="151" y="318"/>
                  </a:cubicBezTo>
                  <a:cubicBezTo>
                    <a:pt x="150" y="315"/>
                    <a:pt x="149" y="312"/>
                    <a:pt x="148" y="309"/>
                  </a:cubicBezTo>
                  <a:cubicBezTo>
                    <a:pt x="147" y="307"/>
                    <a:pt x="146" y="304"/>
                    <a:pt x="145" y="302"/>
                  </a:cubicBezTo>
                  <a:cubicBezTo>
                    <a:pt x="139" y="288"/>
                    <a:pt x="139" y="288"/>
                    <a:pt x="139" y="288"/>
                  </a:cubicBezTo>
                  <a:cubicBezTo>
                    <a:pt x="154" y="290"/>
                    <a:pt x="154" y="290"/>
                    <a:pt x="154" y="290"/>
                  </a:cubicBezTo>
                  <a:cubicBezTo>
                    <a:pt x="161" y="291"/>
                    <a:pt x="167" y="291"/>
                    <a:pt x="174" y="291"/>
                  </a:cubicBezTo>
                  <a:cubicBezTo>
                    <a:pt x="181" y="291"/>
                    <a:pt x="188" y="291"/>
                    <a:pt x="195" y="290"/>
                  </a:cubicBezTo>
                  <a:cubicBezTo>
                    <a:pt x="209" y="288"/>
                    <a:pt x="222" y="284"/>
                    <a:pt x="234" y="278"/>
                  </a:cubicBezTo>
                  <a:cubicBezTo>
                    <a:pt x="246" y="271"/>
                    <a:pt x="258" y="263"/>
                    <a:pt x="268" y="254"/>
                  </a:cubicBezTo>
                  <a:cubicBezTo>
                    <a:pt x="278" y="244"/>
                    <a:pt x="286" y="233"/>
                    <a:pt x="294" y="221"/>
                  </a:cubicBezTo>
                  <a:cubicBezTo>
                    <a:pt x="302" y="209"/>
                    <a:pt x="309" y="197"/>
                    <a:pt x="314" y="184"/>
                  </a:cubicBezTo>
                  <a:cubicBezTo>
                    <a:pt x="320" y="171"/>
                    <a:pt x="325" y="157"/>
                    <a:pt x="330" y="144"/>
                  </a:cubicBezTo>
                  <a:cubicBezTo>
                    <a:pt x="334" y="130"/>
                    <a:pt x="338" y="116"/>
                    <a:pt x="341" y="102"/>
                  </a:cubicBezTo>
                  <a:cubicBezTo>
                    <a:pt x="342" y="95"/>
                    <a:pt x="344" y="88"/>
                    <a:pt x="345" y="81"/>
                  </a:cubicBezTo>
                  <a:cubicBezTo>
                    <a:pt x="346" y="74"/>
                    <a:pt x="347" y="67"/>
                    <a:pt x="348" y="60"/>
                  </a:cubicBezTo>
                  <a:cubicBezTo>
                    <a:pt x="350" y="39"/>
                    <a:pt x="350" y="39"/>
                    <a:pt x="350" y="39"/>
                  </a:cubicBezTo>
                  <a:cubicBezTo>
                    <a:pt x="363" y="56"/>
                    <a:pt x="363" y="56"/>
                    <a:pt x="363" y="56"/>
                  </a:cubicBezTo>
                  <a:cubicBezTo>
                    <a:pt x="371" y="67"/>
                    <a:pt x="371" y="67"/>
                    <a:pt x="371" y="67"/>
                  </a:cubicBezTo>
                  <a:cubicBezTo>
                    <a:pt x="379" y="78"/>
                    <a:pt x="379" y="78"/>
                    <a:pt x="379" y="78"/>
                  </a:cubicBezTo>
                  <a:cubicBezTo>
                    <a:pt x="382" y="82"/>
                    <a:pt x="385" y="85"/>
                    <a:pt x="388" y="89"/>
                  </a:cubicBezTo>
                  <a:cubicBezTo>
                    <a:pt x="391" y="93"/>
                    <a:pt x="394" y="96"/>
                    <a:pt x="397" y="100"/>
                  </a:cubicBezTo>
                  <a:cubicBezTo>
                    <a:pt x="407" y="110"/>
                    <a:pt x="407" y="110"/>
                    <a:pt x="407" y="110"/>
                  </a:cubicBezTo>
                  <a:cubicBezTo>
                    <a:pt x="410" y="113"/>
                    <a:pt x="413" y="116"/>
                    <a:pt x="417" y="119"/>
                  </a:cubicBezTo>
                  <a:cubicBezTo>
                    <a:pt x="423" y="125"/>
                    <a:pt x="430" y="131"/>
                    <a:pt x="438" y="137"/>
                  </a:cubicBezTo>
                  <a:cubicBezTo>
                    <a:pt x="445" y="142"/>
                    <a:pt x="453" y="147"/>
                    <a:pt x="461" y="151"/>
                  </a:cubicBezTo>
                  <a:cubicBezTo>
                    <a:pt x="469" y="155"/>
                    <a:pt x="477" y="159"/>
                    <a:pt x="486" y="161"/>
                  </a:cubicBezTo>
                  <a:cubicBezTo>
                    <a:pt x="503" y="166"/>
                    <a:pt x="521" y="168"/>
                    <a:pt x="539" y="165"/>
                  </a:cubicBezTo>
                  <a:cubicBezTo>
                    <a:pt x="556" y="162"/>
                    <a:pt x="574" y="155"/>
                    <a:pt x="589" y="146"/>
                  </a:cubicBezTo>
                  <a:cubicBezTo>
                    <a:pt x="605" y="137"/>
                    <a:pt x="619" y="125"/>
                    <a:pt x="633" y="112"/>
                  </a:cubicBezTo>
                  <a:cubicBezTo>
                    <a:pt x="646" y="99"/>
                    <a:pt x="658" y="85"/>
                    <a:pt x="669" y="70"/>
                  </a:cubicBezTo>
                  <a:cubicBezTo>
                    <a:pt x="675" y="63"/>
                    <a:pt x="680" y="55"/>
                    <a:pt x="685" y="47"/>
                  </a:cubicBezTo>
                  <a:cubicBezTo>
                    <a:pt x="690" y="39"/>
                    <a:pt x="695" y="31"/>
                    <a:pt x="699" y="23"/>
                  </a:cubicBezTo>
                  <a:cubicBezTo>
                    <a:pt x="712" y="0"/>
                    <a:pt x="712" y="0"/>
                    <a:pt x="712" y="0"/>
                  </a:cubicBezTo>
                  <a:cubicBezTo>
                    <a:pt x="709" y="26"/>
                    <a:pt x="709" y="26"/>
                    <a:pt x="709" y="26"/>
                  </a:cubicBezTo>
                  <a:cubicBezTo>
                    <a:pt x="709" y="33"/>
                    <a:pt x="708" y="41"/>
                    <a:pt x="708" y="48"/>
                  </a:cubicBezTo>
                  <a:cubicBezTo>
                    <a:pt x="708" y="56"/>
                    <a:pt x="708" y="63"/>
                    <a:pt x="709" y="71"/>
                  </a:cubicBezTo>
                  <a:cubicBezTo>
                    <a:pt x="709" y="78"/>
                    <a:pt x="710" y="86"/>
                    <a:pt x="711" y="93"/>
                  </a:cubicBezTo>
                  <a:cubicBezTo>
                    <a:pt x="713" y="100"/>
                    <a:pt x="714" y="108"/>
                    <a:pt x="716" y="115"/>
                  </a:cubicBezTo>
                  <a:cubicBezTo>
                    <a:pt x="721" y="129"/>
                    <a:pt x="727" y="143"/>
                    <a:pt x="734" y="156"/>
                  </a:cubicBezTo>
                  <a:cubicBezTo>
                    <a:pt x="742" y="169"/>
                    <a:pt x="751" y="180"/>
                    <a:pt x="762" y="191"/>
                  </a:cubicBezTo>
                  <a:cubicBezTo>
                    <a:pt x="783" y="212"/>
                    <a:pt x="809" y="228"/>
                    <a:pt x="837" y="239"/>
                  </a:cubicBezTo>
                  <a:cubicBezTo>
                    <a:pt x="851" y="245"/>
                    <a:pt x="866" y="249"/>
                    <a:pt x="880" y="253"/>
                  </a:cubicBezTo>
                  <a:cubicBezTo>
                    <a:pt x="888" y="255"/>
                    <a:pt x="895" y="256"/>
                    <a:pt x="903" y="257"/>
                  </a:cubicBezTo>
                  <a:cubicBezTo>
                    <a:pt x="910" y="258"/>
                    <a:pt x="918" y="259"/>
                    <a:pt x="925" y="260"/>
                  </a:cubicBezTo>
                  <a:cubicBezTo>
                    <a:pt x="933" y="260"/>
                    <a:pt x="933" y="260"/>
                    <a:pt x="933" y="260"/>
                  </a:cubicBezTo>
                  <a:cubicBezTo>
                    <a:pt x="926" y="264"/>
                    <a:pt x="926" y="264"/>
                    <a:pt x="926" y="264"/>
                  </a:cubicBezTo>
                  <a:cubicBezTo>
                    <a:pt x="921" y="267"/>
                    <a:pt x="917" y="270"/>
                    <a:pt x="912" y="273"/>
                  </a:cubicBezTo>
                  <a:cubicBezTo>
                    <a:pt x="907" y="276"/>
                    <a:pt x="903" y="280"/>
                    <a:pt x="899" y="283"/>
                  </a:cubicBezTo>
                  <a:cubicBezTo>
                    <a:pt x="890" y="290"/>
                    <a:pt x="883" y="298"/>
                    <a:pt x="877" y="307"/>
                  </a:cubicBezTo>
                  <a:cubicBezTo>
                    <a:pt x="871" y="316"/>
                    <a:pt x="866" y="327"/>
                    <a:pt x="864" y="337"/>
                  </a:cubicBezTo>
                  <a:cubicBezTo>
                    <a:pt x="862" y="348"/>
                    <a:pt x="862" y="359"/>
                    <a:pt x="864" y="370"/>
                  </a:cubicBezTo>
                  <a:cubicBezTo>
                    <a:pt x="867" y="380"/>
                    <a:pt x="871" y="391"/>
                    <a:pt x="876" y="400"/>
                  </a:cubicBezTo>
                  <a:cubicBezTo>
                    <a:pt x="880" y="410"/>
                    <a:pt x="887" y="419"/>
                    <a:pt x="893" y="428"/>
                  </a:cubicBezTo>
                  <a:cubicBezTo>
                    <a:pt x="900" y="437"/>
                    <a:pt x="907" y="445"/>
                    <a:pt x="915" y="453"/>
                  </a:cubicBezTo>
                  <a:cubicBezTo>
                    <a:pt x="919" y="457"/>
                    <a:pt x="923" y="461"/>
                    <a:pt x="927" y="465"/>
                  </a:cubicBezTo>
                  <a:cubicBezTo>
                    <a:pt x="931" y="468"/>
                    <a:pt x="935" y="472"/>
                    <a:pt x="940" y="475"/>
                  </a:cubicBezTo>
                  <a:cubicBezTo>
                    <a:pt x="946" y="480"/>
                    <a:pt x="946" y="480"/>
                    <a:pt x="946" y="480"/>
                  </a:cubicBezTo>
                  <a:cubicBezTo>
                    <a:pt x="938" y="483"/>
                    <a:pt x="938" y="483"/>
                    <a:pt x="938" y="483"/>
                  </a:cubicBezTo>
                  <a:cubicBezTo>
                    <a:pt x="931" y="485"/>
                    <a:pt x="925" y="487"/>
                    <a:pt x="918" y="490"/>
                  </a:cubicBezTo>
                  <a:cubicBezTo>
                    <a:pt x="912" y="492"/>
                    <a:pt x="906" y="495"/>
                    <a:pt x="900" y="498"/>
                  </a:cubicBezTo>
                  <a:cubicBezTo>
                    <a:pt x="894" y="501"/>
                    <a:pt x="888" y="505"/>
                    <a:pt x="882" y="509"/>
                  </a:cubicBezTo>
                  <a:cubicBezTo>
                    <a:pt x="877" y="513"/>
                    <a:pt x="871" y="517"/>
                    <a:pt x="866" y="522"/>
                  </a:cubicBezTo>
                  <a:cubicBezTo>
                    <a:pt x="856" y="531"/>
                    <a:pt x="848" y="542"/>
                    <a:pt x="841" y="554"/>
                  </a:cubicBezTo>
                  <a:cubicBezTo>
                    <a:pt x="834" y="565"/>
                    <a:pt x="829" y="578"/>
                    <a:pt x="825" y="591"/>
                  </a:cubicBezTo>
                  <a:cubicBezTo>
                    <a:pt x="822" y="604"/>
                    <a:pt x="819" y="618"/>
                    <a:pt x="818" y="632"/>
                  </a:cubicBezTo>
                  <a:cubicBezTo>
                    <a:pt x="817" y="645"/>
                    <a:pt x="817" y="659"/>
                    <a:pt x="819" y="673"/>
                  </a:cubicBezTo>
                  <a:cubicBezTo>
                    <a:pt x="820" y="687"/>
                    <a:pt x="821" y="700"/>
                    <a:pt x="824" y="714"/>
                  </a:cubicBezTo>
                  <a:cubicBezTo>
                    <a:pt x="825" y="721"/>
                    <a:pt x="827" y="727"/>
                    <a:pt x="829" y="734"/>
                  </a:cubicBezTo>
                  <a:cubicBezTo>
                    <a:pt x="830" y="741"/>
                    <a:pt x="832" y="748"/>
                    <a:pt x="834" y="754"/>
                  </a:cubicBezTo>
                  <a:cubicBezTo>
                    <a:pt x="840" y="771"/>
                    <a:pt x="840" y="771"/>
                    <a:pt x="840" y="771"/>
                  </a:cubicBezTo>
                  <a:cubicBezTo>
                    <a:pt x="824" y="762"/>
                    <a:pt x="824" y="762"/>
                    <a:pt x="824" y="762"/>
                  </a:cubicBezTo>
                  <a:cubicBezTo>
                    <a:pt x="814" y="757"/>
                    <a:pt x="814" y="757"/>
                    <a:pt x="814" y="757"/>
                  </a:cubicBezTo>
                  <a:cubicBezTo>
                    <a:pt x="803" y="752"/>
                    <a:pt x="803" y="752"/>
                    <a:pt x="803" y="752"/>
                  </a:cubicBezTo>
                  <a:cubicBezTo>
                    <a:pt x="792" y="747"/>
                    <a:pt x="792" y="747"/>
                    <a:pt x="792" y="747"/>
                  </a:cubicBezTo>
                  <a:cubicBezTo>
                    <a:pt x="781" y="742"/>
                    <a:pt x="781" y="742"/>
                    <a:pt x="781" y="742"/>
                  </a:cubicBezTo>
                  <a:cubicBezTo>
                    <a:pt x="773" y="739"/>
                    <a:pt x="766" y="736"/>
                    <a:pt x="758" y="734"/>
                  </a:cubicBezTo>
                  <a:cubicBezTo>
                    <a:pt x="751" y="731"/>
                    <a:pt x="743" y="729"/>
                    <a:pt x="735" y="727"/>
                  </a:cubicBezTo>
                  <a:cubicBezTo>
                    <a:pt x="704" y="719"/>
                    <a:pt x="672" y="717"/>
                    <a:pt x="641" y="723"/>
                  </a:cubicBezTo>
                  <a:cubicBezTo>
                    <a:pt x="625" y="726"/>
                    <a:pt x="610" y="731"/>
                    <a:pt x="596" y="738"/>
                  </a:cubicBezTo>
                  <a:cubicBezTo>
                    <a:pt x="582" y="745"/>
                    <a:pt x="569" y="754"/>
                    <a:pt x="557" y="764"/>
                  </a:cubicBezTo>
                  <a:cubicBezTo>
                    <a:pt x="544" y="774"/>
                    <a:pt x="534" y="786"/>
                    <a:pt x="524" y="798"/>
                  </a:cubicBezTo>
                  <a:cubicBezTo>
                    <a:pt x="519" y="805"/>
                    <a:pt x="515" y="811"/>
                    <a:pt x="510" y="818"/>
                  </a:cubicBezTo>
                  <a:cubicBezTo>
                    <a:pt x="506" y="825"/>
                    <a:pt x="502" y="832"/>
                    <a:pt x="499" y="839"/>
                  </a:cubicBezTo>
                  <a:cubicBezTo>
                    <a:pt x="495" y="849"/>
                    <a:pt x="495" y="849"/>
                    <a:pt x="495" y="849"/>
                  </a:cubicBezTo>
                  <a:cubicBezTo>
                    <a:pt x="489" y="840"/>
                    <a:pt x="489" y="840"/>
                    <a:pt x="489" y="840"/>
                  </a:cubicBezTo>
                  <a:cubicBezTo>
                    <a:pt x="476" y="819"/>
                    <a:pt x="459" y="800"/>
                    <a:pt x="439" y="787"/>
                  </a:cubicBezTo>
                  <a:cubicBezTo>
                    <a:pt x="419" y="773"/>
                    <a:pt x="396" y="763"/>
                    <a:pt x="371" y="759"/>
                  </a:cubicBezTo>
                  <a:cubicBezTo>
                    <a:pt x="347" y="754"/>
                    <a:pt x="322" y="754"/>
                    <a:pt x="297" y="756"/>
                  </a:cubicBezTo>
                  <a:cubicBezTo>
                    <a:pt x="285" y="758"/>
                    <a:pt x="272" y="760"/>
                    <a:pt x="260" y="763"/>
                  </a:cubicBezTo>
                  <a:cubicBezTo>
                    <a:pt x="248" y="766"/>
                    <a:pt x="236" y="769"/>
                    <a:pt x="224" y="774"/>
                  </a:cubicBezTo>
                  <a:cubicBezTo>
                    <a:pt x="223" y="774"/>
                    <a:pt x="223" y="774"/>
                    <a:pt x="223" y="774"/>
                  </a:cubicBezTo>
                  <a:lnTo>
                    <a:pt x="223" y="77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200"/>
            </a:p>
          </p:txBody>
        </p:sp>
        <p:sp>
          <p:nvSpPr>
            <p:cNvPr id="20" name="Freeform 13"/>
            <p:cNvSpPr/>
            <p:nvPr/>
          </p:nvSpPr>
          <p:spPr bwMode="auto">
            <a:xfrm>
              <a:off x="10711120" y="-583279"/>
              <a:ext cx="504825" cy="1241425"/>
            </a:xfrm>
            <a:custGeom>
              <a:avLst/>
              <a:gdLst>
                <a:gd name="T0" fmla="*/ 72 w 119"/>
                <a:gd name="T1" fmla="*/ 21 h 292"/>
                <a:gd name="T2" fmla="*/ 71 w 119"/>
                <a:gd name="T3" fmla="*/ 63 h 292"/>
                <a:gd name="T4" fmla="*/ 67 w 119"/>
                <a:gd name="T5" fmla="*/ 84 h 292"/>
                <a:gd name="T6" fmla="*/ 61 w 119"/>
                <a:gd name="T7" fmla="*/ 105 h 292"/>
                <a:gd name="T8" fmla="*/ 53 w 119"/>
                <a:gd name="T9" fmla="*/ 119 h 292"/>
                <a:gd name="T10" fmla="*/ 47 w 119"/>
                <a:gd name="T11" fmla="*/ 128 h 292"/>
                <a:gd name="T12" fmla="*/ 36 w 119"/>
                <a:gd name="T13" fmla="*/ 141 h 292"/>
                <a:gd name="T14" fmla="*/ 17 w 119"/>
                <a:gd name="T15" fmla="*/ 153 h 292"/>
                <a:gd name="T16" fmla="*/ 28 w 119"/>
                <a:gd name="T17" fmla="*/ 146 h 292"/>
                <a:gd name="T18" fmla="*/ 50 w 119"/>
                <a:gd name="T19" fmla="*/ 158 h 292"/>
                <a:gd name="T20" fmla="*/ 66 w 119"/>
                <a:gd name="T21" fmla="*/ 168 h 292"/>
                <a:gd name="T22" fmla="*/ 80 w 119"/>
                <a:gd name="T23" fmla="*/ 180 h 292"/>
                <a:gd name="T24" fmla="*/ 96 w 119"/>
                <a:gd name="T25" fmla="*/ 199 h 292"/>
                <a:gd name="T26" fmla="*/ 102 w 119"/>
                <a:gd name="T27" fmla="*/ 210 h 292"/>
                <a:gd name="T28" fmla="*/ 110 w 119"/>
                <a:gd name="T29" fmla="*/ 226 h 292"/>
                <a:gd name="T30" fmla="*/ 115 w 119"/>
                <a:gd name="T31" fmla="*/ 244 h 292"/>
                <a:gd name="T32" fmla="*/ 119 w 119"/>
                <a:gd name="T33" fmla="*/ 268 h 292"/>
                <a:gd name="T34" fmla="*/ 118 w 119"/>
                <a:gd name="T35" fmla="*/ 292 h 292"/>
                <a:gd name="T36" fmla="*/ 115 w 119"/>
                <a:gd name="T37" fmla="*/ 268 h 292"/>
                <a:gd name="T38" fmla="*/ 113 w 119"/>
                <a:gd name="T39" fmla="*/ 257 h 292"/>
                <a:gd name="T40" fmla="*/ 88 w 119"/>
                <a:gd name="T41" fmla="*/ 205 h 292"/>
                <a:gd name="T42" fmla="*/ 72 w 119"/>
                <a:gd name="T43" fmla="*/ 188 h 292"/>
                <a:gd name="T44" fmla="*/ 54 w 119"/>
                <a:gd name="T45" fmla="*/ 174 h 292"/>
                <a:gd name="T46" fmla="*/ 34 w 119"/>
                <a:gd name="T47" fmla="*/ 162 h 292"/>
                <a:gd name="T48" fmla="*/ 13 w 119"/>
                <a:gd name="T49" fmla="*/ 154 h 292"/>
                <a:gd name="T50" fmla="*/ 12 w 119"/>
                <a:gd name="T51" fmla="*/ 143 h 292"/>
                <a:gd name="T52" fmla="*/ 28 w 119"/>
                <a:gd name="T53" fmla="*/ 132 h 292"/>
                <a:gd name="T54" fmla="*/ 38 w 119"/>
                <a:gd name="T55" fmla="*/ 121 h 292"/>
                <a:gd name="T56" fmla="*/ 44 w 119"/>
                <a:gd name="T57" fmla="*/ 114 h 292"/>
                <a:gd name="T58" fmla="*/ 51 w 119"/>
                <a:gd name="T59" fmla="*/ 100 h 292"/>
                <a:gd name="T60" fmla="*/ 59 w 119"/>
                <a:gd name="T61" fmla="*/ 82 h 292"/>
                <a:gd name="T62" fmla="*/ 64 w 119"/>
                <a:gd name="T63" fmla="*/ 62 h 292"/>
                <a:gd name="T64" fmla="*/ 67 w 119"/>
                <a:gd name="T65" fmla="*/ 41 h 292"/>
                <a:gd name="T66" fmla="*/ 70 w 119"/>
                <a:gd name="T67" fmla="*/ 0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9" h="292">
                  <a:moveTo>
                    <a:pt x="70" y="0"/>
                  </a:moveTo>
                  <a:cubicBezTo>
                    <a:pt x="71" y="7"/>
                    <a:pt x="72" y="14"/>
                    <a:pt x="72" y="21"/>
                  </a:cubicBezTo>
                  <a:cubicBezTo>
                    <a:pt x="73" y="28"/>
                    <a:pt x="73" y="35"/>
                    <a:pt x="73" y="42"/>
                  </a:cubicBezTo>
                  <a:cubicBezTo>
                    <a:pt x="72" y="49"/>
                    <a:pt x="72" y="56"/>
                    <a:pt x="71" y="63"/>
                  </a:cubicBezTo>
                  <a:cubicBezTo>
                    <a:pt x="71" y="67"/>
                    <a:pt x="70" y="70"/>
                    <a:pt x="69" y="74"/>
                  </a:cubicBezTo>
                  <a:cubicBezTo>
                    <a:pt x="69" y="77"/>
                    <a:pt x="68" y="81"/>
                    <a:pt x="67" y="84"/>
                  </a:cubicBezTo>
                  <a:cubicBezTo>
                    <a:pt x="66" y="87"/>
                    <a:pt x="65" y="91"/>
                    <a:pt x="64" y="94"/>
                  </a:cubicBezTo>
                  <a:cubicBezTo>
                    <a:pt x="63" y="98"/>
                    <a:pt x="62" y="101"/>
                    <a:pt x="61" y="105"/>
                  </a:cubicBezTo>
                  <a:cubicBezTo>
                    <a:pt x="59" y="108"/>
                    <a:pt x="58" y="111"/>
                    <a:pt x="56" y="114"/>
                  </a:cubicBezTo>
                  <a:cubicBezTo>
                    <a:pt x="53" y="119"/>
                    <a:pt x="53" y="119"/>
                    <a:pt x="53" y="119"/>
                  </a:cubicBezTo>
                  <a:cubicBezTo>
                    <a:pt x="50" y="124"/>
                    <a:pt x="50" y="124"/>
                    <a:pt x="50" y="124"/>
                  </a:cubicBezTo>
                  <a:cubicBezTo>
                    <a:pt x="49" y="125"/>
                    <a:pt x="48" y="127"/>
                    <a:pt x="47" y="128"/>
                  </a:cubicBezTo>
                  <a:cubicBezTo>
                    <a:pt x="46" y="130"/>
                    <a:pt x="45" y="131"/>
                    <a:pt x="44" y="133"/>
                  </a:cubicBezTo>
                  <a:cubicBezTo>
                    <a:pt x="41" y="136"/>
                    <a:pt x="39" y="138"/>
                    <a:pt x="36" y="141"/>
                  </a:cubicBezTo>
                  <a:cubicBezTo>
                    <a:pt x="33" y="143"/>
                    <a:pt x="30" y="146"/>
                    <a:pt x="27" y="148"/>
                  </a:cubicBezTo>
                  <a:cubicBezTo>
                    <a:pt x="24" y="150"/>
                    <a:pt x="21" y="151"/>
                    <a:pt x="17" y="153"/>
                  </a:cubicBezTo>
                  <a:cubicBezTo>
                    <a:pt x="16" y="142"/>
                    <a:pt x="16" y="142"/>
                    <a:pt x="16" y="142"/>
                  </a:cubicBezTo>
                  <a:cubicBezTo>
                    <a:pt x="21" y="143"/>
                    <a:pt x="24" y="145"/>
                    <a:pt x="28" y="146"/>
                  </a:cubicBezTo>
                  <a:cubicBezTo>
                    <a:pt x="32" y="148"/>
                    <a:pt x="36" y="150"/>
                    <a:pt x="40" y="152"/>
                  </a:cubicBezTo>
                  <a:cubicBezTo>
                    <a:pt x="43" y="153"/>
                    <a:pt x="47" y="155"/>
                    <a:pt x="50" y="158"/>
                  </a:cubicBezTo>
                  <a:cubicBezTo>
                    <a:pt x="54" y="160"/>
                    <a:pt x="57" y="162"/>
                    <a:pt x="61" y="164"/>
                  </a:cubicBezTo>
                  <a:cubicBezTo>
                    <a:pt x="66" y="168"/>
                    <a:pt x="66" y="168"/>
                    <a:pt x="66" y="168"/>
                  </a:cubicBezTo>
                  <a:cubicBezTo>
                    <a:pt x="71" y="172"/>
                    <a:pt x="71" y="172"/>
                    <a:pt x="71" y="172"/>
                  </a:cubicBezTo>
                  <a:cubicBezTo>
                    <a:pt x="74" y="175"/>
                    <a:pt x="77" y="177"/>
                    <a:pt x="80" y="180"/>
                  </a:cubicBezTo>
                  <a:cubicBezTo>
                    <a:pt x="83" y="183"/>
                    <a:pt x="85" y="186"/>
                    <a:pt x="88" y="189"/>
                  </a:cubicBezTo>
                  <a:cubicBezTo>
                    <a:pt x="91" y="192"/>
                    <a:pt x="93" y="196"/>
                    <a:pt x="96" y="199"/>
                  </a:cubicBezTo>
                  <a:cubicBezTo>
                    <a:pt x="99" y="204"/>
                    <a:pt x="99" y="204"/>
                    <a:pt x="99" y="204"/>
                  </a:cubicBezTo>
                  <a:cubicBezTo>
                    <a:pt x="102" y="210"/>
                    <a:pt x="102" y="210"/>
                    <a:pt x="102" y="210"/>
                  </a:cubicBezTo>
                  <a:cubicBezTo>
                    <a:pt x="104" y="213"/>
                    <a:pt x="106" y="217"/>
                    <a:pt x="108" y="221"/>
                  </a:cubicBezTo>
                  <a:cubicBezTo>
                    <a:pt x="110" y="226"/>
                    <a:pt x="110" y="226"/>
                    <a:pt x="110" y="226"/>
                  </a:cubicBezTo>
                  <a:cubicBezTo>
                    <a:pt x="112" y="232"/>
                    <a:pt x="112" y="232"/>
                    <a:pt x="112" y="232"/>
                  </a:cubicBezTo>
                  <a:cubicBezTo>
                    <a:pt x="113" y="236"/>
                    <a:pt x="114" y="240"/>
                    <a:pt x="115" y="244"/>
                  </a:cubicBezTo>
                  <a:cubicBezTo>
                    <a:pt x="116" y="248"/>
                    <a:pt x="117" y="252"/>
                    <a:pt x="118" y="256"/>
                  </a:cubicBezTo>
                  <a:cubicBezTo>
                    <a:pt x="118" y="260"/>
                    <a:pt x="119" y="264"/>
                    <a:pt x="119" y="268"/>
                  </a:cubicBezTo>
                  <a:cubicBezTo>
                    <a:pt x="119" y="272"/>
                    <a:pt x="119" y="276"/>
                    <a:pt x="119" y="280"/>
                  </a:cubicBezTo>
                  <a:cubicBezTo>
                    <a:pt x="119" y="284"/>
                    <a:pt x="118" y="288"/>
                    <a:pt x="118" y="292"/>
                  </a:cubicBezTo>
                  <a:cubicBezTo>
                    <a:pt x="118" y="288"/>
                    <a:pt x="118" y="284"/>
                    <a:pt x="117" y="280"/>
                  </a:cubicBezTo>
                  <a:cubicBezTo>
                    <a:pt x="116" y="276"/>
                    <a:pt x="116" y="272"/>
                    <a:pt x="115" y="268"/>
                  </a:cubicBezTo>
                  <a:cubicBezTo>
                    <a:pt x="114" y="263"/>
                    <a:pt x="114" y="263"/>
                    <a:pt x="114" y="263"/>
                  </a:cubicBezTo>
                  <a:cubicBezTo>
                    <a:pt x="114" y="261"/>
                    <a:pt x="113" y="259"/>
                    <a:pt x="113" y="257"/>
                  </a:cubicBezTo>
                  <a:cubicBezTo>
                    <a:pt x="112" y="253"/>
                    <a:pt x="111" y="249"/>
                    <a:pt x="109" y="246"/>
                  </a:cubicBezTo>
                  <a:cubicBezTo>
                    <a:pt x="104" y="231"/>
                    <a:pt x="97" y="217"/>
                    <a:pt x="88" y="205"/>
                  </a:cubicBezTo>
                  <a:cubicBezTo>
                    <a:pt x="85" y="202"/>
                    <a:pt x="83" y="199"/>
                    <a:pt x="80" y="196"/>
                  </a:cubicBezTo>
                  <a:cubicBezTo>
                    <a:pt x="78" y="193"/>
                    <a:pt x="75" y="191"/>
                    <a:pt x="72" y="188"/>
                  </a:cubicBezTo>
                  <a:cubicBezTo>
                    <a:pt x="69" y="185"/>
                    <a:pt x="66" y="183"/>
                    <a:pt x="63" y="181"/>
                  </a:cubicBezTo>
                  <a:cubicBezTo>
                    <a:pt x="60" y="178"/>
                    <a:pt x="57" y="176"/>
                    <a:pt x="54" y="174"/>
                  </a:cubicBezTo>
                  <a:cubicBezTo>
                    <a:pt x="51" y="172"/>
                    <a:pt x="48" y="170"/>
                    <a:pt x="44" y="168"/>
                  </a:cubicBezTo>
                  <a:cubicBezTo>
                    <a:pt x="41" y="166"/>
                    <a:pt x="38" y="164"/>
                    <a:pt x="34" y="162"/>
                  </a:cubicBezTo>
                  <a:cubicBezTo>
                    <a:pt x="31" y="160"/>
                    <a:pt x="27" y="159"/>
                    <a:pt x="24" y="158"/>
                  </a:cubicBezTo>
                  <a:cubicBezTo>
                    <a:pt x="20" y="156"/>
                    <a:pt x="17" y="155"/>
                    <a:pt x="13" y="154"/>
                  </a:cubicBezTo>
                  <a:cubicBezTo>
                    <a:pt x="0" y="150"/>
                    <a:pt x="0" y="150"/>
                    <a:pt x="0" y="150"/>
                  </a:cubicBezTo>
                  <a:cubicBezTo>
                    <a:pt x="12" y="143"/>
                    <a:pt x="12" y="143"/>
                    <a:pt x="12" y="143"/>
                  </a:cubicBezTo>
                  <a:cubicBezTo>
                    <a:pt x="15" y="141"/>
                    <a:pt x="18" y="140"/>
                    <a:pt x="21" y="138"/>
                  </a:cubicBezTo>
                  <a:cubicBezTo>
                    <a:pt x="23" y="136"/>
                    <a:pt x="26" y="134"/>
                    <a:pt x="28" y="132"/>
                  </a:cubicBezTo>
                  <a:cubicBezTo>
                    <a:pt x="31" y="130"/>
                    <a:pt x="33" y="128"/>
                    <a:pt x="35" y="125"/>
                  </a:cubicBezTo>
                  <a:cubicBezTo>
                    <a:pt x="36" y="124"/>
                    <a:pt x="37" y="123"/>
                    <a:pt x="38" y="121"/>
                  </a:cubicBezTo>
                  <a:cubicBezTo>
                    <a:pt x="39" y="120"/>
                    <a:pt x="40" y="119"/>
                    <a:pt x="41" y="118"/>
                  </a:cubicBezTo>
                  <a:cubicBezTo>
                    <a:pt x="44" y="114"/>
                    <a:pt x="44" y="114"/>
                    <a:pt x="44" y="114"/>
                  </a:cubicBezTo>
                  <a:cubicBezTo>
                    <a:pt x="47" y="109"/>
                    <a:pt x="47" y="109"/>
                    <a:pt x="47" y="109"/>
                  </a:cubicBezTo>
                  <a:cubicBezTo>
                    <a:pt x="48" y="106"/>
                    <a:pt x="50" y="103"/>
                    <a:pt x="51" y="100"/>
                  </a:cubicBezTo>
                  <a:cubicBezTo>
                    <a:pt x="53" y="97"/>
                    <a:pt x="54" y="94"/>
                    <a:pt x="55" y="91"/>
                  </a:cubicBezTo>
                  <a:cubicBezTo>
                    <a:pt x="56" y="88"/>
                    <a:pt x="58" y="85"/>
                    <a:pt x="59" y="82"/>
                  </a:cubicBezTo>
                  <a:cubicBezTo>
                    <a:pt x="60" y="78"/>
                    <a:pt x="60" y="75"/>
                    <a:pt x="61" y="72"/>
                  </a:cubicBezTo>
                  <a:cubicBezTo>
                    <a:pt x="62" y="68"/>
                    <a:pt x="63" y="65"/>
                    <a:pt x="64" y="62"/>
                  </a:cubicBezTo>
                  <a:cubicBezTo>
                    <a:pt x="64" y="58"/>
                    <a:pt x="65" y="55"/>
                    <a:pt x="66" y="52"/>
                  </a:cubicBezTo>
                  <a:cubicBezTo>
                    <a:pt x="66" y="48"/>
                    <a:pt x="67" y="45"/>
                    <a:pt x="67" y="41"/>
                  </a:cubicBezTo>
                  <a:cubicBezTo>
                    <a:pt x="68" y="35"/>
                    <a:pt x="69" y="28"/>
                    <a:pt x="69" y="21"/>
                  </a:cubicBezTo>
                  <a:cubicBezTo>
                    <a:pt x="69" y="14"/>
                    <a:pt x="70" y="7"/>
                    <a:pt x="7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200"/>
            </a:p>
          </p:txBody>
        </p:sp>
        <p:sp>
          <p:nvSpPr>
            <p:cNvPr id="21" name="Freeform 14"/>
            <p:cNvSpPr/>
            <p:nvPr/>
          </p:nvSpPr>
          <p:spPr bwMode="auto">
            <a:xfrm>
              <a:off x="12954257" y="-1381791"/>
              <a:ext cx="712788" cy="1171575"/>
            </a:xfrm>
            <a:custGeom>
              <a:avLst/>
              <a:gdLst>
                <a:gd name="T0" fmla="*/ 5 w 168"/>
                <a:gd name="T1" fmla="*/ 11 h 276"/>
                <a:gd name="T2" fmla="*/ 18 w 168"/>
                <a:gd name="T3" fmla="*/ 33 h 276"/>
                <a:gd name="T4" fmla="*/ 32 w 168"/>
                <a:gd name="T5" fmla="*/ 53 h 276"/>
                <a:gd name="T6" fmla="*/ 48 w 168"/>
                <a:gd name="T7" fmla="*/ 72 h 276"/>
                <a:gd name="T8" fmla="*/ 67 w 168"/>
                <a:gd name="T9" fmla="*/ 88 h 276"/>
                <a:gd name="T10" fmla="*/ 87 w 168"/>
                <a:gd name="T11" fmla="*/ 101 h 276"/>
                <a:gd name="T12" fmla="*/ 109 w 168"/>
                <a:gd name="T13" fmla="*/ 111 h 276"/>
                <a:gd name="T14" fmla="*/ 127 w 168"/>
                <a:gd name="T15" fmla="*/ 116 h 276"/>
                <a:gd name="T16" fmla="*/ 144 w 168"/>
                <a:gd name="T17" fmla="*/ 118 h 276"/>
                <a:gd name="T18" fmla="*/ 149 w 168"/>
                <a:gd name="T19" fmla="*/ 127 h 276"/>
                <a:gd name="T20" fmla="*/ 139 w 168"/>
                <a:gd name="T21" fmla="*/ 145 h 276"/>
                <a:gd name="T22" fmla="*/ 127 w 168"/>
                <a:gd name="T23" fmla="*/ 185 h 276"/>
                <a:gd name="T24" fmla="*/ 126 w 168"/>
                <a:gd name="T25" fmla="*/ 205 h 276"/>
                <a:gd name="T26" fmla="*/ 128 w 168"/>
                <a:gd name="T27" fmla="*/ 216 h 276"/>
                <a:gd name="T28" fmla="*/ 134 w 168"/>
                <a:gd name="T29" fmla="*/ 235 h 276"/>
                <a:gd name="T30" fmla="*/ 145 w 168"/>
                <a:gd name="T31" fmla="*/ 253 h 276"/>
                <a:gd name="T32" fmla="*/ 152 w 168"/>
                <a:gd name="T33" fmla="*/ 261 h 276"/>
                <a:gd name="T34" fmla="*/ 168 w 168"/>
                <a:gd name="T35" fmla="*/ 276 h 276"/>
                <a:gd name="T36" fmla="*/ 150 w 168"/>
                <a:gd name="T37" fmla="*/ 264 h 276"/>
                <a:gd name="T38" fmla="*/ 142 w 168"/>
                <a:gd name="T39" fmla="*/ 256 h 276"/>
                <a:gd name="T40" fmla="*/ 128 w 168"/>
                <a:gd name="T41" fmla="*/ 238 h 276"/>
                <a:gd name="T42" fmla="*/ 120 w 168"/>
                <a:gd name="T43" fmla="*/ 218 h 276"/>
                <a:gd name="T44" fmla="*/ 117 w 168"/>
                <a:gd name="T45" fmla="*/ 206 h 276"/>
                <a:gd name="T46" fmla="*/ 117 w 168"/>
                <a:gd name="T47" fmla="*/ 184 h 276"/>
                <a:gd name="T48" fmla="*/ 128 w 168"/>
                <a:gd name="T49" fmla="*/ 141 h 276"/>
                <a:gd name="T50" fmla="*/ 139 w 168"/>
                <a:gd name="T51" fmla="*/ 121 h 276"/>
                <a:gd name="T52" fmla="*/ 131 w 168"/>
                <a:gd name="T53" fmla="*/ 128 h 276"/>
                <a:gd name="T54" fmla="*/ 118 w 168"/>
                <a:gd name="T55" fmla="*/ 126 h 276"/>
                <a:gd name="T56" fmla="*/ 93 w 168"/>
                <a:gd name="T57" fmla="*/ 117 h 276"/>
                <a:gd name="T58" fmla="*/ 81 w 168"/>
                <a:gd name="T59" fmla="*/ 111 h 276"/>
                <a:gd name="T60" fmla="*/ 60 w 168"/>
                <a:gd name="T61" fmla="*/ 96 h 276"/>
                <a:gd name="T62" fmla="*/ 42 w 168"/>
                <a:gd name="T63" fmla="*/ 78 h 276"/>
                <a:gd name="T64" fmla="*/ 26 w 168"/>
                <a:gd name="T65" fmla="*/ 58 h 276"/>
                <a:gd name="T66" fmla="*/ 13 w 168"/>
                <a:gd name="T67" fmla="*/ 36 h 276"/>
                <a:gd name="T68" fmla="*/ 0 w 168"/>
                <a:gd name="T69" fmla="*/ 0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8" h="276">
                  <a:moveTo>
                    <a:pt x="0" y="0"/>
                  </a:moveTo>
                  <a:cubicBezTo>
                    <a:pt x="2" y="4"/>
                    <a:pt x="3" y="8"/>
                    <a:pt x="5" y="11"/>
                  </a:cubicBezTo>
                  <a:cubicBezTo>
                    <a:pt x="7" y="15"/>
                    <a:pt x="9" y="19"/>
                    <a:pt x="11" y="22"/>
                  </a:cubicBezTo>
                  <a:cubicBezTo>
                    <a:pt x="13" y="26"/>
                    <a:pt x="15" y="30"/>
                    <a:pt x="18" y="33"/>
                  </a:cubicBezTo>
                  <a:cubicBezTo>
                    <a:pt x="20" y="37"/>
                    <a:pt x="22" y="40"/>
                    <a:pt x="25" y="43"/>
                  </a:cubicBezTo>
                  <a:cubicBezTo>
                    <a:pt x="27" y="47"/>
                    <a:pt x="29" y="50"/>
                    <a:pt x="32" y="53"/>
                  </a:cubicBezTo>
                  <a:cubicBezTo>
                    <a:pt x="34" y="57"/>
                    <a:pt x="37" y="60"/>
                    <a:pt x="40" y="63"/>
                  </a:cubicBezTo>
                  <a:cubicBezTo>
                    <a:pt x="43" y="66"/>
                    <a:pt x="45" y="69"/>
                    <a:pt x="48" y="72"/>
                  </a:cubicBezTo>
                  <a:cubicBezTo>
                    <a:pt x="51" y="75"/>
                    <a:pt x="54" y="78"/>
                    <a:pt x="57" y="80"/>
                  </a:cubicBezTo>
                  <a:cubicBezTo>
                    <a:pt x="60" y="83"/>
                    <a:pt x="63" y="86"/>
                    <a:pt x="67" y="88"/>
                  </a:cubicBezTo>
                  <a:cubicBezTo>
                    <a:pt x="70" y="91"/>
                    <a:pt x="73" y="93"/>
                    <a:pt x="77" y="95"/>
                  </a:cubicBezTo>
                  <a:cubicBezTo>
                    <a:pt x="80" y="97"/>
                    <a:pt x="83" y="99"/>
                    <a:pt x="87" y="101"/>
                  </a:cubicBezTo>
                  <a:cubicBezTo>
                    <a:pt x="91" y="103"/>
                    <a:pt x="94" y="105"/>
                    <a:pt x="98" y="107"/>
                  </a:cubicBezTo>
                  <a:cubicBezTo>
                    <a:pt x="101" y="108"/>
                    <a:pt x="105" y="109"/>
                    <a:pt x="109" y="111"/>
                  </a:cubicBezTo>
                  <a:cubicBezTo>
                    <a:pt x="113" y="112"/>
                    <a:pt x="117" y="113"/>
                    <a:pt x="121" y="114"/>
                  </a:cubicBezTo>
                  <a:cubicBezTo>
                    <a:pt x="123" y="115"/>
                    <a:pt x="125" y="115"/>
                    <a:pt x="127" y="116"/>
                  </a:cubicBezTo>
                  <a:cubicBezTo>
                    <a:pt x="132" y="117"/>
                    <a:pt x="132" y="117"/>
                    <a:pt x="132" y="117"/>
                  </a:cubicBezTo>
                  <a:cubicBezTo>
                    <a:pt x="136" y="117"/>
                    <a:pt x="140" y="118"/>
                    <a:pt x="144" y="118"/>
                  </a:cubicBezTo>
                  <a:cubicBezTo>
                    <a:pt x="154" y="119"/>
                    <a:pt x="154" y="119"/>
                    <a:pt x="154" y="119"/>
                  </a:cubicBezTo>
                  <a:cubicBezTo>
                    <a:pt x="149" y="127"/>
                    <a:pt x="149" y="127"/>
                    <a:pt x="149" y="127"/>
                  </a:cubicBezTo>
                  <a:cubicBezTo>
                    <a:pt x="147" y="130"/>
                    <a:pt x="145" y="133"/>
                    <a:pt x="144" y="136"/>
                  </a:cubicBezTo>
                  <a:cubicBezTo>
                    <a:pt x="142" y="139"/>
                    <a:pt x="140" y="142"/>
                    <a:pt x="139" y="145"/>
                  </a:cubicBezTo>
                  <a:cubicBezTo>
                    <a:pt x="136" y="152"/>
                    <a:pt x="133" y="158"/>
                    <a:pt x="131" y="165"/>
                  </a:cubicBezTo>
                  <a:cubicBezTo>
                    <a:pt x="129" y="171"/>
                    <a:pt x="128" y="178"/>
                    <a:pt x="127" y="185"/>
                  </a:cubicBezTo>
                  <a:cubicBezTo>
                    <a:pt x="127" y="188"/>
                    <a:pt x="126" y="192"/>
                    <a:pt x="126" y="195"/>
                  </a:cubicBezTo>
                  <a:cubicBezTo>
                    <a:pt x="126" y="199"/>
                    <a:pt x="126" y="202"/>
                    <a:pt x="126" y="205"/>
                  </a:cubicBezTo>
                  <a:cubicBezTo>
                    <a:pt x="126" y="207"/>
                    <a:pt x="127" y="209"/>
                    <a:pt x="127" y="211"/>
                  </a:cubicBezTo>
                  <a:cubicBezTo>
                    <a:pt x="127" y="212"/>
                    <a:pt x="127" y="214"/>
                    <a:pt x="128" y="216"/>
                  </a:cubicBezTo>
                  <a:cubicBezTo>
                    <a:pt x="128" y="219"/>
                    <a:pt x="129" y="222"/>
                    <a:pt x="130" y="226"/>
                  </a:cubicBezTo>
                  <a:cubicBezTo>
                    <a:pt x="132" y="229"/>
                    <a:pt x="133" y="232"/>
                    <a:pt x="134" y="235"/>
                  </a:cubicBezTo>
                  <a:cubicBezTo>
                    <a:pt x="136" y="239"/>
                    <a:pt x="137" y="241"/>
                    <a:pt x="139" y="245"/>
                  </a:cubicBezTo>
                  <a:cubicBezTo>
                    <a:pt x="141" y="247"/>
                    <a:pt x="143" y="250"/>
                    <a:pt x="145" y="253"/>
                  </a:cubicBezTo>
                  <a:cubicBezTo>
                    <a:pt x="146" y="255"/>
                    <a:pt x="147" y="256"/>
                    <a:pt x="148" y="257"/>
                  </a:cubicBezTo>
                  <a:cubicBezTo>
                    <a:pt x="152" y="261"/>
                    <a:pt x="152" y="261"/>
                    <a:pt x="152" y="261"/>
                  </a:cubicBezTo>
                  <a:cubicBezTo>
                    <a:pt x="154" y="264"/>
                    <a:pt x="157" y="266"/>
                    <a:pt x="160" y="269"/>
                  </a:cubicBezTo>
                  <a:cubicBezTo>
                    <a:pt x="162" y="271"/>
                    <a:pt x="165" y="274"/>
                    <a:pt x="168" y="276"/>
                  </a:cubicBezTo>
                  <a:cubicBezTo>
                    <a:pt x="165" y="274"/>
                    <a:pt x="162" y="272"/>
                    <a:pt x="159" y="270"/>
                  </a:cubicBezTo>
                  <a:cubicBezTo>
                    <a:pt x="156" y="268"/>
                    <a:pt x="153" y="266"/>
                    <a:pt x="150" y="264"/>
                  </a:cubicBezTo>
                  <a:cubicBezTo>
                    <a:pt x="146" y="260"/>
                    <a:pt x="146" y="260"/>
                    <a:pt x="146" y="260"/>
                  </a:cubicBezTo>
                  <a:cubicBezTo>
                    <a:pt x="144" y="259"/>
                    <a:pt x="143" y="257"/>
                    <a:pt x="142" y="256"/>
                  </a:cubicBezTo>
                  <a:cubicBezTo>
                    <a:pt x="139" y="253"/>
                    <a:pt x="137" y="250"/>
                    <a:pt x="135" y="248"/>
                  </a:cubicBezTo>
                  <a:cubicBezTo>
                    <a:pt x="132" y="245"/>
                    <a:pt x="130" y="242"/>
                    <a:pt x="128" y="238"/>
                  </a:cubicBezTo>
                  <a:cubicBezTo>
                    <a:pt x="126" y="235"/>
                    <a:pt x="125" y="232"/>
                    <a:pt x="123" y="228"/>
                  </a:cubicBezTo>
                  <a:cubicBezTo>
                    <a:pt x="122" y="225"/>
                    <a:pt x="121" y="221"/>
                    <a:pt x="120" y="218"/>
                  </a:cubicBezTo>
                  <a:cubicBezTo>
                    <a:pt x="119" y="216"/>
                    <a:pt x="119" y="214"/>
                    <a:pt x="118" y="212"/>
                  </a:cubicBezTo>
                  <a:cubicBezTo>
                    <a:pt x="118" y="210"/>
                    <a:pt x="118" y="208"/>
                    <a:pt x="117" y="206"/>
                  </a:cubicBezTo>
                  <a:cubicBezTo>
                    <a:pt x="117" y="203"/>
                    <a:pt x="117" y="199"/>
                    <a:pt x="117" y="195"/>
                  </a:cubicBezTo>
                  <a:cubicBezTo>
                    <a:pt x="116" y="191"/>
                    <a:pt x="116" y="188"/>
                    <a:pt x="117" y="184"/>
                  </a:cubicBezTo>
                  <a:cubicBezTo>
                    <a:pt x="117" y="176"/>
                    <a:pt x="119" y="169"/>
                    <a:pt x="121" y="162"/>
                  </a:cubicBezTo>
                  <a:cubicBezTo>
                    <a:pt x="123" y="154"/>
                    <a:pt x="125" y="147"/>
                    <a:pt x="128" y="141"/>
                  </a:cubicBezTo>
                  <a:cubicBezTo>
                    <a:pt x="130" y="137"/>
                    <a:pt x="132" y="134"/>
                    <a:pt x="133" y="130"/>
                  </a:cubicBezTo>
                  <a:cubicBezTo>
                    <a:pt x="135" y="127"/>
                    <a:pt x="137" y="124"/>
                    <a:pt x="139" y="121"/>
                  </a:cubicBezTo>
                  <a:cubicBezTo>
                    <a:pt x="144" y="130"/>
                    <a:pt x="144" y="130"/>
                    <a:pt x="144" y="130"/>
                  </a:cubicBezTo>
                  <a:cubicBezTo>
                    <a:pt x="139" y="129"/>
                    <a:pt x="135" y="129"/>
                    <a:pt x="131" y="128"/>
                  </a:cubicBezTo>
                  <a:cubicBezTo>
                    <a:pt x="124" y="127"/>
                    <a:pt x="124" y="127"/>
                    <a:pt x="124" y="127"/>
                  </a:cubicBezTo>
                  <a:cubicBezTo>
                    <a:pt x="122" y="127"/>
                    <a:pt x="120" y="126"/>
                    <a:pt x="118" y="126"/>
                  </a:cubicBezTo>
                  <a:cubicBezTo>
                    <a:pt x="113" y="125"/>
                    <a:pt x="109" y="123"/>
                    <a:pt x="105" y="122"/>
                  </a:cubicBezTo>
                  <a:cubicBezTo>
                    <a:pt x="101" y="120"/>
                    <a:pt x="97" y="119"/>
                    <a:pt x="93" y="117"/>
                  </a:cubicBezTo>
                  <a:cubicBezTo>
                    <a:pt x="91" y="116"/>
                    <a:pt x="89" y="115"/>
                    <a:pt x="87" y="114"/>
                  </a:cubicBezTo>
                  <a:cubicBezTo>
                    <a:pt x="81" y="111"/>
                    <a:pt x="81" y="111"/>
                    <a:pt x="81" y="111"/>
                  </a:cubicBezTo>
                  <a:cubicBezTo>
                    <a:pt x="78" y="109"/>
                    <a:pt x="74" y="107"/>
                    <a:pt x="70" y="104"/>
                  </a:cubicBezTo>
                  <a:cubicBezTo>
                    <a:pt x="67" y="102"/>
                    <a:pt x="63" y="99"/>
                    <a:pt x="60" y="96"/>
                  </a:cubicBezTo>
                  <a:cubicBezTo>
                    <a:pt x="57" y="93"/>
                    <a:pt x="54" y="91"/>
                    <a:pt x="51" y="87"/>
                  </a:cubicBezTo>
                  <a:cubicBezTo>
                    <a:pt x="47" y="84"/>
                    <a:pt x="45" y="81"/>
                    <a:pt x="42" y="78"/>
                  </a:cubicBezTo>
                  <a:cubicBezTo>
                    <a:pt x="39" y="75"/>
                    <a:pt x="36" y="72"/>
                    <a:pt x="33" y="68"/>
                  </a:cubicBezTo>
                  <a:cubicBezTo>
                    <a:pt x="31" y="65"/>
                    <a:pt x="28" y="61"/>
                    <a:pt x="26" y="58"/>
                  </a:cubicBezTo>
                  <a:cubicBezTo>
                    <a:pt x="24" y="54"/>
                    <a:pt x="21" y="50"/>
                    <a:pt x="19" y="47"/>
                  </a:cubicBezTo>
                  <a:cubicBezTo>
                    <a:pt x="17" y="43"/>
                    <a:pt x="15" y="39"/>
                    <a:pt x="13" y="36"/>
                  </a:cubicBezTo>
                  <a:cubicBezTo>
                    <a:pt x="11" y="32"/>
                    <a:pt x="10" y="28"/>
                    <a:pt x="8" y="24"/>
                  </a:cubicBezTo>
                  <a:cubicBezTo>
                    <a:pt x="5" y="16"/>
                    <a:pt x="2" y="8"/>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200"/>
            </a:p>
          </p:txBody>
        </p:sp>
        <p:sp>
          <p:nvSpPr>
            <p:cNvPr id="22" name="Freeform 15"/>
            <p:cNvSpPr/>
            <p:nvPr/>
          </p:nvSpPr>
          <p:spPr bwMode="auto">
            <a:xfrm>
              <a:off x="12181145" y="529559"/>
              <a:ext cx="1128713" cy="433388"/>
            </a:xfrm>
            <a:custGeom>
              <a:avLst/>
              <a:gdLst>
                <a:gd name="T0" fmla="*/ 0 w 266"/>
                <a:gd name="T1" fmla="*/ 102 h 102"/>
                <a:gd name="T2" fmla="*/ 5 w 266"/>
                <a:gd name="T3" fmla="*/ 90 h 102"/>
                <a:gd name="T4" fmla="*/ 24 w 266"/>
                <a:gd name="T5" fmla="*/ 61 h 102"/>
                <a:gd name="T6" fmla="*/ 41 w 266"/>
                <a:gd name="T7" fmla="*/ 44 h 102"/>
                <a:gd name="T8" fmla="*/ 62 w 266"/>
                <a:gd name="T9" fmla="*/ 29 h 102"/>
                <a:gd name="T10" fmla="*/ 87 w 266"/>
                <a:gd name="T11" fmla="*/ 16 h 102"/>
                <a:gd name="T12" fmla="*/ 100 w 266"/>
                <a:gd name="T13" fmla="*/ 11 h 102"/>
                <a:gd name="T14" fmla="*/ 107 w 266"/>
                <a:gd name="T15" fmla="*/ 9 h 102"/>
                <a:gd name="T16" fmla="*/ 114 w 266"/>
                <a:gd name="T17" fmla="*/ 7 h 102"/>
                <a:gd name="T18" fmla="*/ 143 w 266"/>
                <a:gd name="T19" fmla="*/ 2 h 102"/>
                <a:gd name="T20" fmla="*/ 171 w 266"/>
                <a:gd name="T21" fmla="*/ 0 h 102"/>
                <a:gd name="T22" fmla="*/ 184 w 266"/>
                <a:gd name="T23" fmla="*/ 0 h 102"/>
                <a:gd name="T24" fmla="*/ 196 w 266"/>
                <a:gd name="T25" fmla="*/ 1 h 102"/>
                <a:gd name="T26" fmla="*/ 208 w 266"/>
                <a:gd name="T27" fmla="*/ 2 h 102"/>
                <a:gd name="T28" fmla="*/ 220 w 266"/>
                <a:gd name="T29" fmla="*/ 4 h 102"/>
                <a:gd name="T30" fmla="*/ 239 w 266"/>
                <a:gd name="T31" fmla="*/ 7 h 102"/>
                <a:gd name="T32" fmla="*/ 247 w 266"/>
                <a:gd name="T33" fmla="*/ 9 h 102"/>
                <a:gd name="T34" fmla="*/ 253 w 266"/>
                <a:gd name="T35" fmla="*/ 10 h 102"/>
                <a:gd name="T36" fmla="*/ 266 w 266"/>
                <a:gd name="T37" fmla="*/ 14 h 102"/>
                <a:gd name="T38" fmla="*/ 253 w 266"/>
                <a:gd name="T39" fmla="*/ 13 h 102"/>
                <a:gd name="T40" fmla="*/ 246 w 266"/>
                <a:gd name="T41" fmla="*/ 12 h 102"/>
                <a:gd name="T42" fmla="*/ 238 w 266"/>
                <a:gd name="T43" fmla="*/ 12 h 102"/>
                <a:gd name="T44" fmla="*/ 219 w 266"/>
                <a:gd name="T45" fmla="*/ 10 h 102"/>
                <a:gd name="T46" fmla="*/ 208 w 266"/>
                <a:gd name="T47" fmla="*/ 10 h 102"/>
                <a:gd name="T48" fmla="*/ 196 w 266"/>
                <a:gd name="T49" fmla="*/ 10 h 102"/>
                <a:gd name="T50" fmla="*/ 184 w 266"/>
                <a:gd name="T51" fmla="*/ 10 h 102"/>
                <a:gd name="T52" fmla="*/ 171 w 266"/>
                <a:gd name="T53" fmla="*/ 11 h 102"/>
                <a:gd name="T54" fmla="*/ 144 w 266"/>
                <a:gd name="T55" fmla="*/ 13 h 102"/>
                <a:gd name="T56" fmla="*/ 117 w 266"/>
                <a:gd name="T57" fmla="*/ 19 h 102"/>
                <a:gd name="T58" fmla="*/ 111 w 266"/>
                <a:gd name="T59" fmla="*/ 20 h 102"/>
                <a:gd name="T60" fmla="*/ 104 w 266"/>
                <a:gd name="T61" fmla="*/ 22 h 102"/>
                <a:gd name="T62" fmla="*/ 91 w 266"/>
                <a:gd name="T63" fmla="*/ 27 h 102"/>
                <a:gd name="T64" fmla="*/ 79 w 266"/>
                <a:gd name="T65" fmla="*/ 32 h 102"/>
                <a:gd name="T66" fmla="*/ 67 w 266"/>
                <a:gd name="T67" fmla="*/ 38 h 102"/>
                <a:gd name="T68" fmla="*/ 46 w 266"/>
                <a:gd name="T69" fmla="*/ 51 h 102"/>
                <a:gd name="T70" fmla="*/ 29 w 266"/>
                <a:gd name="T71" fmla="*/ 66 h 102"/>
                <a:gd name="T72" fmla="*/ 16 w 266"/>
                <a:gd name="T73" fmla="*/ 79 h 102"/>
                <a:gd name="T74" fmla="*/ 7 w 266"/>
                <a:gd name="T75" fmla="*/ 91 h 102"/>
                <a:gd name="T76" fmla="*/ 0 w 266"/>
                <a:gd name="T77"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66" h="102">
                  <a:moveTo>
                    <a:pt x="0" y="102"/>
                  </a:moveTo>
                  <a:cubicBezTo>
                    <a:pt x="0" y="102"/>
                    <a:pt x="1" y="97"/>
                    <a:pt x="5" y="90"/>
                  </a:cubicBezTo>
                  <a:cubicBezTo>
                    <a:pt x="8" y="82"/>
                    <a:pt x="14" y="72"/>
                    <a:pt x="24" y="61"/>
                  </a:cubicBezTo>
                  <a:cubicBezTo>
                    <a:pt x="29" y="55"/>
                    <a:pt x="34" y="50"/>
                    <a:pt x="41" y="44"/>
                  </a:cubicBezTo>
                  <a:cubicBezTo>
                    <a:pt x="47" y="39"/>
                    <a:pt x="54" y="34"/>
                    <a:pt x="62" y="29"/>
                  </a:cubicBezTo>
                  <a:cubicBezTo>
                    <a:pt x="70" y="24"/>
                    <a:pt x="78" y="20"/>
                    <a:pt x="87" y="16"/>
                  </a:cubicBezTo>
                  <a:cubicBezTo>
                    <a:pt x="91" y="15"/>
                    <a:pt x="96" y="13"/>
                    <a:pt x="100" y="11"/>
                  </a:cubicBezTo>
                  <a:cubicBezTo>
                    <a:pt x="103" y="11"/>
                    <a:pt x="105" y="10"/>
                    <a:pt x="107" y="9"/>
                  </a:cubicBezTo>
                  <a:cubicBezTo>
                    <a:pt x="114" y="7"/>
                    <a:pt x="114" y="7"/>
                    <a:pt x="114" y="7"/>
                  </a:cubicBezTo>
                  <a:cubicBezTo>
                    <a:pt x="124" y="5"/>
                    <a:pt x="133" y="3"/>
                    <a:pt x="143" y="2"/>
                  </a:cubicBezTo>
                  <a:cubicBezTo>
                    <a:pt x="152" y="1"/>
                    <a:pt x="162" y="0"/>
                    <a:pt x="171" y="0"/>
                  </a:cubicBezTo>
                  <a:cubicBezTo>
                    <a:pt x="175" y="0"/>
                    <a:pt x="180" y="0"/>
                    <a:pt x="184" y="0"/>
                  </a:cubicBezTo>
                  <a:cubicBezTo>
                    <a:pt x="188" y="0"/>
                    <a:pt x="192" y="0"/>
                    <a:pt x="196" y="1"/>
                  </a:cubicBezTo>
                  <a:cubicBezTo>
                    <a:pt x="201" y="1"/>
                    <a:pt x="205" y="2"/>
                    <a:pt x="208" y="2"/>
                  </a:cubicBezTo>
                  <a:cubicBezTo>
                    <a:pt x="212" y="2"/>
                    <a:pt x="216" y="3"/>
                    <a:pt x="220" y="4"/>
                  </a:cubicBezTo>
                  <a:cubicBezTo>
                    <a:pt x="227" y="4"/>
                    <a:pt x="233" y="6"/>
                    <a:pt x="239" y="7"/>
                  </a:cubicBezTo>
                  <a:cubicBezTo>
                    <a:pt x="242" y="8"/>
                    <a:pt x="244" y="8"/>
                    <a:pt x="247" y="9"/>
                  </a:cubicBezTo>
                  <a:cubicBezTo>
                    <a:pt x="249" y="9"/>
                    <a:pt x="251" y="10"/>
                    <a:pt x="253" y="10"/>
                  </a:cubicBezTo>
                  <a:cubicBezTo>
                    <a:pt x="261" y="13"/>
                    <a:pt x="266" y="14"/>
                    <a:pt x="266" y="14"/>
                  </a:cubicBezTo>
                  <a:cubicBezTo>
                    <a:pt x="266" y="14"/>
                    <a:pt x="261" y="14"/>
                    <a:pt x="253" y="13"/>
                  </a:cubicBezTo>
                  <a:cubicBezTo>
                    <a:pt x="251" y="13"/>
                    <a:pt x="249" y="12"/>
                    <a:pt x="246" y="12"/>
                  </a:cubicBezTo>
                  <a:cubicBezTo>
                    <a:pt x="244" y="12"/>
                    <a:pt x="241" y="12"/>
                    <a:pt x="238" y="12"/>
                  </a:cubicBezTo>
                  <a:cubicBezTo>
                    <a:pt x="232" y="11"/>
                    <a:pt x="226" y="11"/>
                    <a:pt x="219" y="10"/>
                  </a:cubicBezTo>
                  <a:cubicBezTo>
                    <a:pt x="215" y="10"/>
                    <a:pt x="212" y="10"/>
                    <a:pt x="208" y="10"/>
                  </a:cubicBezTo>
                  <a:cubicBezTo>
                    <a:pt x="204" y="10"/>
                    <a:pt x="200" y="10"/>
                    <a:pt x="196" y="10"/>
                  </a:cubicBezTo>
                  <a:cubicBezTo>
                    <a:pt x="192" y="10"/>
                    <a:pt x="188" y="10"/>
                    <a:pt x="184" y="10"/>
                  </a:cubicBezTo>
                  <a:cubicBezTo>
                    <a:pt x="180" y="10"/>
                    <a:pt x="175" y="10"/>
                    <a:pt x="171" y="11"/>
                  </a:cubicBezTo>
                  <a:cubicBezTo>
                    <a:pt x="162" y="11"/>
                    <a:pt x="153" y="12"/>
                    <a:pt x="144" y="13"/>
                  </a:cubicBezTo>
                  <a:cubicBezTo>
                    <a:pt x="135" y="15"/>
                    <a:pt x="126" y="16"/>
                    <a:pt x="117" y="19"/>
                  </a:cubicBezTo>
                  <a:cubicBezTo>
                    <a:pt x="111" y="20"/>
                    <a:pt x="111" y="20"/>
                    <a:pt x="111" y="20"/>
                  </a:cubicBezTo>
                  <a:cubicBezTo>
                    <a:pt x="108" y="21"/>
                    <a:pt x="106" y="22"/>
                    <a:pt x="104" y="22"/>
                  </a:cubicBezTo>
                  <a:cubicBezTo>
                    <a:pt x="100" y="24"/>
                    <a:pt x="95" y="25"/>
                    <a:pt x="91" y="27"/>
                  </a:cubicBezTo>
                  <a:cubicBezTo>
                    <a:pt x="87" y="29"/>
                    <a:pt x="83" y="30"/>
                    <a:pt x="79" y="32"/>
                  </a:cubicBezTo>
                  <a:cubicBezTo>
                    <a:pt x="75" y="34"/>
                    <a:pt x="71" y="36"/>
                    <a:pt x="67" y="38"/>
                  </a:cubicBezTo>
                  <a:cubicBezTo>
                    <a:pt x="60" y="42"/>
                    <a:pt x="53" y="47"/>
                    <a:pt x="46" y="51"/>
                  </a:cubicBezTo>
                  <a:cubicBezTo>
                    <a:pt x="40" y="56"/>
                    <a:pt x="34" y="61"/>
                    <a:pt x="29" y="66"/>
                  </a:cubicBezTo>
                  <a:cubicBezTo>
                    <a:pt x="24" y="70"/>
                    <a:pt x="19" y="75"/>
                    <a:pt x="16" y="79"/>
                  </a:cubicBezTo>
                  <a:cubicBezTo>
                    <a:pt x="12" y="84"/>
                    <a:pt x="9" y="88"/>
                    <a:pt x="7" y="91"/>
                  </a:cubicBezTo>
                  <a:cubicBezTo>
                    <a:pt x="2" y="98"/>
                    <a:pt x="0" y="102"/>
                    <a:pt x="0" y="10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200"/>
            </a:p>
          </p:txBody>
        </p:sp>
      </p:grpSp>
      <p:sp>
        <p:nvSpPr>
          <p:cNvPr id="25" name="文本框 12"/>
          <p:cNvSpPr txBox="1"/>
          <p:nvPr/>
        </p:nvSpPr>
        <p:spPr>
          <a:xfrm>
            <a:off x="1421177" y="2814583"/>
            <a:ext cx="1331420" cy="921333"/>
          </a:xfrm>
          <a:prstGeom prst="rect">
            <a:avLst/>
          </a:prstGeom>
          <a:noFill/>
        </p:spPr>
        <p:txBody>
          <a:bodyPr wrap="square"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50000"/>
              </a:lnSpc>
              <a:spcBef>
                <a:spcPts val="600"/>
              </a:spcBef>
              <a:spcAft>
                <a:spcPts val="600"/>
              </a:spcAft>
            </a:pPr>
            <a:r>
              <a:rPr lang="zh-CN" altLang="en-US" sz="1200">
                <a:solidFill>
                  <a:schemeClr val="tx1">
                    <a:lumMod val="65000"/>
                    <a:lumOff val="35000"/>
                  </a:schemeClr>
                </a:solidFill>
              </a:rPr>
              <a:t>请在这里添加内容描述请在这里添加内容描述</a:t>
            </a:r>
            <a:endParaRPr lang="en-US" altLang="zh-CN" sz="1200">
              <a:solidFill>
                <a:schemeClr val="tx1">
                  <a:lumMod val="65000"/>
                  <a:lumOff val="35000"/>
                </a:schemeClr>
              </a:solidFill>
            </a:endParaRPr>
          </a:p>
        </p:txBody>
      </p:sp>
      <p:grpSp>
        <p:nvGrpSpPr>
          <p:cNvPr id="26" name="组合 25"/>
          <p:cNvGrpSpPr/>
          <p:nvPr/>
        </p:nvGrpSpPr>
        <p:grpSpPr>
          <a:xfrm>
            <a:off x="3474601" y="1260548"/>
            <a:ext cx="2329564" cy="2092098"/>
            <a:chOff x="10150732" y="-2172366"/>
            <a:chExt cx="4017963" cy="3608388"/>
          </a:xfrm>
          <a:solidFill>
            <a:schemeClr val="tx1"/>
          </a:solidFill>
        </p:grpSpPr>
        <p:sp>
          <p:nvSpPr>
            <p:cNvPr id="27" name="Freeform 12"/>
            <p:cNvSpPr>
              <a:spLocks noEditPoints="1"/>
            </p:cNvSpPr>
            <p:nvPr/>
          </p:nvSpPr>
          <p:spPr bwMode="auto">
            <a:xfrm>
              <a:off x="10150732" y="-2172366"/>
              <a:ext cx="4017963" cy="3608388"/>
            </a:xfrm>
            <a:custGeom>
              <a:avLst/>
              <a:gdLst>
                <a:gd name="T0" fmla="*/ 373 w 946"/>
                <a:gd name="T1" fmla="*/ 751 h 849"/>
                <a:gd name="T2" fmla="*/ 489 w 946"/>
                <a:gd name="T3" fmla="*/ 835 h 849"/>
                <a:gd name="T4" fmla="*/ 590 w 946"/>
                <a:gd name="T5" fmla="*/ 726 h 849"/>
                <a:gd name="T6" fmla="*/ 786 w 946"/>
                <a:gd name="T7" fmla="*/ 729 h 849"/>
                <a:gd name="T8" fmla="*/ 831 w 946"/>
                <a:gd name="T9" fmla="*/ 750 h 849"/>
                <a:gd name="T10" fmla="*/ 805 w 946"/>
                <a:gd name="T11" fmla="*/ 674 h 849"/>
                <a:gd name="T12" fmla="*/ 877 w 946"/>
                <a:gd name="T13" fmla="*/ 501 h 849"/>
                <a:gd name="T14" fmla="*/ 934 w 946"/>
                <a:gd name="T15" fmla="*/ 482 h 849"/>
                <a:gd name="T16" fmla="*/ 870 w 946"/>
                <a:gd name="T17" fmla="*/ 403 h 849"/>
                <a:gd name="T18" fmla="*/ 896 w 946"/>
                <a:gd name="T19" fmla="*/ 280 h 849"/>
                <a:gd name="T20" fmla="*/ 902 w 946"/>
                <a:gd name="T21" fmla="*/ 262 h 849"/>
                <a:gd name="T22" fmla="*/ 757 w 946"/>
                <a:gd name="T23" fmla="*/ 196 h 849"/>
                <a:gd name="T24" fmla="*/ 699 w 946"/>
                <a:gd name="T25" fmla="*/ 72 h 849"/>
                <a:gd name="T26" fmla="*/ 695 w 946"/>
                <a:gd name="T27" fmla="*/ 53 h 849"/>
                <a:gd name="T28" fmla="*/ 541 w 946"/>
                <a:gd name="T29" fmla="*/ 179 h 849"/>
                <a:gd name="T30" fmla="*/ 406 w 946"/>
                <a:gd name="T31" fmla="*/ 131 h 849"/>
                <a:gd name="T32" fmla="*/ 367 w 946"/>
                <a:gd name="T33" fmla="*/ 88 h 849"/>
                <a:gd name="T34" fmla="*/ 361 w 946"/>
                <a:gd name="T35" fmla="*/ 84 h 849"/>
                <a:gd name="T36" fmla="*/ 279 w 946"/>
                <a:gd name="T37" fmla="*/ 266 h 849"/>
                <a:gd name="T38" fmla="*/ 151 w 946"/>
                <a:gd name="T39" fmla="*/ 306 h 849"/>
                <a:gd name="T40" fmla="*/ 170 w 946"/>
                <a:gd name="T41" fmla="*/ 334 h 849"/>
                <a:gd name="T42" fmla="*/ 167 w 946"/>
                <a:gd name="T43" fmla="*/ 384 h 849"/>
                <a:gd name="T44" fmla="*/ 153 w 946"/>
                <a:gd name="T45" fmla="*/ 422 h 849"/>
                <a:gd name="T46" fmla="*/ 133 w 946"/>
                <a:gd name="T47" fmla="*/ 456 h 849"/>
                <a:gd name="T48" fmla="*/ 100 w 946"/>
                <a:gd name="T49" fmla="*/ 493 h 849"/>
                <a:gd name="T50" fmla="*/ 38 w 946"/>
                <a:gd name="T51" fmla="*/ 541 h 849"/>
                <a:gd name="T52" fmla="*/ 62 w 946"/>
                <a:gd name="T53" fmla="*/ 548 h 849"/>
                <a:gd name="T54" fmla="*/ 215 w 946"/>
                <a:gd name="T55" fmla="*/ 688 h 849"/>
                <a:gd name="T56" fmla="*/ 225 w 946"/>
                <a:gd name="T57" fmla="*/ 772 h 849"/>
                <a:gd name="T58" fmla="*/ 216 w 946"/>
                <a:gd name="T59" fmla="*/ 710 h 849"/>
                <a:gd name="T60" fmla="*/ 167 w 946"/>
                <a:gd name="T61" fmla="*/ 619 h 849"/>
                <a:gd name="T62" fmla="*/ 18 w 946"/>
                <a:gd name="T63" fmla="*/ 552 h 849"/>
                <a:gd name="T64" fmla="*/ 47 w 946"/>
                <a:gd name="T65" fmla="*/ 520 h 849"/>
                <a:gd name="T66" fmla="*/ 104 w 946"/>
                <a:gd name="T67" fmla="*/ 470 h 849"/>
                <a:gd name="T68" fmla="*/ 126 w 946"/>
                <a:gd name="T69" fmla="*/ 440 h 849"/>
                <a:gd name="T70" fmla="*/ 143 w 946"/>
                <a:gd name="T71" fmla="*/ 407 h 849"/>
                <a:gd name="T72" fmla="*/ 153 w 946"/>
                <a:gd name="T73" fmla="*/ 372 h 849"/>
                <a:gd name="T74" fmla="*/ 151 w 946"/>
                <a:gd name="T75" fmla="*/ 318 h 849"/>
                <a:gd name="T76" fmla="*/ 154 w 946"/>
                <a:gd name="T77" fmla="*/ 290 h 849"/>
                <a:gd name="T78" fmla="*/ 268 w 946"/>
                <a:gd name="T79" fmla="*/ 254 h 849"/>
                <a:gd name="T80" fmla="*/ 341 w 946"/>
                <a:gd name="T81" fmla="*/ 102 h 849"/>
                <a:gd name="T82" fmla="*/ 363 w 946"/>
                <a:gd name="T83" fmla="*/ 56 h 849"/>
                <a:gd name="T84" fmla="*/ 397 w 946"/>
                <a:gd name="T85" fmla="*/ 100 h 849"/>
                <a:gd name="T86" fmla="*/ 461 w 946"/>
                <a:gd name="T87" fmla="*/ 151 h 849"/>
                <a:gd name="T88" fmla="*/ 633 w 946"/>
                <a:gd name="T89" fmla="*/ 112 h 849"/>
                <a:gd name="T90" fmla="*/ 712 w 946"/>
                <a:gd name="T91" fmla="*/ 0 h 849"/>
                <a:gd name="T92" fmla="*/ 711 w 946"/>
                <a:gd name="T93" fmla="*/ 93 h 849"/>
                <a:gd name="T94" fmla="*/ 837 w 946"/>
                <a:gd name="T95" fmla="*/ 239 h 849"/>
                <a:gd name="T96" fmla="*/ 933 w 946"/>
                <a:gd name="T97" fmla="*/ 260 h 849"/>
                <a:gd name="T98" fmla="*/ 877 w 946"/>
                <a:gd name="T99" fmla="*/ 307 h 849"/>
                <a:gd name="T100" fmla="*/ 893 w 946"/>
                <a:gd name="T101" fmla="*/ 428 h 849"/>
                <a:gd name="T102" fmla="*/ 946 w 946"/>
                <a:gd name="T103" fmla="*/ 480 h 849"/>
                <a:gd name="T104" fmla="*/ 882 w 946"/>
                <a:gd name="T105" fmla="*/ 509 h 849"/>
                <a:gd name="T106" fmla="*/ 818 w 946"/>
                <a:gd name="T107" fmla="*/ 632 h 849"/>
                <a:gd name="T108" fmla="*/ 834 w 946"/>
                <a:gd name="T109" fmla="*/ 754 h 849"/>
                <a:gd name="T110" fmla="*/ 803 w 946"/>
                <a:gd name="T111" fmla="*/ 752 h 849"/>
                <a:gd name="T112" fmla="*/ 735 w 946"/>
                <a:gd name="T113" fmla="*/ 727 h 849"/>
                <a:gd name="T114" fmla="*/ 524 w 946"/>
                <a:gd name="T115" fmla="*/ 798 h 849"/>
                <a:gd name="T116" fmla="*/ 489 w 946"/>
                <a:gd name="T117" fmla="*/ 840 h 849"/>
                <a:gd name="T118" fmla="*/ 260 w 946"/>
                <a:gd name="T119" fmla="*/ 763 h 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46" h="849">
                  <a:moveTo>
                    <a:pt x="225" y="772"/>
                  </a:moveTo>
                  <a:cubicBezTo>
                    <a:pt x="236" y="767"/>
                    <a:pt x="247" y="763"/>
                    <a:pt x="259" y="760"/>
                  </a:cubicBezTo>
                  <a:cubicBezTo>
                    <a:pt x="271" y="756"/>
                    <a:pt x="284" y="754"/>
                    <a:pt x="296" y="752"/>
                  </a:cubicBezTo>
                  <a:cubicBezTo>
                    <a:pt x="322" y="748"/>
                    <a:pt x="347" y="747"/>
                    <a:pt x="373" y="751"/>
                  </a:cubicBezTo>
                  <a:cubicBezTo>
                    <a:pt x="398" y="755"/>
                    <a:pt x="423" y="764"/>
                    <a:pt x="444" y="779"/>
                  </a:cubicBezTo>
                  <a:cubicBezTo>
                    <a:pt x="455" y="786"/>
                    <a:pt x="465" y="794"/>
                    <a:pt x="474" y="803"/>
                  </a:cubicBezTo>
                  <a:cubicBezTo>
                    <a:pt x="483" y="813"/>
                    <a:pt x="491" y="823"/>
                    <a:pt x="499" y="834"/>
                  </a:cubicBezTo>
                  <a:cubicBezTo>
                    <a:pt x="489" y="835"/>
                    <a:pt x="489" y="835"/>
                    <a:pt x="489" y="835"/>
                  </a:cubicBezTo>
                  <a:cubicBezTo>
                    <a:pt x="492" y="826"/>
                    <a:pt x="496" y="819"/>
                    <a:pt x="500" y="812"/>
                  </a:cubicBezTo>
                  <a:cubicBezTo>
                    <a:pt x="504" y="805"/>
                    <a:pt x="509" y="798"/>
                    <a:pt x="514" y="791"/>
                  </a:cubicBezTo>
                  <a:cubicBezTo>
                    <a:pt x="524" y="778"/>
                    <a:pt x="536" y="765"/>
                    <a:pt x="548" y="754"/>
                  </a:cubicBezTo>
                  <a:cubicBezTo>
                    <a:pt x="561" y="743"/>
                    <a:pt x="575" y="733"/>
                    <a:pt x="590" y="726"/>
                  </a:cubicBezTo>
                  <a:cubicBezTo>
                    <a:pt x="605" y="718"/>
                    <a:pt x="622" y="713"/>
                    <a:pt x="638" y="710"/>
                  </a:cubicBezTo>
                  <a:cubicBezTo>
                    <a:pt x="672" y="703"/>
                    <a:pt x="706" y="705"/>
                    <a:pt x="739" y="713"/>
                  </a:cubicBezTo>
                  <a:cubicBezTo>
                    <a:pt x="747" y="715"/>
                    <a:pt x="755" y="717"/>
                    <a:pt x="763" y="720"/>
                  </a:cubicBezTo>
                  <a:cubicBezTo>
                    <a:pt x="771" y="723"/>
                    <a:pt x="778" y="726"/>
                    <a:pt x="786" y="729"/>
                  </a:cubicBezTo>
                  <a:cubicBezTo>
                    <a:pt x="798" y="733"/>
                    <a:pt x="798" y="733"/>
                    <a:pt x="798" y="733"/>
                  </a:cubicBezTo>
                  <a:cubicBezTo>
                    <a:pt x="809" y="739"/>
                    <a:pt x="809" y="739"/>
                    <a:pt x="809" y="739"/>
                  </a:cubicBezTo>
                  <a:cubicBezTo>
                    <a:pt x="820" y="744"/>
                    <a:pt x="820" y="744"/>
                    <a:pt x="820" y="744"/>
                  </a:cubicBezTo>
                  <a:cubicBezTo>
                    <a:pt x="831" y="750"/>
                    <a:pt x="831" y="750"/>
                    <a:pt x="831" y="750"/>
                  </a:cubicBezTo>
                  <a:cubicBezTo>
                    <a:pt x="821" y="759"/>
                    <a:pt x="821" y="759"/>
                    <a:pt x="821" y="759"/>
                  </a:cubicBezTo>
                  <a:cubicBezTo>
                    <a:pt x="819" y="751"/>
                    <a:pt x="817" y="745"/>
                    <a:pt x="815" y="738"/>
                  </a:cubicBezTo>
                  <a:cubicBezTo>
                    <a:pt x="813" y="731"/>
                    <a:pt x="812" y="724"/>
                    <a:pt x="810" y="717"/>
                  </a:cubicBezTo>
                  <a:cubicBezTo>
                    <a:pt x="808" y="702"/>
                    <a:pt x="806" y="688"/>
                    <a:pt x="805" y="674"/>
                  </a:cubicBezTo>
                  <a:cubicBezTo>
                    <a:pt x="803" y="645"/>
                    <a:pt x="805" y="616"/>
                    <a:pt x="814" y="588"/>
                  </a:cubicBezTo>
                  <a:cubicBezTo>
                    <a:pt x="818" y="574"/>
                    <a:pt x="824" y="560"/>
                    <a:pt x="831" y="548"/>
                  </a:cubicBezTo>
                  <a:cubicBezTo>
                    <a:pt x="839" y="535"/>
                    <a:pt x="848" y="524"/>
                    <a:pt x="859" y="514"/>
                  </a:cubicBezTo>
                  <a:cubicBezTo>
                    <a:pt x="865" y="509"/>
                    <a:pt x="871" y="505"/>
                    <a:pt x="877" y="501"/>
                  </a:cubicBezTo>
                  <a:cubicBezTo>
                    <a:pt x="883" y="497"/>
                    <a:pt x="889" y="493"/>
                    <a:pt x="895" y="490"/>
                  </a:cubicBezTo>
                  <a:cubicBezTo>
                    <a:pt x="902" y="487"/>
                    <a:pt x="908" y="483"/>
                    <a:pt x="915" y="481"/>
                  </a:cubicBezTo>
                  <a:cubicBezTo>
                    <a:pt x="922" y="478"/>
                    <a:pt x="929" y="476"/>
                    <a:pt x="936" y="474"/>
                  </a:cubicBezTo>
                  <a:cubicBezTo>
                    <a:pt x="934" y="482"/>
                    <a:pt x="934" y="482"/>
                    <a:pt x="934" y="482"/>
                  </a:cubicBezTo>
                  <a:cubicBezTo>
                    <a:pt x="930" y="478"/>
                    <a:pt x="926" y="474"/>
                    <a:pt x="921" y="471"/>
                  </a:cubicBezTo>
                  <a:cubicBezTo>
                    <a:pt x="917" y="467"/>
                    <a:pt x="913" y="463"/>
                    <a:pt x="909" y="458"/>
                  </a:cubicBezTo>
                  <a:cubicBezTo>
                    <a:pt x="902" y="450"/>
                    <a:pt x="894" y="441"/>
                    <a:pt x="888" y="432"/>
                  </a:cubicBezTo>
                  <a:cubicBezTo>
                    <a:pt x="881" y="423"/>
                    <a:pt x="875" y="413"/>
                    <a:pt x="870" y="403"/>
                  </a:cubicBezTo>
                  <a:cubicBezTo>
                    <a:pt x="865" y="393"/>
                    <a:pt x="861" y="382"/>
                    <a:pt x="859" y="371"/>
                  </a:cubicBezTo>
                  <a:cubicBezTo>
                    <a:pt x="857" y="359"/>
                    <a:pt x="857" y="348"/>
                    <a:pt x="859" y="336"/>
                  </a:cubicBezTo>
                  <a:cubicBezTo>
                    <a:pt x="861" y="325"/>
                    <a:pt x="866" y="314"/>
                    <a:pt x="872" y="305"/>
                  </a:cubicBezTo>
                  <a:cubicBezTo>
                    <a:pt x="879" y="295"/>
                    <a:pt x="887" y="287"/>
                    <a:pt x="896" y="280"/>
                  </a:cubicBezTo>
                  <a:cubicBezTo>
                    <a:pt x="900" y="276"/>
                    <a:pt x="905" y="273"/>
                    <a:pt x="909" y="269"/>
                  </a:cubicBezTo>
                  <a:cubicBezTo>
                    <a:pt x="914" y="266"/>
                    <a:pt x="919" y="263"/>
                    <a:pt x="924" y="260"/>
                  </a:cubicBezTo>
                  <a:cubicBezTo>
                    <a:pt x="925" y="265"/>
                    <a:pt x="925" y="265"/>
                    <a:pt x="925" y="265"/>
                  </a:cubicBezTo>
                  <a:cubicBezTo>
                    <a:pt x="917" y="264"/>
                    <a:pt x="909" y="263"/>
                    <a:pt x="902" y="262"/>
                  </a:cubicBezTo>
                  <a:cubicBezTo>
                    <a:pt x="894" y="261"/>
                    <a:pt x="887" y="260"/>
                    <a:pt x="879" y="258"/>
                  </a:cubicBezTo>
                  <a:cubicBezTo>
                    <a:pt x="864" y="255"/>
                    <a:pt x="849" y="250"/>
                    <a:pt x="835" y="244"/>
                  </a:cubicBezTo>
                  <a:cubicBezTo>
                    <a:pt x="821" y="239"/>
                    <a:pt x="807" y="232"/>
                    <a:pt x="794" y="224"/>
                  </a:cubicBezTo>
                  <a:cubicBezTo>
                    <a:pt x="780" y="216"/>
                    <a:pt x="768" y="207"/>
                    <a:pt x="757" y="196"/>
                  </a:cubicBezTo>
                  <a:cubicBezTo>
                    <a:pt x="746" y="185"/>
                    <a:pt x="736" y="173"/>
                    <a:pt x="727" y="160"/>
                  </a:cubicBezTo>
                  <a:cubicBezTo>
                    <a:pt x="719" y="147"/>
                    <a:pt x="713" y="132"/>
                    <a:pt x="708" y="117"/>
                  </a:cubicBezTo>
                  <a:cubicBezTo>
                    <a:pt x="706" y="110"/>
                    <a:pt x="704" y="102"/>
                    <a:pt x="702" y="95"/>
                  </a:cubicBezTo>
                  <a:cubicBezTo>
                    <a:pt x="701" y="87"/>
                    <a:pt x="700" y="79"/>
                    <a:pt x="699" y="72"/>
                  </a:cubicBezTo>
                  <a:cubicBezTo>
                    <a:pt x="698" y="64"/>
                    <a:pt x="698" y="56"/>
                    <a:pt x="698" y="48"/>
                  </a:cubicBezTo>
                  <a:cubicBezTo>
                    <a:pt x="698" y="41"/>
                    <a:pt x="698" y="33"/>
                    <a:pt x="699" y="25"/>
                  </a:cubicBezTo>
                  <a:cubicBezTo>
                    <a:pt x="709" y="28"/>
                    <a:pt x="709" y="28"/>
                    <a:pt x="709" y="28"/>
                  </a:cubicBezTo>
                  <a:cubicBezTo>
                    <a:pt x="704" y="37"/>
                    <a:pt x="700" y="45"/>
                    <a:pt x="695" y="53"/>
                  </a:cubicBezTo>
                  <a:cubicBezTo>
                    <a:pt x="690" y="61"/>
                    <a:pt x="684" y="69"/>
                    <a:pt x="679" y="77"/>
                  </a:cubicBezTo>
                  <a:cubicBezTo>
                    <a:pt x="667" y="93"/>
                    <a:pt x="655" y="107"/>
                    <a:pt x="641" y="121"/>
                  </a:cubicBezTo>
                  <a:cubicBezTo>
                    <a:pt x="628" y="135"/>
                    <a:pt x="613" y="147"/>
                    <a:pt x="596" y="158"/>
                  </a:cubicBezTo>
                  <a:cubicBezTo>
                    <a:pt x="579" y="168"/>
                    <a:pt x="561" y="176"/>
                    <a:pt x="541" y="179"/>
                  </a:cubicBezTo>
                  <a:cubicBezTo>
                    <a:pt x="521" y="182"/>
                    <a:pt x="501" y="181"/>
                    <a:pt x="482" y="175"/>
                  </a:cubicBezTo>
                  <a:cubicBezTo>
                    <a:pt x="472" y="173"/>
                    <a:pt x="463" y="169"/>
                    <a:pt x="454" y="164"/>
                  </a:cubicBezTo>
                  <a:cubicBezTo>
                    <a:pt x="445" y="160"/>
                    <a:pt x="437" y="155"/>
                    <a:pt x="429" y="149"/>
                  </a:cubicBezTo>
                  <a:cubicBezTo>
                    <a:pt x="421" y="143"/>
                    <a:pt x="413" y="137"/>
                    <a:pt x="406" y="131"/>
                  </a:cubicBezTo>
                  <a:cubicBezTo>
                    <a:pt x="403" y="127"/>
                    <a:pt x="399" y="124"/>
                    <a:pt x="396" y="121"/>
                  </a:cubicBezTo>
                  <a:cubicBezTo>
                    <a:pt x="392" y="117"/>
                    <a:pt x="389" y="114"/>
                    <a:pt x="386" y="110"/>
                  </a:cubicBezTo>
                  <a:cubicBezTo>
                    <a:pt x="382" y="106"/>
                    <a:pt x="379" y="103"/>
                    <a:pt x="376" y="99"/>
                  </a:cubicBezTo>
                  <a:cubicBezTo>
                    <a:pt x="373" y="96"/>
                    <a:pt x="370" y="92"/>
                    <a:pt x="367" y="88"/>
                  </a:cubicBezTo>
                  <a:cubicBezTo>
                    <a:pt x="358" y="77"/>
                    <a:pt x="358" y="77"/>
                    <a:pt x="358" y="77"/>
                  </a:cubicBezTo>
                  <a:cubicBezTo>
                    <a:pt x="349" y="65"/>
                    <a:pt x="349" y="65"/>
                    <a:pt x="349" y="65"/>
                  </a:cubicBezTo>
                  <a:cubicBezTo>
                    <a:pt x="364" y="61"/>
                    <a:pt x="364" y="61"/>
                    <a:pt x="364" y="61"/>
                  </a:cubicBezTo>
                  <a:cubicBezTo>
                    <a:pt x="363" y="69"/>
                    <a:pt x="362" y="76"/>
                    <a:pt x="361" y="84"/>
                  </a:cubicBezTo>
                  <a:cubicBezTo>
                    <a:pt x="360" y="91"/>
                    <a:pt x="358" y="98"/>
                    <a:pt x="357" y="106"/>
                  </a:cubicBezTo>
                  <a:cubicBezTo>
                    <a:pt x="354" y="120"/>
                    <a:pt x="350" y="135"/>
                    <a:pt x="346" y="149"/>
                  </a:cubicBezTo>
                  <a:cubicBezTo>
                    <a:pt x="337" y="177"/>
                    <a:pt x="325" y="205"/>
                    <a:pt x="308" y="231"/>
                  </a:cubicBezTo>
                  <a:cubicBezTo>
                    <a:pt x="300" y="243"/>
                    <a:pt x="290" y="255"/>
                    <a:pt x="279" y="266"/>
                  </a:cubicBezTo>
                  <a:cubicBezTo>
                    <a:pt x="268" y="277"/>
                    <a:pt x="256" y="286"/>
                    <a:pt x="242" y="293"/>
                  </a:cubicBezTo>
                  <a:cubicBezTo>
                    <a:pt x="228" y="300"/>
                    <a:pt x="213" y="305"/>
                    <a:pt x="197" y="307"/>
                  </a:cubicBezTo>
                  <a:cubicBezTo>
                    <a:pt x="190" y="308"/>
                    <a:pt x="182" y="308"/>
                    <a:pt x="174" y="308"/>
                  </a:cubicBezTo>
                  <a:cubicBezTo>
                    <a:pt x="166" y="308"/>
                    <a:pt x="159" y="307"/>
                    <a:pt x="151" y="306"/>
                  </a:cubicBezTo>
                  <a:cubicBezTo>
                    <a:pt x="160" y="294"/>
                    <a:pt x="160" y="294"/>
                    <a:pt x="160" y="294"/>
                  </a:cubicBezTo>
                  <a:cubicBezTo>
                    <a:pt x="162" y="298"/>
                    <a:pt x="163" y="301"/>
                    <a:pt x="164" y="304"/>
                  </a:cubicBezTo>
                  <a:cubicBezTo>
                    <a:pt x="165" y="308"/>
                    <a:pt x="166" y="311"/>
                    <a:pt x="166" y="314"/>
                  </a:cubicBezTo>
                  <a:cubicBezTo>
                    <a:pt x="168" y="321"/>
                    <a:pt x="169" y="327"/>
                    <a:pt x="170" y="334"/>
                  </a:cubicBezTo>
                  <a:cubicBezTo>
                    <a:pt x="171" y="341"/>
                    <a:pt x="171" y="348"/>
                    <a:pt x="170" y="354"/>
                  </a:cubicBezTo>
                  <a:cubicBezTo>
                    <a:pt x="170" y="358"/>
                    <a:pt x="170" y="361"/>
                    <a:pt x="170" y="365"/>
                  </a:cubicBezTo>
                  <a:cubicBezTo>
                    <a:pt x="169" y="368"/>
                    <a:pt x="169" y="371"/>
                    <a:pt x="168" y="375"/>
                  </a:cubicBezTo>
                  <a:cubicBezTo>
                    <a:pt x="168" y="378"/>
                    <a:pt x="167" y="381"/>
                    <a:pt x="167" y="384"/>
                  </a:cubicBezTo>
                  <a:cubicBezTo>
                    <a:pt x="166" y="388"/>
                    <a:pt x="165" y="391"/>
                    <a:pt x="164" y="394"/>
                  </a:cubicBezTo>
                  <a:cubicBezTo>
                    <a:pt x="163" y="397"/>
                    <a:pt x="162" y="401"/>
                    <a:pt x="161" y="404"/>
                  </a:cubicBezTo>
                  <a:cubicBezTo>
                    <a:pt x="160" y="407"/>
                    <a:pt x="159" y="410"/>
                    <a:pt x="157" y="413"/>
                  </a:cubicBezTo>
                  <a:cubicBezTo>
                    <a:pt x="156" y="416"/>
                    <a:pt x="155" y="419"/>
                    <a:pt x="153" y="422"/>
                  </a:cubicBezTo>
                  <a:cubicBezTo>
                    <a:pt x="152" y="425"/>
                    <a:pt x="151" y="428"/>
                    <a:pt x="149" y="431"/>
                  </a:cubicBezTo>
                  <a:cubicBezTo>
                    <a:pt x="144" y="440"/>
                    <a:pt x="144" y="440"/>
                    <a:pt x="144" y="440"/>
                  </a:cubicBezTo>
                  <a:cubicBezTo>
                    <a:pt x="139" y="448"/>
                    <a:pt x="139" y="448"/>
                    <a:pt x="139" y="448"/>
                  </a:cubicBezTo>
                  <a:cubicBezTo>
                    <a:pt x="137" y="451"/>
                    <a:pt x="135" y="454"/>
                    <a:pt x="133" y="456"/>
                  </a:cubicBezTo>
                  <a:cubicBezTo>
                    <a:pt x="131" y="459"/>
                    <a:pt x="129" y="462"/>
                    <a:pt x="127" y="464"/>
                  </a:cubicBezTo>
                  <a:cubicBezTo>
                    <a:pt x="121" y="472"/>
                    <a:pt x="121" y="472"/>
                    <a:pt x="121" y="472"/>
                  </a:cubicBezTo>
                  <a:cubicBezTo>
                    <a:pt x="118" y="474"/>
                    <a:pt x="116" y="477"/>
                    <a:pt x="114" y="479"/>
                  </a:cubicBezTo>
                  <a:cubicBezTo>
                    <a:pt x="110" y="484"/>
                    <a:pt x="105" y="489"/>
                    <a:pt x="100" y="493"/>
                  </a:cubicBezTo>
                  <a:cubicBezTo>
                    <a:pt x="96" y="498"/>
                    <a:pt x="91" y="502"/>
                    <a:pt x="86" y="506"/>
                  </a:cubicBezTo>
                  <a:cubicBezTo>
                    <a:pt x="81" y="511"/>
                    <a:pt x="76" y="515"/>
                    <a:pt x="70" y="519"/>
                  </a:cubicBezTo>
                  <a:cubicBezTo>
                    <a:pt x="65" y="523"/>
                    <a:pt x="60" y="527"/>
                    <a:pt x="55" y="530"/>
                  </a:cubicBezTo>
                  <a:cubicBezTo>
                    <a:pt x="49" y="534"/>
                    <a:pt x="44" y="538"/>
                    <a:pt x="38" y="541"/>
                  </a:cubicBezTo>
                  <a:cubicBezTo>
                    <a:pt x="22" y="551"/>
                    <a:pt x="22" y="551"/>
                    <a:pt x="22" y="551"/>
                  </a:cubicBezTo>
                  <a:cubicBezTo>
                    <a:pt x="19" y="540"/>
                    <a:pt x="19" y="540"/>
                    <a:pt x="19" y="540"/>
                  </a:cubicBezTo>
                  <a:cubicBezTo>
                    <a:pt x="27" y="540"/>
                    <a:pt x="34" y="542"/>
                    <a:pt x="41" y="543"/>
                  </a:cubicBezTo>
                  <a:cubicBezTo>
                    <a:pt x="48" y="544"/>
                    <a:pt x="55" y="546"/>
                    <a:pt x="62" y="548"/>
                  </a:cubicBezTo>
                  <a:cubicBezTo>
                    <a:pt x="76" y="552"/>
                    <a:pt x="90" y="557"/>
                    <a:pt x="103" y="563"/>
                  </a:cubicBezTo>
                  <a:cubicBezTo>
                    <a:pt x="129" y="575"/>
                    <a:pt x="154" y="592"/>
                    <a:pt x="173" y="613"/>
                  </a:cubicBezTo>
                  <a:cubicBezTo>
                    <a:pt x="183" y="624"/>
                    <a:pt x="191" y="636"/>
                    <a:pt x="198" y="648"/>
                  </a:cubicBezTo>
                  <a:cubicBezTo>
                    <a:pt x="205" y="661"/>
                    <a:pt x="211" y="675"/>
                    <a:pt x="215" y="688"/>
                  </a:cubicBezTo>
                  <a:cubicBezTo>
                    <a:pt x="217" y="695"/>
                    <a:pt x="219" y="702"/>
                    <a:pt x="220" y="709"/>
                  </a:cubicBezTo>
                  <a:cubicBezTo>
                    <a:pt x="222" y="716"/>
                    <a:pt x="223" y="723"/>
                    <a:pt x="223" y="730"/>
                  </a:cubicBezTo>
                  <a:cubicBezTo>
                    <a:pt x="224" y="738"/>
                    <a:pt x="225" y="745"/>
                    <a:pt x="225" y="752"/>
                  </a:cubicBezTo>
                  <a:cubicBezTo>
                    <a:pt x="225" y="759"/>
                    <a:pt x="225" y="765"/>
                    <a:pt x="225" y="772"/>
                  </a:cubicBezTo>
                  <a:close/>
                  <a:moveTo>
                    <a:pt x="223" y="773"/>
                  </a:moveTo>
                  <a:cubicBezTo>
                    <a:pt x="223" y="766"/>
                    <a:pt x="223" y="759"/>
                    <a:pt x="222" y="752"/>
                  </a:cubicBezTo>
                  <a:cubicBezTo>
                    <a:pt x="222" y="745"/>
                    <a:pt x="221" y="738"/>
                    <a:pt x="220" y="731"/>
                  </a:cubicBezTo>
                  <a:cubicBezTo>
                    <a:pt x="219" y="724"/>
                    <a:pt x="218" y="717"/>
                    <a:pt x="216" y="710"/>
                  </a:cubicBezTo>
                  <a:cubicBezTo>
                    <a:pt x="214" y="703"/>
                    <a:pt x="213" y="696"/>
                    <a:pt x="210" y="690"/>
                  </a:cubicBezTo>
                  <a:cubicBezTo>
                    <a:pt x="206" y="677"/>
                    <a:pt x="200" y="664"/>
                    <a:pt x="193" y="652"/>
                  </a:cubicBezTo>
                  <a:cubicBezTo>
                    <a:pt x="189" y="646"/>
                    <a:pt x="185" y="640"/>
                    <a:pt x="181" y="634"/>
                  </a:cubicBezTo>
                  <a:cubicBezTo>
                    <a:pt x="177" y="629"/>
                    <a:pt x="172" y="624"/>
                    <a:pt x="167" y="619"/>
                  </a:cubicBezTo>
                  <a:cubicBezTo>
                    <a:pt x="148" y="599"/>
                    <a:pt x="124" y="583"/>
                    <a:pt x="99" y="572"/>
                  </a:cubicBezTo>
                  <a:cubicBezTo>
                    <a:pt x="86" y="567"/>
                    <a:pt x="73" y="562"/>
                    <a:pt x="59" y="559"/>
                  </a:cubicBezTo>
                  <a:cubicBezTo>
                    <a:pt x="52" y="557"/>
                    <a:pt x="46" y="556"/>
                    <a:pt x="39" y="555"/>
                  </a:cubicBezTo>
                  <a:cubicBezTo>
                    <a:pt x="32" y="553"/>
                    <a:pt x="25" y="552"/>
                    <a:pt x="18" y="552"/>
                  </a:cubicBezTo>
                  <a:cubicBezTo>
                    <a:pt x="0" y="551"/>
                    <a:pt x="0" y="551"/>
                    <a:pt x="0" y="551"/>
                  </a:cubicBezTo>
                  <a:cubicBezTo>
                    <a:pt x="16" y="541"/>
                    <a:pt x="16" y="541"/>
                    <a:pt x="16" y="541"/>
                  </a:cubicBezTo>
                  <a:cubicBezTo>
                    <a:pt x="32" y="531"/>
                    <a:pt x="32" y="531"/>
                    <a:pt x="32" y="531"/>
                  </a:cubicBezTo>
                  <a:cubicBezTo>
                    <a:pt x="37" y="527"/>
                    <a:pt x="42" y="523"/>
                    <a:pt x="47" y="520"/>
                  </a:cubicBezTo>
                  <a:cubicBezTo>
                    <a:pt x="52" y="516"/>
                    <a:pt x="57" y="512"/>
                    <a:pt x="62" y="508"/>
                  </a:cubicBezTo>
                  <a:cubicBezTo>
                    <a:pt x="67" y="504"/>
                    <a:pt x="72" y="500"/>
                    <a:pt x="77" y="496"/>
                  </a:cubicBezTo>
                  <a:cubicBezTo>
                    <a:pt x="81" y="492"/>
                    <a:pt x="86" y="488"/>
                    <a:pt x="91" y="483"/>
                  </a:cubicBezTo>
                  <a:cubicBezTo>
                    <a:pt x="95" y="479"/>
                    <a:pt x="100" y="475"/>
                    <a:pt x="104" y="470"/>
                  </a:cubicBezTo>
                  <a:cubicBezTo>
                    <a:pt x="106" y="467"/>
                    <a:pt x="108" y="465"/>
                    <a:pt x="110" y="463"/>
                  </a:cubicBezTo>
                  <a:cubicBezTo>
                    <a:pt x="116" y="455"/>
                    <a:pt x="116" y="455"/>
                    <a:pt x="116" y="455"/>
                  </a:cubicBezTo>
                  <a:cubicBezTo>
                    <a:pt x="118" y="453"/>
                    <a:pt x="119" y="450"/>
                    <a:pt x="121" y="448"/>
                  </a:cubicBezTo>
                  <a:cubicBezTo>
                    <a:pt x="123" y="445"/>
                    <a:pt x="125" y="443"/>
                    <a:pt x="126" y="440"/>
                  </a:cubicBezTo>
                  <a:cubicBezTo>
                    <a:pt x="131" y="432"/>
                    <a:pt x="131" y="432"/>
                    <a:pt x="131" y="432"/>
                  </a:cubicBezTo>
                  <a:cubicBezTo>
                    <a:pt x="136" y="424"/>
                    <a:pt x="136" y="424"/>
                    <a:pt x="136" y="424"/>
                  </a:cubicBezTo>
                  <a:cubicBezTo>
                    <a:pt x="137" y="422"/>
                    <a:pt x="138" y="419"/>
                    <a:pt x="140" y="416"/>
                  </a:cubicBezTo>
                  <a:cubicBezTo>
                    <a:pt x="141" y="413"/>
                    <a:pt x="142" y="410"/>
                    <a:pt x="143" y="407"/>
                  </a:cubicBezTo>
                  <a:cubicBezTo>
                    <a:pt x="144" y="405"/>
                    <a:pt x="145" y="402"/>
                    <a:pt x="146" y="399"/>
                  </a:cubicBezTo>
                  <a:cubicBezTo>
                    <a:pt x="147" y="396"/>
                    <a:pt x="148" y="393"/>
                    <a:pt x="149" y="390"/>
                  </a:cubicBezTo>
                  <a:cubicBezTo>
                    <a:pt x="150" y="387"/>
                    <a:pt x="151" y="384"/>
                    <a:pt x="151" y="381"/>
                  </a:cubicBezTo>
                  <a:cubicBezTo>
                    <a:pt x="152" y="378"/>
                    <a:pt x="152" y="375"/>
                    <a:pt x="153" y="372"/>
                  </a:cubicBezTo>
                  <a:cubicBezTo>
                    <a:pt x="153" y="369"/>
                    <a:pt x="154" y="366"/>
                    <a:pt x="154" y="363"/>
                  </a:cubicBezTo>
                  <a:cubicBezTo>
                    <a:pt x="154" y="360"/>
                    <a:pt x="154" y="357"/>
                    <a:pt x="154" y="354"/>
                  </a:cubicBezTo>
                  <a:cubicBezTo>
                    <a:pt x="154" y="348"/>
                    <a:pt x="154" y="342"/>
                    <a:pt x="154" y="336"/>
                  </a:cubicBezTo>
                  <a:cubicBezTo>
                    <a:pt x="153" y="330"/>
                    <a:pt x="152" y="324"/>
                    <a:pt x="151" y="318"/>
                  </a:cubicBezTo>
                  <a:cubicBezTo>
                    <a:pt x="150" y="315"/>
                    <a:pt x="149" y="312"/>
                    <a:pt x="148" y="309"/>
                  </a:cubicBezTo>
                  <a:cubicBezTo>
                    <a:pt x="147" y="307"/>
                    <a:pt x="146" y="304"/>
                    <a:pt x="145" y="302"/>
                  </a:cubicBezTo>
                  <a:cubicBezTo>
                    <a:pt x="139" y="288"/>
                    <a:pt x="139" y="288"/>
                    <a:pt x="139" y="288"/>
                  </a:cubicBezTo>
                  <a:cubicBezTo>
                    <a:pt x="154" y="290"/>
                    <a:pt x="154" y="290"/>
                    <a:pt x="154" y="290"/>
                  </a:cubicBezTo>
                  <a:cubicBezTo>
                    <a:pt x="161" y="291"/>
                    <a:pt x="167" y="291"/>
                    <a:pt x="174" y="291"/>
                  </a:cubicBezTo>
                  <a:cubicBezTo>
                    <a:pt x="181" y="291"/>
                    <a:pt x="188" y="291"/>
                    <a:pt x="195" y="290"/>
                  </a:cubicBezTo>
                  <a:cubicBezTo>
                    <a:pt x="209" y="288"/>
                    <a:pt x="222" y="284"/>
                    <a:pt x="234" y="278"/>
                  </a:cubicBezTo>
                  <a:cubicBezTo>
                    <a:pt x="246" y="271"/>
                    <a:pt x="258" y="263"/>
                    <a:pt x="268" y="254"/>
                  </a:cubicBezTo>
                  <a:cubicBezTo>
                    <a:pt x="278" y="244"/>
                    <a:pt x="286" y="233"/>
                    <a:pt x="294" y="221"/>
                  </a:cubicBezTo>
                  <a:cubicBezTo>
                    <a:pt x="302" y="209"/>
                    <a:pt x="309" y="197"/>
                    <a:pt x="314" y="184"/>
                  </a:cubicBezTo>
                  <a:cubicBezTo>
                    <a:pt x="320" y="171"/>
                    <a:pt x="325" y="157"/>
                    <a:pt x="330" y="144"/>
                  </a:cubicBezTo>
                  <a:cubicBezTo>
                    <a:pt x="334" y="130"/>
                    <a:pt x="338" y="116"/>
                    <a:pt x="341" y="102"/>
                  </a:cubicBezTo>
                  <a:cubicBezTo>
                    <a:pt x="342" y="95"/>
                    <a:pt x="344" y="88"/>
                    <a:pt x="345" y="81"/>
                  </a:cubicBezTo>
                  <a:cubicBezTo>
                    <a:pt x="346" y="74"/>
                    <a:pt x="347" y="67"/>
                    <a:pt x="348" y="60"/>
                  </a:cubicBezTo>
                  <a:cubicBezTo>
                    <a:pt x="350" y="39"/>
                    <a:pt x="350" y="39"/>
                    <a:pt x="350" y="39"/>
                  </a:cubicBezTo>
                  <a:cubicBezTo>
                    <a:pt x="363" y="56"/>
                    <a:pt x="363" y="56"/>
                    <a:pt x="363" y="56"/>
                  </a:cubicBezTo>
                  <a:cubicBezTo>
                    <a:pt x="371" y="67"/>
                    <a:pt x="371" y="67"/>
                    <a:pt x="371" y="67"/>
                  </a:cubicBezTo>
                  <a:cubicBezTo>
                    <a:pt x="379" y="78"/>
                    <a:pt x="379" y="78"/>
                    <a:pt x="379" y="78"/>
                  </a:cubicBezTo>
                  <a:cubicBezTo>
                    <a:pt x="382" y="82"/>
                    <a:pt x="385" y="85"/>
                    <a:pt x="388" y="89"/>
                  </a:cubicBezTo>
                  <a:cubicBezTo>
                    <a:pt x="391" y="93"/>
                    <a:pt x="394" y="96"/>
                    <a:pt x="397" y="100"/>
                  </a:cubicBezTo>
                  <a:cubicBezTo>
                    <a:pt x="407" y="110"/>
                    <a:pt x="407" y="110"/>
                    <a:pt x="407" y="110"/>
                  </a:cubicBezTo>
                  <a:cubicBezTo>
                    <a:pt x="410" y="113"/>
                    <a:pt x="413" y="116"/>
                    <a:pt x="417" y="119"/>
                  </a:cubicBezTo>
                  <a:cubicBezTo>
                    <a:pt x="423" y="125"/>
                    <a:pt x="430" y="131"/>
                    <a:pt x="438" y="137"/>
                  </a:cubicBezTo>
                  <a:cubicBezTo>
                    <a:pt x="445" y="142"/>
                    <a:pt x="453" y="147"/>
                    <a:pt x="461" y="151"/>
                  </a:cubicBezTo>
                  <a:cubicBezTo>
                    <a:pt x="469" y="155"/>
                    <a:pt x="477" y="159"/>
                    <a:pt x="486" y="161"/>
                  </a:cubicBezTo>
                  <a:cubicBezTo>
                    <a:pt x="503" y="166"/>
                    <a:pt x="521" y="168"/>
                    <a:pt x="539" y="165"/>
                  </a:cubicBezTo>
                  <a:cubicBezTo>
                    <a:pt x="556" y="162"/>
                    <a:pt x="574" y="155"/>
                    <a:pt x="589" y="146"/>
                  </a:cubicBezTo>
                  <a:cubicBezTo>
                    <a:pt x="605" y="137"/>
                    <a:pt x="619" y="125"/>
                    <a:pt x="633" y="112"/>
                  </a:cubicBezTo>
                  <a:cubicBezTo>
                    <a:pt x="646" y="99"/>
                    <a:pt x="658" y="85"/>
                    <a:pt x="669" y="70"/>
                  </a:cubicBezTo>
                  <a:cubicBezTo>
                    <a:pt x="675" y="63"/>
                    <a:pt x="680" y="55"/>
                    <a:pt x="685" y="47"/>
                  </a:cubicBezTo>
                  <a:cubicBezTo>
                    <a:pt x="690" y="39"/>
                    <a:pt x="695" y="31"/>
                    <a:pt x="699" y="23"/>
                  </a:cubicBezTo>
                  <a:cubicBezTo>
                    <a:pt x="712" y="0"/>
                    <a:pt x="712" y="0"/>
                    <a:pt x="712" y="0"/>
                  </a:cubicBezTo>
                  <a:cubicBezTo>
                    <a:pt x="709" y="26"/>
                    <a:pt x="709" y="26"/>
                    <a:pt x="709" y="26"/>
                  </a:cubicBezTo>
                  <a:cubicBezTo>
                    <a:pt x="709" y="33"/>
                    <a:pt x="708" y="41"/>
                    <a:pt x="708" y="48"/>
                  </a:cubicBezTo>
                  <a:cubicBezTo>
                    <a:pt x="708" y="56"/>
                    <a:pt x="708" y="63"/>
                    <a:pt x="709" y="71"/>
                  </a:cubicBezTo>
                  <a:cubicBezTo>
                    <a:pt x="709" y="78"/>
                    <a:pt x="710" y="86"/>
                    <a:pt x="711" y="93"/>
                  </a:cubicBezTo>
                  <a:cubicBezTo>
                    <a:pt x="713" y="100"/>
                    <a:pt x="714" y="108"/>
                    <a:pt x="716" y="115"/>
                  </a:cubicBezTo>
                  <a:cubicBezTo>
                    <a:pt x="721" y="129"/>
                    <a:pt x="727" y="143"/>
                    <a:pt x="734" y="156"/>
                  </a:cubicBezTo>
                  <a:cubicBezTo>
                    <a:pt x="742" y="169"/>
                    <a:pt x="751" y="180"/>
                    <a:pt x="762" y="191"/>
                  </a:cubicBezTo>
                  <a:cubicBezTo>
                    <a:pt x="783" y="212"/>
                    <a:pt x="809" y="228"/>
                    <a:pt x="837" y="239"/>
                  </a:cubicBezTo>
                  <a:cubicBezTo>
                    <a:pt x="851" y="245"/>
                    <a:pt x="866" y="249"/>
                    <a:pt x="880" y="253"/>
                  </a:cubicBezTo>
                  <a:cubicBezTo>
                    <a:pt x="888" y="255"/>
                    <a:pt x="895" y="256"/>
                    <a:pt x="903" y="257"/>
                  </a:cubicBezTo>
                  <a:cubicBezTo>
                    <a:pt x="910" y="258"/>
                    <a:pt x="918" y="259"/>
                    <a:pt x="925" y="260"/>
                  </a:cubicBezTo>
                  <a:cubicBezTo>
                    <a:pt x="933" y="260"/>
                    <a:pt x="933" y="260"/>
                    <a:pt x="933" y="260"/>
                  </a:cubicBezTo>
                  <a:cubicBezTo>
                    <a:pt x="926" y="264"/>
                    <a:pt x="926" y="264"/>
                    <a:pt x="926" y="264"/>
                  </a:cubicBezTo>
                  <a:cubicBezTo>
                    <a:pt x="921" y="267"/>
                    <a:pt x="917" y="270"/>
                    <a:pt x="912" y="273"/>
                  </a:cubicBezTo>
                  <a:cubicBezTo>
                    <a:pt x="907" y="276"/>
                    <a:pt x="903" y="280"/>
                    <a:pt x="899" y="283"/>
                  </a:cubicBezTo>
                  <a:cubicBezTo>
                    <a:pt x="890" y="290"/>
                    <a:pt x="883" y="298"/>
                    <a:pt x="877" y="307"/>
                  </a:cubicBezTo>
                  <a:cubicBezTo>
                    <a:pt x="871" y="316"/>
                    <a:pt x="866" y="327"/>
                    <a:pt x="864" y="337"/>
                  </a:cubicBezTo>
                  <a:cubicBezTo>
                    <a:pt x="862" y="348"/>
                    <a:pt x="862" y="359"/>
                    <a:pt x="864" y="370"/>
                  </a:cubicBezTo>
                  <a:cubicBezTo>
                    <a:pt x="867" y="380"/>
                    <a:pt x="871" y="391"/>
                    <a:pt x="876" y="400"/>
                  </a:cubicBezTo>
                  <a:cubicBezTo>
                    <a:pt x="880" y="410"/>
                    <a:pt x="887" y="419"/>
                    <a:pt x="893" y="428"/>
                  </a:cubicBezTo>
                  <a:cubicBezTo>
                    <a:pt x="900" y="437"/>
                    <a:pt x="907" y="445"/>
                    <a:pt x="915" y="453"/>
                  </a:cubicBezTo>
                  <a:cubicBezTo>
                    <a:pt x="919" y="457"/>
                    <a:pt x="923" y="461"/>
                    <a:pt x="927" y="465"/>
                  </a:cubicBezTo>
                  <a:cubicBezTo>
                    <a:pt x="931" y="468"/>
                    <a:pt x="935" y="472"/>
                    <a:pt x="940" y="475"/>
                  </a:cubicBezTo>
                  <a:cubicBezTo>
                    <a:pt x="946" y="480"/>
                    <a:pt x="946" y="480"/>
                    <a:pt x="946" y="480"/>
                  </a:cubicBezTo>
                  <a:cubicBezTo>
                    <a:pt x="938" y="483"/>
                    <a:pt x="938" y="483"/>
                    <a:pt x="938" y="483"/>
                  </a:cubicBezTo>
                  <a:cubicBezTo>
                    <a:pt x="931" y="485"/>
                    <a:pt x="925" y="487"/>
                    <a:pt x="918" y="490"/>
                  </a:cubicBezTo>
                  <a:cubicBezTo>
                    <a:pt x="912" y="492"/>
                    <a:pt x="906" y="495"/>
                    <a:pt x="900" y="498"/>
                  </a:cubicBezTo>
                  <a:cubicBezTo>
                    <a:pt x="894" y="501"/>
                    <a:pt x="888" y="505"/>
                    <a:pt x="882" y="509"/>
                  </a:cubicBezTo>
                  <a:cubicBezTo>
                    <a:pt x="877" y="513"/>
                    <a:pt x="871" y="517"/>
                    <a:pt x="866" y="522"/>
                  </a:cubicBezTo>
                  <a:cubicBezTo>
                    <a:pt x="856" y="531"/>
                    <a:pt x="848" y="542"/>
                    <a:pt x="841" y="554"/>
                  </a:cubicBezTo>
                  <a:cubicBezTo>
                    <a:pt x="834" y="565"/>
                    <a:pt x="829" y="578"/>
                    <a:pt x="825" y="591"/>
                  </a:cubicBezTo>
                  <a:cubicBezTo>
                    <a:pt x="822" y="604"/>
                    <a:pt x="819" y="618"/>
                    <a:pt x="818" y="632"/>
                  </a:cubicBezTo>
                  <a:cubicBezTo>
                    <a:pt x="817" y="645"/>
                    <a:pt x="817" y="659"/>
                    <a:pt x="819" y="673"/>
                  </a:cubicBezTo>
                  <a:cubicBezTo>
                    <a:pt x="820" y="687"/>
                    <a:pt x="821" y="700"/>
                    <a:pt x="824" y="714"/>
                  </a:cubicBezTo>
                  <a:cubicBezTo>
                    <a:pt x="825" y="721"/>
                    <a:pt x="827" y="727"/>
                    <a:pt x="829" y="734"/>
                  </a:cubicBezTo>
                  <a:cubicBezTo>
                    <a:pt x="830" y="741"/>
                    <a:pt x="832" y="748"/>
                    <a:pt x="834" y="754"/>
                  </a:cubicBezTo>
                  <a:cubicBezTo>
                    <a:pt x="840" y="771"/>
                    <a:pt x="840" y="771"/>
                    <a:pt x="840" y="771"/>
                  </a:cubicBezTo>
                  <a:cubicBezTo>
                    <a:pt x="824" y="762"/>
                    <a:pt x="824" y="762"/>
                    <a:pt x="824" y="762"/>
                  </a:cubicBezTo>
                  <a:cubicBezTo>
                    <a:pt x="814" y="757"/>
                    <a:pt x="814" y="757"/>
                    <a:pt x="814" y="757"/>
                  </a:cubicBezTo>
                  <a:cubicBezTo>
                    <a:pt x="803" y="752"/>
                    <a:pt x="803" y="752"/>
                    <a:pt x="803" y="752"/>
                  </a:cubicBezTo>
                  <a:cubicBezTo>
                    <a:pt x="792" y="747"/>
                    <a:pt x="792" y="747"/>
                    <a:pt x="792" y="747"/>
                  </a:cubicBezTo>
                  <a:cubicBezTo>
                    <a:pt x="781" y="742"/>
                    <a:pt x="781" y="742"/>
                    <a:pt x="781" y="742"/>
                  </a:cubicBezTo>
                  <a:cubicBezTo>
                    <a:pt x="773" y="739"/>
                    <a:pt x="766" y="736"/>
                    <a:pt x="758" y="734"/>
                  </a:cubicBezTo>
                  <a:cubicBezTo>
                    <a:pt x="751" y="731"/>
                    <a:pt x="743" y="729"/>
                    <a:pt x="735" y="727"/>
                  </a:cubicBezTo>
                  <a:cubicBezTo>
                    <a:pt x="704" y="719"/>
                    <a:pt x="672" y="717"/>
                    <a:pt x="641" y="723"/>
                  </a:cubicBezTo>
                  <a:cubicBezTo>
                    <a:pt x="625" y="726"/>
                    <a:pt x="610" y="731"/>
                    <a:pt x="596" y="738"/>
                  </a:cubicBezTo>
                  <a:cubicBezTo>
                    <a:pt x="582" y="745"/>
                    <a:pt x="569" y="754"/>
                    <a:pt x="557" y="764"/>
                  </a:cubicBezTo>
                  <a:cubicBezTo>
                    <a:pt x="544" y="774"/>
                    <a:pt x="534" y="786"/>
                    <a:pt x="524" y="798"/>
                  </a:cubicBezTo>
                  <a:cubicBezTo>
                    <a:pt x="519" y="805"/>
                    <a:pt x="515" y="811"/>
                    <a:pt x="510" y="818"/>
                  </a:cubicBezTo>
                  <a:cubicBezTo>
                    <a:pt x="506" y="825"/>
                    <a:pt x="502" y="832"/>
                    <a:pt x="499" y="839"/>
                  </a:cubicBezTo>
                  <a:cubicBezTo>
                    <a:pt x="495" y="849"/>
                    <a:pt x="495" y="849"/>
                    <a:pt x="495" y="849"/>
                  </a:cubicBezTo>
                  <a:cubicBezTo>
                    <a:pt x="489" y="840"/>
                    <a:pt x="489" y="840"/>
                    <a:pt x="489" y="840"/>
                  </a:cubicBezTo>
                  <a:cubicBezTo>
                    <a:pt x="476" y="819"/>
                    <a:pt x="459" y="800"/>
                    <a:pt x="439" y="787"/>
                  </a:cubicBezTo>
                  <a:cubicBezTo>
                    <a:pt x="419" y="773"/>
                    <a:pt x="396" y="763"/>
                    <a:pt x="371" y="759"/>
                  </a:cubicBezTo>
                  <a:cubicBezTo>
                    <a:pt x="347" y="754"/>
                    <a:pt x="322" y="754"/>
                    <a:pt x="297" y="756"/>
                  </a:cubicBezTo>
                  <a:cubicBezTo>
                    <a:pt x="285" y="758"/>
                    <a:pt x="272" y="760"/>
                    <a:pt x="260" y="763"/>
                  </a:cubicBezTo>
                  <a:cubicBezTo>
                    <a:pt x="248" y="766"/>
                    <a:pt x="236" y="769"/>
                    <a:pt x="224" y="774"/>
                  </a:cubicBezTo>
                  <a:cubicBezTo>
                    <a:pt x="223" y="774"/>
                    <a:pt x="223" y="774"/>
                    <a:pt x="223" y="774"/>
                  </a:cubicBezTo>
                  <a:lnTo>
                    <a:pt x="223" y="77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200"/>
            </a:p>
          </p:txBody>
        </p:sp>
        <p:sp>
          <p:nvSpPr>
            <p:cNvPr id="28" name="Freeform 13"/>
            <p:cNvSpPr/>
            <p:nvPr/>
          </p:nvSpPr>
          <p:spPr bwMode="auto">
            <a:xfrm>
              <a:off x="10711120" y="-583279"/>
              <a:ext cx="504825" cy="1241425"/>
            </a:xfrm>
            <a:custGeom>
              <a:avLst/>
              <a:gdLst>
                <a:gd name="T0" fmla="*/ 72 w 119"/>
                <a:gd name="T1" fmla="*/ 21 h 292"/>
                <a:gd name="T2" fmla="*/ 71 w 119"/>
                <a:gd name="T3" fmla="*/ 63 h 292"/>
                <a:gd name="T4" fmla="*/ 67 w 119"/>
                <a:gd name="T5" fmla="*/ 84 h 292"/>
                <a:gd name="T6" fmla="*/ 61 w 119"/>
                <a:gd name="T7" fmla="*/ 105 h 292"/>
                <a:gd name="T8" fmla="*/ 53 w 119"/>
                <a:gd name="T9" fmla="*/ 119 h 292"/>
                <a:gd name="T10" fmla="*/ 47 w 119"/>
                <a:gd name="T11" fmla="*/ 128 h 292"/>
                <a:gd name="T12" fmla="*/ 36 w 119"/>
                <a:gd name="T13" fmla="*/ 141 h 292"/>
                <a:gd name="T14" fmla="*/ 17 w 119"/>
                <a:gd name="T15" fmla="*/ 153 h 292"/>
                <a:gd name="T16" fmla="*/ 28 w 119"/>
                <a:gd name="T17" fmla="*/ 146 h 292"/>
                <a:gd name="T18" fmla="*/ 50 w 119"/>
                <a:gd name="T19" fmla="*/ 158 h 292"/>
                <a:gd name="T20" fmla="*/ 66 w 119"/>
                <a:gd name="T21" fmla="*/ 168 h 292"/>
                <a:gd name="T22" fmla="*/ 80 w 119"/>
                <a:gd name="T23" fmla="*/ 180 h 292"/>
                <a:gd name="T24" fmla="*/ 96 w 119"/>
                <a:gd name="T25" fmla="*/ 199 h 292"/>
                <a:gd name="T26" fmla="*/ 102 w 119"/>
                <a:gd name="T27" fmla="*/ 210 h 292"/>
                <a:gd name="T28" fmla="*/ 110 w 119"/>
                <a:gd name="T29" fmla="*/ 226 h 292"/>
                <a:gd name="T30" fmla="*/ 115 w 119"/>
                <a:gd name="T31" fmla="*/ 244 h 292"/>
                <a:gd name="T32" fmla="*/ 119 w 119"/>
                <a:gd name="T33" fmla="*/ 268 h 292"/>
                <a:gd name="T34" fmla="*/ 118 w 119"/>
                <a:gd name="T35" fmla="*/ 292 h 292"/>
                <a:gd name="T36" fmla="*/ 115 w 119"/>
                <a:gd name="T37" fmla="*/ 268 h 292"/>
                <a:gd name="T38" fmla="*/ 113 w 119"/>
                <a:gd name="T39" fmla="*/ 257 h 292"/>
                <a:gd name="T40" fmla="*/ 88 w 119"/>
                <a:gd name="T41" fmla="*/ 205 h 292"/>
                <a:gd name="T42" fmla="*/ 72 w 119"/>
                <a:gd name="T43" fmla="*/ 188 h 292"/>
                <a:gd name="T44" fmla="*/ 54 w 119"/>
                <a:gd name="T45" fmla="*/ 174 h 292"/>
                <a:gd name="T46" fmla="*/ 34 w 119"/>
                <a:gd name="T47" fmla="*/ 162 h 292"/>
                <a:gd name="T48" fmla="*/ 13 w 119"/>
                <a:gd name="T49" fmla="*/ 154 h 292"/>
                <a:gd name="T50" fmla="*/ 12 w 119"/>
                <a:gd name="T51" fmla="*/ 143 h 292"/>
                <a:gd name="T52" fmla="*/ 28 w 119"/>
                <a:gd name="T53" fmla="*/ 132 h 292"/>
                <a:gd name="T54" fmla="*/ 38 w 119"/>
                <a:gd name="T55" fmla="*/ 121 h 292"/>
                <a:gd name="T56" fmla="*/ 44 w 119"/>
                <a:gd name="T57" fmla="*/ 114 h 292"/>
                <a:gd name="T58" fmla="*/ 51 w 119"/>
                <a:gd name="T59" fmla="*/ 100 h 292"/>
                <a:gd name="T60" fmla="*/ 59 w 119"/>
                <a:gd name="T61" fmla="*/ 82 h 292"/>
                <a:gd name="T62" fmla="*/ 64 w 119"/>
                <a:gd name="T63" fmla="*/ 62 h 292"/>
                <a:gd name="T64" fmla="*/ 67 w 119"/>
                <a:gd name="T65" fmla="*/ 41 h 292"/>
                <a:gd name="T66" fmla="*/ 70 w 119"/>
                <a:gd name="T67" fmla="*/ 0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9" h="292">
                  <a:moveTo>
                    <a:pt x="70" y="0"/>
                  </a:moveTo>
                  <a:cubicBezTo>
                    <a:pt x="71" y="7"/>
                    <a:pt x="72" y="14"/>
                    <a:pt x="72" y="21"/>
                  </a:cubicBezTo>
                  <a:cubicBezTo>
                    <a:pt x="73" y="28"/>
                    <a:pt x="73" y="35"/>
                    <a:pt x="73" y="42"/>
                  </a:cubicBezTo>
                  <a:cubicBezTo>
                    <a:pt x="72" y="49"/>
                    <a:pt x="72" y="56"/>
                    <a:pt x="71" y="63"/>
                  </a:cubicBezTo>
                  <a:cubicBezTo>
                    <a:pt x="71" y="67"/>
                    <a:pt x="70" y="70"/>
                    <a:pt x="69" y="74"/>
                  </a:cubicBezTo>
                  <a:cubicBezTo>
                    <a:pt x="69" y="77"/>
                    <a:pt x="68" y="81"/>
                    <a:pt x="67" y="84"/>
                  </a:cubicBezTo>
                  <a:cubicBezTo>
                    <a:pt x="66" y="87"/>
                    <a:pt x="65" y="91"/>
                    <a:pt x="64" y="94"/>
                  </a:cubicBezTo>
                  <a:cubicBezTo>
                    <a:pt x="63" y="98"/>
                    <a:pt x="62" y="101"/>
                    <a:pt x="61" y="105"/>
                  </a:cubicBezTo>
                  <a:cubicBezTo>
                    <a:pt x="59" y="108"/>
                    <a:pt x="58" y="111"/>
                    <a:pt x="56" y="114"/>
                  </a:cubicBezTo>
                  <a:cubicBezTo>
                    <a:pt x="53" y="119"/>
                    <a:pt x="53" y="119"/>
                    <a:pt x="53" y="119"/>
                  </a:cubicBezTo>
                  <a:cubicBezTo>
                    <a:pt x="50" y="124"/>
                    <a:pt x="50" y="124"/>
                    <a:pt x="50" y="124"/>
                  </a:cubicBezTo>
                  <a:cubicBezTo>
                    <a:pt x="49" y="125"/>
                    <a:pt x="48" y="127"/>
                    <a:pt x="47" y="128"/>
                  </a:cubicBezTo>
                  <a:cubicBezTo>
                    <a:pt x="46" y="130"/>
                    <a:pt x="45" y="131"/>
                    <a:pt x="44" y="133"/>
                  </a:cubicBezTo>
                  <a:cubicBezTo>
                    <a:pt x="41" y="136"/>
                    <a:pt x="39" y="138"/>
                    <a:pt x="36" y="141"/>
                  </a:cubicBezTo>
                  <a:cubicBezTo>
                    <a:pt x="33" y="143"/>
                    <a:pt x="30" y="146"/>
                    <a:pt x="27" y="148"/>
                  </a:cubicBezTo>
                  <a:cubicBezTo>
                    <a:pt x="24" y="150"/>
                    <a:pt x="21" y="151"/>
                    <a:pt x="17" y="153"/>
                  </a:cubicBezTo>
                  <a:cubicBezTo>
                    <a:pt x="16" y="142"/>
                    <a:pt x="16" y="142"/>
                    <a:pt x="16" y="142"/>
                  </a:cubicBezTo>
                  <a:cubicBezTo>
                    <a:pt x="21" y="143"/>
                    <a:pt x="24" y="145"/>
                    <a:pt x="28" y="146"/>
                  </a:cubicBezTo>
                  <a:cubicBezTo>
                    <a:pt x="32" y="148"/>
                    <a:pt x="36" y="150"/>
                    <a:pt x="40" y="152"/>
                  </a:cubicBezTo>
                  <a:cubicBezTo>
                    <a:pt x="43" y="153"/>
                    <a:pt x="47" y="155"/>
                    <a:pt x="50" y="158"/>
                  </a:cubicBezTo>
                  <a:cubicBezTo>
                    <a:pt x="54" y="160"/>
                    <a:pt x="57" y="162"/>
                    <a:pt x="61" y="164"/>
                  </a:cubicBezTo>
                  <a:cubicBezTo>
                    <a:pt x="66" y="168"/>
                    <a:pt x="66" y="168"/>
                    <a:pt x="66" y="168"/>
                  </a:cubicBezTo>
                  <a:cubicBezTo>
                    <a:pt x="71" y="172"/>
                    <a:pt x="71" y="172"/>
                    <a:pt x="71" y="172"/>
                  </a:cubicBezTo>
                  <a:cubicBezTo>
                    <a:pt x="74" y="175"/>
                    <a:pt x="77" y="177"/>
                    <a:pt x="80" y="180"/>
                  </a:cubicBezTo>
                  <a:cubicBezTo>
                    <a:pt x="83" y="183"/>
                    <a:pt x="85" y="186"/>
                    <a:pt x="88" y="189"/>
                  </a:cubicBezTo>
                  <a:cubicBezTo>
                    <a:pt x="91" y="192"/>
                    <a:pt x="93" y="196"/>
                    <a:pt x="96" y="199"/>
                  </a:cubicBezTo>
                  <a:cubicBezTo>
                    <a:pt x="99" y="204"/>
                    <a:pt x="99" y="204"/>
                    <a:pt x="99" y="204"/>
                  </a:cubicBezTo>
                  <a:cubicBezTo>
                    <a:pt x="102" y="210"/>
                    <a:pt x="102" y="210"/>
                    <a:pt x="102" y="210"/>
                  </a:cubicBezTo>
                  <a:cubicBezTo>
                    <a:pt x="104" y="213"/>
                    <a:pt x="106" y="217"/>
                    <a:pt x="108" y="221"/>
                  </a:cubicBezTo>
                  <a:cubicBezTo>
                    <a:pt x="110" y="226"/>
                    <a:pt x="110" y="226"/>
                    <a:pt x="110" y="226"/>
                  </a:cubicBezTo>
                  <a:cubicBezTo>
                    <a:pt x="112" y="232"/>
                    <a:pt x="112" y="232"/>
                    <a:pt x="112" y="232"/>
                  </a:cubicBezTo>
                  <a:cubicBezTo>
                    <a:pt x="113" y="236"/>
                    <a:pt x="114" y="240"/>
                    <a:pt x="115" y="244"/>
                  </a:cubicBezTo>
                  <a:cubicBezTo>
                    <a:pt x="116" y="248"/>
                    <a:pt x="117" y="252"/>
                    <a:pt x="118" y="256"/>
                  </a:cubicBezTo>
                  <a:cubicBezTo>
                    <a:pt x="118" y="260"/>
                    <a:pt x="119" y="264"/>
                    <a:pt x="119" y="268"/>
                  </a:cubicBezTo>
                  <a:cubicBezTo>
                    <a:pt x="119" y="272"/>
                    <a:pt x="119" y="276"/>
                    <a:pt x="119" y="280"/>
                  </a:cubicBezTo>
                  <a:cubicBezTo>
                    <a:pt x="119" y="284"/>
                    <a:pt x="118" y="288"/>
                    <a:pt x="118" y="292"/>
                  </a:cubicBezTo>
                  <a:cubicBezTo>
                    <a:pt x="118" y="288"/>
                    <a:pt x="118" y="284"/>
                    <a:pt x="117" y="280"/>
                  </a:cubicBezTo>
                  <a:cubicBezTo>
                    <a:pt x="116" y="276"/>
                    <a:pt x="116" y="272"/>
                    <a:pt x="115" y="268"/>
                  </a:cubicBezTo>
                  <a:cubicBezTo>
                    <a:pt x="114" y="263"/>
                    <a:pt x="114" y="263"/>
                    <a:pt x="114" y="263"/>
                  </a:cubicBezTo>
                  <a:cubicBezTo>
                    <a:pt x="114" y="261"/>
                    <a:pt x="113" y="259"/>
                    <a:pt x="113" y="257"/>
                  </a:cubicBezTo>
                  <a:cubicBezTo>
                    <a:pt x="112" y="253"/>
                    <a:pt x="111" y="249"/>
                    <a:pt x="109" y="246"/>
                  </a:cubicBezTo>
                  <a:cubicBezTo>
                    <a:pt x="104" y="231"/>
                    <a:pt x="97" y="217"/>
                    <a:pt x="88" y="205"/>
                  </a:cubicBezTo>
                  <a:cubicBezTo>
                    <a:pt x="85" y="202"/>
                    <a:pt x="83" y="199"/>
                    <a:pt x="80" y="196"/>
                  </a:cubicBezTo>
                  <a:cubicBezTo>
                    <a:pt x="78" y="193"/>
                    <a:pt x="75" y="191"/>
                    <a:pt x="72" y="188"/>
                  </a:cubicBezTo>
                  <a:cubicBezTo>
                    <a:pt x="69" y="185"/>
                    <a:pt x="66" y="183"/>
                    <a:pt x="63" y="181"/>
                  </a:cubicBezTo>
                  <a:cubicBezTo>
                    <a:pt x="60" y="178"/>
                    <a:pt x="57" y="176"/>
                    <a:pt x="54" y="174"/>
                  </a:cubicBezTo>
                  <a:cubicBezTo>
                    <a:pt x="51" y="172"/>
                    <a:pt x="48" y="170"/>
                    <a:pt x="44" y="168"/>
                  </a:cubicBezTo>
                  <a:cubicBezTo>
                    <a:pt x="41" y="166"/>
                    <a:pt x="38" y="164"/>
                    <a:pt x="34" y="162"/>
                  </a:cubicBezTo>
                  <a:cubicBezTo>
                    <a:pt x="31" y="160"/>
                    <a:pt x="27" y="159"/>
                    <a:pt x="24" y="158"/>
                  </a:cubicBezTo>
                  <a:cubicBezTo>
                    <a:pt x="20" y="156"/>
                    <a:pt x="17" y="155"/>
                    <a:pt x="13" y="154"/>
                  </a:cubicBezTo>
                  <a:cubicBezTo>
                    <a:pt x="0" y="150"/>
                    <a:pt x="0" y="150"/>
                    <a:pt x="0" y="150"/>
                  </a:cubicBezTo>
                  <a:cubicBezTo>
                    <a:pt x="12" y="143"/>
                    <a:pt x="12" y="143"/>
                    <a:pt x="12" y="143"/>
                  </a:cubicBezTo>
                  <a:cubicBezTo>
                    <a:pt x="15" y="141"/>
                    <a:pt x="18" y="140"/>
                    <a:pt x="21" y="138"/>
                  </a:cubicBezTo>
                  <a:cubicBezTo>
                    <a:pt x="23" y="136"/>
                    <a:pt x="26" y="134"/>
                    <a:pt x="28" y="132"/>
                  </a:cubicBezTo>
                  <a:cubicBezTo>
                    <a:pt x="31" y="130"/>
                    <a:pt x="33" y="128"/>
                    <a:pt x="35" y="125"/>
                  </a:cubicBezTo>
                  <a:cubicBezTo>
                    <a:pt x="36" y="124"/>
                    <a:pt x="37" y="123"/>
                    <a:pt x="38" y="121"/>
                  </a:cubicBezTo>
                  <a:cubicBezTo>
                    <a:pt x="39" y="120"/>
                    <a:pt x="40" y="119"/>
                    <a:pt x="41" y="118"/>
                  </a:cubicBezTo>
                  <a:cubicBezTo>
                    <a:pt x="44" y="114"/>
                    <a:pt x="44" y="114"/>
                    <a:pt x="44" y="114"/>
                  </a:cubicBezTo>
                  <a:cubicBezTo>
                    <a:pt x="47" y="109"/>
                    <a:pt x="47" y="109"/>
                    <a:pt x="47" y="109"/>
                  </a:cubicBezTo>
                  <a:cubicBezTo>
                    <a:pt x="48" y="106"/>
                    <a:pt x="50" y="103"/>
                    <a:pt x="51" y="100"/>
                  </a:cubicBezTo>
                  <a:cubicBezTo>
                    <a:pt x="53" y="97"/>
                    <a:pt x="54" y="94"/>
                    <a:pt x="55" y="91"/>
                  </a:cubicBezTo>
                  <a:cubicBezTo>
                    <a:pt x="56" y="88"/>
                    <a:pt x="58" y="85"/>
                    <a:pt x="59" y="82"/>
                  </a:cubicBezTo>
                  <a:cubicBezTo>
                    <a:pt x="60" y="78"/>
                    <a:pt x="60" y="75"/>
                    <a:pt x="61" y="72"/>
                  </a:cubicBezTo>
                  <a:cubicBezTo>
                    <a:pt x="62" y="68"/>
                    <a:pt x="63" y="65"/>
                    <a:pt x="64" y="62"/>
                  </a:cubicBezTo>
                  <a:cubicBezTo>
                    <a:pt x="64" y="58"/>
                    <a:pt x="65" y="55"/>
                    <a:pt x="66" y="52"/>
                  </a:cubicBezTo>
                  <a:cubicBezTo>
                    <a:pt x="66" y="48"/>
                    <a:pt x="67" y="45"/>
                    <a:pt x="67" y="41"/>
                  </a:cubicBezTo>
                  <a:cubicBezTo>
                    <a:pt x="68" y="35"/>
                    <a:pt x="69" y="28"/>
                    <a:pt x="69" y="21"/>
                  </a:cubicBezTo>
                  <a:cubicBezTo>
                    <a:pt x="69" y="14"/>
                    <a:pt x="70" y="7"/>
                    <a:pt x="7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200"/>
            </a:p>
          </p:txBody>
        </p:sp>
        <p:sp>
          <p:nvSpPr>
            <p:cNvPr id="29" name="Freeform 14"/>
            <p:cNvSpPr/>
            <p:nvPr/>
          </p:nvSpPr>
          <p:spPr bwMode="auto">
            <a:xfrm>
              <a:off x="12954257" y="-1381791"/>
              <a:ext cx="712788" cy="1171575"/>
            </a:xfrm>
            <a:custGeom>
              <a:avLst/>
              <a:gdLst>
                <a:gd name="T0" fmla="*/ 5 w 168"/>
                <a:gd name="T1" fmla="*/ 11 h 276"/>
                <a:gd name="T2" fmla="*/ 18 w 168"/>
                <a:gd name="T3" fmla="*/ 33 h 276"/>
                <a:gd name="T4" fmla="*/ 32 w 168"/>
                <a:gd name="T5" fmla="*/ 53 h 276"/>
                <a:gd name="T6" fmla="*/ 48 w 168"/>
                <a:gd name="T7" fmla="*/ 72 h 276"/>
                <a:gd name="T8" fmla="*/ 67 w 168"/>
                <a:gd name="T9" fmla="*/ 88 h 276"/>
                <a:gd name="T10" fmla="*/ 87 w 168"/>
                <a:gd name="T11" fmla="*/ 101 h 276"/>
                <a:gd name="T12" fmla="*/ 109 w 168"/>
                <a:gd name="T13" fmla="*/ 111 h 276"/>
                <a:gd name="T14" fmla="*/ 127 w 168"/>
                <a:gd name="T15" fmla="*/ 116 h 276"/>
                <a:gd name="T16" fmla="*/ 144 w 168"/>
                <a:gd name="T17" fmla="*/ 118 h 276"/>
                <a:gd name="T18" fmla="*/ 149 w 168"/>
                <a:gd name="T19" fmla="*/ 127 h 276"/>
                <a:gd name="T20" fmla="*/ 139 w 168"/>
                <a:gd name="T21" fmla="*/ 145 h 276"/>
                <a:gd name="T22" fmla="*/ 127 w 168"/>
                <a:gd name="T23" fmla="*/ 185 h 276"/>
                <a:gd name="T24" fmla="*/ 126 w 168"/>
                <a:gd name="T25" fmla="*/ 205 h 276"/>
                <a:gd name="T26" fmla="*/ 128 w 168"/>
                <a:gd name="T27" fmla="*/ 216 h 276"/>
                <a:gd name="T28" fmla="*/ 134 w 168"/>
                <a:gd name="T29" fmla="*/ 235 h 276"/>
                <a:gd name="T30" fmla="*/ 145 w 168"/>
                <a:gd name="T31" fmla="*/ 253 h 276"/>
                <a:gd name="T32" fmla="*/ 152 w 168"/>
                <a:gd name="T33" fmla="*/ 261 h 276"/>
                <a:gd name="T34" fmla="*/ 168 w 168"/>
                <a:gd name="T35" fmla="*/ 276 h 276"/>
                <a:gd name="T36" fmla="*/ 150 w 168"/>
                <a:gd name="T37" fmla="*/ 264 h 276"/>
                <a:gd name="T38" fmla="*/ 142 w 168"/>
                <a:gd name="T39" fmla="*/ 256 h 276"/>
                <a:gd name="T40" fmla="*/ 128 w 168"/>
                <a:gd name="T41" fmla="*/ 238 h 276"/>
                <a:gd name="T42" fmla="*/ 120 w 168"/>
                <a:gd name="T43" fmla="*/ 218 h 276"/>
                <a:gd name="T44" fmla="*/ 117 w 168"/>
                <a:gd name="T45" fmla="*/ 206 h 276"/>
                <a:gd name="T46" fmla="*/ 117 w 168"/>
                <a:gd name="T47" fmla="*/ 184 h 276"/>
                <a:gd name="T48" fmla="*/ 128 w 168"/>
                <a:gd name="T49" fmla="*/ 141 h 276"/>
                <a:gd name="T50" fmla="*/ 139 w 168"/>
                <a:gd name="T51" fmla="*/ 121 h 276"/>
                <a:gd name="T52" fmla="*/ 131 w 168"/>
                <a:gd name="T53" fmla="*/ 128 h 276"/>
                <a:gd name="T54" fmla="*/ 118 w 168"/>
                <a:gd name="T55" fmla="*/ 126 h 276"/>
                <a:gd name="T56" fmla="*/ 93 w 168"/>
                <a:gd name="T57" fmla="*/ 117 h 276"/>
                <a:gd name="T58" fmla="*/ 81 w 168"/>
                <a:gd name="T59" fmla="*/ 111 h 276"/>
                <a:gd name="T60" fmla="*/ 60 w 168"/>
                <a:gd name="T61" fmla="*/ 96 h 276"/>
                <a:gd name="T62" fmla="*/ 42 w 168"/>
                <a:gd name="T63" fmla="*/ 78 h 276"/>
                <a:gd name="T64" fmla="*/ 26 w 168"/>
                <a:gd name="T65" fmla="*/ 58 h 276"/>
                <a:gd name="T66" fmla="*/ 13 w 168"/>
                <a:gd name="T67" fmla="*/ 36 h 276"/>
                <a:gd name="T68" fmla="*/ 0 w 168"/>
                <a:gd name="T69" fmla="*/ 0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8" h="276">
                  <a:moveTo>
                    <a:pt x="0" y="0"/>
                  </a:moveTo>
                  <a:cubicBezTo>
                    <a:pt x="2" y="4"/>
                    <a:pt x="3" y="8"/>
                    <a:pt x="5" y="11"/>
                  </a:cubicBezTo>
                  <a:cubicBezTo>
                    <a:pt x="7" y="15"/>
                    <a:pt x="9" y="19"/>
                    <a:pt x="11" y="22"/>
                  </a:cubicBezTo>
                  <a:cubicBezTo>
                    <a:pt x="13" y="26"/>
                    <a:pt x="15" y="30"/>
                    <a:pt x="18" y="33"/>
                  </a:cubicBezTo>
                  <a:cubicBezTo>
                    <a:pt x="20" y="37"/>
                    <a:pt x="22" y="40"/>
                    <a:pt x="25" y="43"/>
                  </a:cubicBezTo>
                  <a:cubicBezTo>
                    <a:pt x="27" y="47"/>
                    <a:pt x="29" y="50"/>
                    <a:pt x="32" y="53"/>
                  </a:cubicBezTo>
                  <a:cubicBezTo>
                    <a:pt x="34" y="57"/>
                    <a:pt x="37" y="60"/>
                    <a:pt x="40" y="63"/>
                  </a:cubicBezTo>
                  <a:cubicBezTo>
                    <a:pt x="43" y="66"/>
                    <a:pt x="45" y="69"/>
                    <a:pt x="48" y="72"/>
                  </a:cubicBezTo>
                  <a:cubicBezTo>
                    <a:pt x="51" y="75"/>
                    <a:pt x="54" y="78"/>
                    <a:pt x="57" y="80"/>
                  </a:cubicBezTo>
                  <a:cubicBezTo>
                    <a:pt x="60" y="83"/>
                    <a:pt x="63" y="86"/>
                    <a:pt x="67" y="88"/>
                  </a:cubicBezTo>
                  <a:cubicBezTo>
                    <a:pt x="70" y="91"/>
                    <a:pt x="73" y="93"/>
                    <a:pt x="77" y="95"/>
                  </a:cubicBezTo>
                  <a:cubicBezTo>
                    <a:pt x="80" y="97"/>
                    <a:pt x="83" y="99"/>
                    <a:pt x="87" y="101"/>
                  </a:cubicBezTo>
                  <a:cubicBezTo>
                    <a:pt x="91" y="103"/>
                    <a:pt x="94" y="105"/>
                    <a:pt x="98" y="107"/>
                  </a:cubicBezTo>
                  <a:cubicBezTo>
                    <a:pt x="101" y="108"/>
                    <a:pt x="105" y="109"/>
                    <a:pt x="109" y="111"/>
                  </a:cubicBezTo>
                  <a:cubicBezTo>
                    <a:pt x="113" y="112"/>
                    <a:pt x="117" y="113"/>
                    <a:pt x="121" y="114"/>
                  </a:cubicBezTo>
                  <a:cubicBezTo>
                    <a:pt x="123" y="115"/>
                    <a:pt x="125" y="115"/>
                    <a:pt x="127" y="116"/>
                  </a:cubicBezTo>
                  <a:cubicBezTo>
                    <a:pt x="132" y="117"/>
                    <a:pt x="132" y="117"/>
                    <a:pt x="132" y="117"/>
                  </a:cubicBezTo>
                  <a:cubicBezTo>
                    <a:pt x="136" y="117"/>
                    <a:pt x="140" y="118"/>
                    <a:pt x="144" y="118"/>
                  </a:cubicBezTo>
                  <a:cubicBezTo>
                    <a:pt x="154" y="119"/>
                    <a:pt x="154" y="119"/>
                    <a:pt x="154" y="119"/>
                  </a:cubicBezTo>
                  <a:cubicBezTo>
                    <a:pt x="149" y="127"/>
                    <a:pt x="149" y="127"/>
                    <a:pt x="149" y="127"/>
                  </a:cubicBezTo>
                  <a:cubicBezTo>
                    <a:pt x="147" y="130"/>
                    <a:pt x="145" y="133"/>
                    <a:pt x="144" y="136"/>
                  </a:cubicBezTo>
                  <a:cubicBezTo>
                    <a:pt x="142" y="139"/>
                    <a:pt x="140" y="142"/>
                    <a:pt x="139" y="145"/>
                  </a:cubicBezTo>
                  <a:cubicBezTo>
                    <a:pt x="136" y="152"/>
                    <a:pt x="133" y="158"/>
                    <a:pt x="131" y="165"/>
                  </a:cubicBezTo>
                  <a:cubicBezTo>
                    <a:pt x="129" y="171"/>
                    <a:pt x="128" y="178"/>
                    <a:pt x="127" y="185"/>
                  </a:cubicBezTo>
                  <a:cubicBezTo>
                    <a:pt x="127" y="188"/>
                    <a:pt x="126" y="192"/>
                    <a:pt x="126" y="195"/>
                  </a:cubicBezTo>
                  <a:cubicBezTo>
                    <a:pt x="126" y="199"/>
                    <a:pt x="126" y="202"/>
                    <a:pt x="126" y="205"/>
                  </a:cubicBezTo>
                  <a:cubicBezTo>
                    <a:pt x="126" y="207"/>
                    <a:pt x="127" y="209"/>
                    <a:pt x="127" y="211"/>
                  </a:cubicBezTo>
                  <a:cubicBezTo>
                    <a:pt x="127" y="212"/>
                    <a:pt x="127" y="214"/>
                    <a:pt x="128" y="216"/>
                  </a:cubicBezTo>
                  <a:cubicBezTo>
                    <a:pt x="128" y="219"/>
                    <a:pt x="129" y="222"/>
                    <a:pt x="130" y="226"/>
                  </a:cubicBezTo>
                  <a:cubicBezTo>
                    <a:pt x="132" y="229"/>
                    <a:pt x="133" y="232"/>
                    <a:pt x="134" y="235"/>
                  </a:cubicBezTo>
                  <a:cubicBezTo>
                    <a:pt x="136" y="239"/>
                    <a:pt x="137" y="241"/>
                    <a:pt x="139" y="245"/>
                  </a:cubicBezTo>
                  <a:cubicBezTo>
                    <a:pt x="141" y="247"/>
                    <a:pt x="143" y="250"/>
                    <a:pt x="145" y="253"/>
                  </a:cubicBezTo>
                  <a:cubicBezTo>
                    <a:pt x="146" y="255"/>
                    <a:pt x="147" y="256"/>
                    <a:pt x="148" y="257"/>
                  </a:cubicBezTo>
                  <a:cubicBezTo>
                    <a:pt x="152" y="261"/>
                    <a:pt x="152" y="261"/>
                    <a:pt x="152" y="261"/>
                  </a:cubicBezTo>
                  <a:cubicBezTo>
                    <a:pt x="154" y="264"/>
                    <a:pt x="157" y="266"/>
                    <a:pt x="160" y="269"/>
                  </a:cubicBezTo>
                  <a:cubicBezTo>
                    <a:pt x="162" y="271"/>
                    <a:pt x="165" y="274"/>
                    <a:pt x="168" y="276"/>
                  </a:cubicBezTo>
                  <a:cubicBezTo>
                    <a:pt x="165" y="274"/>
                    <a:pt x="162" y="272"/>
                    <a:pt x="159" y="270"/>
                  </a:cubicBezTo>
                  <a:cubicBezTo>
                    <a:pt x="156" y="268"/>
                    <a:pt x="153" y="266"/>
                    <a:pt x="150" y="264"/>
                  </a:cubicBezTo>
                  <a:cubicBezTo>
                    <a:pt x="146" y="260"/>
                    <a:pt x="146" y="260"/>
                    <a:pt x="146" y="260"/>
                  </a:cubicBezTo>
                  <a:cubicBezTo>
                    <a:pt x="144" y="259"/>
                    <a:pt x="143" y="257"/>
                    <a:pt x="142" y="256"/>
                  </a:cubicBezTo>
                  <a:cubicBezTo>
                    <a:pt x="139" y="253"/>
                    <a:pt x="137" y="250"/>
                    <a:pt x="135" y="248"/>
                  </a:cubicBezTo>
                  <a:cubicBezTo>
                    <a:pt x="132" y="245"/>
                    <a:pt x="130" y="242"/>
                    <a:pt x="128" y="238"/>
                  </a:cubicBezTo>
                  <a:cubicBezTo>
                    <a:pt x="126" y="235"/>
                    <a:pt x="125" y="232"/>
                    <a:pt x="123" y="228"/>
                  </a:cubicBezTo>
                  <a:cubicBezTo>
                    <a:pt x="122" y="225"/>
                    <a:pt x="121" y="221"/>
                    <a:pt x="120" y="218"/>
                  </a:cubicBezTo>
                  <a:cubicBezTo>
                    <a:pt x="119" y="216"/>
                    <a:pt x="119" y="214"/>
                    <a:pt x="118" y="212"/>
                  </a:cubicBezTo>
                  <a:cubicBezTo>
                    <a:pt x="118" y="210"/>
                    <a:pt x="118" y="208"/>
                    <a:pt x="117" y="206"/>
                  </a:cubicBezTo>
                  <a:cubicBezTo>
                    <a:pt x="117" y="203"/>
                    <a:pt x="117" y="199"/>
                    <a:pt x="117" y="195"/>
                  </a:cubicBezTo>
                  <a:cubicBezTo>
                    <a:pt x="116" y="191"/>
                    <a:pt x="116" y="188"/>
                    <a:pt x="117" y="184"/>
                  </a:cubicBezTo>
                  <a:cubicBezTo>
                    <a:pt x="117" y="176"/>
                    <a:pt x="119" y="169"/>
                    <a:pt x="121" y="162"/>
                  </a:cubicBezTo>
                  <a:cubicBezTo>
                    <a:pt x="123" y="154"/>
                    <a:pt x="125" y="147"/>
                    <a:pt x="128" y="141"/>
                  </a:cubicBezTo>
                  <a:cubicBezTo>
                    <a:pt x="130" y="137"/>
                    <a:pt x="132" y="134"/>
                    <a:pt x="133" y="130"/>
                  </a:cubicBezTo>
                  <a:cubicBezTo>
                    <a:pt x="135" y="127"/>
                    <a:pt x="137" y="124"/>
                    <a:pt x="139" y="121"/>
                  </a:cubicBezTo>
                  <a:cubicBezTo>
                    <a:pt x="144" y="130"/>
                    <a:pt x="144" y="130"/>
                    <a:pt x="144" y="130"/>
                  </a:cubicBezTo>
                  <a:cubicBezTo>
                    <a:pt x="139" y="129"/>
                    <a:pt x="135" y="129"/>
                    <a:pt x="131" y="128"/>
                  </a:cubicBezTo>
                  <a:cubicBezTo>
                    <a:pt x="124" y="127"/>
                    <a:pt x="124" y="127"/>
                    <a:pt x="124" y="127"/>
                  </a:cubicBezTo>
                  <a:cubicBezTo>
                    <a:pt x="122" y="127"/>
                    <a:pt x="120" y="126"/>
                    <a:pt x="118" y="126"/>
                  </a:cubicBezTo>
                  <a:cubicBezTo>
                    <a:pt x="113" y="125"/>
                    <a:pt x="109" y="123"/>
                    <a:pt x="105" y="122"/>
                  </a:cubicBezTo>
                  <a:cubicBezTo>
                    <a:pt x="101" y="120"/>
                    <a:pt x="97" y="119"/>
                    <a:pt x="93" y="117"/>
                  </a:cubicBezTo>
                  <a:cubicBezTo>
                    <a:pt x="91" y="116"/>
                    <a:pt x="89" y="115"/>
                    <a:pt x="87" y="114"/>
                  </a:cubicBezTo>
                  <a:cubicBezTo>
                    <a:pt x="81" y="111"/>
                    <a:pt x="81" y="111"/>
                    <a:pt x="81" y="111"/>
                  </a:cubicBezTo>
                  <a:cubicBezTo>
                    <a:pt x="78" y="109"/>
                    <a:pt x="74" y="107"/>
                    <a:pt x="70" y="104"/>
                  </a:cubicBezTo>
                  <a:cubicBezTo>
                    <a:pt x="67" y="102"/>
                    <a:pt x="63" y="99"/>
                    <a:pt x="60" y="96"/>
                  </a:cubicBezTo>
                  <a:cubicBezTo>
                    <a:pt x="57" y="93"/>
                    <a:pt x="54" y="91"/>
                    <a:pt x="51" y="87"/>
                  </a:cubicBezTo>
                  <a:cubicBezTo>
                    <a:pt x="47" y="84"/>
                    <a:pt x="45" y="81"/>
                    <a:pt x="42" y="78"/>
                  </a:cubicBezTo>
                  <a:cubicBezTo>
                    <a:pt x="39" y="75"/>
                    <a:pt x="36" y="72"/>
                    <a:pt x="33" y="68"/>
                  </a:cubicBezTo>
                  <a:cubicBezTo>
                    <a:pt x="31" y="65"/>
                    <a:pt x="28" y="61"/>
                    <a:pt x="26" y="58"/>
                  </a:cubicBezTo>
                  <a:cubicBezTo>
                    <a:pt x="24" y="54"/>
                    <a:pt x="21" y="50"/>
                    <a:pt x="19" y="47"/>
                  </a:cubicBezTo>
                  <a:cubicBezTo>
                    <a:pt x="17" y="43"/>
                    <a:pt x="15" y="39"/>
                    <a:pt x="13" y="36"/>
                  </a:cubicBezTo>
                  <a:cubicBezTo>
                    <a:pt x="11" y="32"/>
                    <a:pt x="10" y="28"/>
                    <a:pt x="8" y="24"/>
                  </a:cubicBezTo>
                  <a:cubicBezTo>
                    <a:pt x="5" y="16"/>
                    <a:pt x="2" y="8"/>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200"/>
            </a:p>
          </p:txBody>
        </p:sp>
        <p:sp>
          <p:nvSpPr>
            <p:cNvPr id="30" name="Freeform 15"/>
            <p:cNvSpPr/>
            <p:nvPr/>
          </p:nvSpPr>
          <p:spPr bwMode="auto">
            <a:xfrm>
              <a:off x="12181145" y="529559"/>
              <a:ext cx="1128713" cy="433388"/>
            </a:xfrm>
            <a:custGeom>
              <a:avLst/>
              <a:gdLst>
                <a:gd name="T0" fmla="*/ 0 w 266"/>
                <a:gd name="T1" fmla="*/ 102 h 102"/>
                <a:gd name="T2" fmla="*/ 5 w 266"/>
                <a:gd name="T3" fmla="*/ 90 h 102"/>
                <a:gd name="T4" fmla="*/ 24 w 266"/>
                <a:gd name="T5" fmla="*/ 61 h 102"/>
                <a:gd name="T6" fmla="*/ 41 w 266"/>
                <a:gd name="T7" fmla="*/ 44 h 102"/>
                <a:gd name="T8" fmla="*/ 62 w 266"/>
                <a:gd name="T9" fmla="*/ 29 h 102"/>
                <a:gd name="T10" fmla="*/ 87 w 266"/>
                <a:gd name="T11" fmla="*/ 16 h 102"/>
                <a:gd name="T12" fmla="*/ 100 w 266"/>
                <a:gd name="T13" fmla="*/ 11 h 102"/>
                <a:gd name="T14" fmla="*/ 107 w 266"/>
                <a:gd name="T15" fmla="*/ 9 h 102"/>
                <a:gd name="T16" fmla="*/ 114 w 266"/>
                <a:gd name="T17" fmla="*/ 7 h 102"/>
                <a:gd name="T18" fmla="*/ 143 w 266"/>
                <a:gd name="T19" fmla="*/ 2 h 102"/>
                <a:gd name="T20" fmla="*/ 171 w 266"/>
                <a:gd name="T21" fmla="*/ 0 h 102"/>
                <a:gd name="T22" fmla="*/ 184 w 266"/>
                <a:gd name="T23" fmla="*/ 0 h 102"/>
                <a:gd name="T24" fmla="*/ 196 w 266"/>
                <a:gd name="T25" fmla="*/ 1 h 102"/>
                <a:gd name="T26" fmla="*/ 208 w 266"/>
                <a:gd name="T27" fmla="*/ 2 h 102"/>
                <a:gd name="T28" fmla="*/ 220 w 266"/>
                <a:gd name="T29" fmla="*/ 4 h 102"/>
                <a:gd name="T30" fmla="*/ 239 w 266"/>
                <a:gd name="T31" fmla="*/ 7 h 102"/>
                <a:gd name="T32" fmla="*/ 247 w 266"/>
                <a:gd name="T33" fmla="*/ 9 h 102"/>
                <a:gd name="T34" fmla="*/ 253 w 266"/>
                <a:gd name="T35" fmla="*/ 10 h 102"/>
                <a:gd name="T36" fmla="*/ 266 w 266"/>
                <a:gd name="T37" fmla="*/ 14 h 102"/>
                <a:gd name="T38" fmla="*/ 253 w 266"/>
                <a:gd name="T39" fmla="*/ 13 h 102"/>
                <a:gd name="T40" fmla="*/ 246 w 266"/>
                <a:gd name="T41" fmla="*/ 12 h 102"/>
                <a:gd name="T42" fmla="*/ 238 w 266"/>
                <a:gd name="T43" fmla="*/ 12 h 102"/>
                <a:gd name="T44" fmla="*/ 219 w 266"/>
                <a:gd name="T45" fmla="*/ 10 h 102"/>
                <a:gd name="T46" fmla="*/ 208 w 266"/>
                <a:gd name="T47" fmla="*/ 10 h 102"/>
                <a:gd name="T48" fmla="*/ 196 w 266"/>
                <a:gd name="T49" fmla="*/ 10 h 102"/>
                <a:gd name="T50" fmla="*/ 184 w 266"/>
                <a:gd name="T51" fmla="*/ 10 h 102"/>
                <a:gd name="T52" fmla="*/ 171 w 266"/>
                <a:gd name="T53" fmla="*/ 11 h 102"/>
                <a:gd name="T54" fmla="*/ 144 w 266"/>
                <a:gd name="T55" fmla="*/ 13 h 102"/>
                <a:gd name="T56" fmla="*/ 117 w 266"/>
                <a:gd name="T57" fmla="*/ 19 h 102"/>
                <a:gd name="T58" fmla="*/ 111 w 266"/>
                <a:gd name="T59" fmla="*/ 20 h 102"/>
                <a:gd name="T60" fmla="*/ 104 w 266"/>
                <a:gd name="T61" fmla="*/ 22 h 102"/>
                <a:gd name="T62" fmla="*/ 91 w 266"/>
                <a:gd name="T63" fmla="*/ 27 h 102"/>
                <a:gd name="T64" fmla="*/ 79 w 266"/>
                <a:gd name="T65" fmla="*/ 32 h 102"/>
                <a:gd name="T66" fmla="*/ 67 w 266"/>
                <a:gd name="T67" fmla="*/ 38 h 102"/>
                <a:gd name="T68" fmla="*/ 46 w 266"/>
                <a:gd name="T69" fmla="*/ 51 h 102"/>
                <a:gd name="T70" fmla="*/ 29 w 266"/>
                <a:gd name="T71" fmla="*/ 66 h 102"/>
                <a:gd name="T72" fmla="*/ 16 w 266"/>
                <a:gd name="T73" fmla="*/ 79 h 102"/>
                <a:gd name="T74" fmla="*/ 7 w 266"/>
                <a:gd name="T75" fmla="*/ 91 h 102"/>
                <a:gd name="T76" fmla="*/ 0 w 266"/>
                <a:gd name="T77"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66" h="102">
                  <a:moveTo>
                    <a:pt x="0" y="102"/>
                  </a:moveTo>
                  <a:cubicBezTo>
                    <a:pt x="0" y="102"/>
                    <a:pt x="1" y="97"/>
                    <a:pt x="5" y="90"/>
                  </a:cubicBezTo>
                  <a:cubicBezTo>
                    <a:pt x="8" y="82"/>
                    <a:pt x="14" y="72"/>
                    <a:pt x="24" y="61"/>
                  </a:cubicBezTo>
                  <a:cubicBezTo>
                    <a:pt x="29" y="55"/>
                    <a:pt x="34" y="50"/>
                    <a:pt x="41" y="44"/>
                  </a:cubicBezTo>
                  <a:cubicBezTo>
                    <a:pt x="47" y="39"/>
                    <a:pt x="54" y="34"/>
                    <a:pt x="62" y="29"/>
                  </a:cubicBezTo>
                  <a:cubicBezTo>
                    <a:pt x="70" y="24"/>
                    <a:pt x="78" y="20"/>
                    <a:pt x="87" y="16"/>
                  </a:cubicBezTo>
                  <a:cubicBezTo>
                    <a:pt x="91" y="15"/>
                    <a:pt x="96" y="13"/>
                    <a:pt x="100" y="11"/>
                  </a:cubicBezTo>
                  <a:cubicBezTo>
                    <a:pt x="103" y="11"/>
                    <a:pt x="105" y="10"/>
                    <a:pt x="107" y="9"/>
                  </a:cubicBezTo>
                  <a:cubicBezTo>
                    <a:pt x="114" y="7"/>
                    <a:pt x="114" y="7"/>
                    <a:pt x="114" y="7"/>
                  </a:cubicBezTo>
                  <a:cubicBezTo>
                    <a:pt x="124" y="5"/>
                    <a:pt x="133" y="3"/>
                    <a:pt x="143" y="2"/>
                  </a:cubicBezTo>
                  <a:cubicBezTo>
                    <a:pt x="152" y="1"/>
                    <a:pt x="162" y="0"/>
                    <a:pt x="171" y="0"/>
                  </a:cubicBezTo>
                  <a:cubicBezTo>
                    <a:pt x="175" y="0"/>
                    <a:pt x="180" y="0"/>
                    <a:pt x="184" y="0"/>
                  </a:cubicBezTo>
                  <a:cubicBezTo>
                    <a:pt x="188" y="0"/>
                    <a:pt x="192" y="0"/>
                    <a:pt x="196" y="1"/>
                  </a:cubicBezTo>
                  <a:cubicBezTo>
                    <a:pt x="201" y="1"/>
                    <a:pt x="205" y="2"/>
                    <a:pt x="208" y="2"/>
                  </a:cubicBezTo>
                  <a:cubicBezTo>
                    <a:pt x="212" y="2"/>
                    <a:pt x="216" y="3"/>
                    <a:pt x="220" y="4"/>
                  </a:cubicBezTo>
                  <a:cubicBezTo>
                    <a:pt x="227" y="4"/>
                    <a:pt x="233" y="6"/>
                    <a:pt x="239" y="7"/>
                  </a:cubicBezTo>
                  <a:cubicBezTo>
                    <a:pt x="242" y="8"/>
                    <a:pt x="244" y="8"/>
                    <a:pt x="247" y="9"/>
                  </a:cubicBezTo>
                  <a:cubicBezTo>
                    <a:pt x="249" y="9"/>
                    <a:pt x="251" y="10"/>
                    <a:pt x="253" y="10"/>
                  </a:cubicBezTo>
                  <a:cubicBezTo>
                    <a:pt x="261" y="13"/>
                    <a:pt x="266" y="14"/>
                    <a:pt x="266" y="14"/>
                  </a:cubicBezTo>
                  <a:cubicBezTo>
                    <a:pt x="266" y="14"/>
                    <a:pt x="261" y="14"/>
                    <a:pt x="253" y="13"/>
                  </a:cubicBezTo>
                  <a:cubicBezTo>
                    <a:pt x="251" y="13"/>
                    <a:pt x="249" y="12"/>
                    <a:pt x="246" y="12"/>
                  </a:cubicBezTo>
                  <a:cubicBezTo>
                    <a:pt x="244" y="12"/>
                    <a:pt x="241" y="12"/>
                    <a:pt x="238" y="12"/>
                  </a:cubicBezTo>
                  <a:cubicBezTo>
                    <a:pt x="232" y="11"/>
                    <a:pt x="226" y="11"/>
                    <a:pt x="219" y="10"/>
                  </a:cubicBezTo>
                  <a:cubicBezTo>
                    <a:pt x="215" y="10"/>
                    <a:pt x="212" y="10"/>
                    <a:pt x="208" y="10"/>
                  </a:cubicBezTo>
                  <a:cubicBezTo>
                    <a:pt x="204" y="10"/>
                    <a:pt x="200" y="10"/>
                    <a:pt x="196" y="10"/>
                  </a:cubicBezTo>
                  <a:cubicBezTo>
                    <a:pt x="192" y="10"/>
                    <a:pt x="188" y="10"/>
                    <a:pt x="184" y="10"/>
                  </a:cubicBezTo>
                  <a:cubicBezTo>
                    <a:pt x="180" y="10"/>
                    <a:pt x="175" y="10"/>
                    <a:pt x="171" y="11"/>
                  </a:cubicBezTo>
                  <a:cubicBezTo>
                    <a:pt x="162" y="11"/>
                    <a:pt x="153" y="12"/>
                    <a:pt x="144" y="13"/>
                  </a:cubicBezTo>
                  <a:cubicBezTo>
                    <a:pt x="135" y="15"/>
                    <a:pt x="126" y="16"/>
                    <a:pt x="117" y="19"/>
                  </a:cubicBezTo>
                  <a:cubicBezTo>
                    <a:pt x="111" y="20"/>
                    <a:pt x="111" y="20"/>
                    <a:pt x="111" y="20"/>
                  </a:cubicBezTo>
                  <a:cubicBezTo>
                    <a:pt x="108" y="21"/>
                    <a:pt x="106" y="22"/>
                    <a:pt x="104" y="22"/>
                  </a:cubicBezTo>
                  <a:cubicBezTo>
                    <a:pt x="100" y="24"/>
                    <a:pt x="95" y="25"/>
                    <a:pt x="91" y="27"/>
                  </a:cubicBezTo>
                  <a:cubicBezTo>
                    <a:pt x="87" y="29"/>
                    <a:pt x="83" y="30"/>
                    <a:pt x="79" y="32"/>
                  </a:cubicBezTo>
                  <a:cubicBezTo>
                    <a:pt x="75" y="34"/>
                    <a:pt x="71" y="36"/>
                    <a:pt x="67" y="38"/>
                  </a:cubicBezTo>
                  <a:cubicBezTo>
                    <a:pt x="60" y="42"/>
                    <a:pt x="53" y="47"/>
                    <a:pt x="46" y="51"/>
                  </a:cubicBezTo>
                  <a:cubicBezTo>
                    <a:pt x="40" y="56"/>
                    <a:pt x="34" y="61"/>
                    <a:pt x="29" y="66"/>
                  </a:cubicBezTo>
                  <a:cubicBezTo>
                    <a:pt x="24" y="70"/>
                    <a:pt x="19" y="75"/>
                    <a:pt x="16" y="79"/>
                  </a:cubicBezTo>
                  <a:cubicBezTo>
                    <a:pt x="12" y="84"/>
                    <a:pt x="9" y="88"/>
                    <a:pt x="7" y="91"/>
                  </a:cubicBezTo>
                  <a:cubicBezTo>
                    <a:pt x="2" y="98"/>
                    <a:pt x="0" y="102"/>
                    <a:pt x="0" y="10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200"/>
            </a:p>
          </p:txBody>
        </p:sp>
      </p:grpSp>
      <p:sp>
        <p:nvSpPr>
          <p:cNvPr id="31" name="文本框 12"/>
          <p:cNvSpPr txBox="1"/>
          <p:nvPr/>
        </p:nvSpPr>
        <p:spPr>
          <a:xfrm>
            <a:off x="4062777" y="1887483"/>
            <a:ext cx="1331420" cy="921333"/>
          </a:xfrm>
          <a:prstGeom prst="rect">
            <a:avLst/>
          </a:prstGeom>
          <a:noFill/>
        </p:spPr>
        <p:txBody>
          <a:bodyPr wrap="square"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50000"/>
              </a:lnSpc>
              <a:spcBef>
                <a:spcPts val="600"/>
              </a:spcBef>
              <a:spcAft>
                <a:spcPts val="600"/>
              </a:spcAft>
            </a:pPr>
            <a:r>
              <a:rPr lang="zh-CN" altLang="en-US" sz="1200">
                <a:solidFill>
                  <a:schemeClr val="tx1">
                    <a:lumMod val="65000"/>
                    <a:lumOff val="35000"/>
                  </a:schemeClr>
                </a:solidFill>
              </a:rPr>
              <a:t>请在这里添加内容描述请在这里添加内容描述</a:t>
            </a:r>
            <a:endParaRPr lang="en-US" altLang="zh-CN" sz="1200">
              <a:solidFill>
                <a:schemeClr val="tx1">
                  <a:lumMod val="65000"/>
                  <a:lumOff val="35000"/>
                </a:schemeClr>
              </a:solidFill>
            </a:endParaRPr>
          </a:p>
        </p:txBody>
      </p:sp>
      <p:grpSp>
        <p:nvGrpSpPr>
          <p:cNvPr id="32" name="组合 31"/>
          <p:cNvGrpSpPr/>
          <p:nvPr/>
        </p:nvGrpSpPr>
        <p:grpSpPr>
          <a:xfrm>
            <a:off x="5565370" y="2512142"/>
            <a:ext cx="2329564" cy="2092098"/>
            <a:chOff x="10150732" y="-2172366"/>
            <a:chExt cx="4017963" cy="3608388"/>
          </a:xfrm>
          <a:solidFill>
            <a:schemeClr val="tx1"/>
          </a:solidFill>
        </p:grpSpPr>
        <p:sp>
          <p:nvSpPr>
            <p:cNvPr id="33" name="Freeform 12"/>
            <p:cNvSpPr>
              <a:spLocks noEditPoints="1"/>
            </p:cNvSpPr>
            <p:nvPr/>
          </p:nvSpPr>
          <p:spPr bwMode="auto">
            <a:xfrm>
              <a:off x="10150732" y="-2172366"/>
              <a:ext cx="4017963" cy="3608388"/>
            </a:xfrm>
            <a:custGeom>
              <a:avLst/>
              <a:gdLst>
                <a:gd name="T0" fmla="*/ 373 w 946"/>
                <a:gd name="T1" fmla="*/ 751 h 849"/>
                <a:gd name="T2" fmla="*/ 489 w 946"/>
                <a:gd name="T3" fmla="*/ 835 h 849"/>
                <a:gd name="T4" fmla="*/ 590 w 946"/>
                <a:gd name="T5" fmla="*/ 726 h 849"/>
                <a:gd name="T6" fmla="*/ 786 w 946"/>
                <a:gd name="T7" fmla="*/ 729 h 849"/>
                <a:gd name="T8" fmla="*/ 831 w 946"/>
                <a:gd name="T9" fmla="*/ 750 h 849"/>
                <a:gd name="T10" fmla="*/ 805 w 946"/>
                <a:gd name="T11" fmla="*/ 674 h 849"/>
                <a:gd name="T12" fmla="*/ 877 w 946"/>
                <a:gd name="T13" fmla="*/ 501 h 849"/>
                <a:gd name="T14" fmla="*/ 934 w 946"/>
                <a:gd name="T15" fmla="*/ 482 h 849"/>
                <a:gd name="T16" fmla="*/ 870 w 946"/>
                <a:gd name="T17" fmla="*/ 403 h 849"/>
                <a:gd name="T18" fmla="*/ 896 w 946"/>
                <a:gd name="T19" fmla="*/ 280 h 849"/>
                <a:gd name="T20" fmla="*/ 902 w 946"/>
                <a:gd name="T21" fmla="*/ 262 h 849"/>
                <a:gd name="T22" fmla="*/ 757 w 946"/>
                <a:gd name="T23" fmla="*/ 196 h 849"/>
                <a:gd name="T24" fmla="*/ 699 w 946"/>
                <a:gd name="T25" fmla="*/ 72 h 849"/>
                <a:gd name="T26" fmla="*/ 695 w 946"/>
                <a:gd name="T27" fmla="*/ 53 h 849"/>
                <a:gd name="T28" fmla="*/ 541 w 946"/>
                <a:gd name="T29" fmla="*/ 179 h 849"/>
                <a:gd name="T30" fmla="*/ 406 w 946"/>
                <a:gd name="T31" fmla="*/ 131 h 849"/>
                <a:gd name="T32" fmla="*/ 367 w 946"/>
                <a:gd name="T33" fmla="*/ 88 h 849"/>
                <a:gd name="T34" fmla="*/ 361 w 946"/>
                <a:gd name="T35" fmla="*/ 84 h 849"/>
                <a:gd name="T36" fmla="*/ 279 w 946"/>
                <a:gd name="T37" fmla="*/ 266 h 849"/>
                <a:gd name="T38" fmla="*/ 151 w 946"/>
                <a:gd name="T39" fmla="*/ 306 h 849"/>
                <a:gd name="T40" fmla="*/ 170 w 946"/>
                <a:gd name="T41" fmla="*/ 334 h 849"/>
                <a:gd name="T42" fmla="*/ 167 w 946"/>
                <a:gd name="T43" fmla="*/ 384 h 849"/>
                <a:gd name="T44" fmla="*/ 153 w 946"/>
                <a:gd name="T45" fmla="*/ 422 h 849"/>
                <a:gd name="T46" fmla="*/ 133 w 946"/>
                <a:gd name="T47" fmla="*/ 456 h 849"/>
                <a:gd name="T48" fmla="*/ 100 w 946"/>
                <a:gd name="T49" fmla="*/ 493 h 849"/>
                <a:gd name="T50" fmla="*/ 38 w 946"/>
                <a:gd name="T51" fmla="*/ 541 h 849"/>
                <a:gd name="T52" fmla="*/ 62 w 946"/>
                <a:gd name="T53" fmla="*/ 548 h 849"/>
                <a:gd name="T54" fmla="*/ 215 w 946"/>
                <a:gd name="T55" fmla="*/ 688 h 849"/>
                <a:gd name="T56" fmla="*/ 225 w 946"/>
                <a:gd name="T57" fmla="*/ 772 h 849"/>
                <a:gd name="T58" fmla="*/ 216 w 946"/>
                <a:gd name="T59" fmla="*/ 710 h 849"/>
                <a:gd name="T60" fmla="*/ 167 w 946"/>
                <a:gd name="T61" fmla="*/ 619 h 849"/>
                <a:gd name="T62" fmla="*/ 18 w 946"/>
                <a:gd name="T63" fmla="*/ 552 h 849"/>
                <a:gd name="T64" fmla="*/ 47 w 946"/>
                <a:gd name="T65" fmla="*/ 520 h 849"/>
                <a:gd name="T66" fmla="*/ 104 w 946"/>
                <a:gd name="T67" fmla="*/ 470 h 849"/>
                <a:gd name="T68" fmla="*/ 126 w 946"/>
                <a:gd name="T69" fmla="*/ 440 h 849"/>
                <a:gd name="T70" fmla="*/ 143 w 946"/>
                <a:gd name="T71" fmla="*/ 407 h 849"/>
                <a:gd name="T72" fmla="*/ 153 w 946"/>
                <a:gd name="T73" fmla="*/ 372 h 849"/>
                <a:gd name="T74" fmla="*/ 151 w 946"/>
                <a:gd name="T75" fmla="*/ 318 h 849"/>
                <a:gd name="T76" fmla="*/ 154 w 946"/>
                <a:gd name="T77" fmla="*/ 290 h 849"/>
                <a:gd name="T78" fmla="*/ 268 w 946"/>
                <a:gd name="T79" fmla="*/ 254 h 849"/>
                <a:gd name="T80" fmla="*/ 341 w 946"/>
                <a:gd name="T81" fmla="*/ 102 h 849"/>
                <a:gd name="T82" fmla="*/ 363 w 946"/>
                <a:gd name="T83" fmla="*/ 56 h 849"/>
                <a:gd name="T84" fmla="*/ 397 w 946"/>
                <a:gd name="T85" fmla="*/ 100 h 849"/>
                <a:gd name="T86" fmla="*/ 461 w 946"/>
                <a:gd name="T87" fmla="*/ 151 h 849"/>
                <a:gd name="T88" fmla="*/ 633 w 946"/>
                <a:gd name="T89" fmla="*/ 112 h 849"/>
                <a:gd name="T90" fmla="*/ 712 w 946"/>
                <a:gd name="T91" fmla="*/ 0 h 849"/>
                <a:gd name="T92" fmla="*/ 711 w 946"/>
                <a:gd name="T93" fmla="*/ 93 h 849"/>
                <a:gd name="T94" fmla="*/ 837 w 946"/>
                <a:gd name="T95" fmla="*/ 239 h 849"/>
                <a:gd name="T96" fmla="*/ 933 w 946"/>
                <a:gd name="T97" fmla="*/ 260 h 849"/>
                <a:gd name="T98" fmla="*/ 877 w 946"/>
                <a:gd name="T99" fmla="*/ 307 h 849"/>
                <a:gd name="T100" fmla="*/ 893 w 946"/>
                <a:gd name="T101" fmla="*/ 428 h 849"/>
                <a:gd name="T102" fmla="*/ 946 w 946"/>
                <a:gd name="T103" fmla="*/ 480 h 849"/>
                <a:gd name="T104" fmla="*/ 882 w 946"/>
                <a:gd name="T105" fmla="*/ 509 h 849"/>
                <a:gd name="T106" fmla="*/ 818 w 946"/>
                <a:gd name="T107" fmla="*/ 632 h 849"/>
                <a:gd name="T108" fmla="*/ 834 w 946"/>
                <a:gd name="T109" fmla="*/ 754 h 849"/>
                <a:gd name="T110" fmla="*/ 803 w 946"/>
                <a:gd name="T111" fmla="*/ 752 h 849"/>
                <a:gd name="T112" fmla="*/ 735 w 946"/>
                <a:gd name="T113" fmla="*/ 727 h 849"/>
                <a:gd name="T114" fmla="*/ 524 w 946"/>
                <a:gd name="T115" fmla="*/ 798 h 849"/>
                <a:gd name="T116" fmla="*/ 489 w 946"/>
                <a:gd name="T117" fmla="*/ 840 h 849"/>
                <a:gd name="T118" fmla="*/ 260 w 946"/>
                <a:gd name="T119" fmla="*/ 763 h 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46" h="849">
                  <a:moveTo>
                    <a:pt x="225" y="772"/>
                  </a:moveTo>
                  <a:cubicBezTo>
                    <a:pt x="236" y="767"/>
                    <a:pt x="247" y="763"/>
                    <a:pt x="259" y="760"/>
                  </a:cubicBezTo>
                  <a:cubicBezTo>
                    <a:pt x="271" y="756"/>
                    <a:pt x="284" y="754"/>
                    <a:pt x="296" y="752"/>
                  </a:cubicBezTo>
                  <a:cubicBezTo>
                    <a:pt x="322" y="748"/>
                    <a:pt x="347" y="747"/>
                    <a:pt x="373" y="751"/>
                  </a:cubicBezTo>
                  <a:cubicBezTo>
                    <a:pt x="398" y="755"/>
                    <a:pt x="423" y="764"/>
                    <a:pt x="444" y="779"/>
                  </a:cubicBezTo>
                  <a:cubicBezTo>
                    <a:pt x="455" y="786"/>
                    <a:pt x="465" y="794"/>
                    <a:pt x="474" y="803"/>
                  </a:cubicBezTo>
                  <a:cubicBezTo>
                    <a:pt x="483" y="813"/>
                    <a:pt x="491" y="823"/>
                    <a:pt x="499" y="834"/>
                  </a:cubicBezTo>
                  <a:cubicBezTo>
                    <a:pt x="489" y="835"/>
                    <a:pt x="489" y="835"/>
                    <a:pt x="489" y="835"/>
                  </a:cubicBezTo>
                  <a:cubicBezTo>
                    <a:pt x="492" y="826"/>
                    <a:pt x="496" y="819"/>
                    <a:pt x="500" y="812"/>
                  </a:cubicBezTo>
                  <a:cubicBezTo>
                    <a:pt x="504" y="805"/>
                    <a:pt x="509" y="798"/>
                    <a:pt x="514" y="791"/>
                  </a:cubicBezTo>
                  <a:cubicBezTo>
                    <a:pt x="524" y="778"/>
                    <a:pt x="536" y="765"/>
                    <a:pt x="548" y="754"/>
                  </a:cubicBezTo>
                  <a:cubicBezTo>
                    <a:pt x="561" y="743"/>
                    <a:pt x="575" y="733"/>
                    <a:pt x="590" y="726"/>
                  </a:cubicBezTo>
                  <a:cubicBezTo>
                    <a:pt x="605" y="718"/>
                    <a:pt x="622" y="713"/>
                    <a:pt x="638" y="710"/>
                  </a:cubicBezTo>
                  <a:cubicBezTo>
                    <a:pt x="672" y="703"/>
                    <a:pt x="706" y="705"/>
                    <a:pt x="739" y="713"/>
                  </a:cubicBezTo>
                  <a:cubicBezTo>
                    <a:pt x="747" y="715"/>
                    <a:pt x="755" y="717"/>
                    <a:pt x="763" y="720"/>
                  </a:cubicBezTo>
                  <a:cubicBezTo>
                    <a:pt x="771" y="723"/>
                    <a:pt x="778" y="726"/>
                    <a:pt x="786" y="729"/>
                  </a:cubicBezTo>
                  <a:cubicBezTo>
                    <a:pt x="798" y="733"/>
                    <a:pt x="798" y="733"/>
                    <a:pt x="798" y="733"/>
                  </a:cubicBezTo>
                  <a:cubicBezTo>
                    <a:pt x="809" y="739"/>
                    <a:pt x="809" y="739"/>
                    <a:pt x="809" y="739"/>
                  </a:cubicBezTo>
                  <a:cubicBezTo>
                    <a:pt x="820" y="744"/>
                    <a:pt x="820" y="744"/>
                    <a:pt x="820" y="744"/>
                  </a:cubicBezTo>
                  <a:cubicBezTo>
                    <a:pt x="831" y="750"/>
                    <a:pt x="831" y="750"/>
                    <a:pt x="831" y="750"/>
                  </a:cubicBezTo>
                  <a:cubicBezTo>
                    <a:pt x="821" y="759"/>
                    <a:pt x="821" y="759"/>
                    <a:pt x="821" y="759"/>
                  </a:cubicBezTo>
                  <a:cubicBezTo>
                    <a:pt x="819" y="751"/>
                    <a:pt x="817" y="745"/>
                    <a:pt x="815" y="738"/>
                  </a:cubicBezTo>
                  <a:cubicBezTo>
                    <a:pt x="813" y="731"/>
                    <a:pt x="812" y="724"/>
                    <a:pt x="810" y="717"/>
                  </a:cubicBezTo>
                  <a:cubicBezTo>
                    <a:pt x="808" y="702"/>
                    <a:pt x="806" y="688"/>
                    <a:pt x="805" y="674"/>
                  </a:cubicBezTo>
                  <a:cubicBezTo>
                    <a:pt x="803" y="645"/>
                    <a:pt x="805" y="616"/>
                    <a:pt x="814" y="588"/>
                  </a:cubicBezTo>
                  <a:cubicBezTo>
                    <a:pt x="818" y="574"/>
                    <a:pt x="824" y="560"/>
                    <a:pt x="831" y="548"/>
                  </a:cubicBezTo>
                  <a:cubicBezTo>
                    <a:pt x="839" y="535"/>
                    <a:pt x="848" y="524"/>
                    <a:pt x="859" y="514"/>
                  </a:cubicBezTo>
                  <a:cubicBezTo>
                    <a:pt x="865" y="509"/>
                    <a:pt x="871" y="505"/>
                    <a:pt x="877" y="501"/>
                  </a:cubicBezTo>
                  <a:cubicBezTo>
                    <a:pt x="883" y="497"/>
                    <a:pt x="889" y="493"/>
                    <a:pt x="895" y="490"/>
                  </a:cubicBezTo>
                  <a:cubicBezTo>
                    <a:pt x="902" y="487"/>
                    <a:pt x="908" y="483"/>
                    <a:pt x="915" y="481"/>
                  </a:cubicBezTo>
                  <a:cubicBezTo>
                    <a:pt x="922" y="478"/>
                    <a:pt x="929" y="476"/>
                    <a:pt x="936" y="474"/>
                  </a:cubicBezTo>
                  <a:cubicBezTo>
                    <a:pt x="934" y="482"/>
                    <a:pt x="934" y="482"/>
                    <a:pt x="934" y="482"/>
                  </a:cubicBezTo>
                  <a:cubicBezTo>
                    <a:pt x="930" y="478"/>
                    <a:pt x="926" y="474"/>
                    <a:pt x="921" y="471"/>
                  </a:cubicBezTo>
                  <a:cubicBezTo>
                    <a:pt x="917" y="467"/>
                    <a:pt x="913" y="463"/>
                    <a:pt x="909" y="458"/>
                  </a:cubicBezTo>
                  <a:cubicBezTo>
                    <a:pt x="902" y="450"/>
                    <a:pt x="894" y="441"/>
                    <a:pt x="888" y="432"/>
                  </a:cubicBezTo>
                  <a:cubicBezTo>
                    <a:pt x="881" y="423"/>
                    <a:pt x="875" y="413"/>
                    <a:pt x="870" y="403"/>
                  </a:cubicBezTo>
                  <a:cubicBezTo>
                    <a:pt x="865" y="393"/>
                    <a:pt x="861" y="382"/>
                    <a:pt x="859" y="371"/>
                  </a:cubicBezTo>
                  <a:cubicBezTo>
                    <a:pt x="857" y="359"/>
                    <a:pt x="857" y="348"/>
                    <a:pt x="859" y="336"/>
                  </a:cubicBezTo>
                  <a:cubicBezTo>
                    <a:pt x="861" y="325"/>
                    <a:pt x="866" y="314"/>
                    <a:pt x="872" y="305"/>
                  </a:cubicBezTo>
                  <a:cubicBezTo>
                    <a:pt x="879" y="295"/>
                    <a:pt x="887" y="287"/>
                    <a:pt x="896" y="280"/>
                  </a:cubicBezTo>
                  <a:cubicBezTo>
                    <a:pt x="900" y="276"/>
                    <a:pt x="905" y="273"/>
                    <a:pt x="909" y="269"/>
                  </a:cubicBezTo>
                  <a:cubicBezTo>
                    <a:pt x="914" y="266"/>
                    <a:pt x="919" y="263"/>
                    <a:pt x="924" y="260"/>
                  </a:cubicBezTo>
                  <a:cubicBezTo>
                    <a:pt x="925" y="265"/>
                    <a:pt x="925" y="265"/>
                    <a:pt x="925" y="265"/>
                  </a:cubicBezTo>
                  <a:cubicBezTo>
                    <a:pt x="917" y="264"/>
                    <a:pt x="909" y="263"/>
                    <a:pt x="902" y="262"/>
                  </a:cubicBezTo>
                  <a:cubicBezTo>
                    <a:pt x="894" y="261"/>
                    <a:pt x="887" y="260"/>
                    <a:pt x="879" y="258"/>
                  </a:cubicBezTo>
                  <a:cubicBezTo>
                    <a:pt x="864" y="255"/>
                    <a:pt x="849" y="250"/>
                    <a:pt x="835" y="244"/>
                  </a:cubicBezTo>
                  <a:cubicBezTo>
                    <a:pt x="821" y="239"/>
                    <a:pt x="807" y="232"/>
                    <a:pt x="794" y="224"/>
                  </a:cubicBezTo>
                  <a:cubicBezTo>
                    <a:pt x="780" y="216"/>
                    <a:pt x="768" y="207"/>
                    <a:pt x="757" y="196"/>
                  </a:cubicBezTo>
                  <a:cubicBezTo>
                    <a:pt x="746" y="185"/>
                    <a:pt x="736" y="173"/>
                    <a:pt x="727" y="160"/>
                  </a:cubicBezTo>
                  <a:cubicBezTo>
                    <a:pt x="719" y="147"/>
                    <a:pt x="713" y="132"/>
                    <a:pt x="708" y="117"/>
                  </a:cubicBezTo>
                  <a:cubicBezTo>
                    <a:pt x="706" y="110"/>
                    <a:pt x="704" y="102"/>
                    <a:pt x="702" y="95"/>
                  </a:cubicBezTo>
                  <a:cubicBezTo>
                    <a:pt x="701" y="87"/>
                    <a:pt x="700" y="79"/>
                    <a:pt x="699" y="72"/>
                  </a:cubicBezTo>
                  <a:cubicBezTo>
                    <a:pt x="698" y="64"/>
                    <a:pt x="698" y="56"/>
                    <a:pt x="698" y="48"/>
                  </a:cubicBezTo>
                  <a:cubicBezTo>
                    <a:pt x="698" y="41"/>
                    <a:pt x="698" y="33"/>
                    <a:pt x="699" y="25"/>
                  </a:cubicBezTo>
                  <a:cubicBezTo>
                    <a:pt x="709" y="28"/>
                    <a:pt x="709" y="28"/>
                    <a:pt x="709" y="28"/>
                  </a:cubicBezTo>
                  <a:cubicBezTo>
                    <a:pt x="704" y="37"/>
                    <a:pt x="700" y="45"/>
                    <a:pt x="695" y="53"/>
                  </a:cubicBezTo>
                  <a:cubicBezTo>
                    <a:pt x="690" y="61"/>
                    <a:pt x="684" y="69"/>
                    <a:pt x="679" y="77"/>
                  </a:cubicBezTo>
                  <a:cubicBezTo>
                    <a:pt x="667" y="93"/>
                    <a:pt x="655" y="107"/>
                    <a:pt x="641" y="121"/>
                  </a:cubicBezTo>
                  <a:cubicBezTo>
                    <a:pt x="628" y="135"/>
                    <a:pt x="613" y="147"/>
                    <a:pt x="596" y="158"/>
                  </a:cubicBezTo>
                  <a:cubicBezTo>
                    <a:pt x="579" y="168"/>
                    <a:pt x="561" y="176"/>
                    <a:pt x="541" y="179"/>
                  </a:cubicBezTo>
                  <a:cubicBezTo>
                    <a:pt x="521" y="182"/>
                    <a:pt x="501" y="181"/>
                    <a:pt x="482" y="175"/>
                  </a:cubicBezTo>
                  <a:cubicBezTo>
                    <a:pt x="472" y="173"/>
                    <a:pt x="463" y="169"/>
                    <a:pt x="454" y="164"/>
                  </a:cubicBezTo>
                  <a:cubicBezTo>
                    <a:pt x="445" y="160"/>
                    <a:pt x="437" y="155"/>
                    <a:pt x="429" y="149"/>
                  </a:cubicBezTo>
                  <a:cubicBezTo>
                    <a:pt x="421" y="143"/>
                    <a:pt x="413" y="137"/>
                    <a:pt x="406" y="131"/>
                  </a:cubicBezTo>
                  <a:cubicBezTo>
                    <a:pt x="403" y="127"/>
                    <a:pt x="399" y="124"/>
                    <a:pt x="396" y="121"/>
                  </a:cubicBezTo>
                  <a:cubicBezTo>
                    <a:pt x="392" y="117"/>
                    <a:pt x="389" y="114"/>
                    <a:pt x="386" y="110"/>
                  </a:cubicBezTo>
                  <a:cubicBezTo>
                    <a:pt x="382" y="106"/>
                    <a:pt x="379" y="103"/>
                    <a:pt x="376" y="99"/>
                  </a:cubicBezTo>
                  <a:cubicBezTo>
                    <a:pt x="373" y="96"/>
                    <a:pt x="370" y="92"/>
                    <a:pt x="367" y="88"/>
                  </a:cubicBezTo>
                  <a:cubicBezTo>
                    <a:pt x="358" y="77"/>
                    <a:pt x="358" y="77"/>
                    <a:pt x="358" y="77"/>
                  </a:cubicBezTo>
                  <a:cubicBezTo>
                    <a:pt x="349" y="65"/>
                    <a:pt x="349" y="65"/>
                    <a:pt x="349" y="65"/>
                  </a:cubicBezTo>
                  <a:cubicBezTo>
                    <a:pt x="364" y="61"/>
                    <a:pt x="364" y="61"/>
                    <a:pt x="364" y="61"/>
                  </a:cubicBezTo>
                  <a:cubicBezTo>
                    <a:pt x="363" y="69"/>
                    <a:pt x="362" y="76"/>
                    <a:pt x="361" y="84"/>
                  </a:cubicBezTo>
                  <a:cubicBezTo>
                    <a:pt x="360" y="91"/>
                    <a:pt x="358" y="98"/>
                    <a:pt x="357" y="106"/>
                  </a:cubicBezTo>
                  <a:cubicBezTo>
                    <a:pt x="354" y="120"/>
                    <a:pt x="350" y="135"/>
                    <a:pt x="346" y="149"/>
                  </a:cubicBezTo>
                  <a:cubicBezTo>
                    <a:pt x="337" y="177"/>
                    <a:pt x="325" y="205"/>
                    <a:pt x="308" y="231"/>
                  </a:cubicBezTo>
                  <a:cubicBezTo>
                    <a:pt x="300" y="243"/>
                    <a:pt x="290" y="255"/>
                    <a:pt x="279" y="266"/>
                  </a:cubicBezTo>
                  <a:cubicBezTo>
                    <a:pt x="268" y="277"/>
                    <a:pt x="256" y="286"/>
                    <a:pt x="242" y="293"/>
                  </a:cubicBezTo>
                  <a:cubicBezTo>
                    <a:pt x="228" y="300"/>
                    <a:pt x="213" y="305"/>
                    <a:pt x="197" y="307"/>
                  </a:cubicBezTo>
                  <a:cubicBezTo>
                    <a:pt x="190" y="308"/>
                    <a:pt x="182" y="308"/>
                    <a:pt x="174" y="308"/>
                  </a:cubicBezTo>
                  <a:cubicBezTo>
                    <a:pt x="166" y="308"/>
                    <a:pt x="159" y="307"/>
                    <a:pt x="151" y="306"/>
                  </a:cubicBezTo>
                  <a:cubicBezTo>
                    <a:pt x="160" y="294"/>
                    <a:pt x="160" y="294"/>
                    <a:pt x="160" y="294"/>
                  </a:cubicBezTo>
                  <a:cubicBezTo>
                    <a:pt x="162" y="298"/>
                    <a:pt x="163" y="301"/>
                    <a:pt x="164" y="304"/>
                  </a:cubicBezTo>
                  <a:cubicBezTo>
                    <a:pt x="165" y="308"/>
                    <a:pt x="166" y="311"/>
                    <a:pt x="166" y="314"/>
                  </a:cubicBezTo>
                  <a:cubicBezTo>
                    <a:pt x="168" y="321"/>
                    <a:pt x="169" y="327"/>
                    <a:pt x="170" y="334"/>
                  </a:cubicBezTo>
                  <a:cubicBezTo>
                    <a:pt x="171" y="341"/>
                    <a:pt x="171" y="348"/>
                    <a:pt x="170" y="354"/>
                  </a:cubicBezTo>
                  <a:cubicBezTo>
                    <a:pt x="170" y="358"/>
                    <a:pt x="170" y="361"/>
                    <a:pt x="170" y="365"/>
                  </a:cubicBezTo>
                  <a:cubicBezTo>
                    <a:pt x="169" y="368"/>
                    <a:pt x="169" y="371"/>
                    <a:pt x="168" y="375"/>
                  </a:cubicBezTo>
                  <a:cubicBezTo>
                    <a:pt x="168" y="378"/>
                    <a:pt x="167" y="381"/>
                    <a:pt x="167" y="384"/>
                  </a:cubicBezTo>
                  <a:cubicBezTo>
                    <a:pt x="166" y="388"/>
                    <a:pt x="165" y="391"/>
                    <a:pt x="164" y="394"/>
                  </a:cubicBezTo>
                  <a:cubicBezTo>
                    <a:pt x="163" y="397"/>
                    <a:pt x="162" y="401"/>
                    <a:pt x="161" y="404"/>
                  </a:cubicBezTo>
                  <a:cubicBezTo>
                    <a:pt x="160" y="407"/>
                    <a:pt x="159" y="410"/>
                    <a:pt x="157" y="413"/>
                  </a:cubicBezTo>
                  <a:cubicBezTo>
                    <a:pt x="156" y="416"/>
                    <a:pt x="155" y="419"/>
                    <a:pt x="153" y="422"/>
                  </a:cubicBezTo>
                  <a:cubicBezTo>
                    <a:pt x="152" y="425"/>
                    <a:pt x="151" y="428"/>
                    <a:pt x="149" y="431"/>
                  </a:cubicBezTo>
                  <a:cubicBezTo>
                    <a:pt x="144" y="440"/>
                    <a:pt x="144" y="440"/>
                    <a:pt x="144" y="440"/>
                  </a:cubicBezTo>
                  <a:cubicBezTo>
                    <a:pt x="139" y="448"/>
                    <a:pt x="139" y="448"/>
                    <a:pt x="139" y="448"/>
                  </a:cubicBezTo>
                  <a:cubicBezTo>
                    <a:pt x="137" y="451"/>
                    <a:pt x="135" y="454"/>
                    <a:pt x="133" y="456"/>
                  </a:cubicBezTo>
                  <a:cubicBezTo>
                    <a:pt x="131" y="459"/>
                    <a:pt x="129" y="462"/>
                    <a:pt x="127" y="464"/>
                  </a:cubicBezTo>
                  <a:cubicBezTo>
                    <a:pt x="121" y="472"/>
                    <a:pt x="121" y="472"/>
                    <a:pt x="121" y="472"/>
                  </a:cubicBezTo>
                  <a:cubicBezTo>
                    <a:pt x="118" y="474"/>
                    <a:pt x="116" y="477"/>
                    <a:pt x="114" y="479"/>
                  </a:cubicBezTo>
                  <a:cubicBezTo>
                    <a:pt x="110" y="484"/>
                    <a:pt x="105" y="489"/>
                    <a:pt x="100" y="493"/>
                  </a:cubicBezTo>
                  <a:cubicBezTo>
                    <a:pt x="96" y="498"/>
                    <a:pt x="91" y="502"/>
                    <a:pt x="86" y="506"/>
                  </a:cubicBezTo>
                  <a:cubicBezTo>
                    <a:pt x="81" y="511"/>
                    <a:pt x="76" y="515"/>
                    <a:pt x="70" y="519"/>
                  </a:cubicBezTo>
                  <a:cubicBezTo>
                    <a:pt x="65" y="523"/>
                    <a:pt x="60" y="527"/>
                    <a:pt x="55" y="530"/>
                  </a:cubicBezTo>
                  <a:cubicBezTo>
                    <a:pt x="49" y="534"/>
                    <a:pt x="44" y="538"/>
                    <a:pt x="38" y="541"/>
                  </a:cubicBezTo>
                  <a:cubicBezTo>
                    <a:pt x="22" y="551"/>
                    <a:pt x="22" y="551"/>
                    <a:pt x="22" y="551"/>
                  </a:cubicBezTo>
                  <a:cubicBezTo>
                    <a:pt x="19" y="540"/>
                    <a:pt x="19" y="540"/>
                    <a:pt x="19" y="540"/>
                  </a:cubicBezTo>
                  <a:cubicBezTo>
                    <a:pt x="27" y="540"/>
                    <a:pt x="34" y="542"/>
                    <a:pt x="41" y="543"/>
                  </a:cubicBezTo>
                  <a:cubicBezTo>
                    <a:pt x="48" y="544"/>
                    <a:pt x="55" y="546"/>
                    <a:pt x="62" y="548"/>
                  </a:cubicBezTo>
                  <a:cubicBezTo>
                    <a:pt x="76" y="552"/>
                    <a:pt x="90" y="557"/>
                    <a:pt x="103" y="563"/>
                  </a:cubicBezTo>
                  <a:cubicBezTo>
                    <a:pt x="129" y="575"/>
                    <a:pt x="154" y="592"/>
                    <a:pt x="173" y="613"/>
                  </a:cubicBezTo>
                  <a:cubicBezTo>
                    <a:pt x="183" y="624"/>
                    <a:pt x="191" y="636"/>
                    <a:pt x="198" y="648"/>
                  </a:cubicBezTo>
                  <a:cubicBezTo>
                    <a:pt x="205" y="661"/>
                    <a:pt x="211" y="675"/>
                    <a:pt x="215" y="688"/>
                  </a:cubicBezTo>
                  <a:cubicBezTo>
                    <a:pt x="217" y="695"/>
                    <a:pt x="219" y="702"/>
                    <a:pt x="220" y="709"/>
                  </a:cubicBezTo>
                  <a:cubicBezTo>
                    <a:pt x="222" y="716"/>
                    <a:pt x="223" y="723"/>
                    <a:pt x="223" y="730"/>
                  </a:cubicBezTo>
                  <a:cubicBezTo>
                    <a:pt x="224" y="738"/>
                    <a:pt x="225" y="745"/>
                    <a:pt x="225" y="752"/>
                  </a:cubicBezTo>
                  <a:cubicBezTo>
                    <a:pt x="225" y="759"/>
                    <a:pt x="225" y="765"/>
                    <a:pt x="225" y="772"/>
                  </a:cubicBezTo>
                  <a:close/>
                  <a:moveTo>
                    <a:pt x="223" y="773"/>
                  </a:moveTo>
                  <a:cubicBezTo>
                    <a:pt x="223" y="766"/>
                    <a:pt x="223" y="759"/>
                    <a:pt x="222" y="752"/>
                  </a:cubicBezTo>
                  <a:cubicBezTo>
                    <a:pt x="222" y="745"/>
                    <a:pt x="221" y="738"/>
                    <a:pt x="220" y="731"/>
                  </a:cubicBezTo>
                  <a:cubicBezTo>
                    <a:pt x="219" y="724"/>
                    <a:pt x="218" y="717"/>
                    <a:pt x="216" y="710"/>
                  </a:cubicBezTo>
                  <a:cubicBezTo>
                    <a:pt x="214" y="703"/>
                    <a:pt x="213" y="696"/>
                    <a:pt x="210" y="690"/>
                  </a:cubicBezTo>
                  <a:cubicBezTo>
                    <a:pt x="206" y="677"/>
                    <a:pt x="200" y="664"/>
                    <a:pt x="193" y="652"/>
                  </a:cubicBezTo>
                  <a:cubicBezTo>
                    <a:pt x="189" y="646"/>
                    <a:pt x="185" y="640"/>
                    <a:pt x="181" y="634"/>
                  </a:cubicBezTo>
                  <a:cubicBezTo>
                    <a:pt x="177" y="629"/>
                    <a:pt x="172" y="624"/>
                    <a:pt x="167" y="619"/>
                  </a:cubicBezTo>
                  <a:cubicBezTo>
                    <a:pt x="148" y="599"/>
                    <a:pt x="124" y="583"/>
                    <a:pt x="99" y="572"/>
                  </a:cubicBezTo>
                  <a:cubicBezTo>
                    <a:pt x="86" y="567"/>
                    <a:pt x="73" y="562"/>
                    <a:pt x="59" y="559"/>
                  </a:cubicBezTo>
                  <a:cubicBezTo>
                    <a:pt x="52" y="557"/>
                    <a:pt x="46" y="556"/>
                    <a:pt x="39" y="555"/>
                  </a:cubicBezTo>
                  <a:cubicBezTo>
                    <a:pt x="32" y="553"/>
                    <a:pt x="25" y="552"/>
                    <a:pt x="18" y="552"/>
                  </a:cubicBezTo>
                  <a:cubicBezTo>
                    <a:pt x="0" y="551"/>
                    <a:pt x="0" y="551"/>
                    <a:pt x="0" y="551"/>
                  </a:cubicBezTo>
                  <a:cubicBezTo>
                    <a:pt x="16" y="541"/>
                    <a:pt x="16" y="541"/>
                    <a:pt x="16" y="541"/>
                  </a:cubicBezTo>
                  <a:cubicBezTo>
                    <a:pt x="32" y="531"/>
                    <a:pt x="32" y="531"/>
                    <a:pt x="32" y="531"/>
                  </a:cubicBezTo>
                  <a:cubicBezTo>
                    <a:pt x="37" y="527"/>
                    <a:pt x="42" y="523"/>
                    <a:pt x="47" y="520"/>
                  </a:cubicBezTo>
                  <a:cubicBezTo>
                    <a:pt x="52" y="516"/>
                    <a:pt x="57" y="512"/>
                    <a:pt x="62" y="508"/>
                  </a:cubicBezTo>
                  <a:cubicBezTo>
                    <a:pt x="67" y="504"/>
                    <a:pt x="72" y="500"/>
                    <a:pt x="77" y="496"/>
                  </a:cubicBezTo>
                  <a:cubicBezTo>
                    <a:pt x="81" y="492"/>
                    <a:pt x="86" y="488"/>
                    <a:pt x="91" y="483"/>
                  </a:cubicBezTo>
                  <a:cubicBezTo>
                    <a:pt x="95" y="479"/>
                    <a:pt x="100" y="475"/>
                    <a:pt x="104" y="470"/>
                  </a:cubicBezTo>
                  <a:cubicBezTo>
                    <a:pt x="106" y="467"/>
                    <a:pt x="108" y="465"/>
                    <a:pt x="110" y="463"/>
                  </a:cubicBezTo>
                  <a:cubicBezTo>
                    <a:pt x="116" y="455"/>
                    <a:pt x="116" y="455"/>
                    <a:pt x="116" y="455"/>
                  </a:cubicBezTo>
                  <a:cubicBezTo>
                    <a:pt x="118" y="453"/>
                    <a:pt x="119" y="450"/>
                    <a:pt x="121" y="448"/>
                  </a:cubicBezTo>
                  <a:cubicBezTo>
                    <a:pt x="123" y="445"/>
                    <a:pt x="125" y="443"/>
                    <a:pt x="126" y="440"/>
                  </a:cubicBezTo>
                  <a:cubicBezTo>
                    <a:pt x="131" y="432"/>
                    <a:pt x="131" y="432"/>
                    <a:pt x="131" y="432"/>
                  </a:cubicBezTo>
                  <a:cubicBezTo>
                    <a:pt x="136" y="424"/>
                    <a:pt x="136" y="424"/>
                    <a:pt x="136" y="424"/>
                  </a:cubicBezTo>
                  <a:cubicBezTo>
                    <a:pt x="137" y="422"/>
                    <a:pt x="138" y="419"/>
                    <a:pt x="140" y="416"/>
                  </a:cubicBezTo>
                  <a:cubicBezTo>
                    <a:pt x="141" y="413"/>
                    <a:pt x="142" y="410"/>
                    <a:pt x="143" y="407"/>
                  </a:cubicBezTo>
                  <a:cubicBezTo>
                    <a:pt x="144" y="405"/>
                    <a:pt x="145" y="402"/>
                    <a:pt x="146" y="399"/>
                  </a:cubicBezTo>
                  <a:cubicBezTo>
                    <a:pt x="147" y="396"/>
                    <a:pt x="148" y="393"/>
                    <a:pt x="149" y="390"/>
                  </a:cubicBezTo>
                  <a:cubicBezTo>
                    <a:pt x="150" y="387"/>
                    <a:pt x="151" y="384"/>
                    <a:pt x="151" y="381"/>
                  </a:cubicBezTo>
                  <a:cubicBezTo>
                    <a:pt x="152" y="378"/>
                    <a:pt x="152" y="375"/>
                    <a:pt x="153" y="372"/>
                  </a:cubicBezTo>
                  <a:cubicBezTo>
                    <a:pt x="153" y="369"/>
                    <a:pt x="154" y="366"/>
                    <a:pt x="154" y="363"/>
                  </a:cubicBezTo>
                  <a:cubicBezTo>
                    <a:pt x="154" y="360"/>
                    <a:pt x="154" y="357"/>
                    <a:pt x="154" y="354"/>
                  </a:cubicBezTo>
                  <a:cubicBezTo>
                    <a:pt x="154" y="348"/>
                    <a:pt x="154" y="342"/>
                    <a:pt x="154" y="336"/>
                  </a:cubicBezTo>
                  <a:cubicBezTo>
                    <a:pt x="153" y="330"/>
                    <a:pt x="152" y="324"/>
                    <a:pt x="151" y="318"/>
                  </a:cubicBezTo>
                  <a:cubicBezTo>
                    <a:pt x="150" y="315"/>
                    <a:pt x="149" y="312"/>
                    <a:pt x="148" y="309"/>
                  </a:cubicBezTo>
                  <a:cubicBezTo>
                    <a:pt x="147" y="307"/>
                    <a:pt x="146" y="304"/>
                    <a:pt x="145" y="302"/>
                  </a:cubicBezTo>
                  <a:cubicBezTo>
                    <a:pt x="139" y="288"/>
                    <a:pt x="139" y="288"/>
                    <a:pt x="139" y="288"/>
                  </a:cubicBezTo>
                  <a:cubicBezTo>
                    <a:pt x="154" y="290"/>
                    <a:pt x="154" y="290"/>
                    <a:pt x="154" y="290"/>
                  </a:cubicBezTo>
                  <a:cubicBezTo>
                    <a:pt x="161" y="291"/>
                    <a:pt x="167" y="291"/>
                    <a:pt x="174" y="291"/>
                  </a:cubicBezTo>
                  <a:cubicBezTo>
                    <a:pt x="181" y="291"/>
                    <a:pt x="188" y="291"/>
                    <a:pt x="195" y="290"/>
                  </a:cubicBezTo>
                  <a:cubicBezTo>
                    <a:pt x="209" y="288"/>
                    <a:pt x="222" y="284"/>
                    <a:pt x="234" y="278"/>
                  </a:cubicBezTo>
                  <a:cubicBezTo>
                    <a:pt x="246" y="271"/>
                    <a:pt x="258" y="263"/>
                    <a:pt x="268" y="254"/>
                  </a:cubicBezTo>
                  <a:cubicBezTo>
                    <a:pt x="278" y="244"/>
                    <a:pt x="286" y="233"/>
                    <a:pt x="294" y="221"/>
                  </a:cubicBezTo>
                  <a:cubicBezTo>
                    <a:pt x="302" y="209"/>
                    <a:pt x="309" y="197"/>
                    <a:pt x="314" y="184"/>
                  </a:cubicBezTo>
                  <a:cubicBezTo>
                    <a:pt x="320" y="171"/>
                    <a:pt x="325" y="157"/>
                    <a:pt x="330" y="144"/>
                  </a:cubicBezTo>
                  <a:cubicBezTo>
                    <a:pt x="334" y="130"/>
                    <a:pt x="338" y="116"/>
                    <a:pt x="341" y="102"/>
                  </a:cubicBezTo>
                  <a:cubicBezTo>
                    <a:pt x="342" y="95"/>
                    <a:pt x="344" y="88"/>
                    <a:pt x="345" y="81"/>
                  </a:cubicBezTo>
                  <a:cubicBezTo>
                    <a:pt x="346" y="74"/>
                    <a:pt x="347" y="67"/>
                    <a:pt x="348" y="60"/>
                  </a:cubicBezTo>
                  <a:cubicBezTo>
                    <a:pt x="350" y="39"/>
                    <a:pt x="350" y="39"/>
                    <a:pt x="350" y="39"/>
                  </a:cubicBezTo>
                  <a:cubicBezTo>
                    <a:pt x="363" y="56"/>
                    <a:pt x="363" y="56"/>
                    <a:pt x="363" y="56"/>
                  </a:cubicBezTo>
                  <a:cubicBezTo>
                    <a:pt x="371" y="67"/>
                    <a:pt x="371" y="67"/>
                    <a:pt x="371" y="67"/>
                  </a:cubicBezTo>
                  <a:cubicBezTo>
                    <a:pt x="379" y="78"/>
                    <a:pt x="379" y="78"/>
                    <a:pt x="379" y="78"/>
                  </a:cubicBezTo>
                  <a:cubicBezTo>
                    <a:pt x="382" y="82"/>
                    <a:pt x="385" y="85"/>
                    <a:pt x="388" y="89"/>
                  </a:cubicBezTo>
                  <a:cubicBezTo>
                    <a:pt x="391" y="93"/>
                    <a:pt x="394" y="96"/>
                    <a:pt x="397" y="100"/>
                  </a:cubicBezTo>
                  <a:cubicBezTo>
                    <a:pt x="407" y="110"/>
                    <a:pt x="407" y="110"/>
                    <a:pt x="407" y="110"/>
                  </a:cubicBezTo>
                  <a:cubicBezTo>
                    <a:pt x="410" y="113"/>
                    <a:pt x="413" y="116"/>
                    <a:pt x="417" y="119"/>
                  </a:cubicBezTo>
                  <a:cubicBezTo>
                    <a:pt x="423" y="125"/>
                    <a:pt x="430" y="131"/>
                    <a:pt x="438" y="137"/>
                  </a:cubicBezTo>
                  <a:cubicBezTo>
                    <a:pt x="445" y="142"/>
                    <a:pt x="453" y="147"/>
                    <a:pt x="461" y="151"/>
                  </a:cubicBezTo>
                  <a:cubicBezTo>
                    <a:pt x="469" y="155"/>
                    <a:pt x="477" y="159"/>
                    <a:pt x="486" y="161"/>
                  </a:cubicBezTo>
                  <a:cubicBezTo>
                    <a:pt x="503" y="166"/>
                    <a:pt x="521" y="168"/>
                    <a:pt x="539" y="165"/>
                  </a:cubicBezTo>
                  <a:cubicBezTo>
                    <a:pt x="556" y="162"/>
                    <a:pt x="574" y="155"/>
                    <a:pt x="589" y="146"/>
                  </a:cubicBezTo>
                  <a:cubicBezTo>
                    <a:pt x="605" y="137"/>
                    <a:pt x="619" y="125"/>
                    <a:pt x="633" y="112"/>
                  </a:cubicBezTo>
                  <a:cubicBezTo>
                    <a:pt x="646" y="99"/>
                    <a:pt x="658" y="85"/>
                    <a:pt x="669" y="70"/>
                  </a:cubicBezTo>
                  <a:cubicBezTo>
                    <a:pt x="675" y="63"/>
                    <a:pt x="680" y="55"/>
                    <a:pt x="685" y="47"/>
                  </a:cubicBezTo>
                  <a:cubicBezTo>
                    <a:pt x="690" y="39"/>
                    <a:pt x="695" y="31"/>
                    <a:pt x="699" y="23"/>
                  </a:cubicBezTo>
                  <a:cubicBezTo>
                    <a:pt x="712" y="0"/>
                    <a:pt x="712" y="0"/>
                    <a:pt x="712" y="0"/>
                  </a:cubicBezTo>
                  <a:cubicBezTo>
                    <a:pt x="709" y="26"/>
                    <a:pt x="709" y="26"/>
                    <a:pt x="709" y="26"/>
                  </a:cubicBezTo>
                  <a:cubicBezTo>
                    <a:pt x="709" y="33"/>
                    <a:pt x="708" y="41"/>
                    <a:pt x="708" y="48"/>
                  </a:cubicBezTo>
                  <a:cubicBezTo>
                    <a:pt x="708" y="56"/>
                    <a:pt x="708" y="63"/>
                    <a:pt x="709" y="71"/>
                  </a:cubicBezTo>
                  <a:cubicBezTo>
                    <a:pt x="709" y="78"/>
                    <a:pt x="710" y="86"/>
                    <a:pt x="711" y="93"/>
                  </a:cubicBezTo>
                  <a:cubicBezTo>
                    <a:pt x="713" y="100"/>
                    <a:pt x="714" y="108"/>
                    <a:pt x="716" y="115"/>
                  </a:cubicBezTo>
                  <a:cubicBezTo>
                    <a:pt x="721" y="129"/>
                    <a:pt x="727" y="143"/>
                    <a:pt x="734" y="156"/>
                  </a:cubicBezTo>
                  <a:cubicBezTo>
                    <a:pt x="742" y="169"/>
                    <a:pt x="751" y="180"/>
                    <a:pt x="762" y="191"/>
                  </a:cubicBezTo>
                  <a:cubicBezTo>
                    <a:pt x="783" y="212"/>
                    <a:pt x="809" y="228"/>
                    <a:pt x="837" y="239"/>
                  </a:cubicBezTo>
                  <a:cubicBezTo>
                    <a:pt x="851" y="245"/>
                    <a:pt x="866" y="249"/>
                    <a:pt x="880" y="253"/>
                  </a:cubicBezTo>
                  <a:cubicBezTo>
                    <a:pt x="888" y="255"/>
                    <a:pt x="895" y="256"/>
                    <a:pt x="903" y="257"/>
                  </a:cubicBezTo>
                  <a:cubicBezTo>
                    <a:pt x="910" y="258"/>
                    <a:pt x="918" y="259"/>
                    <a:pt x="925" y="260"/>
                  </a:cubicBezTo>
                  <a:cubicBezTo>
                    <a:pt x="933" y="260"/>
                    <a:pt x="933" y="260"/>
                    <a:pt x="933" y="260"/>
                  </a:cubicBezTo>
                  <a:cubicBezTo>
                    <a:pt x="926" y="264"/>
                    <a:pt x="926" y="264"/>
                    <a:pt x="926" y="264"/>
                  </a:cubicBezTo>
                  <a:cubicBezTo>
                    <a:pt x="921" y="267"/>
                    <a:pt x="917" y="270"/>
                    <a:pt x="912" y="273"/>
                  </a:cubicBezTo>
                  <a:cubicBezTo>
                    <a:pt x="907" y="276"/>
                    <a:pt x="903" y="280"/>
                    <a:pt x="899" y="283"/>
                  </a:cubicBezTo>
                  <a:cubicBezTo>
                    <a:pt x="890" y="290"/>
                    <a:pt x="883" y="298"/>
                    <a:pt x="877" y="307"/>
                  </a:cubicBezTo>
                  <a:cubicBezTo>
                    <a:pt x="871" y="316"/>
                    <a:pt x="866" y="327"/>
                    <a:pt x="864" y="337"/>
                  </a:cubicBezTo>
                  <a:cubicBezTo>
                    <a:pt x="862" y="348"/>
                    <a:pt x="862" y="359"/>
                    <a:pt x="864" y="370"/>
                  </a:cubicBezTo>
                  <a:cubicBezTo>
                    <a:pt x="867" y="380"/>
                    <a:pt x="871" y="391"/>
                    <a:pt x="876" y="400"/>
                  </a:cubicBezTo>
                  <a:cubicBezTo>
                    <a:pt x="880" y="410"/>
                    <a:pt x="887" y="419"/>
                    <a:pt x="893" y="428"/>
                  </a:cubicBezTo>
                  <a:cubicBezTo>
                    <a:pt x="900" y="437"/>
                    <a:pt x="907" y="445"/>
                    <a:pt x="915" y="453"/>
                  </a:cubicBezTo>
                  <a:cubicBezTo>
                    <a:pt x="919" y="457"/>
                    <a:pt x="923" y="461"/>
                    <a:pt x="927" y="465"/>
                  </a:cubicBezTo>
                  <a:cubicBezTo>
                    <a:pt x="931" y="468"/>
                    <a:pt x="935" y="472"/>
                    <a:pt x="940" y="475"/>
                  </a:cubicBezTo>
                  <a:cubicBezTo>
                    <a:pt x="946" y="480"/>
                    <a:pt x="946" y="480"/>
                    <a:pt x="946" y="480"/>
                  </a:cubicBezTo>
                  <a:cubicBezTo>
                    <a:pt x="938" y="483"/>
                    <a:pt x="938" y="483"/>
                    <a:pt x="938" y="483"/>
                  </a:cubicBezTo>
                  <a:cubicBezTo>
                    <a:pt x="931" y="485"/>
                    <a:pt x="925" y="487"/>
                    <a:pt x="918" y="490"/>
                  </a:cubicBezTo>
                  <a:cubicBezTo>
                    <a:pt x="912" y="492"/>
                    <a:pt x="906" y="495"/>
                    <a:pt x="900" y="498"/>
                  </a:cubicBezTo>
                  <a:cubicBezTo>
                    <a:pt x="894" y="501"/>
                    <a:pt x="888" y="505"/>
                    <a:pt x="882" y="509"/>
                  </a:cubicBezTo>
                  <a:cubicBezTo>
                    <a:pt x="877" y="513"/>
                    <a:pt x="871" y="517"/>
                    <a:pt x="866" y="522"/>
                  </a:cubicBezTo>
                  <a:cubicBezTo>
                    <a:pt x="856" y="531"/>
                    <a:pt x="848" y="542"/>
                    <a:pt x="841" y="554"/>
                  </a:cubicBezTo>
                  <a:cubicBezTo>
                    <a:pt x="834" y="565"/>
                    <a:pt x="829" y="578"/>
                    <a:pt x="825" y="591"/>
                  </a:cubicBezTo>
                  <a:cubicBezTo>
                    <a:pt x="822" y="604"/>
                    <a:pt x="819" y="618"/>
                    <a:pt x="818" y="632"/>
                  </a:cubicBezTo>
                  <a:cubicBezTo>
                    <a:pt x="817" y="645"/>
                    <a:pt x="817" y="659"/>
                    <a:pt x="819" y="673"/>
                  </a:cubicBezTo>
                  <a:cubicBezTo>
                    <a:pt x="820" y="687"/>
                    <a:pt x="821" y="700"/>
                    <a:pt x="824" y="714"/>
                  </a:cubicBezTo>
                  <a:cubicBezTo>
                    <a:pt x="825" y="721"/>
                    <a:pt x="827" y="727"/>
                    <a:pt x="829" y="734"/>
                  </a:cubicBezTo>
                  <a:cubicBezTo>
                    <a:pt x="830" y="741"/>
                    <a:pt x="832" y="748"/>
                    <a:pt x="834" y="754"/>
                  </a:cubicBezTo>
                  <a:cubicBezTo>
                    <a:pt x="840" y="771"/>
                    <a:pt x="840" y="771"/>
                    <a:pt x="840" y="771"/>
                  </a:cubicBezTo>
                  <a:cubicBezTo>
                    <a:pt x="824" y="762"/>
                    <a:pt x="824" y="762"/>
                    <a:pt x="824" y="762"/>
                  </a:cubicBezTo>
                  <a:cubicBezTo>
                    <a:pt x="814" y="757"/>
                    <a:pt x="814" y="757"/>
                    <a:pt x="814" y="757"/>
                  </a:cubicBezTo>
                  <a:cubicBezTo>
                    <a:pt x="803" y="752"/>
                    <a:pt x="803" y="752"/>
                    <a:pt x="803" y="752"/>
                  </a:cubicBezTo>
                  <a:cubicBezTo>
                    <a:pt x="792" y="747"/>
                    <a:pt x="792" y="747"/>
                    <a:pt x="792" y="747"/>
                  </a:cubicBezTo>
                  <a:cubicBezTo>
                    <a:pt x="781" y="742"/>
                    <a:pt x="781" y="742"/>
                    <a:pt x="781" y="742"/>
                  </a:cubicBezTo>
                  <a:cubicBezTo>
                    <a:pt x="773" y="739"/>
                    <a:pt x="766" y="736"/>
                    <a:pt x="758" y="734"/>
                  </a:cubicBezTo>
                  <a:cubicBezTo>
                    <a:pt x="751" y="731"/>
                    <a:pt x="743" y="729"/>
                    <a:pt x="735" y="727"/>
                  </a:cubicBezTo>
                  <a:cubicBezTo>
                    <a:pt x="704" y="719"/>
                    <a:pt x="672" y="717"/>
                    <a:pt x="641" y="723"/>
                  </a:cubicBezTo>
                  <a:cubicBezTo>
                    <a:pt x="625" y="726"/>
                    <a:pt x="610" y="731"/>
                    <a:pt x="596" y="738"/>
                  </a:cubicBezTo>
                  <a:cubicBezTo>
                    <a:pt x="582" y="745"/>
                    <a:pt x="569" y="754"/>
                    <a:pt x="557" y="764"/>
                  </a:cubicBezTo>
                  <a:cubicBezTo>
                    <a:pt x="544" y="774"/>
                    <a:pt x="534" y="786"/>
                    <a:pt x="524" y="798"/>
                  </a:cubicBezTo>
                  <a:cubicBezTo>
                    <a:pt x="519" y="805"/>
                    <a:pt x="515" y="811"/>
                    <a:pt x="510" y="818"/>
                  </a:cubicBezTo>
                  <a:cubicBezTo>
                    <a:pt x="506" y="825"/>
                    <a:pt x="502" y="832"/>
                    <a:pt x="499" y="839"/>
                  </a:cubicBezTo>
                  <a:cubicBezTo>
                    <a:pt x="495" y="849"/>
                    <a:pt x="495" y="849"/>
                    <a:pt x="495" y="849"/>
                  </a:cubicBezTo>
                  <a:cubicBezTo>
                    <a:pt x="489" y="840"/>
                    <a:pt x="489" y="840"/>
                    <a:pt x="489" y="840"/>
                  </a:cubicBezTo>
                  <a:cubicBezTo>
                    <a:pt x="476" y="819"/>
                    <a:pt x="459" y="800"/>
                    <a:pt x="439" y="787"/>
                  </a:cubicBezTo>
                  <a:cubicBezTo>
                    <a:pt x="419" y="773"/>
                    <a:pt x="396" y="763"/>
                    <a:pt x="371" y="759"/>
                  </a:cubicBezTo>
                  <a:cubicBezTo>
                    <a:pt x="347" y="754"/>
                    <a:pt x="322" y="754"/>
                    <a:pt x="297" y="756"/>
                  </a:cubicBezTo>
                  <a:cubicBezTo>
                    <a:pt x="285" y="758"/>
                    <a:pt x="272" y="760"/>
                    <a:pt x="260" y="763"/>
                  </a:cubicBezTo>
                  <a:cubicBezTo>
                    <a:pt x="248" y="766"/>
                    <a:pt x="236" y="769"/>
                    <a:pt x="224" y="774"/>
                  </a:cubicBezTo>
                  <a:cubicBezTo>
                    <a:pt x="223" y="774"/>
                    <a:pt x="223" y="774"/>
                    <a:pt x="223" y="774"/>
                  </a:cubicBezTo>
                  <a:lnTo>
                    <a:pt x="223" y="77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200"/>
            </a:p>
          </p:txBody>
        </p:sp>
        <p:sp>
          <p:nvSpPr>
            <p:cNvPr id="34" name="Freeform 13"/>
            <p:cNvSpPr/>
            <p:nvPr/>
          </p:nvSpPr>
          <p:spPr bwMode="auto">
            <a:xfrm>
              <a:off x="10711120" y="-583279"/>
              <a:ext cx="504825" cy="1241425"/>
            </a:xfrm>
            <a:custGeom>
              <a:avLst/>
              <a:gdLst>
                <a:gd name="T0" fmla="*/ 72 w 119"/>
                <a:gd name="T1" fmla="*/ 21 h 292"/>
                <a:gd name="T2" fmla="*/ 71 w 119"/>
                <a:gd name="T3" fmla="*/ 63 h 292"/>
                <a:gd name="T4" fmla="*/ 67 w 119"/>
                <a:gd name="T5" fmla="*/ 84 h 292"/>
                <a:gd name="T6" fmla="*/ 61 w 119"/>
                <a:gd name="T7" fmla="*/ 105 h 292"/>
                <a:gd name="T8" fmla="*/ 53 w 119"/>
                <a:gd name="T9" fmla="*/ 119 h 292"/>
                <a:gd name="T10" fmla="*/ 47 w 119"/>
                <a:gd name="T11" fmla="*/ 128 h 292"/>
                <a:gd name="T12" fmla="*/ 36 w 119"/>
                <a:gd name="T13" fmla="*/ 141 h 292"/>
                <a:gd name="T14" fmla="*/ 17 w 119"/>
                <a:gd name="T15" fmla="*/ 153 h 292"/>
                <a:gd name="T16" fmla="*/ 28 w 119"/>
                <a:gd name="T17" fmla="*/ 146 h 292"/>
                <a:gd name="T18" fmla="*/ 50 w 119"/>
                <a:gd name="T19" fmla="*/ 158 h 292"/>
                <a:gd name="T20" fmla="*/ 66 w 119"/>
                <a:gd name="T21" fmla="*/ 168 h 292"/>
                <a:gd name="T22" fmla="*/ 80 w 119"/>
                <a:gd name="T23" fmla="*/ 180 h 292"/>
                <a:gd name="T24" fmla="*/ 96 w 119"/>
                <a:gd name="T25" fmla="*/ 199 h 292"/>
                <a:gd name="T26" fmla="*/ 102 w 119"/>
                <a:gd name="T27" fmla="*/ 210 h 292"/>
                <a:gd name="T28" fmla="*/ 110 w 119"/>
                <a:gd name="T29" fmla="*/ 226 h 292"/>
                <a:gd name="T30" fmla="*/ 115 w 119"/>
                <a:gd name="T31" fmla="*/ 244 h 292"/>
                <a:gd name="T32" fmla="*/ 119 w 119"/>
                <a:gd name="T33" fmla="*/ 268 h 292"/>
                <a:gd name="T34" fmla="*/ 118 w 119"/>
                <a:gd name="T35" fmla="*/ 292 h 292"/>
                <a:gd name="T36" fmla="*/ 115 w 119"/>
                <a:gd name="T37" fmla="*/ 268 h 292"/>
                <a:gd name="T38" fmla="*/ 113 w 119"/>
                <a:gd name="T39" fmla="*/ 257 h 292"/>
                <a:gd name="T40" fmla="*/ 88 w 119"/>
                <a:gd name="T41" fmla="*/ 205 h 292"/>
                <a:gd name="T42" fmla="*/ 72 w 119"/>
                <a:gd name="T43" fmla="*/ 188 h 292"/>
                <a:gd name="T44" fmla="*/ 54 w 119"/>
                <a:gd name="T45" fmla="*/ 174 h 292"/>
                <a:gd name="T46" fmla="*/ 34 w 119"/>
                <a:gd name="T47" fmla="*/ 162 h 292"/>
                <a:gd name="T48" fmla="*/ 13 w 119"/>
                <a:gd name="T49" fmla="*/ 154 h 292"/>
                <a:gd name="T50" fmla="*/ 12 w 119"/>
                <a:gd name="T51" fmla="*/ 143 h 292"/>
                <a:gd name="T52" fmla="*/ 28 w 119"/>
                <a:gd name="T53" fmla="*/ 132 h 292"/>
                <a:gd name="T54" fmla="*/ 38 w 119"/>
                <a:gd name="T55" fmla="*/ 121 h 292"/>
                <a:gd name="T56" fmla="*/ 44 w 119"/>
                <a:gd name="T57" fmla="*/ 114 h 292"/>
                <a:gd name="T58" fmla="*/ 51 w 119"/>
                <a:gd name="T59" fmla="*/ 100 h 292"/>
                <a:gd name="T60" fmla="*/ 59 w 119"/>
                <a:gd name="T61" fmla="*/ 82 h 292"/>
                <a:gd name="T62" fmla="*/ 64 w 119"/>
                <a:gd name="T63" fmla="*/ 62 h 292"/>
                <a:gd name="T64" fmla="*/ 67 w 119"/>
                <a:gd name="T65" fmla="*/ 41 h 292"/>
                <a:gd name="T66" fmla="*/ 70 w 119"/>
                <a:gd name="T67" fmla="*/ 0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9" h="292">
                  <a:moveTo>
                    <a:pt x="70" y="0"/>
                  </a:moveTo>
                  <a:cubicBezTo>
                    <a:pt x="71" y="7"/>
                    <a:pt x="72" y="14"/>
                    <a:pt x="72" y="21"/>
                  </a:cubicBezTo>
                  <a:cubicBezTo>
                    <a:pt x="73" y="28"/>
                    <a:pt x="73" y="35"/>
                    <a:pt x="73" y="42"/>
                  </a:cubicBezTo>
                  <a:cubicBezTo>
                    <a:pt x="72" y="49"/>
                    <a:pt x="72" y="56"/>
                    <a:pt x="71" y="63"/>
                  </a:cubicBezTo>
                  <a:cubicBezTo>
                    <a:pt x="71" y="67"/>
                    <a:pt x="70" y="70"/>
                    <a:pt x="69" y="74"/>
                  </a:cubicBezTo>
                  <a:cubicBezTo>
                    <a:pt x="69" y="77"/>
                    <a:pt x="68" y="81"/>
                    <a:pt x="67" y="84"/>
                  </a:cubicBezTo>
                  <a:cubicBezTo>
                    <a:pt x="66" y="87"/>
                    <a:pt x="65" y="91"/>
                    <a:pt x="64" y="94"/>
                  </a:cubicBezTo>
                  <a:cubicBezTo>
                    <a:pt x="63" y="98"/>
                    <a:pt x="62" y="101"/>
                    <a:pt x="61" y="105"/>
                  </a:cubicBezTo>
                  <a:cubicBezTo>
                    <a:pt x="59" y="108"/>
                    <a:pt x="58" y="111"/>
                    <a:pt x="56" y="114"/>
                  </a:cubicBezTo>
                  <a:cubicBezTo>
                    <a:pt x="53" y="119"/>
                    <a:pt x="53" y="119"/>
                    <a:pt x="53" y="119"/>
                  </a:cubicBezTo>
                  <a:cubicBezTo>
                    <a:pt x="50" y="124"/>
                    <a:pt x="50" y="124"/>
                    <a:pt x="50" y="124"/>
                  </a:cubicBezTo>
                  <a:cubicBezTo>
                    <a:pt x="49" y="125"/>
                    <a:pt x="48" y="127"/>
                    <a:pt x="47" y="128"/>
                  </a:cubicBezTo>
                  <a:cubicBezTo>
                    <a:pt x="46" y="130"/>
                    <a:pt x="45" y="131"/>
                    <a:pt x="44" y="133"/>
                  </a:cubicBezTo>
                  <a:cubicBezTo>
                    <a:pt x="41" y="136"/>
                    <a:pt x="39" y="138"/>
                    <a:pt x="36" y="141"/>
                  </a:cubicBezTo>
                  <a:cubicBezTo>
                    <a:pt x="33" y="143"/>
                    <a:pt x="30" y="146"/>
                    <a:pt x="27" y="148"/>
                  </a:cubicBezTo>
                  <a:cubicBezTo>
                    <a:pt x="24" y="150"/>
                    <a:pt x="21" y="151"/>
                    <a:pt x="17" y="153"/>
                  </a:cubicBezTo>
                  <a:cubicBezTo>
                    <a:pt x="16" y="142"/>
                    <a:pt x="16" y="142"/>
                    <a:pt x="16" y="142"/>
                  </a:cubicBezTo>
                  <a:cubicBezTo>
                    <a:pt x="21" y="143"/>
                    <a:pt x="24" y="145"/>
                    <a:pt x="28" y="146"/>
                  </a:cubicBezTo>
                  <a:cubicBezTo>
                    <a:pt x="32" y="148"/>
                    <a:pt x="36" y="150"/>
                    <a:pt x="40" y="152"/>
                  </a:cubicBezTo>
                  <a:cubicBezTo>
                    <a:pt x="43" y="153"/>
                    <a:pt x="47" y="155"/>
                    <a:pt x="50" y="158"/>
                  </a:cubicBezTo>
                  <a:cubicBezTo>
                    <a:pt x="54" y="160"/>
                    <a:pt x="57" y="162"/>
                    <a:pt x="61" y="164"/>
                  </a:cubicBezTo>
                  <a:cubicBezTo>
                    <a:pt x="66" y="168"/>
                    <a:pt x="66" y="168"/>
                    <a:pt x="66" y="168"/>
                  </a:cubicBezTo>
                  <a:cubicBezTo>
                    <a:pt x="71" y="172"/>
                    <a:pt x="71" y="172"/>
                    <a:pt x="71" y="172"/>
                  </a:cubicBezTo>
                  <a:cubicBezTo>
                    <a:pt x="74" y="175"/>
                    <a:pt x="77" y="177"/>
                    <a:pt x="80" y="180"/>
                  </a:cubicBezTo>
                  <a:cubicBezTo>
                    <a:pt x="83" y="183"/>
                    <a:pt x="85" y="186"/>
                    <a:pt x="88" y="189"/>
                  </a:cubicBezTo>
                  <a:cubicBezTo>
                    <a:pt x="91" y="192"/>
                    <a:pt x="93" y="196"/>
                    <a:pt x="96" y="199"/>
                  </a:cubicBezTo>
                  <a:cubicBezTo>
                    <a:pt x="99" y="204"/>
                    <a:pt x="99" y="204"/>
                    <a:pt x="99" y="204"/>
                  </a:cubicBezTo>
                  <a:cubicBezTo>
                    <a:pt x="102" y="210"/>
                    <a:pt x="102" y="210"/>
                    <a:pt x="102" y="210"/>
                  </a:cubicBezTo>
                  <a:cubicBezTo>
                    <a:pt x="104" y="213"/>
                    <a:pt x="106" y="217"/>
                    <a:pt x="108" y="221"/>
                  </a:cubicBezTo>
                  <a:cubicBezTo>
                    <a:pt x="110" y="226"/>
                    <a:pt x="110" y="226"/>
                    <a:pt x="110" y="226"/>
                  </a:cubicBezTo>
                  <a:cubicBezTo>
                    <a:pt x="112" y="232"/>
                    <a:pt x="112" y="232"/>
                    <a:pt x="112" y="232"/>
                  </a:cubicBezTo>
                  <a:cubicBezTo>
                    <a:pt x="113" y="236"/>
                    <a:pt x="114" y="240"/>
                    <a:pt x="115" y="244"/>
                  </a:cubicBezTo>
                  <a:cubicBezTo>
                    <a:pt x="116" y="248"/>
                    <a:pt x="117" y="252"/>
                    <a:pt x="118" y="256"/>
                  </a:cubicBezTo>
                  <a:cubicBezTo>
                    <a:pt x="118" y="260"/>
                    <a:pt x="119" y="264"/>
                    <a:pt x="119" y="268"/>
                  </a:cubicBezTo>
                  <a:cubicBezTo>
                    <a:pt x="119" y="272"/>
                    <a:pt x="119" y="276"/>
                    <a:pt x="119" y="280"/>
                  </a:cubicBezTo>
                  <a:cubicBezTo>
                    <a:pt x="119" y="284"/>
                    <a:pt x="118" y="288"/>
                    <a:pt x="118" y="292"/>
                  </a:cubicBezTo>
                  <a:cubicBezTo>
                    <a:pt x="118" y="288"/>
                    <a:pt x="118" y="284"/>
                    <a:pt x="117" y="280"/>
                  </a:cubicBezTo>
                  <a:cubicBezTo>
                    <a:pt x="116" y="276"/>
                    <a:pt x="116" y="272"/>
                    <a:pt x="115" y="268"/>
                  </a:cubicBezTo>
                  <a:cubicBezTo>
                    <a:pt x="114" y="263"/>
                    <a:pt x="114" y="263"/>
                    <a:pt x="114" y="263"/>
                  </a:cubicBezTo>
                  <a:cubicBezTo>
                    <a:pt x="114" y="261"/>
                    <a:pt x="113" y="259"/>
                    <a:pt x="113" y="257"/>
                  </a:cubicBezTo>
                  <a:cubicBezTo>
                    <a:pt x="112" y="253"/>
                    <a:pt x="111" y="249"/>
                    <a:pt x="109" y="246"/>
                  </a:cubicBezTo>
                  <a:cubicBezTo>
                    <a:pt x="104" y="231"/>
                    <a:pt x="97" y="217"/>
                    <a:pt x="88" y="205"/>
                  </a:cubicBezTo>
                  <a:cubicBezTo>
                    <a:pt x="85" y="202"/>
                    <a:pt x="83" y="199"/>
                    <a:pt x="80" y="196"/>
                  </a:cubicBezTo>
                  <a:cubicBezTo>
                    <a:pt x="78" y="193"/>
                    <a:pt x="75" y="191"/>
                    <a:pt x="72" y="188"/>
                  </a:cubicBezTo>
                  <a:cubicBezTo>
                    <a:pt x="69" y="185"/>
                    <a:pt x="66" y="183"/>
                    <a:pt x="63" y="181"/>
                  </a:cubicBezTo>
                  <a:cubicBezTo>
                    <a:pt x="60" y="178"/>
                    <a:pt x="57" y="176"/>
                    <a:pt x="54" y="174"/>
                  </a:cubicBezTo>
                  <a:cubicBezTo>
                    <a:pt x="51" y="172"/>
                    <a:pt x="48" y="170"/>
                    <a:pt x="44" y="168"/>
                  </a:cubicBezTo>
                  <a:cubicBezTo>
                    <a:pt x="41" y="166"/>
                    <a:pt x="38" y="164"/>
                    <a:pt x="34" y="162"/>
                  </a:cubicBezTo>
                  <a:cubicBezTo>
                    <a:pt x="31" y="160"/>
                    <a:pt x="27" y="159"/>
                    <a:pt x="24" y="158"/>
                  </a:cubicBezTo>
                  <a:cubicBezTo>
                    <a:pt x="20" y="156"/>
                    <a:pt x="17" y="155"/>
                    <a:pt x="13" y="154"/>
                  </a:cubicBezTo>
                  <a:cubicBezTo>
                    <a:pt x="0" y="150"/>
                    <a:pt x="0" y="150"/>
                    <a:pt x="0" y="150"/>
                  </a:cubicBezTo>
                  <a:cubicBezTo>
                    <a:pt x="12" y="143"/>
                    <a:pt x="12" y="143"/>
                    <a:pt x="12" y="143"/>
                  </a:cubicBezTo>
                  <a:cubicBezTo>
                    <a:pt x="15" y="141"/>
                    <a:pt x="18" y="140"/>
                    <a:pt x="21" y="138"/>
                  </a:cubicBezTo>
                  <a:cubicBezTo>
                    <a:pt x="23" y="136"/>
                    <a:pt x="26" y="134"/>
                    <a:pt x="28" y="132"/>
                  </a:cubicBezTo>
                  <a:cubicBezTo>
                    <a:pt x="31" y="130"/>
                    <a:pt x="33" y="128"/>
                    <a:pt x="35" y="125"/>
                  </a:cubicBezTo>
                  <a:cubicBezTo>
                    <a:pt x="36" y="124"/>
                    <a:pt x="37" y="123"/>
                    <a:pt x="38" y="121"/>
                  </a:cubicBezTo>
                  <a:cubicBezTo>
                    <a:pt x="39" y="120"/>
                    <a:pt x="40" y="119"/>
                    <a:pt x="41" y="118"/>
                  </a:cubicBezTo>
                  <a:cubicBezTo>
                    <a:pt x="44" y="114"/>
                    <a:pt x="44" y="114"/>
                    <a:pt x="44" y="114"/>
                  </a:cubicBezTo>
                  <a:cubicBezTo>
                    <a:pt x="47" y="109"/>
                    <a:pt x="47" y="109"/>
                    <a:pt x="47" y="109"/>
                  </a:cubicBezTo>
                  <a:cubicBezTo>
                    <a:pt x="48" y="106"/>
                    <a:pt x="50" y="103"/>
                    <a:pt x="51" y="100"/>
                  </a:cubicBezTo>
                  <a:cubicBezTo>
                    <a:pt x="53" y="97"/>
                    <a:pt x="54" y="94"/>
                    <a:pt x="55" y="91"/>
                  </a:cubicBezTo>
                  <a:cubicBezTo>
                    <a:pt x="56" y="88"/>
                    <a:pt x="58" y="85"/>
                    <a:pt x="59" y="82"/>
                  </a:cubicBezTo>
                  <a:cubicBezTo>
                    <a:pt x="60" y="78"/>
                    <a:pt x="60" y="75"/>
                    <a:pt x="61" y="72"/>
                  </a:cubicBezTo>
                  <a:cubicBezTo>
                    <a:pt x="62" y="68"/>
                    <a:pt x="63" y="65"/>
                    <a:pt x="64" y="62"/>
                  </a:cubicBezTo>
                  <a:cubicBezTo>
                    <a:pt x="64" y="58"/>
                    <a:pt x="65" y="55"/>
                    <a:pt x="66" y="52"/>
                  </a:cubicBezTo>
                  <a:cubicBezTo>
                    <a:pt x="66" y="48"/>
                    <a:pt x="67" y="45"/>
                    <a:pt x="67" y="41"/>
                  </a:cubicBezTo>
                  <a:cubicBezTo>
                    <a:pt x="68" y="35"/>
                    <a:pt x="69" y="28"/>
                    <a:pt x="69" y="21"/>
                  </a:cubicBezTo>
                  <a:cubicBezTo>
                    <a:pt x="69" y="14"/>
                    <a:pt x="70" y="7"/>
                    <a:pt x="7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200"/>
            </a:p>
          </p:txBody>
        </p:sp>
        <p:sp>
          <p:nvSpPr>
            <p:cNvPr id="35" name="Freeform 14"/>
            <p:cNvSpPr/>
            <p:nvPr/>
          </p:nvSpPr>
          <p:spPr bwMode="auto">
            <a:xfrm>
              <a:off x="12954257" y="-1381791"/>
              <a:ext cx="712788" cy="1171575"/>
            </a:xfrm>
            <a:custGeom>
              <a:avLst/>
              <a:gdLst>
                <a:gd name="T0" fmla="*/ 5 w 168"/>
                <a:gd name="T1" fmla="*/ 11 h 276"/>
                <a:gd name="T2" fmla="*/ 18 w 168"/>
                <a:gd name="T3" fmla="*/ 33 h 276"/>
                <a:gd name="T4" fmla="*/ 32 w 168"/>
                <a:gd name="T5" fmla="*/ 53 h 276"/>
                <a:gd name="T6" fmla="*/ 48 w 168"/>
                <a:gd name="T7" fmla="*/ 72 h 276"/>
                <a:gd name="T8" fmla="*/ 67 w 168"/>
                <a:gd name="T9" fmla="*/ 88 h 276"/>
                <a:gd name="T10" fmla="*/ 87 w 168"/>
                <a:gd name="T11" fmla="*/ 101 h 276"/>
                <a:gd name="T12" fmla="*/ 109 w 168"/>
                <a:gd name="T13" fmla="*/ 111 h 276"/>
                <a:gd name="T14" fmla="*/ 127 w 168"/>
                <a:gd name="T15" fmla="*/ 116 h 276"/>
                <a:gd name="T16" fmla="*/ 144 w 168"/>
                <a:gd name="T17" fmla="*/ 118 h 276"/>
                <a:gd name="T18" fmla="*/ 149 w 168"/>
                <a:gd name="T19" fmla="*/ 127 h 276"/>
                <a:gd name="T20" fmla="*/ 139 w 168"/>
                <a:gd name="T21" fmla="*/ 145 h 276"/>
                <a:gd name="T22" fmla="*/ 127 w 168"/>
                <a:gd name="T23" fmla="*/ 185 h 276"/>
                <a:gd name="T24" fmla="*/ 126 w 168"/>
                <a:gd name="T25" fmla="*/ 205 h 276"/>
                <a:gd name="T26" fmla="*/ 128 w 168"/>
                <a:gd name="T27" fmla="*/ 216 h 276"/>
                <a:gd name="T28" fmla="*/ 134 w 168"/>
                <a:gd name="T29" fmla="*/ 235 h 276"/>
                <a:gd name="T30" fmla="*/ 145 w 168"/>
                <a:gd name="T31" fmla="*/ 253 h 276"/>
                <a:gd name="T32" fmla="*/ 152 w 168"/>
                <a:gd name="T33" fmla="*/ 261 h 276"/>
                <a:gd name="T34" fmla="*/ 168 w 168"/>
                <a:gd name="T35" fmla="*/ 276 h 276"/>
                <a:gd name="T36" fmla="*/ 150 w 168"/>
                <a:gd name="T37" fmla="*/ 264 h 276"/>
                <a:gd name="T38" fmla="*/ 142 w 168"/>
                <a:gd name="T39" fmla="*/ 256 h 276"/>
                <a:gd name="T40" fmla="*/ 128 w 168"/>
                <a:gd name="T41" fmla="*/ 238 h 276"/>
                <a:gd name="T42" fmla="*/ 120 w 168"/>
                <a:gd name="T43" fmla="*/ 218 h 276"/>
                <a:gd name="T44" fmla="*/ 117 w 168"/>
                <a:gd name="T45" fmla="*/ 206 h 276"/>
                <a:gd name="T46" fmla="*/ 117 w 168"/>
                <a:gd name="T47" fmla="*/ 184 h 276"/>
                <a:gd name="T48" fmla="*/ 128 w 168"/>
                <a:gd name="T49" fmla="*/ 141 h 276"/>
                <a:gd name="T50" fmla="*/ 139 w 168"/>
                <a:gd name="T51" fmla="*/ 121 h 276"/>
                <a:gd name="T52" fmla="*/ 131 w 168"/>
                <a:gd name="T53" fmla="*/ 128 h 276"/>
                <a:gd name="T54" fmla="*/ 118 w 168"/>
                <a:gd name="T55" fmla="*/ 126 h 276"/>
                <a:gd name="T56" fmla="*/ 93 w 168"/>
                <a:gd name="T57" fmla="*/ 117 h 276"/>
                <a:gd name="T58" fmla="*/ 81 w 168"/>
                <a:gd name="T59" fmla="*/ 111 h 276"/>
                <a:gd name="T60" fmla="*/ 60 w 168"/>
                <a:gd name="T61" fmla="*/ 96 h 276"/>
                <a:gd name="T62" fmla="*/ 42 w 168"/>
                <a:gd name="T63" fmla="*/ 78 h 276"/>
                <a:gd name="T64" fmla="*/ 26 w 168"/>
                <a:gd name="T65" fmla="*/ 58 h 276"/>
                <a:gd name="T66" fmla="*/ 13 w 168"/>
                <a:gd name="T67" fmla="*/ 36 h 276"/>
                <a:gd name="T68" fmla="*/ 0 w 168"/>
                <a:gd name="T69" fmla="*/ 0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8" h="276">
                  <a:moveTo>
                    <a:pt x="0" y="0"/>
                  </a:moveTo>
                  <a:cubicBezTo>
                    <a:pt x="2" y="4"/>
                    <a:pt x="3" y="8"/>
                    <a:pt x="5" y="11"/>
                  </a:cubicBezTo>
                  <a:cubicBezTo>
                    <a:pt x="7" y="15"/>
                    <a:pt x="9" y="19"/>
                    <a:pt x="11" y="22"/>
                  </a:cubicBezTo>
                  <a:cubicBezTo>
                    <a:pt x="13" y="26"/>
                    <a:pt x="15" y="30"/>
                    <a:pt x="18" y="33"/>
                  </a:cubicBezTo>
                  <a:cubicBezTo>
                    <a:pt x="20" y="37"/>
                    <a:pt x="22" y="40"/>
                    <a:pt x="25" y="43"/>
                  </a:cubicBezTo>
                  <a:cubicBezTo>
                    <a:pt x="27" y="47"/>
                    <a:pt x="29" y="50"/>
                    <a:pt x="32" y="53"/>
                  </a:cubicBezTo>
                  <a:cubicBezTo>
                    <a:pt x="34" y="57"/>
                    <a:pt x="37" y="60"/>
                    <a:pt x="40" y="63"/>
                  </a:cubicBezTo>
                  <a:cubicBezTo>
                    <a:pt x="43" y="66"/>
                    <a:pt x="45" y="69"/>
                    <a:pt x="48" y="72"/>
                  </a:cubicBezTo>
                  <a:cubicBezTo>
                    <a:pt x="51" y="75"/>
                    <a:pt x="54" y="78"/>
                    <a:pt x="57" y="80"/>
                  </a:cubicBezTo>
                  <a:cubicBezTo>
                    <a:pt x="60" y="83"/>
                    <a:pt x="63" y="86"/>
                    <a:pt x="67" y="88"/>
                  </a:cubicBezTo>
                  <a:cubicBezTo>
                    <a:pt x="70" y="91"/>
                    <a:pt x="73" y="93"/>
                    <a:pt x="77" y="95"/>
                  </a:cubicBezTo>
                  <a:cubicBezTo>
                    <a:pt x="80" y="97"/>
                    <a:pt x="83" y="99"/>
                    <a:pt x="87" y="101"/>
                  </a:cubicBezTo>
                  <a:cubicBezTo>
                    <a:pt x="91" y="103"/>
                    <a:pt x="94" y="105"/>
                    <a:pt x="98" y="107"/>
                  </a:cubicBezTo>
                  <a:cubicBezTo>
                    <a:pt x="101" y="108"/>
                    <a:pt x="105" y="109"/>
                    <a:pt x="109" y="111"/>
                  </a:cubicBezTo>
                  <a:cubicBezTo>
                    <a:pt x="113" y="112"/>
                    <a:pt x="117" y="113"/>
                    <a:pt x="121" y="114"/>
                  </a:cubicBezTo>
                  <a:cubicBezTo>
                    <a:pt x="123" y="115"/>
                    <a:pt x="125" y="115"/>
                    <a:pt x="127" y="116"/>
                  </a:cubicBezTo>
                  <a:cubicBezTo>
                    <a:pt x="132" y="117"/>
                    <a:pt x="132" y="117"/>
                    <a:pt x="132" y="117"/>
                  </a:cubicBezTo>
                  <a:cubicBezTo>
                    <a:pt x="136" y="117"/>
                    <a:pt x="140" y="118"/>
                    <a:pt x="144" y="118"/>
                  </a:cubicBezTo>
                  <a:cubicBezTo>
                    <a:pt x="154" y="119"/>
                    <a:pt x="154" y="119"/>
                    <a:pt x="154" y="119"/>
                  </a:cubicBezTo>
                  <a:cubicBezTo>
                    <a:pt x="149" y="127"/>
                    <a:pt x="149" y="127"/>
                    <a:pt x="149" y="127"/>
                  </a:cubicBezTo>
                  <a:cubicBezTo>
                    <a:pt x="147" y="130"/>
                    <a:pt x="145" y="133"/>
                    <a:pt x="144" y="136"/>
                  </a:cubicBezTo>
                  <a:cubicBezTo>
                    <a:pt x="142" y="139"/>
                    <a:pt x="140" y="142"/>
                    <a:pt x="139" y="145"/>
                  </a:cubicBezTo>
                  <a:cubicBezTo>
                    <a:pt x="136" y="152"/>
                    <a:pt x="133" y="158"/>
                    <a:pt x="131" y="165"/>
                  </a:cubicBezTo>
                  <a:cubicBezTo>
                    <a:pt x="129" y="171"/>
                    <a:pt x="128" y="178"/>
                    <a:pt x="127" y="185"/>
                  </a:cubicBezTo>
                  <a:cubicBezTo>
                    <a:pt x="127" y="188"/>
                    <a:pt x="126" y="192"/>
                    <a:pt x="126" y="195"/>
                  </a:cubicBezTo>
                  <a:cubicBezTo>
                    <a:pt x="126" y="199"/>
                    <a:pt x="126" y="202"/>
                    <a:pt x="126" y="205"/>
                  </a:cubicBezTo>
                  <a:cubicBezTo>
                    <a:pt x="126" y="207"/>
                    <a:pt x="127" y="209"/>
                    <a:pt x="127" y="211"/>
                  </a:cubicBezTo>
                  <a:cubicBezTo>
                    <a:pt x="127" y="212"/>
                    <a:pt x="127" y="214"/>
                    <a:pt x="128" y="216"/>
                  </a:cubicBezTo>
                  <a:cubicBezTo>
                    <a:pt x="128" y="219"/>
                    <a:pt x="129" y="222"/>
                    <a:pt x="130" y="226"/>
                  </a:cubicBezTo>
                  <a:cubicBezTo>
                    <a:pt x="132" y="229"/>
                    <a:pt x="133" y="232"/>
                    <a:pt x="134" y="235"/>
                  </a:cubicBezTo>
                  <a:cubicBezTo>
                    <a:pt x="136" y="239"/>
                    <a:pt x="137" y="241"/>
                    <a:pt x="139" y="245"/>
                  </a:cubicBezTo>
                  <a:cubicBezTo>
                    <a:pt x="141" y="247"/>
                    <a:pt x="143" y="250"/>
                    <a:pt x="145" y="253"/>
                  </a:cubicBezTo>
                  <a:cubicBezTo>
                    <a:pt x="146" y="255"/>
                    <a:pt x="147" y="256"/>
                    <a:pt x="148" y="257"/>
                  </a:cubicBezTo>
                  <a:cubicBezTo>
                    <a:pt x="152" y="261"/>
                    <a:pt x="152" y="261"/>
                    <a:pt x="152" y="261"/>
                  </a:cubicBezTo>
                  <a:cubicBezTo>
                    <a:pt x="154" y="264"/>
                    <a:pt x="157" y="266"/>
                    <a:pt x="160" y="269"/>
                  </a:cubicBezTo>
                  <a:cubicBezTo>
                    <a:pt x="162" y="271"/>
                    <a:pt x="165" y="274"/>
                    <a:pt x="168" y="276"/>
                  </a:cubicBezTo>
                  <a:cubicBezTo>
                    <a:pt x="165" y="274"/>
                    <a:pt x="162" y="272"/>
                    <a:pt x="159" y="270"/>
                  </a:cubicBezTo>
                  <a:cubicBezTo>
                    <a:pt x="156" y="268"/>
                    <a:pt x="153" y="266"/>
                    <a:pt x="150" y="264"/>
                  </a:cubicBezTo>
                  <a:cubicBezTo>
                    <a:pt x="146" y="260"/>
                    <a:pt x="146" y="260"/>
                    <a:pt x="146" y="260"/>
                  </a:cubicBezTo>
                  <a:cubicBezTo>
                    <a:pt x="144" y="259"/>
                    <a:pt x="143" y="257"/>
                    <a:pt x="142" y="256"/>
                  </a:cubicBezTo>
                  <a:cubicBezTo>
                    <a:pt x="139" y="253"/>
                    <a:pt x="137" y="250"/>
                    <a:pt x="135" y="248"/>
                  </a:cubicBezTo>
                  <a:cubicBezTo>
                    <a:pt x="132" y="245"/>
                    <a:pt x="130" y="242"/>
                    <a:pt x="128" y="238"/>
                  </a:cubicBezTo>
                  <a:cubicBezTo>
                    <a:pt x="126" y="235"/>
                    <a:pt x="125" y="232"/>
                    <a:pt x="123" y="228"/>
                  </a:cubicBezTo>
                  <a:cubicBezTo>
                    <a:pt x="122" y="225"/>
                    <a:pt x="121" y="221"/>
                    <a:pt x="120" y="218"/>
                  </a:cubicBezTo>
                  <a:cubicBezTo>
                    <a:pt x="119" y="216"/>
                    <a:pt x="119" y="214"/>
                    <a:pt x="118" y="212"/>
                  </a:cubicBezTo>
                  <a:cubicBezTo>
                    <a:pt x="118" y="210"/>
                    <a:pt x="118" y="208"/>
                    <a:pt x="117" y="206"/>
                  </a:cubicBezTo>
                  <a:cubicBezTo>
                    <a:pt x="117" y="203"/>
                    <a:pt x="117" y="199"/>
                    <a:pt x="117" y="195"/>
                  </a:cubicBezTo>
                  <a:cubicBezTo>
                    <a:pt x="116" y="191"/>
                    <a:pt x="116" y="188"/>
                    <a:pt x="117" y="184"/>
                  </a:cubicBezTo>
                  <a:cubicBezTo>
                    <a:pt x="117" y="176"/>
                    <a:pt x="119" y="169"/>
                    <a:pt x="121" y="162"/>
                  </a:cubicBezTo>
                  <a:cubicBezTo>
                    <a:pt x="123" y="154"/>
                    <a:pt x="125" y="147"/>
                    <a:pt x="128" y="141"/>
                  </a:cubicBezTo>
                  <a:cubicBezTo>
                    <a:pt x="130" y="137"/>
                    <a:pt x="132" y="134"/>
                    <a:pt x="133" y="130"/>
                  </a:cubicBezTo>
                  <a:cubicBezTo>
                    <a:pt x="135" y="127"/>
                    <a:pt x="137" y="124"/>
                    <a:pt x="139" y="121"/>
                  </a:cubicBezTo>
                  <a:cubicBezTo>
                    <a:pt x="144" y="130"/>
                    <a:pt x="144" y="130"/>
                    <a:pt x="144" y="130"/>
                  </a:cubicBezTo>
                  <a:cubicBezTo>
                    <a:pt x="139" y="129"/>
                    <a:pt x="135" y="129"/>
                    <a:pt x="131" y="128"/>
                  </a:cubicBezTo>
                  <a:cubicBezTo>
                    <a:pt x="124" y="127"/>
                    <a:pt x="124" y="127"/>
                    <a:pt x="124" y="127"/>
                  </a:cubicBezTo>
                  <a:cubicBezTo>
                    <a:pt x="122" y="127"/>
                    <a:pt x="120" y="126"/>
                    <a:pt x="118" y="126"/>
                  </a:cubicBezTo>
                  <a:cubicBezTo>
                    <a:pt x="113" y="125"/>
                    <a:pt x="109" y="123"/>
                    <a:pt x="105" y="122"/>
                  </a:cubicBezTo>
                  <a:cubicBezTo>
                    <a:pt x="101" y="120"/>
                    <a:pt x="97" y="119"/>
                    <a:pt x="93" y="117"/>
                  </a:cubicBezTo>
                  <a:cubicBezTo>
                    <a:pt x="91" y="116"/>
                    <a:pt x="89" y="115"/>
                    <a:pt x="87" y="114"/>
                  </a:cubicBezTo>
                  <a:cubicBezTo>
                    <a:pt x="81" y="111"/>
                    <a:pt x="81" y="111"/>
                    <a:pt x="81" y="111"/>
                  </a:cubicBezTo>
                  <a:cubicBezTo>
                    <a:pt x="78" y="109"/>
                    <a:pt x="74" y="107"/>
                    <a:pt x="70" y="104"/>
                  </a:cubicBezTo>
                  <a:cubicBezTo>
                    <a:pt x="67" y="102"/>
                    <a:pt x="63" y="99"/>
                    <a:pt x="60" y="96"/>
                  </a:cubicBezTo>
                  <a:cubicBezTo>
                    <a:pt x="57" y="93"/>
                    <a:pt x="54" y="91"/>
                    <a:pt x="51" y="87"/>
                  </a:cubicBezTo>
                  <a:cubicBezTo>
                    <a:pt x="47" y="84"/>
                    <a:pt x="45" y="81"/>
                    <a:pt x="42" y="78"/>
                  </a:cubicBezTo>
                  <a:cubicBezTo>
                    <a:pt x="39" y="75"/>
                    <a:pt x="36" y="72"/>
                    <a:pt x="33" y="68"/>
                  </a:cubicBezTo>
                  <a:cubicBezTo>
                    <a:pt x="31" y="65"/>
                    <a:pt x="28" y="61"/>
                    <a:pt x="26" y="58"/>
                  </a:cubicBezTo>
                  <a:cubicBezTo>
                    <a:pt x="24" y="54"/>
                    <a:pt x="21" y="50"/>
                    <a:pt x="19" y="47"/>
                  </a:cubicBezTo>
                  <a:cubicBezTo>
                    <a:pt x="17" y="43"/>
                    <a:pt x="15" y="39"/>
                    <a:pt x="13" y="36"/>
                  </a:cubicBezTo>
                  <a:cubicBezTo>
                    <a:pt x="11" y="32"/>
                    <a:pt x="10" y="28"/>
                    <a:pt x="8" y="24"/>
                  </a:cubicBezTo>
                  <a:cubicBezTo>
                    <a:pt x="5" y="16"/>
                    <a:pt x="2" y="8"/>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200"/>
            </a:p>
          </p:txBody>
        </p:sp>
        <p:sp>
          <p:nvSpPr>
            <p:cNvPr id="36" name="Freeform 15"/>
            <p:cNvSpPr/>
            <p:nvPr/>
          </p:nvSpPr>
          <p:spPr bwMode="auto">
            <a:xfrm>
              <a:off x="12181145" y="529559"/>
              <a:ext cx="1128713" cy="433388"/>
            </a:xfrm>
            <a:custGeom>
              <a:avLst/>
              <a:gdLst>
                <a:gd name="T0" fmla="*/ 0 w 266"/>
                <a:gd name="T1" fmla="*/ 102 h 102"/>
                <a:gd name="T2" fmla="*/ 5 w 266"/>
                <a:gd name="T3" fmla="*/ 90 h 102"/>
                <a:gd name="T4" fmla="*/ 24 w 266"/>
                <a:gd name="T5" fmla="*/ 61 h 102"/>
                <a:gd name="T6" fmla="*/ 41 w 266"/>
                <a:gd name="T7" fmla="*/ 44 h 102"/>
                <a:gd name="T8" fmla="*/ 62 w 266"/>
                <a:gd name="T9" fmla="*/ 29 h 102"/>
                <a:gd name="T10" fmla="*/ 87 w 266"/>
                <a:gd name="T11" fmla="*/ 16 h 102"/>
                <a:gd name="T12" fmla="*/ 100 w 266"/>
                <a:gd name="T13" fmla="*/ 11 h 102"/>
                <a:gd name="T14" fmla="*/ 107 w 266"/>
                <a:gd name="T15" fmla="*/ 9 h 102"/>
                <a:gd name="T16" fmla="*/ 114 w 266"/>
                <a:gd name="T17" fmla="*/ 7 h 102"/>
                <a:gd name="T18" fmla="*/ 143 w 266"/>
                <a:gd name="T19" fmla="*/ 2 h 102"/>
                <a:gd name="T20" fmla="*/ 171 w 266"/>
                <a:gd name="T21" fmla="*/ 0 h 102"/>
                <a:gd name="T22" fmla="*/ 184 w 266"/>
                <a:gd name="T23" fmla="*/ 0 h 102"/>
                <a:gd name="T24" fmla="*/ 196 w 266"/>
                <a:gd name="T25" fmla="*/ 1 h 102"/>
                <a:gd name="T26" fmla="*/ 208 w 266"/>
                <a:gd name="T27" fmla="*/ 2 h 102"/>
                <a:gd name="T28" fmla="*/ 220 w 266"/>
                <a:gd name="T29" fmla="*/ 4 h 102"/>
                <a:gd name="T30" fmla="*/ 239 w 266"/>
                <a:gd name="T31" fmla="*/ 7 h 102"/>
                <a:gd name="T32" fmla="*/ 247 w 266"/>
                <a:gd name="T33" fmla="*/ 9 h 102"/>
                <a:gd name="T34" fmla="*/ 253 w 266"/>
                <a:gd name="T35" fmla="*/ 10 h 102"/>
                <a:gd name="T36" fmla="*/ 266 w 266"/>
                <a:gd name="T37" fmla="*/ 14 h 102"/>
                <a:gd name="T38" fmla="*/ 253 w 266"/>
                <a:gd name="T39" fmla="*/ 13 h 102"/>
                <a:gd name="T40" fmla="*/ 246 w 266"/>
                <a:gd name="T41" fmla="*/ 12 h 102"/>
                <a:gd name="T42" fmla="*/ 238 w 266"/>
                <a:gd name="T43" fmla="*/ 12 h 102"/>
                <a:gd name="T44" fmla="*/ 219 w 266"/>
                <a:gd name="T45" fmla="*/ 10 h 102"/>
                <a:gd name="T46" fmla="*/ 208 w 266"/>
                <a:gd name="T47" fmla="*/ 10 h 102"/>
                <a:gd name="T48" fmla="*/ 196 w 266"/>
                <a:gd name="T49" fmla="*/ 10 h 102"/>
                <a:gd name="T50" fmla="*/ 184 w 266"/>
                <a:gd name="T51" fmla="*/ 10 h 102"/>
                <a:gd name="T52" fmla="*/ 171 w 266"/>
                <a:gd name="T53" fmla="*/ 11 h 102"/>
                <a:gd name="T54" fmla="*/ 144 w 266"/>
                <a:gd name="T55" fmla="*/ 13 h 102"/>
                <a:gd name="T56" fmla="*/ 117 w 266"/>
                <a:gd name="T57" fmla="*/ 19 h 102"/>
                <a:gd name="T58" fmla="*/ 111 w 266"/>
                <a:gd name="T59" fmla="*/ 20 h 102"/>
                <a:gd name="T60" fmla="*/ 104 w 266"/>
                <a:gd name="T61" fmla="*/ 22 h 102"/>
                <a:gd name="T62" fmla="*/ 91 w 266"/>
                <a:gd name="T63" fmla="*/ 27 h 102"/>
                <a:gd name="T64" fmla="*/ 79 w 266"/>
                <a:gd name="T65" fmla="*/ 32 h 102"/>
                <a:gd name="T66" fmla="*/ 67 w 266"/>
                <a:gd name="T67" fmla="*/ 38 h 102"/>
                <a:gd name="T68" fmla="*/ 46 w 266"/>
                <a:gd name="T69" fmla="*/ 51 h 102"/>
                <a:gd name="T70" fmla="*/ 29 w 266"/>
                <a:gd name="T71" fmla="*/ 66 h 102"/>
                <a:gd name="T72" fmla="*/ 16 w 266"/>
                <a:gd name="T73" fmla="*/ 79 h 102"/>
                <a:gd name="T74" fmla="*/ 7 w 266"/>
                <a:gd name="T75" fmla="*/ 91 h 102"/>
                <a:gd name="T76" fmla="*/ 0 w 266"/>
                <a:gd name="T77"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66" h="102">
                  <a:moveTo>
                    <a:pt x="0" y="102"/>
                  </a:moveTo>
                  <a:cubicBezTo>
                    <a:pt x="0" y="102"/>
                    <a:pt x="1" y="97"/>
                    <a:pt x="5" y="90"/>
                  </a:cubicBezTo>
                  <a:cubicBezTo>
                    <a:pt x="8" y="82"/>
                    <a:pt x="14" y="72"/>
                    <a:pt x="24" y="61"/>
                  </a:cubicBezTo>
                  <a:cubicBezTo>
                    <a:pt x="29" y="55"/>
                    <a:pt x="34" y="50"/>
                    <a:pt x="41" y="44"/>
                  </a:cubicBezTo>
                  <a:cubicBezTo>
                    <a:pt x="47" y="39"/>
                    <a:pt x="54" y="34"/>
                    <a:pt x="62" y="29"/>
                  </a:cubicBezTo>
                  <a:cubicBezTo>
                    <a:pt x="70" y="24"/>
                    <a:pt x="78" y="20"/>
                    <a:pt x="87" y="16"/>
                  </a:cubicBezTo>
                  <a:cubicBezTo>
                    <a:pt x="91" y="15"/>
                    <a:pt x="96" y="13"/>
                    <a:pt x="100" y="11"/>
                  </a:cubicBezTo>
                  <a:cubicBezTo>
                    <a:pt x="103" y="11"/>
                    <a:pt x="105" y="10"/>
                    <a:pt x="107" y="9"/>
                  </a:cubicBezTo>
                  <a:cubicBezTo>
                    <a:pt x="114" y="7"/>
                    <a:pt x="114" y="7"/>
                    <a:pt x="114" y="7"/>
                  </a:cubicBezTo>
                  <a:cubicBezTo>
                    <a:pt x="124" y="5"/>
                    <a:pt x="133" y="3"/>
                    <a:pt x="143" y="2"/>
                  </a:cubicBezTo>
                  <a:cubicBezTo>
                    <a:pt x="152" y="1"/>
                    <a:pt x="162" y="0"/>
                    <a:pt x="171" y="0"/>
                  </a:cubicBezTo>
                  <a:cubicBezTo>
                    <a:pt x="175" y="0"/>
                    <a:pt x="180" y="0"/>
                    <a:pt x="184" y="0"/>
                  </a:cubicBezTo>
                  <a:cubicBezTo>
                    <a:pt x="188" y="0"/>
                    <a:pt x="192" y="0"/>
                    <a:pt x="196" y="1"/>
                  </a:cubicBezTo>
                  <a:cubicBezTo>
                    <a:pt x="201" y="1"/>
                    <a:pt x="205" y="2"/>
                    <a:pt x="208" y="2"/>
                  </a:cubicBezTo>
                  <a:cubicBezTo>
                    <a:pt x="212" y="2"/>
                    <a:pt x="216" y="3"/>
                    <a:pt x="220" y="4"/>
                  </a:cubicBezTo>
                  <a:cubicBezTo>
                    <a:pt x="227" y="4"/>
                    <a:pt x="233" y="6"/>
                    <a:pt x="239" y="7"/>
                  </a:cubicBezTo>
                  <a:cubicBezTo>
                    <a:pt x="242" y="8"/>
                    <a:pt x="244" y="8"/>
                    <a:pt x="247" y="9"/>
                  </a:cubicBezTo>
                  <a:cubicBezTo>
                    <a:pt x="249" y="9"/>
                    <a:pt x="251" y="10"/>
                    <a:pt x="253" y="10"/>
                  </a:cubicBezTo>
                  <a:cubicBezTo>
                    <a:pt x="261" y="13"/>
                    <a:pt x="266" y="14"/>
                    <a:pt x="266" y="14"/>
                  </a:cubicBezTo>
                  <a:cubicBezTo>
                    <a:pt x="266" y="14"/>
                    <a:pt x="261" y="14"/>
                    <a:pt x="253" y="13"/>
                  </a:cubicBezTo>
                  <a:cubicBezTo>
                    <a:pt x="251" y="13"/>
                    <a:pt x="249" y="12"/>
                    <a:pt x="246" y="12"/>
                  </a:cubicBezTo>
                  <a:cubicBezTo>
                    <a:pt x="244" y="12"/>
                    <a:pt x="241" y="12"/>
                    <a:pt x="238" y="12"/>
                  </a:cubicBezTo>
                  <a:cubicBezTo>
                    <a:pt x="232" y="11"/>
                    <a:pt x="226" y="11"/>
                    <a:pt x="219" y="10"/>
                  </a:cubicBezTo>
                  <a:cubicBezTo>
                    <a:pt x="215" y="10"/>
                    <a:pt x="212" y="10"/>
                    <a:pt x="208" y="10"/>
                  </a:cubicBezTo>
                  <a:cubicBezTo>
                    <a:pt x="204" y="10"/>
                    <a:pt x="200" y="10"/>
                    <a:pt x="196" y="10"/>
                  </a:cubicBezTo>
                  <a:cubicBezTo>
                    <a:pt x="192" y="10"/>
                    <a:pt x="188" y="10"/>
                    <a:pt x="184" y="10"/>
                  </a:cubicBezTo>
                  <a:cubicBezTo>
                    <a:pt x="180" y="10"/>
                    <a:pt x="175" y="10"/>
                    <a:pt x="171" y="11"/>
                  </a:cubicBezTo>
                  <a:cubicBezTo>
                    <a:pt x="162" y="11"/>
                    <a:pt x="153" y="12"/>
                    <a:pt x="144" y="13"/>
                  </a:cubicBezTo>
                  <a:cubicBezTo>
                    <a:pt x="135" y="15"/>
                    <a:pt x="126" y="16"/>
                    <a:pt x="117" y="19"/>
                  </a:cubicBezTo>
                  <a:cubicBezTo>
                    <a:pt x="111" y="20"/>
                    <a:pt x="111" y="20"/>
                    <a:pt x="111" y="20"/>
                  </a:cubicBezTo>
                  <a:cubicBezTo>
                    <a:pt x="108" y="21"/>
                    <a:pt x="106" y="22"/>
                    <a:pt x="104" y="22"/>
                  </a:cubicBezTo>
                  <a:cubicBezTo>
                    <a:pt x="100" y="24"/>
                    <a:pt x="95" y="25"/>
                    <a:pt x="91" y="27"/>
                  </a:cubicBezTo>
                  <a:cubicBezTo>
                    <a:pt x="87" y="29"/>
                    <a:pt x="83" y="30"/>
                    <a:pt x="79" y="32"/>
                  </a:cubicBezTo>
                  <a:cubicBezTo>
                    <a:pt x="75" y="34"/>
                    <a:pt x="71" y="36"/>
                    <a:pt x="67" y="38"/>
                  </a:cubicBezTo>
                  <a:cubicBezTo>
                    <a:pt x="60" y="42"/>
                    <a:pt x="53" y="47"/>
                    <a:pt x="46" y="51"/>
                  </a:cubicBezTo>
                  <a:cubicBezTo>
                    <a:pt x="40" y="56"/>
                    <a:pt x="34" y="61"/>
                    <a:pt x="29" y="66"/>
                  </a:cubicBezTo>
                  <a:cubicBezTo>
                    <a:pt x="24" y="70"/>
                    <a:pt x="19" y="75"/>
                    <a:pt x="16" y="79"/>
                  </a:cubicBezTo>
                  <a:cubicBezTo>
                    <a:pt x="12" y="84"/>
                    <a:pt x="9" y="88"/>
                    <a:pt x="7" y="91"/>
                  </a:cubicBezTo>
                  <a:cubicBezTo>
                    <a:pt x="2" y="98"/>
                    <a:pt x="0" y="102"/>
                    <a:pt x="0" y="10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200"/>
            </a:p>
          </p:txBody>
        </p:sp>
      </p:grpSp>
      <p:sp>
        <p:nvSpPr>
          <p:cNvPr id="37" name="文本框 12"/>
          <p:cNvSpPr txBox="1"/>
          <p:nvPr/>
        </p:nvSpPr>
        <p:spPr>
          <a:xfrm>
            <a:off x="6153546" y="3139077"/>
            <a:ext cx="1331420" cy="921333"/>
          </a:xfrm>
          <a:prstGeom prst="rect">
            <a:avLst/>
          </a:prstGeom>
          <a:noFill/>
        </p:spPr>
        <p:txBody>
          <a:bodyPr wrap="square"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50000"/>
              </a:lnSpc>
              <a:spcBef>
                <a:spcPts val="600"/>
              </a:spcBef>
              <a:spcAft>
                <a:spcPts val="600"/>
              </a:spcAft>
            </a:pPr>
            <a:r>
              <a:rPr lang="zh-CN" altLang="en-US" sz="1200">
                <a:solidFill>
                  <a:schemeClr val="tx1">
                    <a:lumMod val="65000"/>
                    <a:lumOff val="35000"/>
                  </a:schemeClr>
                </a:solidFill>
              </a:rPr>
              <a:t>请在这里添加内容描述请在这里添加内容描述</a:t>
            </a:r>
            <a:endParaRPr lang="en-US" altLang="zh-CN" sz="1200">
              <a:solidFill>
                <a:schemeClr val="tx1">
                  <a:lumMod val="65000"/>
                  <a:lumOff val="35000"/>
                </a:schemeClr>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标题 23"/>
          <p:cNvSpPr>
            <a:spLocks noGrp="1"/>
          </p:cNvSpPr>
          <p:nvPr>
            <p:ph type="title"/>
          </p:nvPr>
        </p:nvSpPr>
        <p:spPr/>
        <p:txBody>
          <a:bodyPr/>
          <a:lstStyle/>
          <a:p>
            <a:r>
              <a:rPr lang="zh-CN" altLang="en-US">
                <a:latin typeface="+mj-ea"/>
              </a:rPr>
              <a:t>请在这里输入您的标题</a:t>
            </a:r>
          </a:p>
        </p:txBody>
      </p:sp>
      <p:grpSp>
        <p:nvGrpSpPr>
          <p:cNvPr id="39" name="组合 38"/>
          <p:cNvGrpSpPr/>
          <p:nvPr/>
        </p:nvGrpSpPr>
        <p:grpSpPr>
          <a:xfrm>
            <a:off x="4820227" y="1803397"/>
            <a:ext cx="2532496" cy="2413834"/>
            <a:chOff x="1898650" y="2665413"/>
            <a:chExt cx="2574926" cy="2454275"/>
          </a:xfrm>
        </p:grpSpPr>
        <p:sp>
          <p:nvSpPr>
            <p:cNvPr id="40" name="Freeform 5"/>
            <p:cNvSpPr/>
            <p:nvPr/>
          </p:nvSpPr>
          <p:spPr bwMode="auto">
            <a:xfrm>
              <a:off x="2065338" y="2740025"/>
              <a:ext cx="2281238" cy="2281238"/>
            </a:xfrm>
            <a:custGeom>
              <a:avLst/>
              <a:gdLst>
                <a:gd name="T0" fmla="*/ 921 w 1117"/>
                <a:gd name="T1" fmla="*/ 2 h 1117"/>
                <a:gd name="T2" fmla="*/ 288 w 1117"/>
                <a:gd name="T3" fmla="*/ 2 h 1117"/>
                <a:gd name="T4" fmla="*/ 5 w 1117"/>
                <a:gd name="T5" fmla="*/ 2 h 1117"/>
                <a:gd name="T6" fmla="*/ 0 w 1117"/>
                <a:gd name="T7" fmla="*/ 6 h 1117"/>
                <a:gd name="T8" fmla="*/ 0 w 1117"/>
                <a:gd name="T9" fmla="*/ 641 h 1117"/>
                <a:gd name="T10" fmla="*/ 0 w 1117"/>
                <a:gd name="T11" fmla="*/ 924 h 1117"/>
                <a:gd name="T12" fmla="*/ 5 w 1117"/>
                <a:gd name="T13" fmla="*/ 927 h 1117"/>
                <a:gd name="T14" fmla="*/ 189 w 1117"/>
                <a:gd name="T15" fmla="*/ 1113 h 1117"/>
                <a:gd name="T16" fmla="*/ 194 w 1117"/>
                <a:gd name="T17" fmla="*/ 1117 h 1117"/>
                <a:gd name="T18" fmla="*/ 829 w 1117"/>
                <a:gd name="T19" fmla="*/ 1117 h 1117"/>
                <a:gd name="T20" fmla="*/ 1112 w 1117"/>
                <a:gd name="T21" fmla="*/ 1117 h 1117"/>
                <a:gd name="T22" fmla="*/ 1117 w 1117"/>
                <a:gd name="T23" fmla="*/ 1113 h 1117"/>
                <a:gd name="T24" fmla="*/ 1117 w 1117"/>
                <a:gd name="T25" fmla="*/ 477 h 1117"/>
                <a:gd name="T26" fmla="*/ 1117 w 1117"/>
                <a:gd name="T27" fmla="*/ 195 h 1117"/>
                <a:gd name="T28" fmla="*/ 1113 w 1117"/>
                <a:gd name="T29" fmla="*/ 191 h 1117"/>
                <a:gd name="T30" fmla="*/ 926 w 1117"/>
                <a:gd name="T31" fmla="*/ 5 h 1117"/>
                <a:gd name="T32" fmla="*/ 916 w 1117"/>
                <a:gd name="T33" fmla="*/ 6 h 1117"/>
                <a:gd name="T34" fmla="*/ 1112 w 1117"/>
                <a:gd name="T35" fmla="*/ 199 h 1117"/>
                <a:gd name="T36" fmla="*/ 1107 w 1117"/>
                <a:gd name="T37" fmla="*/ 195 h 1117"/>
                <a:gd name="T38" fmla="*/ 1107 w 1117"/>
                <a:gd name="T39" fmla="*/ 830 h 1117"/>
                <a:gd name="T40" fmla="*/ 1107 w 1117"/>
                <a:gd name="T41" fmla="*/ 1113 h 1117"/>
                <a:gd name="T42" fmla="*/ 1113 w 1117"/>
                <a:gd name="T43" fmla="*/ 1109 h 1117"/>
                <a:gd name="T44" fmla="*/ 477 w 1117"/>
                <a:gd name="T45" fmla="*/ 1109 h 1117"/>
                <a:gd name="T46" fmla="*/ 195 w 1117"/>
                <a:gd name="T47" fmla="*/ 1109 h 1117"/>
                <a:gd name="T48" fmla="*/ 199 w 1117"/>
                <a:gd name="T49" fmla="*/ 1113 h 1117"/>
                <a:gd name="T50" fmla="*/ 5 w 1117"/>
                <a:gd name="T51" fmla="*/ 920 h 1117"/>
                <a:gd name="T52" fmla="*/ 10 w 1117"/>
                <a:gd name="T53" fmla="*/ 924 h 1117"/>
                <a:gd name="T54" fmla="*/ 10 w 1117"/>
                <a:gd name="T55" fmla="*/ 288 h 1117"/>
                <a:gd name="T56" fmla="*/ 10 w 1117"/>
                <a:gd name="T57" fmla="*/ 5 h 1117"/>
                <a:gd name="T58" fmla="*/ 5 w 1117"/>
                <a:gd name="T59" fmla="*/ 9 h 1117"/>
                <a:gd name="T60" fmla="*/ 638 w 1117"/>
                <a:gd name="T61" fmla="*/ 9 h 1117"/>
                <a:gd name="T62" fmla="*/ 921 w 1117"/>
                <a:gd name="T63" fmla="*/ 9 h 1117"/>
                <a:gd name="T64" fmla="*/ 921 w 1117"/>
                <a:gd name="T65" fmla="*/ 2 h 1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17" h="1117">
                  <a:moveTo>
                    <a:pt x="921" y="2"/>
                  </a:moveTo>
                  <a:cubicBezTo>
                    <a:pt x="710" y="2"/>
                    <a:pt x="499" y="2"/>
                    <a:pt x="288" y="2"/>
                  </a:cubicBezTo>
                  <a:cubicBezTo>
                    <a:pt x="194" y="2"/>
                    <a:pt x="99" y="2"/>
                    <a:pt x="5" y="2"/>
                  </a:cubicBezTo>
                  <a:cubicBezTo>
                    <a:pt x="3" y="2"/>
                    <a:pt x="0" y="4"/>
                    <a:pt x="0" y="6"/>
                  </a:cubicBezTo>
                  <a:cubicBezTo>
                    <a:pt x="0" y="218"/>
                    <a:pt x="0" y="430"/>
                    <a:pt x="0" y="641"/>
                  </a:cubicBezTo>
                  <a:cubicBezTo>
                    <a:pt x="0" y="736"/>
                    <a:pt x="0" y="830"/>
                    <a:pt x="0" y="924"/>
                  </a:cubicBezTo>
                  <a:cubicBezTo>
                    <a:pt x="0" y="927"/>
                    <a:pt x="2" y="927"/>
                    <a:pt x="5" y="927"/>
                  </a:cubicBezTo>
                  <a:cubicBezTo>
                    <a:pt x="107" y="929"/>
                    <a:pt x="188" y="1012"/>
                    <a:pt x="189" y="1113"/>
                  </a:cubicBezTo>
                  <a:cubicBezTo>
                    <a:pt x="189" y="1116"/>
                    <a:pt x="192" y="1117"/>
                    <a:pt x="194" y="1117"/>
                  </a:cubicBezTo>
                  <a:cubicBezTo>
                    <a:pt x="405" y="1117"/>
                    <a:pt x="617" y="1117"/>
                    <a:pt x="829" y="1117"/>
                  </a:cubicBezTo>
                  <a:cubicBezTo>
                    <a:pt x="923" y="1117"/>
                    <a:pt x="1017" y="1117"/>
                    <a:pt x="1112" y="1117"/>
                  </a:cubicBezTo>
                  <a:cubicBezTo>
                    <a:pt x="1114" y="1117"/>
                    <a:pt x="1117" y="1115"/>
                    <a:pt x="1117" y="1113"/>
                  </a:cubicBezTo>
                  <a:cubicBezTo>
                    <a:pt x="1117" y="901"/>
                    <a:pt x="1117" y="689"/>
                    <a:pt x="1117" y="477"/>
                  </a:cubicBezTo>
                  <a:cubicBezTo>
                    <a:pt x="1117" y="383"/>
                    <a:pt x="1117" y="289"/>
                    <a:pt x="1117" y="195"/>
                  </a:cubicBezTo>
                  <a:cubicBezTo>
                    <a:pt x="1117" y="192"/>
                    <a:pt x="1115" y="191"/>
                    <a:pt x="1113" y="191"/>
                  </a:cubicBezTo>
                  <a:cubicBezTo>
                    <a:pt x="1010" y="194"/>
                    <a:pt x="927" y="106"/>
                    <a:pt x="926" y="5"/>
                  </a:cubicBezTo>
                  <a:cubicBezTo>
                    <a:pt x="926" y="0"/>
                    <a:pt x="916" y="2"/>
                    <a:pt x="916" y="6"/>
                  </a:cubicBezTo>
                  <a:cubicBezTo>
                    <a:pt x="918" y="111"/>
                    <a:pt x="1004" y="201"/>
                    <a:pt x="1112" y="199"/>
                  </a:cubicBezTo>
                  <a:cubicBezTo>
                    <a:pt x="1110" y="197"/>
                    <a:pt x="1109" y="196"/>
                    <a:pt x="1107" y="195"/>
                  </a:cubicBezTo>
                  <a:cubicBezTo>
                    <a:pt x="1107" y="407"/>
                    <a:pt x="1107" y="619"/>
                    <a:pt x="1107" y="830"/>
                  </a:cubicBezTo>
                  <a:cubicBezTo>
                    <a:pt x="1107" y="925"/>
                    <a:pt x="1107" y="1019"/>
                    <a:pt x="1107" y="1113"/>
                  </a:cubicBezTo>
                  <a:cubicBezTo>
                    <a:pt x="1109" y="1112"/>
                    <a:pt x="1111" y="1111"/>
                    <a:pt x="1113" y="1109"/>
                  </a:cubicBezTo>
                  <a:cubicBezTo>
                    <a:pt x="901" y="1109"/>
                    <a:pt x="689" y="1109"/>
                    <a:pt x="477" y="1109"/>
                  </a:cubicBezTo>
                  <a:cubicBezTo>
                    <a:pt x="383" y="1109"/>
                    <a:pt x="289" y="1109"/>
                    <a:pt x="195" y="1109"/>
                  </a:cubicBezTo>
                  <a:cubicBezTo>
                    <a:pt x="196" y="1110"/>
                    <a:pt x="197" y="1112"/>
                    <a:pt x="199" y="1113"/>
                  </a:cubicBezTo>
                  <a:cubicBezTo>
                    <a:pt x="197" y="1006"/>
                    <a:pt x="112" y="922"/>
                    <a:pt x="5" y="920"/>
                  </a:cubicBezTo>
                  <a:cubicBezTo>
                    <a:pt x="7" y="921"/>
                    <a:pt x="8" y="922"/>
                    <a:pt x="10" y="924"/>
                  </a:cubicBezTo>
                  <a:cubicBezTo>
                    <a:pt x="10" y="712"/>
                    <a:pt x="10" y="500"/>
                    <a:pt x="10" y="288"/>
                  </a:cubicBezTo>
                  <a:cubicBezTo>
                    <a:pt x="10" y="194"/>
                    <a:pt x="10" y="100"/>
                    <a:pt x="10" y="5"/>
                  </a:cubicBezTo>
                  <a:cubicBezTo>
                    <a:pt x="8" y="7"/>
                    <a:pt x="6" y="8"/>
                    <a:pt x="5" y="9"/>
                  </a:cubicBezTo>
                  <a:cubicBezTo>
                    <a:pt x="216" y="9"/>
                    <a:pt x="427" y="9"/>
                    <a:pt x="638" y="9"/>
                  </a:cubicBezTo>
                  <a:cubicBezTo>
                    <a:pt x="732" y="9"/>
                    <a:pt x="826" y="9"/>
                    <a:pt x="921" y="9"/>
                  </a:cubicBezTo>
                  <a:cubicBezTo>
                    <a:pt x="926" y="9"/>
                    <a:pt x="928" y="2"/>
                    <a:pt x="921" y="2"/>
                  </a:cubicBezTo>
                  <a:close/>
                </a:path>
              </a:pathLst>
            </a:custGeom>
            <a:solidFill>
              <a:schemeClr val="tx1"/>
            </a:solidFill>
            <a:ln>
              <a:noFill/>
            </a:ln>
          </p:spPr>
          <p:txBody>
            <a:bodyPr vert="horz" wrap="square" lIns="91440" tIns="45720" rIns="91440" bIns="45720" numCol="1" anchor="t" anchorCtr="0" compatLnSpc="1"/>
            <a:lstStyle/>
            <a:p>
              <a:endParaRPr lang="zh-CN" altLang="en-US"/>
            </a:p>
          </p:txBody>
        </p:sp>
        <p:sp>
          <p:nvSpPr>
            <p:cNvPr id="41" name="Freeform 6"/>
            <p:cNvSpPr/>
            <p:nvPr/>
          </p:nvSpPr>
          <p:spPr bwMode="auto">
            <a:xfrm>
              <a:off x="2082800" y="2700338"/>
              <a:ext cx="2246313" cy="2370138"/>
            </a:xfrm>
            <a:custGeom>
              <a:avLst/>
              <a:gdLst>
                <a:gd name="T0" fmla="*/ 916 w 1100"/>
                <a:gd name="T1" fmla="*/ 23 h 1161"/>
                <a:gd name="T2" fmla="*/ 302 w 1100"/>
                <a:gd name="T3" fmla="*/ 7 h 1161"/>
                <a:gd name="T4" fmla="*/ 29 w 1100"/>
                <a:gd name="T5" fmla="*/ 0 h 1161"/>
                <a:gd name="T6" fmla="*/ 24 w 1100"/>
                <a:gd name="T7" fmla="*/ 4 h 1161"/>
                <a:gd name="T8" fmla="*/ 7 w 1100"/>
                <a:gd name="T9" fmla="*/ 649 h 1161"/>
                <a:gd name="T10" fmla="*/ 0 w 1100"/>
                <a:gd name="T11" fmla="*/ 937 h 1161"/>
                <a:gd name="T12" fmla="*/ 4 w 1100"/>
                <a:gd name="T13" fmla="*/ 940 h 1161"/>
                <a:gd name="T14" fmla="*/ 178 w 1100"/>
                <a:gd name="T15" fmla="*/ 1134 h 1161"/>
                <a:gd name="T16" fmla="*/ 182 w 1100"/>
                <a:gd name="T17" fmla="*/ 1137 h 1161"/>
                <a:gd name="T18" fmla="*/ 797 w 1100"/>
                <a:gd name="T19" fmla="*/ 1153 h 1161"/>
                <a:gd name="T20" fmla="*/ 1071 w 1100"/>
                <a:gd name="T21" fmla="*/ 1160 h 1161"/>
                <a:gd name="T22" fmla="*/ 1076 w 1100"/>
                <a:gd name="T23" fmla="*/ 1157 h 1161"/>
                <a:gd name="T24" fmla="*/ 1093 w 1100"/>
                <a:gd name="T25" fmla="*/ 511 h 1161"/>
                <a:gd name="T26" fmla="*/ 1100 w 1100"/>
                <a:gd name="T27" fmla="*/ 224 h 1161"/>
                <a:gd name="T28" fmla="*/ 1096 w 1100"/>
                <a:gd name="T29" fmla="*/ 220 h 1161"/>
                <a:gd name="T30" fmla="*/ 920 w 1100"/>
                <a:gd name="T31" fmla="*/ 27 h 1161"/>
                <a:gd name="T32" fmla="*/ 911 w 1100"/>
                <a:gd name="T33" fmla="*/ 27 h 1161"/>
                <a:gd name="T34" fmla="*/ 1095 w 1100"/>
                <a:gd name="T35" fmla="*/ 227 h 1161"/>
                <a:gd name="T36" fmla="*/ 1091 w 1100"/>
                <a:gd name="T37" fmla="*/ 224 h 1161"/>
                <a:gd name="T38" fmla="*/ 1074 w 1100"/>
                <a:gd name="T39" fmla="*/ 870 h 1161"/>
                <a:gd name="T40" fmla="*/ 1066 w 1100"/>
                <a:gd name="T41" fmla="*/ 1157 h 1161"/>
                <a:gd name="T42" fmla="*/ 1072 w 1100"/>
                <a:gd name="T43" fmla="*/ 1153 h 1161"/>
                <a:gd name="T44" fmla="*/ 457 w 1100"/>
                <a:gd name="T45" fmla="*/ 1137 h 1161"/>
                <a:gd name="T46" fmla="*/ 183 w 1100"/>
                <a:gd name="T47" fmla="*/ 1130 h 1161"/>
                <a:gd name="T48" fmla="*/ 187 w 1100"/>
                <a:gd name="T49" fmla="*/ 1134 h 1161"/>
                <a:gd name="T50" fmla="*/ 5 w 1100"/>
                <a:gd name="T51" fmla="*/ 933 h 1161"/>
                <a:gd name="T52" fmla="*/ 9 w 1100"/>
                <a:gd name="T53" fmla="*/ 936 h 1161"/>
                <a:gd name="T54" fmla="*/ 26 w 1100"/>
                <a:gd name="T55" fmla="*/ 291 h 1161"/>
                <a:gd name="T56" fmla="*/ 33 w 1100"/>
                <a:gd name="T57" fmla="*/ 3 h 1161"/>
                <a:gd name="T58" fmla="*/ 28 w 1100"/>
                <a:gd name="T59" fmla="*/ 7 h 1161"/>
                <a:gd name="T60" fmla="*/ 642 w 1100"/>
                <a:gd name="T61" fmla="*/ 23 h 1161"/>
                <a:gd name="T62" fmla="*/ 915 w 1100"/>
                <a:gd name="T63" fmla="*/ 30 h 1161"/>
                <a:gd name="T64" fmla="*/ 916 w 1100"/>
                <a:gd name="T65" fmla="*/ 23 h 1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00" h="1161">
                  <a:moveTo>
                    <a:pt x="916" y="23"/>
                  </a:moveTo>
                  <a:cubicBezTo>
                    <a:pt x="711" y="18"/>
                    <a:pt x="507" y="13"/>
                    <a:pt x="302" y="7"/>
                  </a:cubicBezTo>
                  <a:cubicBezTo>
                    <a:pt x="211" y="5"/>
                    <a:pt x="120" y="2"/>
                    <a:pt x="29" y="0"/>
                  </a:cubicBezTo>
                  <a:cubicBezTo>
                    <a:pt x="27" y="0"/>
                    <a:pt x="24" y="2"/>
                    <a:pt x="24" y="4"/>
                  </a:cubicBezTo>
                  <a:cubicBezTo>
                    <a:pt x="18" y="219"/>
                    <a:pt x="13" y="434"/>
                    <a:pt x="7" y="649"/>
                  </a:cubicBezTo>
                  <a:cubicBezTo>
                    <a:pt x="5" y="745"/>
                    <a:pt x="2" y="841"/>
                    <a:pt x="0" y="937"/>
                  </a:cubicBezTo>
                  <a:cubicBezTo>
                    <a:pt x="0" y="939"/>
                    <a:pt x="2" y="940"/>
                    <a:pt x="4" y="940"/>
                  </a:cubicBezTo>
                  <a:cubicBezTo>
                    <a:pt x="103" y="945"/>
                    <a:pt x="179" y="1031"/>
                    <a:pt x="178" y="1134"/>
                  </a:cubicBezTo>
                  <a:cubicBezTo>
                    <a:pt x="178" y="1136"/>
                    <a:pt x="180" y="1137"/>
                    <a:pt x="182" y="1137"/>
                  </a:cubicBezTo>
                  <a:cubicBezTo>
                    <a:pt x="387" y="1143"/>
                    <a:pt x="592" y="1148"/>
                    <a:pt x="797" y="1153"/>
                  </a:cubicBezTo>
                  <a:cubicBezTo>
                    <a:pt x="888" y="1156"/>
                    <a:pt x="979" y="1158"/>
                    <a:pt x="1071" y="1160"/>
                  </a:cubicBezTo>
                  <a:cubicBezTo>
                    <a:pt x="1072" y="1161"/>
                    <a:pt x="1076" y="1159"/>
                    <a:pt x="1076" y="1157"/>
                  </a:cubicBezTo>
                  <a:cubicBezTo>
                    <a:pt x="1081" y="941"/>
                    <a:pt x="1087" y="726"/>
                    <a:pt x="1093" y="511"/>
                  </a:cubicBezTo>
                  <a:cubicBezTo>
                    <a:pt x="1095" y="415"/>
                    <a:pt x="1098" y="319"/>
                    <a:pt x="1100" y="224"/>
                  </a:cubicBezTo>
                  <a:cubicBezTo>
                    <a:pt x="1100" y="221"/>
                    <a:pt x="1098" y="220"/>
                    <a:pt x="1096" y="220"/>
                  </a:cubicBezTo>
                  <a:cubicBezTo>
                    <a:pt x="996" y="220"/>
                    <a:pt x="919" y="128"/>
                    <a:pt x="920" y="27"/>
                  </a:cubicBezTo>
                  <a:cubicBezTo>
                    <a:pt x="920" y="21"/>
                    <a:pt x="911" y="23"/>
                    <a:pt x="911" y="27"/>
                  </a:cubicBezTo>
                  <a:cubicBezTo>
                    <a:pt x="909" y="134"/>
                    <a:pt x="991" y="228"/>
                    <a:pt x="1095" y="227"/>
                  </a:cubicBezTo>
                  <a:cubicBezTo>
                    <a:pt x="1093" y="226"/>
                    <a:pt x="1092" y="225"/>
                    <a:pt x="1091" y="224"/>
                  </a:cubicBezTo>
                  <a:cubicBezTo>
                    <a:pt x="1085" y="439"/>
                    <a:pt x="1080" y="654"/>
                    <a:pt x="1074" y="870"/>
                  </a:cubicBezTo>
                  <a:cubicBezTo>
                    <a:pt x="1071" y="965"/>
                    <a:pt x="1069" y="1061"/>
                    <a:pt x="1066" y="1157"/>
                  </a:cubicBezTo>
                  <a:cubicBezTo>
                    <a:pt x="1068" y="1156"/>
                    <a:pt x="1070" y="1155"/>
                    <a:pt x="1072" y="1153"/>
                  </a:cubicBezTo>
                  <a:cubicBezTo>
                    <a:pt x="867" y="1148"/>
                    <a:pt x="662" y="1143"/>
                    <a:pt x="457" y="1137"/>
                  </a:cubicBezTo>
                  <a:cubicBezTo>
                    <a:pt x="365" y="1135"/>
                    <a:pt x="274" y="1132"/>
                    <a:pt x="183" y="1130"/>
                  </a:cubicBezTo>
                  <a:cubicBezTo>
                    <a:pt x="184" y="1131"/>
                    <a:pt x="186" y="1132"/>
                    <a:pt x="187" y="1134"/>
                  </a:cubicBezTo>
                  <a:cubicBezTo>
                    <a:pt x="188" y="1025"/>
                    <a:pt x="108" y="937"/>
                    <a:pt x="5" y="933"/>
                  </a:cubicBezTo>
                  <a:cubicBezTo>
                    <a:pt x="6" y="934"/>
                    <a:pt x="8" y="935"/>
                    <a:pt x="9" y="936"/>
                  </a:cubicBezTo>
                  <a:cubicBezTo>
                    <a:pt x="15" y="721"/>
                    <a:pt x="20" y="506"/>
                    <a:pt x="26" y="291"/>
                  </a:cubicBezTo>
                  <a:cubicBezTo>
                    <a:pt x="28" y="195"/>
                    <a:pt x="31" y="99"/>
                    <a:pt x="33" y="3"/>
                  </a:cubicBezTo>
                  <a:cubicBezTo>
                    <a:pt x="32" y="5"/>
                    <a:pt x="30" y="6"/>
                    <a:pt x="28" y="7"/>
                  </a:cubicBezTo>
                  <a:cubicBezTo>
                    <a:pt x="233" y="13"/>
                    <a:pt x="437" y="18"/>
                    <a:pt x="642" y="23"/>
                  </a:cubicBezTo>
                  <a:cubicBezTo>
                    <a:pt x="733" y="26"/>
                    <a:pt x="824" y="28"/>
                    <a:pt x="915" y="30"/>
                  </a:cubicBezTo>
                  <a:cubicBezTo>
                    <a:pt x="920" y="31"/>
                    <a:pt x="922" y="23"/>
                    <a:pt x="916" y="23"/>
                  </a:cubicBezTo>
                  <a:close/>
                </a:path>
              </a:pathLst>
            </a:custGeom>
            <a:solidFill>
              <a:schemeClr val="tx1"/>
            </a:solidFill>
            <a:ln>
              <a:noFill/>
            </a:ln>
          </p:spPr>
          <p:txBody>
            <a:bodyPr vert="horz" wrap="square" lIns="91440" tIns="45720" rIns="91440" bIns="45720" numCol="1" anchor="t" anchorCtr="0" compatLnSpc="1"/>
            <a:lstStyle/>
            <a:p>
              <a:endParaRPr lang="zh-CN" altLang="en-US"/>
            </a:p>
          </p:txBody>
        </p:sp>
        <p:sp>
          <p:nvSpPr>
            <p:cNvPr id="42" name="Freeform 7"/>
            <p:cNvSpPr/>
            <p:nvPr/>
          </p:nvSpPr>
          <p:spPr bwMode="auto">
            <a:xfrm>
              <a:off x="1970088" y="2776538"/>
              <a:ext cx="2446338" cy="2270125"/>
            </a:xfrm>
            <a:custGeom>
              <a:avLst/>
              <a:gdLst>
                <a:gd name="T0" fmla="*/ 968 w 1198"/>
                <a:gd name="T1" fmla="*/ 2 h 1111"/>
                <a:gd name="T2" fmla="*/ 302 w 1198"/>
                <a:gd name="T3" fmla="*/ 17 h 1111"/>
                <a:gd name="T4" fmla="*/ 6 w 1198"/>
                <a:gd name="T5" fmla="*/ 24 h 1111"/>
                <a:gd name="T6" fmla="*/ 1 w 1198"/>
                <a:gd name="T7" fmla="*/ 28 h 1111"/>
                <a:gd name="T8" fmla="*/ 15 w 1198"/>
                <a:gd name="T9" fmla="*/ 650 h 1111"/>
                <a:gd name="T10" fmla="*/ 21 w 1198"/>
                <a:gd name="T11" fmla="*/ 927 h 1111"/>
                <a:gd name="T12" fmla="*/ 26 w 1198"/>
                <a:gd name="T13" fmla="*/ 930 h 1111"/>
                <a:gd name="T14" fmla="*/ 224 w 1198"/>
                <a:gd name="T15" fmla="*/ 1108 h 1111"/>
                <a:gd name="T16" fmla="*/ 229 w 1198"/>
                <a:gd name="T17" fmla="*/ 1111 h 1111"/>
                <a:gd name="T18" fmla="*/ 896 w 1198"/>
                <a:gd name="T19" fmla="*/ 1095 h 1111"/>
                <a:gd name="T20" fmla="*/ 1193 w 1198"/>
                <a:gd name="T21" fmla="*/ 1089 h 1111"/>
                <a:gd name="T22" fmla="*/ 1198 w 1198"/>
                <a:gd name="T23" fmla="*/ 1085 h 1111"/>
                <a:gd name="T24" fmla="*/ 1184 w 1198"/>
                <a:gd name="T25" fmla="*/ 462 h 1111"/>
                <a:gd name="T26" fmla="*/ 1177 w 1198"/>
                <a:gd name="T27" fmla="*/ 185 h 1111"/>
                <a:gd name="T28" fmla="*/ 1173 w 1198"/>
                <a:gd name="T29" fmla="*/ 182 h 1111"/>
                <a:gd name="T30" fmla="*/ 972 w 1198"/>
                <a:gd name="T31" fmla="*/ 5 h 1111"/>
                <a:gd name="T32" fmla="*/ 962 w 1198"/>
                <a:gd name="T33" fmla="*/ 6 h 1111"/>
                <a:gd name="T34" fmla="*/ 1172 w 1198"/>
                <a:gd name="T35" fmla="*/ 189 h 1111"/>
                <a:gd name="T36" fmla="*/ 1167 w 1198"/>
                <a:gd name="T37" fmla="*/ 186 h 1111"/>
                <a:gd name="T38" fmla="*/ 1182 w 1198"/>
                <a:gd name="T39" fmla="*/ 808 h 1111"/>
                <a:gd name="T40" fmla="*/ 1188 w 1198"/>
                <a:gd name="T41" fmla="*/ 1085 h 1111"/>
                <a:gd name="T42" fmla="*/ 1194 w 1198"/>
                <a:gd name="T43" fmla="*/ 1081 h 1111"/>
                <a:gd name="T44" fmla="*/ 527 w 1198"/>
                <a:gd name="T45" fmla="*/ 1097 h 1111"/>
                <a:gd name="T46" fmla="*/ 230 w 1198"/>
                <a:gd name="T47" fmla="*/ 1104 h 1111"/>
                <a:gd name="T48" fmla="*/ 234 w 1198"/>
                <a:gd name="T49" fmla="*/ 1107 h 1111"/>
                <a:gd name="T50" fmla="*/ 27 w 1198"/>
                <a:gd name="T51" fmla="*/ 923 h 1111"/>
                <a:gd name="T52" fmla="*/ 31 w 1198"/>
                <a:gd name="T53" fmla="*/ 926 h 1111"/>
                <a:gd name="T54" fmla="*/ 17 w 1198"/>
                <a:gd name="T55" fmla="*/ 304 h 1111"/>
                <a:gd name="T56" fmla="*/ 11 w 1198"/>
                <a:gd name="T57" fmla="*/ 27 h 1111"/>
                <a:gd name="T58" fmla="*/ 5 w 1198"/>
                <a:gd name="T59" fmla="*/ 31 h 1111"/>
                <a:gd name="T60" fmla="*/ 671 w 1198"/>
                <a:gd name="T61" fmla="*/ 15 h 1111"/>
                <a:gd name="T62" fmla="*/ 967 w 1198"/>
                <a:gd name="T63" fmla="*/ 9 h 1111"/>
                <a:gd name="T64" fmla="*/ 968 w 1198"/>
                <a:gd name="T65" fmla="*/ 2 h 1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98" h="1111">
                  <a:moveTo>
                    <a:pt x="968" y="2"/>
                  </a:moveTo>
                  <a:cubicBezTo>
                    <a:pt x="746" y="7"/>
                    <a:pt x="524" y="12"/>
                    <a:pt x="302" y="17"/>
                  </a:cubicBezTo>
                  <a:cubicBezTo>
                    <a:pt x="203" y="19"/>
                    <a:pt x="105" y="22"/>
                    <a:pt x="6" y="24"/>
                  </a:cubicBezTo>
                  <a:cubicBezTo>
                    <a:pt x="4" y="24"/>
                    <a:pt x="0" y="26"/>
                    <a:pt x="1" y="28"/>
                  </a:cubicBezTo>
                  <a:cubicBezTo>
                    <a:pt x="5" y="235"/>
                    <a:pt x="10" y="443"/>
                    <a:pt x="15" y="650"/>
                  </a:cubicBezTo>
                  <a:cubicBezTo>
                    <a:pt x="17" y="742"/>
                    <a:pt x="19" y="835"/>
                    <a:pt x="21" y="927"/>
                  </a:cubicBezTo>
                  <a:cubicBezTo>
                    <a:pt x="21" y="929"/>
                    <a:pt x="24" y="930"/>
                    <a:pt x="26" y="930"/>
                  </a:cubicBezTo>
                  <a:cubicBezTo>
                    <a:pt x="133" y="929"/>
                    <a:pt x="220" y="1008"/>
                    <a:pt x="224" y="1108"/>
                  </a:cubicBezTo>
                  <a:cubicBezTo>
                    <a:pt x="224" y="1110"/>
                    <a:pt x="227" y="1111"/>
                    <a:pt x="229" y="1111"/>
                  </a:cubicBezTo>
                  <a:cubicBezTo>
                    <a:pt x="451" y="1106"/>
                    <a:pt x="674" y="1101"/>
                    <a:pt x="896" y="1095"/>
                  </a:cubicBezTo>
                  <a:cubicBezTo>
                    <a:pt x="995" y="1093"/>
                    <a:pt x="1094" y="1091"/>
                    <a:pt x="1193" y="1089"/>
                  </a:cubicBezTo>
                  <a:cubicBezTo>
                    <a:pt x="1195" y="1088"/>
                    <a:pt x="1198" y="1087"/>
                    <a:pt x="1198" y="1085"/>
                  </a:cubicBezTo>
                  <a:cubicBezTo>
                    <a:pt x="1193" y="877"/>
                    <a:pt x="1189" y="670"/>
                    <a:pt x="1184" y="462"/>
                  </a:cubicBezTo>
                  <a:cubicBezTo>
                    <a:pt x="1182" y="370"/>
                    <a:pt x="1180" y="278"/>
                    <a:pt x="1177" y="185"/>
                  </a:cubicBezTo>
                  <a:cubicBezTo>
                    <a:pt x="1177" y="183"/>
                    <a:pt x="1175" y="182"/>
                    <a:pt x="1173" y="182"/>
                  </a:cubicBezTo>
                  <a:cubicBezTo>
                    <a:pt x="1065" y="187"/>
                    <a:pt x="976" y="103"/>
                    <a:pt x="972" y="5"/>
                  </a:cubicBezTo>
                  <a:cubicBezTo>
                    <a:pt x="972" y="0"/>
                    <a:pt x="962" y="1"/>
                    <a:pt x="962" y="6"/>
                  </a:cubicBezTo>
                  <a:cubicBezTo>
                    <a:pt x="966" y="109"/>
                    <a:pt x="1059" y="195"/>
                    <a:pt x="1172" y="189"/>
                  </a:cubicBezTo>
                  <a:cubicBezTo>
                    <a:pt x="1171" y="188"/>
                    <a:pt x="1169" y="187"/>
                    <a:pt x="1167" y="186"/>
                  </a:cubicBezTo>
                  <a:cubicBezTo>
                    <a:pt x="1172" y="394"/>
                    <a:pt x="1177" y="601"/>
                    <a:pt x="1182" y="808"/>
                  </a:cubicBezTo>
                  <a:cubicBezTo>
                    <a:pt x="1184" y="901"/>
                    <a:pt x="1186" y="993"/>
                    <a:pt x="1188" y="1085"/>
                  </a:cubicBezTo>
                  <a:cubicBezTo>
                    <a:pt x="1190" y="1084"/>
                    <a:pt x="1192" y="1083"/>
                    <a:pt x="1194" y="1081"/>
                  </a:cubicBezTo>
                  <a:cubicBezTo>
                    <a:pt x="971" y="1087"/>
                    <a:pt x="749" y="1092"/>
                    <a:pt x="527" y="1097"/>
                  </a:cubicBezTo>
                  <a:cubicBezTo>
                    <a:pt x="428" y="1099"/>
                    <a:pt x="329" y="1101"/>
                    <a:pt x="230" y="1104"/>
                  </a:cubicBezTo>
                  <a:cubicBezTo>
                    <a:pt x="231" y="1105"/>
                    <a:pt x="233" y="1106"/>
                    <a:pt x="234" y="1107"/>
                  </a:cubicBezTo>
                  <a:cubicBezTo>
                    <a:pt x="230" y="1002"/>
                    <a:pt x="139" y="922"/>
                    <a:pt x="27" y="923"/>
                  </a:cubicBezTo>
                  <a:cubicBezTo>
                    <a:pt x="28" y="924"/>
                    <a:pt x="30" y="925"/>
                    <a:pt x="31" y="926"/>
                  </a:cubicBezTo>
                  <a:cubicBezTo>
                    <a:pt x="27" y="719"/>
                    <a:pt x="22" y="511"/>
                    <a:pt x="17" y="304"/>
                  </a:cubicBezTo>
                  <a:cubicBezTo>
                    <a:pt x="15" y="212"/>
                    <a:pt x="13" y="119"/>
                    <a:pt x="11" y="27"/>
                  </a:cubicBezTo>
                  <a:cubicBezTo>
                    <a:pt x="9" y="28"/>
                    <a:pt x="7" y="30"/>
                    <a:pt x="5" y="31"/>
                  </a:cubicBezTo>
                  <a:cubicBezTo>
                    <a:pt x="227" y="26"/>
                    <a:pt x="449" y="21"/>
                    <a:pt x="671" y="15"/>
                  </a:cubicBezTo>
                  <a:cubicBezTo>
                    <a:pt x="769" y="13"/>
                    <a:pt x="868" y="11"/>
                    <a:pt x="967" y="9"/>
                  </a:cubicBezTo>
                  <a:cubicBezTo>
                    <a:pt x="973" y="9"/>
                    <a:pt x="974" y="1"/>
                    <a:pt x="968" y="2"/>
                  </a:cubicBezTo>
                  <a:close/>
                </a:path>
              </a:pathLst>
            </a:custGeom>
            <a:solidFill>
              <a:schemeClr val="tx1"/>
            </a:solidFill>
            <a:ln>
              <a:noFill/>
            </a:ln>
          </p:spPr>
          <p:txBody>
            <a:bodyPr vert="horz" wrap="square" lIns="91440" tIns="45720" rIns="91440" bIns="45720" numCol="1" anchor="t" anchorCtr="0" compatLnSpc="1"/>
            <a:lstStyle/>
            <a:p>
              <a:endParaRPr lang="zh-CN" altLang="en-US"/>
            </a:p>
          </p:txBody>
        </p:sp>
        <p:sp>
          <p:nvSpPr>
            <p:cNvPr id="43" name="Freeform 8"/>
            <p:cNvSpPr>
              <a:spLocks noEditPoints="1"/>
            </p:cNvSpPr>
            <p:nvPr/>
          </p:nvSpPr>
          <p:spPr bwMode="auto">
            <a:xfrm>
              <a:off x="4106863" y="2665413"/>
              <a:ext cx="366713" cy="312738"/>
            </a:xfrm>
            <a:custGeom>
              <a:avLst/>
              <a:gdLst>
                <a:gd name="T0" fmla="*/ 175 w 180"/>
                <a:gd name="T1" fmla="*/ 44 h 153"/>
                <a:gd name="T2" fmla="*/ 161 w 180"/>
                <a:gd name="T3" fmla="*/ 66 h 153"/>
                <a:gd name="T4" fmla="*/ 123 w 180"/>
                <a:gd name="T5" fmla="*/ 77 h 153"/>
                <a:gd name="T6" fmla="*/ 152 w 180"/>
                <a:gd name="T7" fmla="*/ 32 h 153"/>
                <a:gd name="T8" fmla="*/ 126 w 180"/>
                <a:gd name="T9" fmla="*/ 5 h 153"/>
                <a:gd name="T10" fmla="*/ 175 w 180"/>
                <a:gd name="T11" fmla="*/ 73 h 153"/>
                <a:gd name="T12" fmla="*/ 133 w 180"/>
                <a:gd name="T13" fmla="*/ 27 h 153"/>
                <a:gd name="T14" fmla="*/ 147 w 180"/>
                <a:gd name="T15" fmla="*/ 9 h 153"/>
                <a:gd name="T16" fmla="*/ 173 w 180"/>
                <a:gd name="T17" fmla="*/ 85 h 153"/>
                <a:gd name="T18" fmla="*/ 157 w 180"/>
                <a:gd name="T19" fmla="*/ 69 h 153"/>
                <a:gd name="T20" fmla="*/ 149 w 180"/>
                <a:gd name="T21" fmla="*/ 80 h 153"/>
                <a:gd name="T22" fmla="*/ 153 w 180"/>
                <a:gd name="T23" fmla="*/ 98 h 153"/>
                <a:gd name="T24" fmla="*/ 158 w 180"/>
                <a:gd name="T25" fmla="*/ 71 h 153"/>
                <a:gd name="T26" fmla="*/ 149 w 180"/>
                <a:gd name="T27" fmla="*/ 108 h 153"/>
                <a:gd name="T28" fmla="*/ 139 w 180"/>
                <a:gd name="T29" fmla="*/ 98 h 153"/>
                <a:gd name="T30" fmla="*/ 150 w 180"/>
                <a:gd name="T31" fmla="*/ 129 h 153"/>
                <a:gd name="T32" fmla="*/ 152 w 180"/>
                <a:gd name="T33" fmla="*/ 128 h 153"/>
                <a:gd name="T34" fmla="*/ 115 w 180"/>
                <a:gd name="T35" fmla="*/ 131 h 153"/>
                <a:gd name="T36" fmla="*/ 113 w 180"/>
                <a:gd name="T37" fmla="*/ 137 h 153"/>
                <a:gd name="T38" fmla="*/ 101 w 180"/>
                <a:gd name="T39" fmla="*/ 30 h 153"/>
                <a:gd name="T40" fmla="*/ 142 w 180"/>
                <a:gd name="T41" fmla="*/ 138 h 153"/>
                <a:gd name="T42" fmla="*/ 140 w 180"/>
                <a:gd name="T43" fmla="*/ 132 h 153"/>
                <a:gd name="T44" fmla="*/ 135 w 180"/>
                <a:gd name="T45" fmla="*/ 144 h 153"/>
                <a:gd name="T46" fmla="*/ 120 w 180"/>
                <a:gd name="T47" fmla="*/ 128 h 153"/>
                <a:gd name="T48" fmla="*/ 130 w 180"/>
                <a:gd name="T49" fmla="*/ 72 h 153"/>
                <a:gd name="T50" fmla="*/ 116 w 180"/>
                <a:gd name="T51" fmla="*/ 57 h 153"/>
                <a:gd name="T52" fmla="*/ 110 w 180"/>
                <a:gd name="T53" fmla="*/ 133 h 153"/>
                <a:gd name="T54" fmla="*/ 112 w 180"/>
                <a:gd name="T55" fmla="*/ 150 h 153"/>
                <a:gd name="T56" fmla="*/ 104 w 180"/>
                <a:gd name="T57" fmla="*/ 138 h 153"/>
                <a:gd name="T58" fmla="*/ 17 w 180"/>
                <a:gd name="T59" fmla="*/ 153 h 153"/>
                <a:gd name="T60" fmla="*/ 3 w 180"/>
                <a:gd name="T61" fmla="*/ 53 h 153"/>
                <a:gd name="T62" fmla="*/ 14 w 180"/>
                <a:gd name="T63" fmla="*/ 81 h 153"/>
                <a:gd name="T64" fmla="*/ 70 w 180"/>
                <a:gd name="T65" fmla="*/ 44 h 153"/>
                <a:gd name="T66" fmla="*/ 37 w 180"/>
                <a:gd name="T67" fmla="*/ 15 h 153"/>
                <a:gd name="T68" fmla="*/ 75 w 180"/>
                <a:gd name="T69" fmla="*/ 81 h 153"/>
                <a:gd name="T70" fmla="*/ 17 w 180"/>
                <a:gd name="T71" fmla="*/ 20 h 153"/>
                <a:gd name="T72" fmla="*/ 75 w 180"/>
                <a:gd name="T73" fmla="*/ 67 h 153"/>
                <a:gd name="T74" fmla="*/ 27 w 180"/>
                <a:gd name="T75" fmla="*/ 16 h 153"/>
                <a:gd name="T76" fmla="*/ 71 w 180"/>
                <a:gd name="T77" fmla="*/ 94 h 153"/>
                <a:gd name="T78" fmla="*/ 54 w 180"/>
                <a:gd name="T79" fmla="*/ 80 h 153"/>
                <a:gd name="T80" fmla="*/ 59 w 180"/>
                <a:gd name="T81" fmla="*/ 96 h 153"/>
                <a:gd name="T82" fmla="*/ 65 w 180"/>
                <a:gd name="T83" fmla="*/ 106 h 153"/>
                <a:gd name="T84" fmla="*/ 52 w 180"/>
                <a:gd name="T85" fmla="*/ 105 h 153"/>
                <a:gd name="T86" fmla="*/ 56 w 180"/>
                <a:gd name="T87" fmla="*/ 78 h 153"/>
                <a:gd name="T88" fmla="*/ 12 w 180"/>
                <a:gd name="T89" fmla="*/ 31 h 153"/>
                <a:gd name="T90" fmla="*/ 37 w 180"/>
                <a:gd name="T91" fmla="*/ 109 h 153"/>
                <a:gd name="T92" fmla="*/ 45 w 180"/>
                <a:gd name="T93" fmla="*/ 85 h 153"/>
                <a:gd name="T94" fmla="*/ 46 w 180"/>
                <a:gd name="T95" fmla="*/ 129 h 153"/>
                <a:gd name="T96" fmla="*/ 25 w 180"/>
                <a:gd name="T97" fmla="*/ 63 h 153"/>
                <a:gd name="T98" fmla="*/ 5 w 180"/>
                <a:gd name="T99" fmla="*/ 42 h 153"/>
                <a:gd name="T100" fmla="*/ 30 w 180"/>
                <a:gd name="T101" fmla="*/ 132 h 153"/>
                <a:gd name="T102" fmla="*/ 27 w 180"/>
                <a:gd name="T103" fmla="*/ 143 h 153"/>
                <a:gd name="T104" fmla="*/ 12 w 180"/>
                <a:gd name="T105" fmla="*/ 130 h 153"/>
                <a:gd name="T106" fmla="*/ 27 w 180"/>
                <a:gd name="T107" fmla="*/ 83 h 153"/>
                <a:gd name="T108" fmla="*/ 5 w 180"/>
                <a:gd name="T109" fmla="*/ 58 h 153"/>
                <a:gd name="T110" fmla="*/ 27 w 180"/>
                <a:gd name="T111" fmla="*/ 83 h 153"/>
                <a:gd name="T112" fmla="*/ 8 w 180"/>
                <a:gd name="T113" fmla="*/ 137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80" h="153">
                  <a:moveTo>
                    <a:pt x="168" y="109"/>
                  </a:moveTo>
                  <a:cubicBezTo>
                    <a:pt x="156" y="135"/>
                    <a:pt x="137" y="149"/>
                    <a:pt x="113" y="152"/>
                  </a:cubicBezTo>
                  <a:cubicBezTo>
                    <a:pt x="113" y="152"/>
                    <a:pt x="113" y="152"/>
                    <a:pt x="113" y="152"/>
                  </a:cubicBezTo>
                  <a:cubicBezTo>
                    <a:pt x="112" y="152"/>
                    <a:pt x="112" y="152"/>
                    <a:pt x="112" y="151"/>
                  </a:cubicBezTo>
                  <a:cubicBezTo>
                    <a:pt x="112" y="151"/>
                    <a:pt x="112" y="151"/>
                    <a:pt x="112" y="151"/>
                  </a:cubicBezTo>
                  <a:cubicBezTo>
                    <a:pt x="112" y="150"/>
                    <a:pt x="112" y="150"/>
                    <a:pt x="113" y="150"/>
                  </a:cubicBezTo>
                  <a:cubicBezTo>
                    <a:pt x="118" y="148"/>
                    <a:pt x="122" y="147"/>
                    <a:pt x="125" y="146"/>
                  </a:cubicBezTo>
                  <a:cubicBezTo>
                    <a:pt x="150" y="136"/>
                    <a:pt x="166" y="116"/>
                    <a:pt x="173" y="85"/>
                  </a:cubicBezTo>
                  <a:cubicBezTo>
                    <a:pt x="175" y="77"/>
                    <a:pt x="176" y="68"/>
                    <a:pt x="176" y="60"/>
                  </a:cubicBezTo>
                  <a:cubicBezTo>
                    <a:pt x="176" y="55"/>
                    <a:pt x="176" y="49"/>
                    <a:pt x="175" y="44"/>
                  </a:cubicBezTo>
                  <a:cubicBezTo>
                    <a:pt x="172" y="26"/>
                    <a:pt x="166" y="14"/>
                    <a:pt x="157" y="9"/>
                  </a:cubicBezTo>
                  <a:cubicBezTo>
                    <a:pt x="152" y="5"/>
                    <a:pt x="146" y="3"/>
                    <a:pt x="140" y="3"/>
                  </a:cubicBezTo>
                  <a:cubicBezTo>
                    <a:pt x="134" y="3"/>
                    <a:pt x="128" y="5"/>
                    <a:pt x="122" y="9"/>
                  </a:cubicBezTo>
                  <a:cubicBezTo>
                    <a:pt x="108" y="15"/>
                    <a:pt x="101" y="25"/>
                    <a:pt x="100" y="38"/>
                  </a:cubicBezTo>
                  <a:cubicBezTo>
                    <a:pt x="100" y="39"/>
                    <a:pt x="100" y="40"/>
                    <a:pt x="100" y="41"/>
                  </a:cubicBezTo>
                  <a:cubicBezTo>
                    <a:pt x="100" y="56"/>
                    <a:pt x="107" y="66"/>
                    <a:pt x="120" y="71"/>
                  </a:cubicBezTo>
                  <a:cubicBezTo>
                    <a:pt x="126" y="74"/>
                    <a:pt x="131" y="75"/>
                    <a:pt x="136" y="75"/>
                  </a:cubicBezTo>
                  <a:cubicBezTo>
                    <a:pt x="144" y="75"/>
                    <a:pt x="151" y="72"/>
                    <a:pt x="158" y="66"/>
                  </a:cubicBezTo>
                  <a:cubicBezTo>
                    <a:pt x="158" y="65"/>
                    <a:pt x="159" y="65"/>
                    <a:pt x="159" y="65"/>
                  </a:cubicBezTo>
                  <a:cubicBezTo>
                    <a:pt x="160" y="65"/>
                    <a:pt x="160" y="65"/>
                    <a:pt x="161" y="66"/>
                  </a:cubicBezTo>
                  <a:cubicBezTo>
                    <a:pt x="161" y="66"/>
                    <a:pt x="161" y="67"/>
                    <a:pt x="161" y="67"/>
                  </a:cubicBezTo>
                  <a:cubicBezTo>
                    <a:pt x="161" y="68"/>
                    <a:pt x="161" y="68"/>
                    <a:pt x="161" y="69"/>
                  </a:cubicBezTo>
                  <a:cubicBezTo>
                    <a:pt x="160" y="69"/>
                    <a:pt x="160" y="70"/>
                    <a:pt x="160" y="70"/>
                  </a:cubicBezTo>
                  <a:cubicBezTo>
                    <a:pt x="159" y="70"/>
                    <a:pt x="159" y="69"/>
                    <a:pt x="158" y="69"/>
                  </a:cubicBezTo>
                  <a:cubicBezTo>
                    <a:pt x="158" y="68"/>
                    <a:pt x="157" y="68"/>
                    <a:pt x="157" y="67"/>
                  </a:cubicBezTo>
                  <a:cubicBezTo>
                    <a:pt x="157" y="67"/>
                    <a:pt x="157" y="66"/>
                    <a:pt x="158" y="66"/>
                  </a:cubicBezTo>
                  <a:cubicBezTo>
                    <a:pt x="158" y="66"/>
                    <a:pt x="158" y="66"/>
                    <a:pt x="158" y="66"/>
                  </a:cubicBezTo>
                  <a:cubicBezTo>
                    <a:pt x="159" y="67"/>
                    <a:pt x="160" y="68"/>
                    <a:pt x="161" y="69"/>
                  </a:cubicBezTo>
                  <a:cubicBezTo>
                    <a:pt x="154" y="76"/>
                    <a:pt x="146" y="79"/>
                    <a:pt x="137" y="79"/>
                  </a:cubicBezTo>
                  <a:cubicBezTo>
                    <a:pt x="132" y="79"/>
                    <a:pt x="127" y="78"/>
                    <a:pt x="123" y="77"/>
                  </a:cubicBezTo>
                  <a:cubicBezTo>
                    <a:pt x="107" y="72"/>
                    <a:pt x="99" y="62"/>
                    <a:pt x="97" y="48"/>
                  </a:cubicBezTo>
                  <a:cubicBezTo>
                    <a:pt x="96" y="46"/>
                    <a:pt x="96" y="44"/>
                    <a:pt x="96" y="42"/>
                  </a:cubicBezTo>
                  <a:cubicBezTo>
                    <a:pt x="96" y="33"/>
                    <a:pt x="99" y="25"/>
                    <a:pt x="105" y="17"/>
                  </a:cubicBezTo>
                  <a:cubicBezTo>
                    <a:pt x="112" y="8"/>
                    <a:pt x="121" y="2"/>
                    <a:pt x="133" y="0"/>
                  </a:cubicBezTo>
                  <a:cubicBezTo>
                    <a:pt x="135" y="0"/>
                    <a:pt x="138" y="0"/>
                    <a:pt x="141" y="0"/>
                  </a:cubicBezTo>
                  <a:cubicBezTo>
                    <a:pt x="149" y="0"/>
                    <a:pt x="155" y="2"/>
                    <a:pt x="161" y="6"/>
                  </a:cubicBezTo>
                  <a:cubicBezTo>
                    <a:pt x="169" y="13"/>
                    <a:pt x="174" y="23"/>
                    <a:pt x="177" y="37"/>
                  </a:cubicBezTo>
                  <a:cubicBezTo>
                    <a:pt x="179" y="45"/>
                    <a:pt x="180" y="53"/>
                    <a:pt x="180" y="61"/>
                  </a:cubicBezTo>
                  <a:cubicBezTo>
                    <a:pt x="180" y="77"/>
                    <a:pt x="176" y="93"/>
                    <a:pt x="168" y="109"/>
                  </a:cubicBezTo>
                  <a:close/>
                  <a:moveTo>
                    <a:pt x="152" y="32"/>
                  </a:moveTo>
                  <a:cubicBezTo>
                    <a:pt x="168" y="47"/>
                    <a:pt x="177" y="55"/>
                    <a:pt x="178" y="57"/>
                  </a:cubicBezTo>
                  <a:cubicBezTo>
                    <a:pt x="178" y="57"/>
                    <a:pt x="178" y="57"/>
                    <a:pt x="178" y="57"/>
                  </a:cubicBezTo>
                  <a:cubicBezTo>
                    <a:pt x="178" y="57"/>
                    <a:pt x="178" y="57"/>
                    <a:pt x="178" y="58"/>
                  </a:cubicBezTo>
                  <a:cubicBezTo>
                    <a:pt x="178" y="58"/>
                    <a:pt x="177" y="58"/>
                    <a:pt x="177" y="58"/>
                  </a:cubicBezTo>
                  <a:cubicBezTo>
                    <a:pt x="177" y="58"/>
                    <a:pt x="177" y="58"/>
                    <a:pt x="177" y="58"/>
                  </a:cubicBezTo>
                  <a:cubicBezTo>
                    <a:pt x="174" y="54"/>
                    <a:pt x="169" y="50"/>
                    <a:pt x="163" y="45"/>
                  </a:cubicBezTo>
                  <a:cubicBezTo>
                    <a:pt x="156" y="39"/>
                    <a:pt x="151" y="35"/>
                    <a:pt x="149" y="33"/>
                  </a:cubicBezTo>
                  <a:cubicBezTo>
                    <a:pt x="146" y="30"/>
                    <a:pt x="143" y="26"/>
                    <a:pt x="138" y="19"/>
                  </a:cubicBezTo>
                  <a:cubicBezTo>
                    <a:pt x="133" y="13"/>
                    <a:pt x="129" y="9"/>
                    <a:pt x="126" y="6"/>
                  </a:cubicBezTo>
                  <a:cubicBezTo>
                    <a:pt x="126" y="6"/>
                    <a:pt x="126" y="6"/>
                    <a:pt x="126" y="5"/>
                  </a:cubicBezTo>
                  <a:cubicBezTo>
                    <a:pt x="126" y="5"/>
                    <a:pt x="126" y="5"/>
                    <a:pt x="126" y="5"/>
                  </a:cubicBezTo>
                  <a:cubicBezTo>
                    <a:pt x="127" y="5"/>
                    <a:pt x="127" y="5"/>
                    <a:pt x="127" y="5"/>
                  </a:cubicBezTo>
                  <a:cubicBezTo>
                    <a:pt x="127" y="5"/>
                    <a:pt x="128" y="5"/>
                    <a:pt x="128" y="5"/>
                  </a:cubicBezTo>
                  <a:cubicBezTo>
                    <a:pt x="131" y="7"/>
                    <a:pt x="135" y="12"/>
                    <a:pt x="140" y="18"/>
                  </a:cubicBezTo>
                  <a:cubicBezTo>
                    <a:pt x="145" y="25"/>
                    <a:pt x="149" y="30"/>
                    <a:pt x="152" y="32"/>
                  </a:cubicBezTo>
                  <a:close/>
                  <a:moveTo>
                    <a:pt x="168" y="61"/>
                  </a:moveTo>
                  <a:cubicBezTo>
                    <a:pt x="173" y="66"/>
                    <a:pt x="176" y="70"/>
                    <a:pt x="176" y="73"/>
                  </a:cubicBezTo>
                  <a:cubicBezTo>
                    <a:pt x="176" y="73"/>
                    <a:pt x="176" y="73"/>
                    <a:pt x="176" y="73"/>
                  </a:cubicBezTo>
                  <a:cubicBezTo>
                    <a:pt x="176" y="73"/>
                    <a:pt x="176" y="74"/>
                    <a:pt x="176" y="74"/>
                  </a:cubicBezTo>
                  <a:cubicBezTo>
                    <a:pt x="175" y="74"/>
                    <a:pt x="175" y="74"/>
                    <a:pt x="175" y="73"/>
                  </a:cubicBezTo>
                  <a:cubicBezTo>
                    <a:pt x="174" y="69"/>
                    <a:pt x="170" y="65"/>
                    <a:pt x="163" y="59"/>
                  </a:cubicBezTo>
                  <a:cubicBezTo>
                    <a:pt x="162" y="57"/>
                    <a:pt x="159" y="55"/>
                    <a:pt x="155" y="52"/>
                  </a:cubicBezTo>
                  <a:cubicBezTo>
                    <a:pt x="152" y="49"/>
                    <a:pt x="149" y="47"/>
                    <a:pt x="147" y="46"/>
                  </a:cubicBezTo>
                  <a:cubicBezTo>
                    <a:pt x="143" y="42"/>
                    <a:pt x="138" y="37"/>
                    <a:pt x="132" y="29"/>
                  </a:cubicBezTo>
                  <a:cubicBezTo>
                    <a:pt x="128" y="24"/>
                    <a:pt x="123" y="17"/>
                    <a:pt x="115" y="8"/>
                  </a:cubicBezTo>
                  <a:cubicBezTo>
                    <a:pt x="115" y="8"/>
                    <a:pt x="114" y="8"/>
                    <a:pt x="114" y="8"/>
                  </a:cubicBezTo>
                  <a:cubicBezTo>
                    <a:pt x="114" y="7"/>
                    <a:pt x="115" y="7"/>
                    <a:pt x="115" y="7"/>
                  </a:cubicBezTo>
                  <a:cubicBezTo>
                    <a:pt x="115" y="7"/>
                    <a:pt x="115" y="7"/>
                    <a:pt x="115" y="7"/>
                  </a:cubicBezTo>
                  <a:cubicBezTo>
                    <a:pt x="115" y="7"/>
                    <a:pt x="115" y="7"/>
                    <a:pt x="116" y="7"/>
                  </a:cubicBezTo>
                  <a:cubicBezTo>
                    <a:pt x="118" y="9"/>
                    <a:pt x="124" y="15"/>
                    <a:pt x="133" y="27"/>
                  </a:cubicBezTo>
                  <a:cubicBezTo>
                    <a:pt x="140" y="36"/>
                    <a:pt x="145" y="42"/>
                    <a:pt x="150" y="46"/>
                  </a:cubicBezTo>
                  <a:cubicBezTo>
                    <a:pt x="161" y="54"/>
                    <a:pt x="167" y="59"/>
                    <a:pt x="168" y="61"/>
                  </a:cubicBezTo>
                  <a:close/>
                  <a:moveTo>
                    <a:pt x="169" y="31"/>
                  </a:moveTo>
                  <a:cubicBezTo>
                    <a:pt x="172" y="34"/>
                    <a:pt x="174" y="36"/>
                    <a:pt x="174" y="36"/>
                  </a:cubicBezTo>
                  <a:cubicBezTo>
                    <a:pt x="174" y="36"/>
                    <a:pt x="174" y="36"/>
                    <a:pt x="174" y="37"/>
                  </a:cubicBezTo>
                  <a:cubicBezTo>
                    <a:pt x="174" y="37"/>
                    <a:pt x="174" y="37"/>
                    <a:pt x="174" y="37"/>
                  </a:cubicBezTo>
                  <a:cubicBezTo>
                    <a:pt x="174" y="37"/>
                    <a:pt x="174" y="37"/>
                    <a:pt x="174" y="37"/>
                  </a:cubicBezTo>
                  <a:cubicBezTo>
                    <a:pt x="173" y="37"/>
                    <a:pt x="171" y="36"/>
                    <a:pt x="169" y="34"/>
                  </a:cubicBezTo>
                  <a:cubicBezTo>
                    <a:pt x="167" y="31"/>
                    <a:pt x="163" y="27"/>
                    <a:pt x="159" y="22"/>
                  </a:cubicBezTo>
                  <a:cubicBezTo>
                    <a:pt x="153" y="15"/>
                    <a:pt x="149" y="11"/>
                    <a:pt x="147" y="9"/>
                  </a:cubicBezTo>
                  <a:cubicBezTo>
                    <a:pt x="144" y="5"/>
                    <a:pt x="142" y="3"/>
                    <a:pt x="142" y="2"/>
                  </a:cubicBezTo>
                  <a:cubicBezTo>
                    <a:pt x="142" y="2"/>
                    <a:pt x="142" y="2"/>
                    <a:pt x="142" y="2"/>
                  </a:cubicBezTo>
                  <a:cubicBezTo>
                    <a:pt x="142" y="2"/>
                    <a:pt x="142" y="2"/>
                    <a:pt x="142" y="1"/>
                  </a:cubicBezTo>
                  <a:cubicBezTo>
                    <a:pt x="142" y="1"/>
                    <a:pt x="142" y="1"/>
                    <a:pt x="143" y="1"/>
                  </a:cubicBezTo>
                  <a:cubicBezTo>
                    <a:pt x="143" y="1"/>
                    <a:pt x="143" y="1"/>
                    <a:pt x="143" y="1"/>
                  </a:cubicBezTo>
                  <a:cubicBezTo>
                    <a:pt x="143" y="1"/>
                    <a:pt x="145" y="4"/>
                    <a:pt x="149" y="8"/>
                  </a:cubicBezTo>
                  <a:cubicBezTo>
                    <a:pt x="153" y="13"/>
                    <a:pt x="156" y="17"/>
                    <a:pt x="159" y="19"/>
                  </a:cubicBezTo>
                  <a:cubicBezTo>
                    <a:pt x="164" y="25"/>
                    <a:pt x="167" y="29"/>
                    <a:pt x="169" y="31"/>
                  </a:cubicBezTo>
                  <a:close/>
                  <a:moveTo>
                    <a:pt x="166" y="76"/>
                  </a:moveTo>
                  <a:cubicBezTo>
                    <a:pt x="169" y="81"/>
                    <a:pt x="172" y="84"/>
                    <a:pt x="173" y="85"/>
                  </a:cubicBezTo>
                  <a:cubicBezTo>
                    <a:pt x="173" y="85"/>
                    <a:pt x="173" y="85"/>
                    <a:pt x="173" y="85"/>
                  </a:cubicBezTo>
                  <a:cubicBezTo>
                    <a:pt x="173" y="85"/>
                    <a:pt x="173" y="86"/>
                    <a:pt x="173" y="86"/>
                  </a:cubicBezTo>
                  <a:cubicBezTo>
                    <a:pt x="173" y="86"/>
                    <a:pt x="173" y="86"/>
                    <a:pt x="173" y="86"/>
                  </a:cubicBezTo>
                  <a:cubicBezTo>
                    <a:pt x="172" y="86"/>
                    <a:pt x="172" y="86"/>
                    <a:pt x="172" y="86"/>
                  </a:cubicBezTo>
                  <a:cubicBezTo>
                    <a:pt x="171" y="85"/>
                    <a:pt x="168" y="82"/>
                    <a:pt x="165" y="78"/>
                  </a:cubicBezTo>
                  <a:cubicBezTo>
                    <a:pt x="163" y="76"/>
                    <a:pt x="160" y="73"/>
                    <a:pt x="156" y="70"/>
                  </a:cubicBezTo>
                  <a:cubicBezTo>
                    <a:pt x="156" y="70"/>
                    <a:pt x="156" y="70"/>
                    <a:pt x="156" y="69"/>
                  </a:cubicBezTo>
                  <a:cubicBezTo>
                    <a:pt x="156" y="69"/>
                    <a:pt x="156" y="69"/>
                    <a:pt x="156" y="69"/>
                  </a:cubicBezTo>
                  <a:cubicBezTo>
                    <a:pt x="156" y="69"/>
                    <a:pt x="156" y="68"/>
                    <a:pt x="156" y="68"/>
                  </a:cubicBezTo>
                  <a:cubicBezTo>
                    <a:pt x="157" y="68"/>
                    <a:pt x="157" y="68"/>
                    <a:pt x="157" y="69"/>
                  </a:cubicBezTo>
                  <a:cubicBezTo>
                    <a:pt x="160" y="70"/>
                    <a:pt x="163" y="72"/>
                    <a:pt x="166" y="76"/>
                  </a:cubicBezTo>
                  <a:close/>
                  <a:moveTo>
                    <a:pt x="151" y="79"/>
                  </a:moveTo>
                  <a:cubicBezTo>
                    <a:pt x="158" y="85"/>
                    <a:pt x="165" y="92"/>
                    <a:pt x="170" y="98"/>
                  </a:cubicBezTo>
                  <a:cubicBezTo>
                    <a:pt x="170" y="99"/>
                    <a:pt x="170" y="99"/>
                    <a:pt x="170" y="99"/>
                  </a:cubicBezTo>
                  <a:cubicBezTo>
                    <a:pt x="170" y="99"/>
                    <a:pt x="170" y="99"/>
                    <a:pt x="169" y="100"/>
                  </a:cubicBezTo>
                  <a:cubicBezTo>
                    <a:pt x="169" y="100"/>
                    <a:pt x="169" y="100"/>
                    <a:pt x="169" y="100"/>
                  </a:cubicBezTo>
                  <a:cubicBezTo>
                    <a:pt x="169" y="100"/>
                    <a:pt x="168" y="100"/>
                    <a:pt x="168" y="100"/>
                  </a:cubicBezTo>
                  <a:cubicBezTo>
                    <a:pt x="167" y="97"/>
                    <a:pt x="163" y="94"/>
                    <a:pt x="159" y="90"/>
                  </a:cubicBezTo>
                  <a:cubicBezTo>
                    <a:pt x="155" y="86"/>
                    <a:pt x="151" y="83"/>
                    <a:pt x="149" y="81"/>
                  </a:cubicBezTo>
                  <a:cubicBezTo>
                    <a:pt x="149" y="81"/>
                    <a:pt x="149" y="80"/>
                    <a:pt x="149" y="80"/>
                  </a:cubicBezTo>
                  <a:cubicBezTo>
                    <a:pt x="149" y="80"/>
                    <a:pt x="149" y="80"/>
                    <a:pt x="149" y="80"/>
                  </a:cubicBezTo>
                  <a:cubicBezTo>
                    <a:pt x="150" y="79"/>
                    <a:pt x="150" y="79"/>
                    <a:pt x="150" y="79"/>
                  </a:cubicBezTo>
                  <a:cubicBezTo>
                    <a:pt x="150" y="79"/>
                    <a:pt x="150" y="79"/>
                    <a:pt x="151" y="79"/>
                  </a:cubicBezTo>
                  <a:close/>
                  <a:moveTo>
                    <a:pt x="154" y="97"/>
                  </a:moveTo>
                  <a:cubicBezTo>
                    <a:pt x="158" y="101"/>
                    <a:pt x="162" y="104"/>
                    <a:pt x="165" y="106"/>
                  </a:cubicBezTo>
                  <a:cubicBezTo>
                    <a:pt x="165" y="107"/>
                    <a:pt x="165" y="107"/>
                    <a:pt x="165" y="107"/>
                  </a:cubicBezTo>
                  <a:cubicBezTo>
                    <a:pt x="165" y="107"/>
                    <a:pt x="165" y="107"/>
                    <a:pt x="165" y="108"/>
                  </a:cubicBezTo>
                  <a:cubicBezTo>
                    <a:pt x="165" y="108"/>
                    <a:pt x="164" y="108"/>
                    <a:pt x="164" y="108"/>
                  </a:cubicBezTo>
                  <a:cubicBezTo>
                    <a:pt x="164" y="108"/>
                    <a:pt x="164" y="108"/>
                    <a:pt x="164" y="108"/>
                  </a:cubicBezTo>
                  <a:cubicBezTo>
                    <a:pt x="160" y="105"/>
                    <a:pt x="156" y="102"/>
                    <a:pt x="153" y="98"/>
                  </a:cubicBezTo>
                  <a:cubicBezTo>
                    <a:pt x="147" y="92"/>
                    <a:pt x="144" y="88"/>
                    <a:pt x="143" y="87"/>
                  </a:cubicBezTo>
                  <a:cubicBezTo>
                    <a:pt x="143" y="87"/>
                    <a:pt x="143" y="87"/>
                    <a:pt x="143" y="87"/>
                  </a:cubicBezTo>
                  <a:cubicBezTo>
                    <a:pt x="143" y="87"/>
                    <a:pt x="143" y="86"/>
                    <a:pt x="144" y="86"/>
                  </a:cubicBezTo>
                  <a:cubicBezTo>
                    <a:pt x="144" y="86"/>
                    <a:pt x="144" y="86"/>
                    <a:pt x="144" y="86"/>
                  </a:cubicBezTo>
                  <a:cubicBezTo>
                    <a:pt x="144" y="86"/>
                    <a:pt x="144" y="86"/>
                    <a:pt x="144" y="86"/>
                  </a:cubicBezTo>
                  <a:cubicBezTo>
                    <a:pt x="144" y="86"/>
                    <a:pt x="148" y="90"/>
                    <a:pt x="154" y="97"/>
                  </a:cubicBezTo>
                  <a:close/>
                  <a:moveTo>
                    <a:pt x="134" y="44"/>
                  </a:moveTo>
                  <a:cubicBezTo>
                    <a:pt x="146" y="54"/>
                    <a:pt x="154" y="63"/>
                    <a:pt x="159" y="70"/>
                  </a:cubicBezTo>
                  <a:cubicBezTo>
                    <a:pt x="159" y="70"/>
                    <a:pt x="159" y="71"/>
                    <a:pt x="159" y="71"/>
                  </a:cubicBezTo>
                  <a:cubicBezTo>
                    <a:pt x="159" y="71"/>
                    <a:pt x="159" y="71"/>
                    <a:pt x="158" y="71"/>
                  </a:cubicBezTo>
                  <a:cubicBezTo>
                    <a:pt x="158" y="71"/>
                    <a:pt x="158" y="71"/>
                    <a:pt x="158" y="71"/>
                  </a:cubicBezTo>
                  <a:cubicBezTo>
                    <a:pt x="158" y="71"/>
                    <a:pt x="158" y="71"/>
                    <a:pt x="158" y="71"/>
                  </a:cubicBezTo>
                  <a:cubicBezTo>
                    <a:pt x="152" y="63"/>
                    <a:pt x="143" y="54"/>
                    <a:pt x="130" y="44"/>
                  </a:cubicBezTo>
                  <a:cubicBezTo>
                    <a:pt x="118" y="34"/>
                    <a:pt x="110" y="26"/>
                    <a:pt x="106" y="20"/>
                  </a:cubicBezTo>
                  <a:cubicBezTo>
                    <a:pt x="106" y="20"/>
                    <a:pt x="106" y="20"/>
                    <a:pt x="106" y="19"/>
                  </a:cubicBezTo>
                  <a:cubicBezTo>
                    <a:pt x="106" y="19"/>
                    <a:pt x="106" y="19"/>
                    <a:pt x="106" y="19"/>
                  </a:cubicBezTo>
                  <a:cubicBezTo>
                    <a:pt x="106" y="18"/>
                    <a:pt x="107" y="18"/>
                    <a:pt x="107" y="18"/>
                  </a:cubicBezTo>
                  <a:cubicBezTo>
                    <a:pt x="107" y="18"/>
                    <a:pt x="107" y="19"/>
                    <a:pt x="108" y="19"/>
                  </a:cubicBezTo>
                  <a:cubicBezTo>
                    <a:pt x="112" y="25"/>
                    <a:pt x="121" y="33"/>
                    <a:pt x="134" y="44"/>
                  </a:cubicBezTo>
                  <a:close/>
                  <a:moveTo>
                    <a:pt x="149" y="108"/>
                  </a:moveTo>
                  <a:cubicBezTo>
                    <a:pt x="152" y="112"/>
                    <a:pt x="155" y="115"/>
                    <a:pt x="157" y="119"/>
                  </a:cubicBezTo>
                  <a:cubicBezTo>
                    <a:pt x="158" y="119"/>
                    <a:pt x="158" y="119"/>
                    <a:pt x="158" y="119"/>
                  </a:cubicBezTo>
                  <a:cubicBezTo>
                    <a:pt x="158" y="119"/>
                    <a:pt x="158" y="120"/>
                    <a:pt x="157" y="120"/>
                  </a:cubicBezTo>
                  <a:cubicBezTo>
                    <a:pt x="157" y="120"/>
                    <a:pt x="157" y="120"/>
                    <a:pt x="156" y="120"/>
                  </a:cubicBezTo>
                  <a:cubicBezTo>
                    <a:pt x="156" y="120"/>
                    <a:pt x="156" y="120"/>
                    <a:pt x="156" y="120"/>
                  </a:cubicBezTo>
                  <a:cubicBezTo>
                    <a:pt x="152" y="115"/>
                    <a:pt x="149" y="111"/>
                    <a:pt x="147" y="109"/>
                  </a:cubicBezTo>
                  <a:cubicBezTo>
                    <a:pt x="141" y="102"/>
                    <a:pt x="139" y="99"/>
                    <a:pt x="139" y="99"/>
                  </a:cubicBezTo>
                  <a:cubicBezTo>
                    <a:pt x="138" y="99"/>
                    <a:pt x="138" y="99"/>
                    <a:pt x="138" y="99"/>
                  </a:cubicBezTo>
                  <a:cubicBezTo>
                    <a:pt x="138" y="99"/>
                    <a:pt x="139" y="99"/>
                    <a:pt x="139" y="98"/>
                  </a:cubicBezTo>
                  <a:cubicBezTo>
                    <a:pt x="139" y="98"/>
                    <a:pt x="139" y="98"/>
                    <a:pt x="139" y="98"/>
                  </a:cubicBezTo>
                  <a:cubicBezTo>
                    <a:pt x="139" y="98"/>
                    <a:pt x="139" y="98"/>
                    <a:pt x="140" y="98"/>
                  </a:cubicBezTo>
                  <a:cubicBezTo>
                    <a:pt x="142" y="100"/>
                    <a:pt x="145" y="103"/>
                    <a:pt x="149" y="108"/>
                  </a:cubicBezTo>
                  <a:close/>
                  <a:moveTo>
                    <a:pt x="150" y="129"/>
                  </a:moveTo>
                  <a:cubicBezTo>
                    <a:pt x="150" y="129"/>
                    <a:pt x="149" y="128"/>
                    <a:pt x="148" y="127"/>
                  </a:cubicBezTo>
                  <a:cubicBezTo>
                    <a:pt x="148" y="127"/>
                    <a:pt x="148" y="127"/>
                    <a:pt x="148" y="127"/>
                  </a:cubicBezTo>
                  <a:cubicBezTo>
                    <a:pt x="148" y="126"/>
                    <a:pt x="148" y="126"/>
                    <a:pt x="148" y="126"/>
                  </a:cubicBezTo>
                  <a:cubicBezTo>
                    <a:pt x="148" y="126"/>
                    <a:pt x="149" y="126"/>
                    <a:pt x="149" y="126"/>
                  </a:cubicBezTo>
                  <a:cubicBezTo>
                    <a:pt x="149" y="126"/>
                    <a:pt x="149" y="126"/>
                    <a:pt x="149" y="126"/>
                  </a:cubicBezTo>
                  <a:cubicBezTo>
                    <a:pt x="150" y="127"/>
                    <a:pt x="151" y="127"/>
                    <a:pt x="151" y="128"/>
                  </a:cubicBezTo>
                  <a:cubicBezTo>
                    <a:pt x="151" y="128"/>
                    <a:pt x="151" y="128"/>
                    <a:pt x="150" y="129"/>
                  </a:cubicBezTo>
                  <a:cubicBezTo>
                    <a:pt x="150" y="128"/>
                    <a:pt x="148" y="126"/>
                    <a:pt x="147" y="124"/>
                  </a:cubicBezTo>
                  <a:cubicBezTo>
                    <a:pt x="145" y="122"/>
                    <a:pt x="144" y="120"/>
                    <a:pt x="143" y="119"/>
                  </a:cubicBezTo>
                  <a:cubicBezTo>
                    <a:pt x="142" y="118"/>
                    <a:pt x="141" y="116"/>
                    <a:pt x="139" y="115"/>
                  </a:cubicBezTo>
                  <a:cubicBezTo>
                    <a:pt x="137" y="113"/>
                    <a:pt x="136" y="111"/>
                    <a:pt x="135" y="110"/>
                  </a:cubicBezTo>
                  <a:cubicBezTo>
                    <a:pt x="135" y="110"/>
                    <a:pt x="135" y="110"/>
                    <a:pt x="135" y="110"/>
                  </a:cubicBezTo>
                  <a:cubicBezTo>
                    <a:pt x="135" y="110"/>
                    <a:pt x="135" y="109"/>
                    <a:pt x="135" y="109"/>
                  </a:cubicBezTo>
                  <a:cubicBezTo>
                    <a:pt x="135" y="109"/>
                    <a:pt x="135" y="109"/>
                    <a:pt x="136" y="109"/>
                  </a:cubicBezTo>
                  <a:cubicBezTo>
                    <a:pt x="136" y="109"/>
                    <a:pt x="136" y="109"/>
                    <a:pt x="136" y="109"/>
                  </a:cubicBezTo>
                  <a:cubicBezTo>
                    <a:pt x="138" y="110"/>
                    <a:pt x="141" y="113"/>
                    <a:pt x="145" y="118"/>
                  </a:cubicBezTo>
                  <a:cubicBezTo>
                    <a:pt x="147" y="121"/>
                    <a:pt x="150" y="125"/>
                    <a:pt x="152" y="128"/>
                  </a:cubicBezTo>
                  <a:cubicBezTo>
                    <a:pt x="152" y="128"/>
                    <a:pt x="152" y="128"/>
                    <a:pt x="152" y="128"/>
                  </a:cubicBezTo>
                  <a:cubicBezTo>
                    <a:pt x="152" y="129"/>
                    <a:pt x="152" y="129"/>
                    <a:pt x="152" y="129"/>
                  </a:cubicBezTo>
                  <a:cubicBezTo>
                    <a:pt x="151" y="129"/>
                    <a:pt x="151" y="129"/>
                    <a:pt x="151" y="129"/>
                  </a:cubicBezTo>
                  <a:cubicBezTo>
                    <a:pt x="151" y="129"/>
                    <a:pt x="151" y="129"/>
                    <a:pt x="150" y="129"/>
                  </a:cubicBezTo>
                  <a:close/>
                  <a:moveTo>
                    <a:pt x="100" y="139"/>
                  </a:moveTo>
                  <a:cubicBezTo>
                    <a:pt x="100" y="139"/>
                    <a:pt x="100" y="139"/>
                    <a:pt x="100" y="139"/>
                  </a:cubicBezTo>
                  <a:cubicBezTo>
                    <a:pt x="100" y="139"/>
                    <a:pt x="100" y="139"/>
                    <a:pt x="101" y="138"/>
                  </a:cubicBezTo>
                  <a:cubicBezTo>
                    <a:pt x="101" y="138"/>
                    <a:pt x="102" y="138"/>
                    <a:pt x="104" y="137"/>
                  </a:cubicBezTo>
                  <a:cubicBezTo>
                    <a:pt x="105" y="137"/>
                    <a:pt x="107" y="137"/>
                    <a:pt x="107" y="136"/>
                  </a:cubicBezTo>
                  <a:cubicBezTo>
                    <a:pt x="110" y="135"/>
                    <a:pt x="112" y="133"/>
                    <a:pt x="115" y="131"/>
                  </a:cubicBezTo>
                  <a:cubicBezTo>
                    <a:pt x="120" y="126"/>
                    <a:pt x="125" y="119"/>
                    <a:pt x="130" y="112"/>
                  </a:cubicBezTo>
                  <a:cubicBezTo>
                    <a:pt x="135" y="104"/>
                    <a:pt x="139" y="97"/>
                    <a:pt x="141" y="90"/>
                  </a:cubicBezTo>
                  <a:cubicBezTo>
                    <a:pt x="142" y="86"/>
                    <a:pt x="143" y="84"/>
                    <a:pt x="143" y="82"/>
                  </a:cubicBezTo>
                  <a:cubicBezTo>
                    <a:pt x="143" y="79"/>
                    <a:pt x="144" y="78"/>
                    <a:pt x="144" y="77"/>
                  </a:cubicBezTo>
                  <a:cubicBezTo>
                    <a:pt x="144" y="77"/>
                    <a:pt x="145" y="77"/>
                    <a:pt x="145" y="77"/>
                  </a:cubicBezTo>
                  <a:cubicBezTo>
                    <a:pt x="145" y="77"/>
                    <a:pt x="145" y="77"/>
                    <a:pt x="145" y="77"/>
                  </a:cubicBezTo>
                  <a:cubicBezTo>
                    <a:pt x="146" y="78"/>
                    <a:pt x="147" y="79"/>
                    <a:pt x="147" y="81"/>
                  </a:cubicBezTo>
                  <a:cubicBezTo>
                    <a:pt x="147" y="84"/>
                    <a:pt x="146" y="88"/>
                    <a:pt x="144" y="93"/>
                  </a:cubicBezTo>
                  <a:cubicBezTo>
                    <a:pt x="140" y="102"/>
                    <a:pt x="136" y="110"/>
                    <a:pt x="131" y="117"/>
                  </a:cubicBezTo>
                  <a:cubicBezTo>
                    <a:pt x="124" y="127"/>
                    <a:pt x="119" y="133"/>
                    <a:pt x="113" y="137"/>
                  </a:cubicBezTo>
                  <a:cubicBezTo>
                    <a:pt x="109" y="140"/>
                    <a:pt x="106" y="141"/>
                    <a:pt x="104" y="141"/>
                  </a:cubicBezTo>
                  <a:cubicBezTo>
                    <a:pt x="102" y="141"/>
                    <a:pt x="101" y="140"/>
                    <a:pt x="100" y="139"/>
                  </a:cubicBezTo>
                  <a:close/>
                  <a:moveTo>
                    <a:pt x="125" y="51"/>
                  </a:moveTo>
                  <a:cubicBezTo>
                    <a:pt x="134" y="60"/>
                    <a:pt x="141" y="67"/>
                    <a:pt x="145" y="74"/>
                  </a:cubicBezTo>
                  <a:cubicBezTo>
                    <a:pt x="146" y="74"/>
                    <a:pt x="146" y="74"/>
                    <a:pt x="146" y="75"/>
                  </a:cubicBezTo>
                  <a:cubicBezTo>
                    <a:pt x="146" y="75"/>
                    <a:pt x="146" y="75"/>
                    <a:pt x="145" y="75"/>
                  </a:cubicBezTo>
                  <a:cubicBezTo>
                    <a:pt x="145" y="75"/>
                    <a:pt x="145" y="75"/>
                    <a:pt x="145" y="75"/>
                  </a:cubicBezTo>
                  <a:cubicBezTo>
                    <a:pt x="145" y="75"/>
                    <a:pt x="144" y="75"/>
                    <a:pt x="144" y="75"/>
                  </a:cubicBezTo>
                  <a:cubicBezTo>
                    <a:pt x="140" y="70"/>
                    <a:pt x="133" y="62"/>
                    <a:pt x="122" y="52"/>
                  </a:cubicBezTo>
                  <a:cubicBezTo>
                    <a:pt x="112" y="43"/>
                    <a:pt x="105" y="35"/>
                    <a:pt x="101" y="30"/>
                  </a:cubicBezTo>
                  <a:cubicBezTo>
                    <a:pt x="101" y="30"/>
                    <a:pt x="101" y="30"/>
                    <a:pt x="101" y="29"/>
                  </a:cubicBezTo>
                  <a:cubicBezTo>
                    <a:pt x="101" y="29"/>
                    <a:pt x="101" y="29"/>
                    <a:pt x="101" y="29"/>
                  </a:cubicBezTo>
                  <a:cubicBezTo>
                    <a:pt x="101" y="29"/>
                    <a:pt x="101" y="28"/>
                    <a:pt x="102" y="28"/>
                  </a:cubicBezTo>
                  <a:cubicBezTo>
                    <a:pt x="102" y="28"/>
                    <a:pt x="102" y="29"/>
                    <a:pt x="102" y="29"/>
                  </a:cubicBezTo>
                  <a:cubicBezTo>
                    <a:pt x="105" y="32"/>
                    <a:pt x="113" y="39"/>
                    <a:pt x="125" y="51"/>
                  </a:cubicBezTo>
                  <a:close/>
                  <a:moveTo>
                    <a:pt x="144" y="136"/>
                  </a:moveTo>
                  <a:cubicBezTo>
                    <a:pt x="144" y="137"/>
                    <a:pt x="144" y="137"/>
                    <a:pt x="144" y="137"/>
                  </a:cubicBezTo>
                  <a:cubicBezTo>
                    <a:pt x="144" y="137"/>
                    <a:pt x="144" y="137"/>
                    <a:pt x="144" y="138"/>
                  </a:cubicBezTo>
                  <a:cubicBezTo>
                    <a:pt x="143" y="138"/>
                    <a:pt x="143" y="138"/>
                    <a:pt x="143" y="138"/>
                  </a:cubicBezTo>
                  <a:cubicBezTo>
                    <a:pt x="143" y="138"/>
                    <a:pt x="143" y="138"/>
                    <a:pt x="142" y="138"/>
                  </a:cubicBezTo>
                  <a:cubicBezTo>
                    <a:pt x="140" y="135"/>
                    <a:pt x="138" y="132"/>
                    <a:pt x="135" y="128"/>
                  </a:cubicBezTo>
                  <a:cubicBezTo>
                    <a:pt x="135" y="128"/>
                    <a:pt x="135" y="128"/>
                    <a:pt x="135" y="128"/>
                  </a:cubicBezTo>
                  <a:cubicBezTo>
                    <a:pt x="135" y="128"/>
                    <a:pt x="135" y="128"/>
                    <a:pt x="136" y="128"/>
                  </a:cubicBezTo>
                  <a:cubicBezTo>
                    <a:pt x="136" y="127"/>
                    <a:pt x="136" y="127"/>
                    <a:pt x="136" y="127"/>
                  </a:cubicBezTo>
                  <a:cubicBezTo>
                    <a:pt x="136" y="127"/>
                    <a:pt x="136" y="127"/>
                    <a:pt x="136" y="128"/>
                  </a:cubicBezTo>
                  <a:cubicBezTo>
                    <a:pt x="141" y="133"/>
                    <a:pt x="144" y="136"/>
                    <a:pt x="144" y="136"/>
                  </a:cubicBezTo>
                  <a:close/>
                  <a:moveTo>
                    <a:pt x="138" y="127"/>
                  </a:moveTo>
                  <a:cubicBezTo>
                    <a:pt x="139" y="128"/>
                    <a:pt x="140" y="129"/>
                    <a:pt x="141" y="130"/>
                  </a:cubicBezTo>
                  <a:cubicBezTo>
                    <a:pt x="141" y="130"/>
                    <a:pt x="141" y="131"/>
                    <a:pt x="141" y="131"/>
                  </a:cubicBezTo>
                  <a:cubicBezTo>
                    <a:pt x="141" y="131"/>
                    <a:pt x="141" y="131"/>
                    <a:pt x="140" y="132"/>
                  </a:cubicBezTo>
                  <a:cubicBezTo>
                    <a:pt x="140" y="132"/>
                    <a:pt x="140" y="132"/>
                    <a:pt x="140" y="132"/>
                  </a:cubicBezTo>
                  <a:cubicBezTo>
                    <a:pt x="140" y="132"/>
                    <a:pt x="139" y="132"/>
                    <a:pt x="139" y="132"/>
                  </a:cubicBezTo>
                  <a:cubicBezTo>
                    <a:pt x="132" y="124"/>
                    <a:pt x="128" y="119"/>
                    <a:pt x="128" y="119"/>
                  </a:cubicBezTo>
                  <a:cubicBezTo>
                    <a:pt x="128" y="118"/>
                    <a:pt x="128" y="118"/>
                    <a:pt x="128" y="118"/>
                  </a:cubicBezTo>
                  <a:cubicBezTo>
                    <a:pt x="128" y="118"/>
                    <a:pt x="128" y="118"/>
                    <a:pt x="128" y="118"/>
                  </a:cubicBezTo>
                  <a:cubicBezTo>
                    <a:pt x="128" y="118"/>
                    <a:pt x="128" y="117"/>
                    <a:pt x="129" y="117"/>
                  </a:cubicBezTo>
                  <a:cubicBezTo>
                    <a:pt x="129" y="117"/>
                    <a:pt x="129" y="118"/>
                    <a:pt x="129" y="118"/>
                  </a:cubicBezTo>
                  <a:cubicBezTo>
                    <a:pt x="129" y="118"/>
                    <a:pt x="131" y="120"/>
                    <a:pt x="135" y="124"/>
                  </a:cubicBezTo>
                  <a:cubicBezTo>
                    <a:pt x="135" y="124"/>
                    <a:pt x="136" y="125"/>
                    <a:pt x="138" y="127"/>
                  </a:cubicBezTo>
                  <a:close/>
                  <a:moveTo>
                    <a:pt x="135" y="144"/>
                  </a:moveTo>
                  <a:cubicBezTo>
                    <a:pt x="135" y="143"/>
                    <a:pt x="134" y="142"/>
                    <a:pt x="133" y="141"/>
                  </a:cubicBezTo>
                  <a:cubicBezTo>
                    <a:pt x="133" y="141"/>
                    <a:pt x="133" y="141"/>
                    <a:pt x="133" y="140"/>
                  </a:cubicBezTo>
                  <a:cubicBezTo>
                    <a:pt x="133" y="140"/>
                    <a:pt x="133" y="140"/>
                    <a:pt x="133" y="140"/>
                  </a:cubicBezTo>
                  <a:cubicBezTo>
                    <a:pt x="133" y="140"/>
                    <a:pt x="133" y="140"/>
                    <a:pt x="133" y="140"/>
                  </a:cubicBezTo>
                  <a:cubicBezTo>
                    <a:pt x="133" y="140"/>
                    <a:pt x="133" y="140"/>
                    <a:pt x="133" y="140"/>
                  </a:cubicBezTo>
                  <a:cubicBezTo>
                    <a:pt x="135" y="141"/>
                    <a:pt x="136" y="142"/>
                    <a:pt x="137" y="143"/>
                  </a:cubicBezTo>
                  <a:cubicBezTo>
                    <a:pt x="136" y="143"/>
                    <a:pt x="136" y="144"/>
                    <a:pt x="135" y="144"/>
                  </a:cubicBezTo>
                  <a:cubicBezTo>
                    <a:pt x="135" y="144"/>
                    <a:pt x="133" y="141"/>
                    <a:pt x="128" y="136"/>
                  </a:cubicBezTo>
                  <a:cubicBezTo>
                    <a:pt x="128" y="135"/>
                    <a:pt x="125" y="133"/>
                    <a:pt x="121" y="129"/>
                  </a:cubicBezTo>
                  <a:cubicBezTo>
                    <a:pt x="121" y="129"/>
                    <a:pt x="120" y="128"/>
                    <a:pt x="120" y="128"/>
                  </a:cubicBezTo>
                  <a:cubicBezTo>
                    <a:pt x="120" y="128"/>
                    <a:pt x="121" y="128"/>
                    <a:pt x="121" y="128"/>
                  </a:cubicBezTo>
                  <a:cubicBezTo>
                    <a:pt x="121" y="127"/>
                    <a:pt x="121" y="127"/>
                    <a:pt x="121" y="127"/>
                  </a:cubicBezTo>
                  <a:cubicBezTo>
                    <a:pt x="121" y="127"/>
                    <a:pt x="122" y="127"/>
                    <a:pt x="122" y="127"/>
                  </a:cubicBezTo>
                  <a:cubicBezTo>
                    <a:pt x="122" y="127"/>
                    <a:pt x="127" y="132"/>
                    <a:pt x="137" y="143"/>
                  </a:cubicBezTo>
                  <a:cubicBezTo>
                    <a:pt x="137" y="143"/>
                    <a:pt x="137" y="143"/>
                    <a:pt x="137" y="143"/>
                  </a:cubicBezTo>
                  <a:cubicBezTo>
                    <a:pt x="137" y="143"/>
                    <a:pt x="137" y="144"/>
                    <a:pt x="137" y="144"/>
                  </a:cubicBezTo>
                  <a:cubicBezTo>
                    <a:pt x="136" y="144"/>
                    <a:pt x="136" y="144"/>
                    <a:pt x="136" y="144"/>
                  </a:cubicBezTo>
                  <a:cubicBezTo>
                    <a:pt x="136" y="144"/>
                    <a:pt x="136" y="144"/>
                    <a:pt x="135" y="144"/>
                  </a:cubicBezTo>
                  <a:close/>
                  <a:moveTo>
                    <a:pt x="116" y="57"/>
                  </a:moveTo>
                  <a:cubicBezTo>
                    <a:pt x="123" y="64"/>
                    <a:pt x="128" y="69"/>
                    <a:pt x="130" y="72"/>
                  </a:cubicBezTo>
                  <a:cubicBezTo>
                    <a:pt x="130" y="72"/>
                    <a:pt x="130" y="72"/>
                    <a:pt x="130" y="73"/>
                  </a:cubicBezTo>
                  <a:cubicBezTo>
                    <a:pt x="130" y="73"/>
                    <a:pt x="130" y="73"/>
                    <a:pt x="129" y="73"/>
                  </a:cubicBezTo>
                  <a:cubicBezTo>
                    <a:pt x="129" y="73"/>
                    <a:pt x="129" y="74"/>
                    <a:pt x="129" y="74"/>
                  </a:cubicBezTo>
                  <a:cubicBezTo>
                    <a:pt x="129" y="74"/>
                    <a:pt x="128" y="73"/>
                    <a:pt x="128" y="73"/>
                  </a:cubicBezTo>
                  <a:cubicBezTo>
                    <a:pt x="111" y="52"/>
                    <a:pt x="102" y="41"/>
                    <a:pt x="101" y="41"/>
                  </a:cubicBezTo>
                  <a:cubicBezTo>
                    <a:pt x="101" y="41"/>
                    <a:pt x="101" y="41"/>
                    <a:pt x="101" y="41"/>
                  </a:cubicBezTo>
                  <a:cubicBezTo>
                    <a:pt x="101" y="41"/>
                    <a:pt x="101" y="40"/>
                    <a:pt x="102" y="40"/>
                  </a:cubicBezTo>
                  <a:cubicBezTo>
                    <a:pt x="102" y="40"/>
                    <a:pt x="102" y="40"/>
                    <a:pt x="102" y="40"/>
                  </a:cubicBezTo>
                  <a:cubicBezTo>
                    <a:pt x="103" y="40"/>
                    <a:pt x="103" y="40"/>
                    <a:pt x="103" y="41"/>
                  </a:cubicBezTo>
                  <a:cubicBezTo>
                    <a:pt x="106" y="45"/>
                    <a:pt x="110" y="50"/>
                    <a:pt x="116" y="57"/>
                  </a:cubicBezTo>
                  <a:close/>
                  <a:moveTo>
                    <a:pt x="117" y="139"/>
                  </a:moveTo>
                  <a:cubicBezTo>
                    <a:pt x="119" y="141"/>
                    <a:pt x="122" y="143"/>
                    <a:pt x="123" y="144"/>
                  </a:cubicBezTo>
                  <a:cubicBezTo>
                    <a:pt x="124" y="144"/>
                    <a:pt x="124" y="145"/>
                    <a:pt x="124" y="145"/>
                  </a:cubicBezTo>
                  <a:cubicBezTo>
                    <a:pt x="124" y="145"/>
                    <a:pt x="124" y="145"/>
                    <a:pt x="124" y="146"/>
                  </a:cubicBezTo>
                  <a:cubicBezTo>
                    <a:pt x="123" y="146"/>
                    <a:pt x="123" y="146"/>
                    <a:pt x="123" y="146"/>
                  </a:cubicBezTo>
                  <a:cubicBezTo>
                    <a:pt x="123" y="146"/>
                    <a:pt x="122" y="146"/>
                    <a:pt x="122" y="146"/>
                  </a:cubicBezTo>
                  <a:cubicBezTo>
                    <a:pt x="120" y="144"/>
                    <a:pt x="118" y="142"/>
                    <a:pt x="115" y="140"/>
                  </a:cubicBezTo>
                  <a:cubicBezTo>
                    <a:pt x="112" y="137"/>
                    <a:pt x="110" y="135"/>
                    <a:pt x="109" y="134"/>
                  </a:cubicBezTo>
                  <a:cubicBezTo>
                    <a:pt x="109" y="134"/>
                    <a:pt x="109" y="134"/>
                    <a:pt x="109" y="134"/>
                  </a:cubicBezTo>
                  <a:cubicBezTo>
                    <a:pt x="109" y="134"/>
                    <a:pt x="109" y="133"/>
                    <a:pt x="110" y="133"/>
                  </a:cubicBezTo>
                  <a:cubicBezTo>
                    <a:pt x="110" y="133"/>
                    <a:pt x="110" y="133"/>
                    <a:pt x="110" y="133"/>
                  </a:cubicBezTo>
                  <a:cubicBezTo>
                    <a:pt x="110" y="133"/>
                    <a:pt x="110" y="133"/>
                    <a:pt x="110" y="133"/>
                  </a:cubicBezTo>
                  <a:cubicBezTo>
                    <a:pt x="111" y="133"/>
                    <a:pt x="113" y="135"/>
                    <a:pt x="117" y="139"/>
                  </a:cubicBezTo>
                  <a:close/>
                  <a:moveTo>
                    <a:pt x="111" y="152"/>
                  </a:moveTo>
                  <a:cubicBezTo>
                    <a:pt x="111" y="152"/>
                    <a:pt x="111" y="151"/>
                    <a:pt x="111" y="151"/>
                  </a:cubicBezTo>
                  <a:cubicBezTo>
                    <a:pt x="110" y="151"/>
                    <a:pt x="110" y="151"/>
                    <a:pt x="110" y="151"/>
                  </a:cubicBezTo>
                  <a:cubicBezTo>
                    <a:pt x="110" y="151"/>
                    <a:pt x="110" y="151"/>
                    <a:pt x="110" y="151"/>
                  </a:cubicBezTo>
                  <a:cubicBezTo>
                    <a:pt x="111" y="150"/>
                    <a:pt x="111" y="150"/>
                    <a:pt x="111" y="150"/>
                  </a:cubicBezTo>
                  <a:cubicBezTo>
                    <a:pt x="111" y="150"/>
                    <a:pt x="111" y="150"/>
                    <a:pt x="111" y="150"/>
                  </a:cubicBezTo>
                  <a:cubicBezTo>
                    <a:pt x="111" y="150"/>
                    <a:pt x="112" y="150"/>
                    <a:pt x="112" y="150"/>
                  </a:cubicBezTo>
                  <a:cubicBezTo>
                    <a:pt x="111" y="151"/>
                    <a:pt x="111" y="151"/>
                    <a:pt x="111" y="151"/>
                  </a:cubicBezTo>
                  <a:cubicBezTo>
                    <a:pt x="111" y="151"/>
                    <a:pt x="111" y="151"/>
                    <a:pt x="111" y="151"/>
                  </a:cubicBezTo>
                  <a:cubicBezTo>
                    <a:pt x="111" y="151"/>
                    <a:pt x="111" y="152"/>
                    <a:pt x="112" y="152"/>
                  </a:cubicBezTo>
                  <a:cubicBezTo>
                    <a:pt x="112" y="152"/>
                    <a:pt x="111" y="151"/>
                    <a:pt x="110" y="150"/>
                  </a:cubicBezTo>
                  <a:cubicBezTo>
                    <a:pt x="109" y="150"/>
                    <a:pt x="108" y="148"/>
                    <a:pt x="106" y="146"/>
                  </a:cubicBezTo>
                  <a:cubicBezTo>
                    <a:pt x="103" y="142"/>
                    <a:pt x="101" y="140"/>
                    <a:pt x="101" y="140"/>
                  </a:cubicBezTo>
                  <a:cubicBezTo>
                    <a:pt x="101" y="139"/>
                    <a:pt x="100" y="139"/>
                    <a:pt x="100" y="139"/>
                  </a:cubicBezTo>
                  <a:cubicBezTo>
                    <a:pt x="100" y="138"/>
                    <a:pt x="101" y="138"/>
                    <a:pt x="101" y="138"/>
                  </a:cubicBezTo>
                  <a:cubicBezTo>
                    <a:pt x="102" y="137"/>
                    <a:pt x="102" y="137"/>
                    <a:pt x="103" y="137"/>
                  </a:cubicBezTo>
                  <a:cubicBezTo>
                    <a:pt x="103" y="137"/>
                    <a:pt x="103" y="137"/>
                    <a:pt x="104" y="138"/>
                  </a:cubicBezTo>
                  <a:cubicBezTo>
                    <a:pt x="104" y="139"/>
                    <a:pt x="106" y="141"/>
                    <a:pt x="109" y="144"/>
                  </a:cubicBezTo>
                  <a:cubicBezTo>
                    <a:pt x="111" y="146"/>
                    <a:pt x="112" y="148"/>
                    <a:pt x="113" y="150"/>
                  </a:cubicBezTo>
                  <a:cubicBezTo>
                    <a:pt x="113" y="150"/>
                    <a:pt x="113" y="150"/>
                    <a:pt x="113" y="151"/>
                  </a:cubicBezTo>
                  <a:cubicBezTo>
                    <a:pt x="113" y="151"/>
                    <a:pt x="113" y="151"/>
                    <a:pt x="113" y="151"/>
                  </a:cubicBezTo>
                  <a:cubicBezTo>
                    <a:pt x="113" y="152"/>
                    <a:pt x="112" y="152"/>
                    <a:pt x="112" y="152"/>
                  </a:cubicBezTo>
                  <a:cubicBezTo>
                    <a:pt x="112" y="152"/>
                    <a:pt x="111" y="152"/>
                    <a:pt x="111" y="152"/>
                  </a:cubicBezTo>
                  <a:cubicBezTo>
                    <a:pt x="111" y="152"/>
                    <a:pt x="111" y="152"/>
                    <a:pt x="111" y="152"/>
                  </a:cubicBezTo>
                  <a:close/>
                  <a:moveTo>
                    <a:pt x="55" y="127"/>
                  </a:moveTo>
                  <a:cubicBezTo>
                    <a:pt x="44" y="140"/>
                    <a:pt x="32" y="148"/>
                    <a:pt x="18" y="153"/>
                  </a:cubicBezTo>
                  <a:cubicBezTo>
                    <a:pt x="18" y="153"/>
                    <a:pt x="17" y="153"/>
                    <a:pt x="17" y="153"/>
                  </a:cubicBezTo>
                  <a:cubicBezTo>
                    <a:pt x="17" y="153"/>
                    <a:pt x="17" y="153"/>
                    <a:pt x="16" y="152"/>
                  </a:cubicBezTo>
                  <a:cubicBezTo>
                    <a:pt x="16" y="151"/>
                    <a:pt x="16" y="151"/>
                    <a:pt x="16" y="151"/>
                  </a:cubicBezTo>
                  <a:cubicBezTo>
                    <a:pt x="16" y="151"/>
                    <a:pt x="17" y="151"/>
                    <a:pt x="17" y="150"/>
                  </a:cubicBezTo>
                  <a:cubicBezTo>
                    <a:pt x="46" y="139"/>
                    <a:pt x="64" y="117"/>
                    <a:pt x="73" y="87"/>
                  </a:cubicBezTo>
                  <a:cubicBezTo>
                    <a:pt x="75" y="78"/>
                    <a:pt x="76" y="69"/>
                    <a:pt x="76" y="61"/>
                  </a:cubicBezTo>
                  <a:cubicBezTo>
                    <a:pt x="76" y="56"/>
                    <a:pt x="76" y="52"/>
                    <a:pt x="75" y="48"/>
                  </a:cubicBezTo>
                  <a:cubicBezTo>
                    <a:pt x="73" y="33"/>
                    <a:pt x="65" y="23"/>
                    <a:pt x="53" y="17"/>
                  </a:cubicBezTo>
                  <a:cubicBezTo>
                    <a:pt x="49" y="16"/>
                    <a:pt x="45" y="15"/>
                    <a:pt x="41" y="15"/>
                  </a:cubicBezTo>
                  <a:cubicBezTo>
                    <a:pt x="33" y="15"/>
                    <a:pt x="25" y="18"/>
                    <a:pt x="17" y="26"/>
                  </a:cubicBezTo>
                  <a:cubicBezTo>
                    <a:pt x="8" y="34"/>
                    <a:pt x="3" y="43"/>
                    <a:pt x="3" y="53"/>
                  </a:cubicBezTo>
                  <a:cubicBezTo>
                    <a:pt x="3" y="56"/>
                    <a:pt x="4" y="59"/>
                    <a:pt x="5" y="62"/>
                  </a:cubicBezTo>
                  <a:cubicBezTo>
                    <a:pt x="6" y="68"/>
                    <a:pt x="10" y="73"/>
                    <a:pt x="15" y="77"/>
                  </a:cubicBezTo>
                  <a:cubicBezTo>
                    <a:pt x="20" y="81"/>
                    <a:pt x="26" y="83"/>
                    <a:pt x="32" y="83"/>
                  </a:cubicBezTo>
                  <a:cubicBezTo>
                    <a:pt x="33" y="83"/>
                    <a:pt x="33" y="83"/>
                    <a:pt x="33" y="83"/>
                  </a:cubicBezTo>
                  <a:cubicBezTo>
                    <a:pt x="50" y="82"/>
                    <a:pt x="59" y="79"/>
                    <a:pt x="59" y="73"/>
                  </a:cubicBezTo>
                  <a:cubicBezTo>
                    <a:pt x="59" y="72"/>
                    <a:pt x="59" y="71"/>
                    <a:pt x="61" y="71"/>
                  </a:cubicBezTo>
                  <a:cubicBezTo>
                    <a:pt x="62" y="71"/>
                    <a:pt x="63" y="72"/>
                    <a:pt x="63" y="73"/>
                  </a:cubicBezTo>
                  <a:cubicBezTo>
                    <a:pt x="63" y="79"/>
                    <a:pt x="57" y="83"/>
                    <a:pt x="46" y="85"/>
                  </a:cubicBezTo>
                  <a:cubicBezTo>
                    <a:pt x="41" y="86"/>
                    <a:pt x="37" y="87"/>
                    <a:pt x="33" y="87"/>
                  </a:cubicBezTo>
                  <a:cubicBezTo>
                    <a:pt x="25" y="87"/>
                    <a:pt x="19" y="85"/>
                    <a:pt x="14" y="81"/>
                  </a:cubicBezTo>
                  <a:cubicBezTo>
                    <a:pt x="4" y="75"/>
                    <a:pt x="0" y="66"/>
                    <a:pt x="0" y="56"/>
                  </a:cubicBezTo>
                  <a:cubicBezTo>
                    <a:pt x="0" y="54"/>
                    <a:pt x="0" y="52"/>
                    <a:pt x="0" y="49"/>
                  </a:cubicBezTo>
                  <a:cubicBezTo>
                    <a:pt x="3" y="37"/>
                    <a:pt x="9" y="26"/>
                    <a:pt x="20" y="18"/>
                  </a:cubicBezTo>
                  <a:cubicBezTo>
                    <a:pt x="27" y="13"/>
                    <a:pt x="34" y="10"/>
                    <a:pt x="41" y="10"/>
                  </a:cubicBezTo>
                  <a:cubicBezTo>
                    <a:pt x="46" y="10"/>
                    <a:pt x="51" y="12"/>
                    <a:pt x="56" y="14"/>
                  </a:cubicBezTo>
                  <a:cubicBezTo>
                    <a:pt x="68" y="20"/>
                    <a:pt x="75" y="31"/>
                    <a:pt x="79" y="46"/>
                  </a:cubicBezTo>
                  <a:cubicBezTo>
                    <a:pt x="80" y="51"/>
                    <a:pt x="80" y="56"/>
                    <a:pt x="80" y="61"/>
                  </a:cubicBezTo>
                  <a:cubicBezTo>
                    <a:pt x="80" y="69"/>
                    <a:pt x="79" y="77"/>
                    <a:pt x="77" y="86"/>
                  </a:cubicBezTo>
                  <a:cubicBezTo>
                    <a:pt x="73" y="101"/>
                    <a:pt x="66" y="115"/>
                    <a:pt x="55" y="127"/>
                  </a:cubicBezTo>
                  <a:close/>
                  <a:moveTo>
                    <a:pt x="70" y="44"/>
                  </a:moveTo>
                  <a:cubicBezTo>
                    <a:pt x="74" y="48"/>
                    <a:pt x="76" y="51"/>
                    <a:pt x="77" y="52"/>
                  </a:cubicBezTo>
                  <a:cubicBezTo>
                    <a:pt x="77" y="53"/>
                    <a:pt x="77" y="53"/>
                    <a:pt x="77" y="53"/>
                  </a:cubicBezTo>
                  <a:cubicBezTo>
                    <a:pt x="77" y="53"/>
                    <a:pt x="77" y="53"/>
                    <a:pt x="77" y="53"/>
                  </a:cubicBezTo>
                  <a:cubicBezTo>
                    <a:pt x="76" y="53"/>
                    <a:pt x="76" y="53"/>
                    <a:pt x="76" y="53"/>
                  </a:cubicBezTo>
                  <a:cubicBezTo>
                    <a:pt x="75" y="52"/>
                    <a:pt x="73" y="50"/>
                    <a:pt x="72" y="48"/>
                  </a:cubicBezTo>
                  <a:cubicBezTo>
                    <a:pt x="69" y="46"/>
                    <a:pt x="68" y="44"/>
                    <a:pt x="67" y="43"/>
                  </a:cubicBezTo>
                  <a:cubicBezTo>
                    <a:pt x="64" y="40"/>
                    <a:pt x="60" y="36"/>
                    <a:pt x="56" y="33"/>
                  </a:cubicBezTo>
                  <a:cubicBezTo>
                    <a:pt x="55" y="32"/>
                    <a:pt x="53" y="30"/>
                    <a:pt x="51" y="28"/>
                  </a:cubicBezTo>
                  <a:cubicBezTo>
                    <a:pt x="48" y="26"/>
                    <a:pt x="46" y="24"/>
                    <a:pt x="45" y="23"/>
                  </a:cubicBezTo>
                  <a:cubicBezTo>
                    <a:pt x="40" y="20"/>
                    <a:pt x="38" y="17"/>
                    <a:pt x="37" y="15"/>
                  </a:cubicBezTo>
                  <a:cubicBezTo>
                    <a:pt x="37" y="15"/>
                    <a:pt x="37" y="15"/>
                    <a:pt x="37" y="15"/>
                  </a:cubicBezTo>
                  <a:cubicBezTo>
                    <a:pt x="37" y="15"/>
                    <a:pt x="37" y="14"/>
                    <a:pt x="37" y="14"/>
                  </a:cubicBezTo>
                  <a:cubicBezTo>
                    <a:pt x="37" y="14"/>
                    <a:pt x="38" y="14"/>
                    <a:pt x="38" y="14"/>
                  </a:cubicBezTo>
                  <a:cubicBezTo>
                    <a:pt x="38" y="14"/>
                    <a:pt x="38" y="14"/>
                    <a:pt x="38" y="14"/>
                  </a:cubicBezTo>
                  <a:cubicBezTo>
                    <a:pt x="40" y="17"/>
                    <a:pt x="47" y="23"/>
                    <a:pt x="60" y="33"/>
                  </a:cubicBezTo>
                  <a:cubicBezTo>
                    <a:pt x="63" y="37"/>
                    <a:pt x="67" y="40"/>
                    <a:pt x="70" y="44"/>
                  </a:cubicBezTo>
                  <a:close/>
                  <a:moveTo>
                    <a:pt x="76" y="82"/>
                  </a:moveTo>
                  <a:cubicBezTo>
                    <a:pt x="75" y="82"/>
                    <a:pt x="75" y="82"/>
                    <a:pt x="75" y="82"/>
                  </a:cubicBezTo>
                  <a:cubicBezTo>
                    <a:pt x="74" y="82"/>
                    <a:pt x="74" y="82"/>
                    <a:pt x="74" y="82"/>
                  </a:cubicBezTo>
                  <a:cubicBezTo>
                    <a:pt x="74" y="82"/>
                    <a:pt x="74" y="81"/>
                    <a:pt x="75" y="81"/>
                  </a:cubicBezTo>
                  <a:cubicBezTo>
                    <a:pt x="75" y="81"/>
                    <a:pt x="75" y="81"/>
                    <a:pt x="75" y="81"/>
                  </a:cubicBezTo>
                  <a:cubicBezTo>
                    <a:pt x="75" y="81"/>
                    <a:pt x="75" y="81"/>
                    <a:pt x="75" y="81"/>
                  </a:cubicBezTo>
                  <a:cubicBezTo>
                    <a:pt x="73" y="81"/>
                    <a:pt x="70" y="78"/>
                    <a:pt x="65" y="73"/>
                  </a:cubicBezTo>
                  <a:cubicBezTo>
                    <a:pt x="57" y="66"/>
                    <a:pt x="51" y="60"/>
                    <a:pt x="47" y="56"/>
                  </a:cubicBezTo>
                  <a:cubicBezTo>
                    <a:pt x="44" y="53"/>
                    <a:pt x="39" y="47"/>
                    <a:pt x="31" y="38"/>
                  </a:cubicBezTo>
                  <a:cubicBezTo>
                    <a:pt x="25" y="31"/>
                    <a:pt x="19" y="25"/>
                    <a:pt x="15" y="21"/>
                  </a:cubicBezTo>
                  <a:cubicBezTo>
                    <a:pt x="15" y="21"/>
                    <a:pt x="15" y="21"/>
                    <a:pt x="15" y="20"/>
                  </a:cubicBezTo>
                  <a:cubicBezTo>
                    <a:pt x="15" y="20"/>
                    <a:pt x="15" y="20"/>
                    <a:pt x="15" y="20"/>
                  </a:cubicBezTo>
                  <a:cubicBezTo>
                    <a:pt x="16" y="20"/>
                    <a:pt x="16" y="20"/>
                    <a:pt x="16" y="20"/>
                  </a:cubicBezTo>
                  <a:cubicBezTo>
                    <a:pt x="16" y="20"/>
                    <a:pt x="16" y="20"/>
                    <a:pt x="17" y="20"/>
                  </a:cubicBezTo>
                  <a:cubicBezTo>
                    <a:pt x="21" y="24"/>
                    <a:pt x="27" y="31"/>
                    <a:pt x="35" y="40"/>
                  </a:cubicBezTo>
                  <a:cubicBezTo>
                    <a:pt x="43" y="49"/>
                    <a:pt x="49" y="56"/>
                    <a:pt x="53" y="60"/>
                  </a:cubicBezTo>
                  <a:cubicBezTo>
                    <a:pt x="62" y="68"/>
                    <a:pt x="68" y="74"/>
                    <a:pt x="72" y="77"/>
                  </a:cubicBezTo>
                  <a:cubicBezTo>
                    <a:pt x="75" y="79"/>
                    <a:pt x="76" y="81"/>
                    <a:pt x="76" y="82"/>
                  </a:cubicBezTo>
                  <a:cubicBezTo>
                    <a:pt x="76" y="82"/>
                    <a:pt x="76" y="82"/>
                    <a:pt x="76" y="82"/>
                  </a:cubicBezTo>
                  <a:cubicBezTo>
                    <a:pt x="76" y="82"/>
                    <a:pt x="76" y="82"/>
                    <a:pt x="76" y="82"/>
                  </a:cubicBezTo>
                  <a:close/>
                  <a:moveTo>
                    <a:pt x="66" y="56"/>
                  </a:moveTo>
                  <a:cubicBezTo>
                    <a:pt x="71" y="61"/>
                    <a:pt x="74" y="65"/>
                    <a:pt x="75" y="66"/>
                  </a:cubicBezTo>
                  <a:cubicBezTo>
                    <a:pt x="75" y="67"/>
                    <a:pt x="75" y="67"/>
                    <a:pt x="75" y="67"/>
                  </a:cubicBezTo>
                  <a:cubicBezTo>
                    <a:pt x="75" y="67"/>
                    <a:pt x="75" y="67"/>
                    <a:pt x="75" y="67"/>
                  </a:cubicBezTo>
                  <a:cubicBezTo>
                    <a:pt x="74" y="67"/>
                    <a:pt x="74" y="67"/>
                    <a:pt x="74" y="67"/>
                  </a:cubicBezTo>
                  <a:cubicBezTo>
                    <a:pt x="74" y="67"/>
                    <a:pt x="74" y="67"/>
                    <a:pt x="74" y="67"/>
                  </a:cubicBezTo>
                  <a:cubicBezTo>
                    <a:pt x="72" y="65"/>
                    <a:pt x="70" y="63"/>
                    <a:pt x="68" y="61"/>
                  </a:cubicBezTo>
                  <a:cubicBezTo>
                    <a:pt x="65" y="57"/>
                    <a:pt x="63" y="55"/>
                    <a:pt x="62" y="54"/>
                  </a:cubicBezTo>
                  <a:cubicBezTo>
                    <a:pt x="54" y="46"/>
                    <a:pt x="50" y="41"/>
                    <a:pt x="50" y="41"/>
                  </a:cubicBezTo>
                  <a:cubicBezTo>
                    <a:pt x="34" y="27"/>
                    <a:pt x="26" y="19"/>
                    <a:pt x="26" y="17"/>
                  </a:cubicBezTo>
                  <a:cubicBezTo>
                    <a:pt x="25" y="17"/>
                    <a:pt x="25" y="17"/>
                    <a:pt x="25" y="17"/>
                  </a:cubicBezTo>
                  <a:cubicBezTo>
                    <a:pt x="25" y="16"/>
                    <a:pt x="26" y="16"/>
                    <a:pt x="26" y="16"/>
                  </a:cubicBezTo>
                  <a:cubicBezTo>
                    <a:pt x="26" y="16"/>
                    <a:pt x="26" y="16"/>
                    <a:pt x="26" y="16"/>
                  </a:cubicBezTo>
                  <a:cubicBezTo>
                    <a:pt x="27" y="16"/>
                    <a:pt x="27" y="16"/>
                    <a:pt x="27" y="16"/>
                  </a:cubicBezTo>
                  <a:cubicBezTo>
                    <a:pt x="29" y="21"/>
                    <a:pt x="33" y="25"/>
                    <a:pt x="39" y="30"/>
                  </a:cubicBezTo>
                  <a:cubicBezTo>
                    <a:pt x="47" y="37"/>
                    <a:pt x="52" y="41"/>
                    <a:pt x="53" y="42"/>
                  </a:cubicBezTo>
                  <a:cubicBezTo>
                    <a:pt x="53" y="42"/>
                    <a:pt x="53" y="42"/>
                    <a:pt x="53" y="42"/>
                  </a:cubicBezTo>
                  <a:cubicBezTo>
                    <a:pt x="53" y="42"/>
                    <a:pt x="58" y="46"/>
                    <a:pt x="66" y="56"/>
                  </a:cubicBezTo>
                  <a:close/>
                  <a:moveTo>
                    <a:pt x="69" y="94"/>
                  </a:moveTo>
                  <a:cubicBezTo>
                    <a:pt x="69" y="94"/>
                    <a:pt x="69" y="94"/>
                    <a:pt x="69" y="94"/>
                  </a:cubicBezTo>
                  <a:cubicBezTo>
                    <a:pt x="69" y="94"/>
                    <a:pt x="69" y="94"/>
                    <a:pt x="69" y="94"/>
                  </a:cubicBezTo>
                  <a:cubicBezTo>
                    <a:pt x="69" y="93"/>
                    <a:pt x="70" y="93"/>
                    <a:pt x="70" y="93"/>
                  </a:cubicBezTo>
                  <a:cubicBezTo>
                    <a:pt x="70" y="93"/>
                    <a:pt x="70" y="93"/>
                    <a:pt x="70" y="93"/>
                  </a:cubicBezTo>
                  <a:cubicBezTo>
                    <a:pt x="70" y="93"/>
                    <a:pt x="70" y="94"/>
                    <a:pt x="71" y="94"/>
                  </a:cubicBezTo>
                  <a:cubicBezTo>
                    <a:pt x="71" y="94"/>
                    <a:pt x="71" y="94"/>
                    <a:pt x="70" y="94"/>
                  </a:cubicBezTo>
                  <a:cubicBezTo>
                    <a:pt x="70" y="94"/>
                    <a:pt x="70" y="95"/>
                    <a:pt x="70" y="95"/>
                  </a:cubicBezTo>
                  <a:cubicBezTo>
                    <a:pt x="70" y="95"/>
                    <a:pt x="70" y="95"/>
                    <a:pt x="70" y="95"/>
                  </a:cubicBezTo>
                  <a:cubicBezTo>
                    <a:pt x="70" y="95"/>
                    <a:pt x="70" y="95"/>
                    <a:pt x="70" y="95"/>
                  </a:cubicBezTo>
                  <a:cubicBezTo>
                    <a:pt x="69" y="94"/>
                    <a:pt x="69" y="94"/>
                    <a:pt x="68" y="93"/>
                  </a:cubicBezTo>
                  <a:cubicBezTo>
                    <a:pt x="68" y="93"/>
                    <a:pt x="67" y="92"/>
                    <a:pt x="65" y="90"/>
                  </a:cubicBezTo>
                  <a:cubicBezTo>
                    <a:pt x="64" y="89"/>
                    <a:pt x="62" y="88"/>
                    <a:pt x="60" y="86"/>
                  </a:cubicBezTo>
                  <a:cubicBezTo>
                    <a:pt x="57" y="83"/>
                    <a:pt x="55" y="82"/>
                    <a:pt x="54" y="81"/>
                  </a:cubicBezTo>
                  <a:cubicBezTo>
                    <a:pt x="54" y="81"/>
                    <a:pt x="54" y="80"/>
                    <a:pt x="54" y="80"/>
                  </a:cubicBezTo>
                  <a:cubicBezTo>
                    <a:pt x="54" y="80"/>
                    <a:pt x="54" y="80"/>
                    <a:pt x="54" y="80"/>
                  </a:cubicBezTo>
                  <a:cubicBezTo>
                    <a:pt x="54" y="79"/>
                    <a:pt x="54" y="79"/>
                    <a:pt x="55" y="79"/>
                  </a:cubicBezTo>
                  <a:cubicBezTo>
                    <a:pt x="55" y="79"/>
                    <a:pt x="55" y="79"/>
                    <a:pt x="55" y="79"/>
                  </a:cubicBezTo>
                  <a:cubicBezTo>
                    <a:pt x="59" y="81"/>
                    <a:pt x="63" y="85"/>
                    <a:pt x="67" y="90"/>
                  </a:cubicBezTo>
                  <a:cubicBezTo>
                    <a:pt x="70" y="93"/>
                    <a:pt x="71" y="94"/>
                    <a:pt x="71" y="94"/>
                  </a:cubicBezTo>
                  <a:cubicBezTo>
                    <a:pt x="71" y="95"/>
                    <a:pt x="71" y="95"/>
                    <a:pt x="71" y="95"/>
                  </a:cubicBezTo>
                  <a:cubicBezTo>
                    <a:pt x="71" y="95"/>
                    <a:pt x="71" y="95"/>
                    <a:pt x="71" y="95"/>
                  </a:cubicBezTo>
                  <a:cubicBezTo>
                    <a:pt x="70" y="95"/>
                    <a:pt x="70" y="95"/>
                    <a:pt x="69" y="94"/>
                  </a:cubicBezTo>
                  <a:close/>
                  <a:moveTo>
                    <a:pt x="66" y="106"/>
                  </a:moveTo>
                  <a:cubicBezTo>
                    <a:pt x="66" y="105"/>
                    <a:pt x="66" y="105"/>
                    <a:pt x="66" y="105"/>
                  </a:cubicBezTo>
                  <a:cubicBezTo>
                    <a:pt x="66" y="104"/>
                    <a:pt x="64" y="101"/>
                    <a:pt x="59" y="96"/>
                  </a:cubicBezTo>
                  <a:cubicBezTo>
                    <a:pt x="57" y="93"/>
                    <a:pt x="54" y="90"/>
                    <a:pt x="52" y="88"/>
                  </a:cubicBezTo>
                  <a:cubicBezTo>
                    <a:pt x="49" y="86"/>
                    <a:pt x="48" y="84"/>
                    <a:pt x="46" y="84"/>
                  </a:cubicBezTo>
                  <a:cubicBezTo>
                    <a:pt x="46" y="84"/>
                    <a:pt x="46" y="84"/>
                    <a:pt x="45" y="84"/>
                  </a:cubicBezTo>
                  <a:cubicBezTo>
                    <a:pt x="45" y="85"/>
                    <a:pt x="45" y="85"/>
                    <a:pt x="45" y="85"/>
                  </a:cubicBezTo>
                  <a:cubicBezTo>
                    <a:pt x="45" y="85"/>
                    <a:pt x="45" y="85"/>
                    <a:pt x="46" y="85"/>
                  </a:cubicBezTo>
                  <a:cubicBezTo>
                    <a:pt x="47" y="87"/>
                    <a:pt x="48" y="88"/>
                    <a:pt x="51" y="90"/>
                  </a:cubicBezTo>
                  <a:cubicBezTo>
                    <a:pt x="53" y="92"/>
                    <a:pt x="55" y="94"/>
                    <a:pt x="56" y="95"/>
                  </a:cubicBezTo>
                  <a:cubicBezTo>
                    <a:pt x="58" y="97"/>
                    <a:pt x="60" y="99"/>
                    <a:pt x="62" y="101"/>
                  </a:cubicBezTo>
                  <a:cubicBezTo>
                    <a:pt x="64" y="104"/>
                    <a:pt x="65" y="105"/>
                    <a:pt x="65" y="105"/>
                  </a:cubicBezTo>
                  <a:cubicBezTo>
                    <a:pt x="65" y="106"/>
                    <a:pt x="65" y="106"/>
                    <a:pt x="65" y="106"/>
                  </a:cubicBezTo>
                  <a:cubicBezTo>
                    <a:pt x="65" y="106"/>
                    <a:pt x="65" y="106"/>
                    <a:pt x="65" y="106"/>
                  </a:cubicBezTo>
                  <a:cubicBezTo>
                    <a:pt x="65" y="106"/>
                    <a:pt x="65" y="106"/>
                    <a:pt x="65" y="106"/>
                  </a:cubicBezTo>
                  <a:cubicBezTo>
                    <a:pt x="66" y="106"/>
                    <a:pt x="66" y="106"/>
                    <a:pt x="66" y="106"/>
                  </a:cubicBezTo>
                  <a:close/>
                  <a:moveTo>
                    <a:pt x="54" y="104"/>
                  </a:moveTo>
                  <a:cubicBezTo>
                    <a:pt x="56" y="107"/>
                    <a:pt x="59" y="110"/>
                    <a:pt x="61" y="113"/>
                  </a:cubicBezTo>
                  <a:cubicBezTo>
                    <a:pt x="61" y="113"/>
                    <a:pt x="61" y="113"/>
                    <a:pt x="61" y="113"/>
                  </a:cubicBezTo>
                  <a:cubicBezTo>
                    <a:pt x="61" y="114"/>
                    <a:pt x="61" y="114"/>
                    <a:pt x="61" y="114"/>
                  </a:cubicBezTo>
                  <a:cubicBezTo>
                    <a:pt x="61" y="114"/>
                    <a:pt x="60" y="115"/>
                    <a:pt x="60" y="115"/>
                  </a:cubicBezTo>
                  <a:cubicBezTo>
                    <a:pt x="60" y="115"/>
                    <a:pt x="60" y="114"/>
                    <a:pt x="60" y="114"/>
                  </a:cubicBezTo>
                  <a:cubicBezTo>
                    <a:pt x="57" y="111"/>
                    <a:pt x="55" y="108"/>
                    <a:pt x="52" y="105"/>
                  </a:cubicBezTo>
                  <a:cubicBezTo>
                    <a:pt x="48" y="100"/>
                    <a:pt x="46" y="97"/>
                    <a:pt x="45" y="97"/>
                  </a:cubicBezTo>
                  <a:cubicBezTo>
                    <a:pt x="45" y="98"/>
                    <a:pt x="45" y="98"/>
                    <a:pt x="45" y="98"/>
                  </a:cubicBezTo>
                  <a:cubicBezTo>
                    <a:pt x="45" y="97"/>
                    <a:pt x="45" y="97"/>
                    <a:pt x="45" y="97"/>
                  </a:cubicBezTo>
                  <a:cubicBezTo>
                    <a:pt x="45" y="97"/>
                    <a:pt x="45" y="97"/>
                    <a:pt x="46" y="97"/>
                  </a:cubicBezTo>
                  <a:cubicBezTo>
                    <a:pt x="46" y="96"/>
                    <a:pt x="46" y="96"/>
                    <a:pt x="46" y="96"/>
                  </a:cubicBezTo>
                  <a:cubicBezTo>
                    <a:pt x="46" y="96"/>
                    <a:pt x="46" y="96"/>
                    <a:pt x="47" y="96"/>
                  </a:cubicBezTo>
                  <a:cubicBezTo>
                    <a:pt x="48" y="98"/>
                    <a:pt x="51" y="100"/>
                    <a:pt x="54" y="104"/>
                  </a:cubicBezTo>
                  <a:close/>
                  <a:moveTo>
                    <a:pt x="43" y="66"/>
                  </a:moveTo>
                  <a:cubicBezTo>
                    <a:pt x="49" y="71"/>
                    <a:pt x="53" y="75"/>
                    <a:pt x="55" y="78"/>
                  </a:cubicBezTo>
                  <a:cubicBezTo>
                    <a:pt x="55" y="78"/>
                    <a:pt x="56" y="78"/>
                    <a:pt x="56" y="78"/>
                  </a:cubicBezTo>
                  <a:cubicBezTo>
                    <a:pt x="56" y="78"/>
                    <a:pt x="55" y="79"/>
                    <a:pt x="55" y="79"/>
                  </a:cubicBezTo>
                  <a:cubicBezTo>
                    <a:pt x="55" y="79"/>
                    <a:pt x="55" y="79"/>
                    <a:pt x="55" y="79"/>
                  </a:cubicBezTo>
                  <a:cubicBezTo>
                    <a:pt x="54" y="79"/>
                    <a:pt x="54" y="79"/>
                    <a:pt x="54" y="79"/>
                  </a:cubicBezTo>
                  <a:cubicBezTo>
                    <a:pt x="52" y="77"/>
                    <a:pt x="47" y="73"/>
                    <a:pt x="41" y="67"/>
                  </a:cubicBezTo>
                  <a:cubicBezTo>
                    <a:pt x="35" y="62"/>
                    <a:pt x="31" y="58"/>
                    <a:pt x="28" y="54"/>
                  </a:cubicBezTo>
                  <a:cubicBezTo>
                    <a:pt x="17" y="44"/>
                    <a:pt x="12" y="36"/>
                    <a:pt x="10" y="32"/>
                  </a:cubicBezTo>
                  <a:cubicBezTo>
                    <a:pt x="10" y="31"/>
                    <a:pt x="10" y="31"/>
                    <a:pt x="10" y="31"/>
                  </a:cubicBezTo>
                  <a:cubicBezTo>
                    <a:pt x="10" y="31"/>
                    <a:pt x="11" y="30"/>
                    <a:pt x="11" y="30"/>
                  </a:cubicBezTo>
                  <a:cubicBezTo>
                    <a:pt x="11" y="30"/>
                    <a:pt x="11" y="30"/>
                    <a:pt x="11" y="30"/>
                  </a:cubicBezTo>
                  <a:cubicBezTo>
                    <a:pt x="12" y="30"/>
                    <a:pt x="12" y="30"/>
                    <a:pt x="12" y="31"/>
                  </a:cubicBezTo>
                  <a:cubicBezTo>
                    <a:pt x="13" y="35"/>
                    <a:pt x="20" y="43"/>
                    <a:pt x="31" y="54"/>
                  </a:cubicBezTo>
                  <a:cubicBezTo>
                    <a:pt x="33" y="57"/>
                    <a:pt x="37" y="61"/>
                    <a:pt x="43" y="66"/>
                  </a:cubicBezTo>
                  <a:close/>
                  <a:moveTo>
                    <a:pt x="45" y="115"/>
                  </a:moveTo>
                  <a:cubicBezTo>
                    <a:pt x="49" y="118"/>
                    <a:pt x="52" y="120"/>
                    <a:pt x="54" y="123"/>
                  </a:cubicBezTo>
                  <a:cubicBezTo>
                    <a:pt x="54" y="123"/>
                    <a:pt x="54" y="123"/>
                    <a:pt x="54" y="123"/>
                  </a:cubicBezTo>
                  <a:cubicBezTo>
                    <a:pt x="54" y="124"/>
                    <a:pt x="54" y="124"/>
                    <a:pt x="54" y="124"/>
                  </a:cubicBezTo>
                  <a:cubicBezTo>
                    <a:pt x="54" y="124"/>
                    <a:pt x="53" y="124"/>
                    <a:pt x="53" y="124"/>
                  </a:cubicBezTo>
                  <a:cubicBezTo>
                    <a:pt x="53" y="124"/>
                    <a:pt x="53" y="124"/>
                    <a:pt x="53" y="124"/>
                  </a:cubicBezTo>
                  <a:cubicBezTo>
                    <a:pt x="51" y="122"/>
                    <a:pt x="48" y="119"/>
                    <a:pt x="44" y="116"/>
                  </a:cubicBezTo>
                  <a:cubicBezTo>
                    <a:pt x="40" y="112"/>
                    <a:pt x="37" y="110"/>
                    <a:pt x="37" y="109"/>
                  </a:cubicBezTo>
                  <a:cubicBezTo>
                    <a:pt x="37" y="109"/>
                    <a:pt x="37" y="109"/>
                    <a:pt x="37" y="109"/>
                  </a:cubicBezTo>
                  <a:cubicBezTo>
                    <a:pt x="37" y="108"/>
                    <a:pt x="37" y="108"/>
                    <a:pt x="37" y="108"/>
                  </a:cubicBezTo>
                  <a:cubicBezTo>
                    <a:pt x="37" y="108"/>
                    <a:pt x="37" y="108"/>
                    <a:pt x="37" y="108"/>
                  </a:cubicBezTo>
                  <a:cubicBezTo>
                    <a:pt x="37" y="108"/>
                    <a:pt x="37" y="108"/>
                    <a:pt x="37" y="108"/>
                  </a:cubicBezTo>
                  <a:cubicBezTo>
                    <a:pt x="38" y="108"/>
                    <a:pt x="41" y="110"/>
                    <a:pt x="45" y="115"/>
                  </a:cubicBezTo>
                  <a:close/>
                  <a:moveTo>
                    <a:pt x="7" y="135"/>
                  </a:moveTo>
                  <a:cubicBezTo>
                    <a:pt x="6" y="135"/>
                    <a:pt x="6" y="135"/>
                    <a:pt x="6" y="135"/>
                  </a:cubicBezTo>
                  <a:cubicBezTo>
                    <a:pt x="6" y="134"/>
                    <a:pt x="6" y="134"/>
                    <a:pt x="7" y="134"/>
                  </a:cubicBezTo>
                  <a:cubicBezTo>
                    <a:pt x="17" y="130"/>
                    <a:pt x="26" y="124"/>
                    <a:pt x="32" y="114"/>
                  </a:cubicBezTo>
                  <a:cubicBezTo>
                    <a:pt x="38" y="105"/>
                    <a:pt x="42" y="95"/>
                    <a:pt x="45" y="85"/>
                  </a:cubicBezTo>
                  <a:cubicBezTo>
                    <a:pt x="46" y="84"/>
                    <a:pt x="46" y="84"/>
                    <a:pt x="47" y="84"/>
                  </a:cubicBezTo>
                  <a:cubicBezTo>
                    <a:pt x="48" y="84"/>
                    <a:pt x="48" y="84"/>
                    <a:pt x="48" y="84"/>
                  </a:cubicBezTo>
                  <a:cubicBezTo>
                    <a:pt x="48" y="84"/>
                    <a:pt x="49" y="85"/>
                    <a:pt x="49" y="86"/>
                  </a:cubicBezTo>
                  <a:cubicBezTo>
                    <a:pt x="49" y="86"/>
                    <a:pt x="49" y="86"/>
                    <a:pt x="49" y="86"/>
                  </a:cubicBezTo>
                  <a:cubicBezTo>
                    <a:pt x="45" y="99"/>
                    <a:pt x="40" y="110"/>
                    <a:pt x="33" y="120"/>
                  </a:cubicBezTo>
                  <a:cubicBezTo>
                    <a:pt x="25" y="130"/>
                    <a:pt x="17" y="136"/>
                    <a:pt x="10" y="136"/>
                  </a:cubicBezTo>
                  <a:cubicBezTo>
                    <a:pt x="9" y="136"/>
                    <a:pt x="8" y="135"/>
                    <a:pt x="7" y="135"/>
                  </a:cubicBezTo>
                  <a:close/>
                  <a:moveTo>
                    <a:pt x="37" y="122"/>
                  </a:moveTo>
                  <a:cubicBezTo>
                    <a:pt x="40" y="125"/>
                    <a:pt x="43" y="127"/>
                    <a:pt x="46" y="128"/>
                  </a:cubicBezTo>
                  <a:cubicBezTo>
                    <a:pt x="46" y="129"/>
                    <a:pt x="46" y="129"/>
                    <a:pt x="46" y="129"/>
                  </a:cubicBezTo>
                  <a:cubicBezTo>
                    <a:pt x="46" y="130"/>
                    <a:pt x="46" y="130"/>
                    <a:pt x="46" y="130"/>
                  </a:cubicBezTo>
                  <a:cubicBezTo>
                    <a:pt x="46" y="130"/>
                    <a:pt x="46" y="131"/>
                    <a:pt x="45" y="131"/>
                  </a:cubicBezTo>
                  <a:cubicBezTo>
                    <a:pt x="45" y="131"/>
                    <a:pt x="45" y="131"/>
                    <a:pt x="45" y="130"/>
                  </a:cubicBezTo>
                  <a:cubicBezTo>
                    <a:pt x="37" y="126"/>
                    <a:pt x="32" y="121"/>
                    <a:pt x="28" y="117"/>
                  </a:cubicBezTo>
                  <a:cubicBezTo>
                    <a:pt x="28" y="117"/>
                    <a:pt x="28" y="116"/>
                    <a:pt x="28" y="116"/>
                  </a:cubicBezTo>
                  <a:cubicBezTo>
                    <a:pt x="28" y="116"/>
                    <a:pt x="28" y="116"/>
                    <a:pt x="28" y="116"/>
                  </a:cubicBezTo>
                  <a:cubicBezTo>
                    <a:pt x="28" y="116"/>
                    <a:pt x="29" y="116"/>
                    <a:pt x="29" y="116"/>
                  </a:cubicBezTo>
                  <a:cubicBezTo>
                    <a:pt x="29" y="116"/>
                    <a:pt x="29" y="116"/>
                    <a:pt x="29" y="116"/>
                  </a:cubicBezTo>
                  <a:cubicBezTo>
                    <a:pt x="29" y="116"/>
                    <a:pt x="32" y="118"/>
                    <a:pt x="37" y="122"/>
                  </a:cubicBezTo>
                  <a:close/>
                  <a:moveTo>
                    <a:pt x="25" y="63"/>
                  </a:moveTo>
                  <a:cubicBezTo>
                    <a:pt x="34" y="71"/>
                    <a:pt x="40" y="77"/>
                    <a:pt x="43" y="81"/>
                  </a:cubicBezTo>
                  <a:cubicBezTo>
                    <a:pt x="43" y="81"/>
                    <a:pt x="43" y="81"/>
                    <a:pt x="43" y="82"/>
                  </a:cubicBezTo>
                  <a:cubicBezTo>
                    <a:pt x="43" y="82"/>
                    <a:pt x="43" y="82"/>
                    <a:pt x="42" y="82"/>
                  </a:cubicBezTo>
                  <a:cubicBezTo>
                    <a:pt x="42" y="82"/>
                    <a:pt x="42" y="82"/>
                    <a:pt x="42" y="82"/>
                  </a:cubicBezTo>
                  <a:cubicBezTo>
                    <a:pt x="42" y="82"/>
                    <a:pt x="41" y="82"/>
                    <a:pt x="41" y="82"/>
                  </a:cubicBezTo>
                  <a:cubicBezTo>
                    <a:pt x="39" y="79"/>
                    <a:pt x="32" y="72"/>
                    <a:pt x="20" y="63"/>
                  </a:cubicBezTo>
                  <a:cubicBezTo>
                    <a:pt x="11" y="55"/>
                    <a:pt x="5" y="48"/>
                    <a:pt x="4" y="43"/>
                  </a:cubicBezTo>
                  <a:cubicBezTo>
                    <a:pt x="4" y="43"/>
                    <a:pt x="4" y="43"/>
                    <a:pt x="4" y="43"/>
                  </a:cubicBezTo>
                  <a:cubicBezTo>
                    <a:pt x="4" y="43"/>
                    <a:pt x="5" y="42"/>
                    <a:pt x="5" y="42"/>
                  </a:cubicBezTo>
                  <a:cubicBezTo>
                    <a:pt x="5" y="42"/>
                    <a:pt x="5" y="42"/>
                    <a:pt x="5" y="42"/>
                  </a:cubicBezTo>
                  <a:cubicBezTo>
                    <a:pt x="5" y="42"/>
                    <a:pt x="6" y="42"/>
                    <a:pt x="6" y="43"/>
                  </a:cubicBezTo>
                  <a:cubicBezTo>
                    <a:pt x="10" y="49"/>
                    <a:pt x="13" y="53"/>
                    <a:pt x="14" y="54"/>
                  </a:cubicBezTo>
                  <a:cubicBezTo>
                    <a:pt x="17" y="57"/>
                    <a:pt x="20" y="60"/>
                    <a:pt x="25" y="63"/>
                  </a:cubicBezTo>
                  <a:close/>
                  <a:moveTo>
                    <a:pt x="31" y="130"/>
                  </a:moveTo>
                  <a:cubicBezTo>
                    <a:pt x="34" y="133"/>
                    <a:pt x="36" y="134"/>
                    <a:pt x="39" y="136"/>
                  </a:cubicBezTo>
                  <a:cubicBezTo>
                    <a:pt x="39" y="136"/>
                    <a:pt x="39" y="136"/>
                    <a:pt x="39" y="136"/>
                  </a:cubicBezTo>
                  <a:cubicBezTo>
                    <a:pt x="39" y="137"/>
                    <a:pt x="39" y="137"/>
                    <a:pt x="39" y="137"/>
                  </a:cubicBezTo>
                  <a:cubicBezTo>
                    <a:pt x="39" y="137"/>
                    <a:pt x="38" y="138"/>
                    <a:pt x="38" y="138"/>
                  </a:cubicBezTo>
                  <a:cubicBezTo>
                    <a:pt x="38" y="138"/>
                    <a:pt x="38" y="138"/>
                    <a:pt x="38" y="137"/>
                  </a:cubicBezTo>
                  <a:cubicBezTo>
                    <a:pt x="36" y="136"/>
                    <a:pt x="33" y="135"/>
                    <a:pt x="30" y="132"/>
                  </a:cubicBezTo>
                  <a:cubicBezTo>
                    <a:pt x="25" y="129"/>
                    <a:pt x="23" y="127"/>
                    <a:pt x="22" y="127"/>
                  </a:cubicBezTo>
                  <a:cubicBezTo>
                    <a:pt x="22" y="127"/>
                    <a:pt x="22" y="127"/>
                    <a:pt x="22" y="126"/>
                  </a:cubicBezTo>
                  <a:cubicBezTo>
                    <a:pt x="22" y="126"/>
                    <a:pt x="22" y="126"/>
                    <a:pt x="22" y="126"/>
                  </a:cubicBezTo>
                  <a:cubicBezTo>
                    <a:pt x="23" y="126"/>
                    <a:pt x="23" y="125"/>
                    <a:pt x="23" y="125"/>
                  </a:cubicBezTo>
                  <a:cubicBezTo>
                    <a:pt x="23" y="125"/>
                    <a:pt x="23" y="125"/>
                    <a:pt x="23" y="125"/>
                  </a:cubicBezTo>
                  <a:cubicBezTo>
                    <a:pt x="25" y="126"/>
                    <a:pt x="27" y="127"/>
                    <a:pt x="31" y="130"/>
                  </a:cubicBezTo>
                  <a:close/>
                  <a:moveTo>
                    <a:pt x="26" y="145"/>
                  </a:moveTo>
                  <a:cubicBezTo>
                    <a:pt x="26" y="145"/>
                    <a:pt x="26" y="144"/>
                    <a:pt x="26" y="144"/>
                  </a:cubicBezTo>
                  <a:cubicBezTo>
                    <a:pt x="26" y="144"/>
                    <a:pt x="26" y="144"/>
                    <a:pt x="26" y="144"/>
                  </a:cubicBezTo>
                  <a:cubicBezTo>
                    <a:pt x="26" y="143"/>
                    <a:pt x="27" y="143"/>
                    <a:pt x="27" y="143"/>
                  </a:cubicBezTo>
                  <a:cubicBezTo>
                    <a:pt x="27" y="143"/>
                    <a:pt x="27" y="143"/>
                    <a:pt x="27" y="144"/>
                  </a:cubicBezTo>
                  <a:cubicBezTo>
                    <a:pt x="28" y="144"/>
                    <a:pt x="28" y="144"/>
                    <a:pt x="28" y="144"/>
                  </a:cubicBezTo>
                  <a:cubicBezTo>
                    <a:pt x="28" y="144"/>
                    <a:pt x="27" y="145"/>
                    <a:pt x="27" y="145"/>
                  </a:cubicBezTo>
                  <a:cubicBezTo>
                    <a:pt x="26" y="145"/>
                    <a:pt x="26" y="145"/>
                    <a:pt x="26" y="145"/>
                  </a:cubicBezTo>
                  <a:cubicBezTo>
                    <a:pt x="26" y="145"/>
                    <a:pt x="26" y="144"/>
                    <a:pt x="26" y="144"/>
                  </a:cubicBezTo>
                  <a:cubicBezTo>
                    <a:pt x="25" y="144"/>
                    <a:pt x="25" y="143"/>
                    <a:pt x="25" y="143"/>
                  </a:cubicBezTo>
                  <a:cubicBezTo>
                    <a:pt x="23" y="142"/>
                    <a:pt x="23" y="142"/>
                    <a:pt x="22" y="141"/>
                  </a:cubicBezTo>
                  <a:cubicBezTo>
                    <a:pt x="16" y="135"/>
                    <a:pt x="12" y="132"/>
                    <a:pt x="12" y="131"/>
                  </a:cubicBezTo>
                  <a:cubicBezTo>
                    <a:pt x="12" y="131"/>
                    <a:pt x="12" y="131"/>
                    <a:pt x="12" y="131"/>
                  </a:cubicBezTo>
                  <a:cubicBezTo>
                    <a:pt x="12" y="131"/>
                    <a:pt x="12" y="131"/>
                    <a:pt x="12" y="130"/>
                  </a:cubicBezTo>
                  <a:cubicBezTo>
                    <a:pt x="12" y="130"/>
                    <a:pt x="13" y="130"/>
                    <a:pt x="13" y="130"/>
                  </a:cubicBezTo>
                  <a:cubicBezTo>
                    <a:pt x="13" y="130"/>
                    <a:pt x="13" y="130"/>
                    <a:pt x="13" y="130"/>
                  </a:cubicBezTo>
                  <a:cubicBezTo>
                    <a:pt x="15" y="131"/>
                    <a:pt x="17" y="133"/>
                    <a:pt x="19" y="135"/>
                  </a:cubicBezTo>
                  <a:cubicBezTo>
                    <a:pt x="22" y="138"/>
                    <a:pt x="24" y="140"/>
                    <a:pt x="25" y="141"/>
                  </a:cubicBezTo>
                  <a:cubicBezTo>
                    <a:pt x="27" y="143"/>
                    <a:pt x="29" y="144"/>
                    <a:pt x="29" y="145"/>
                  </a:cubicBezTo>
                  <a:cubicBezTo>
                    <a:pt x="29" y="145"/>
                    <a:pt x="29" y="146"/>
                    <a:pt x="28" y="146"/>
                  </a:cubicBezTo>
                  <a:cubicBezTo>
                    <a:pt x="28" y="146"/>
                    <a:pt x="28" y="146"/>
                    <a:pt x="27" y="145"/>
                  </a:cubicBezTo>
                  <a:cubicBezTo>
                    <a:pt x="28" y="146"/>
                    <a:pt x="28" y="146"/>
                    <a:pt x="28" y="146"/>
                  </a:cubicBezTo>
                  <a:lnTo>
                    <a:pt x="26" y="145"/>
                  </a:lnTo>
                  <a:close/>
                  <a:moveTo>
                    <a:pt x="27" y="83"/>
                  </a:moveTo>
                  <a:cubicBezTo>
                    <a:pt x="26" y="82"/>
                    <a:pt x="26" y="81"/>
                    <a:pt x="26" y="80"/>
                  </a:cubicBezTo>
                  <a:cubicBezTo>
                    <a:pt x="25" y="80"/>
                    <a:pt x="25" y="80"/>
                    <a:pt x="25" y="80"/>
                  </a:cubicBezTo>
                  <a:cubicBezTo>
                    <a:pt x="25" y="80"/>
                    <a:pt x="25" y="80"/>
                    <a:pt x="26" y="80"/>
                  </a:cubicBezTo>
                  <a:cubicBezTo>
                    <a:pt x="26" y="80"/>
                    <a:pt x="26" y="79"/>
                    <a:pt x="26" y="79"/>
                  </a:cubicBezTo>
                  <a:cubicBezTo>
                    <a:pt x="26" y="79"/>
                    <a:pt x="26" y="80"/>
                    <a:pt x="26" y="80"/>
                  </a:cubicBezTo>
                  <a:cubicBezTo>
                    <a:pt x="27" y="81"/>
                    <a:pt x="28" y="81"/>
                    <a:pt x="28" y="82"/>
                  </a:cubicBezTo>
                  <a:cubicBezTo>
                    <a:pt x="27" y="83"/>
                    <a:pt x="27" y="83"/>
                    <a:pt x="27" y="83"/>
                  </a:cubicBezTo>
                  <a:cubicBezTo>
                    <a:pt x="27" y="83"/>
                    <a:pt x="23" y="79"/>
                    <a:pt x="15" y="70"/>
                  </a:cubicBezTo>
                  <a:cubicBezTo>
                    <a:pt x="10" y="65"/>
                    <a:pt x="7" y="61"/>
                    <a:pt x="6" y="59"/>
                  </a:cubicBezTo>
                  <a:cubicBezTo>
                    <a:pt x="5" y="58"/>
                    <a:pt x="5" y="58"/>
                    <a:pt x="5" y="58"/>
                  </a:cubicBezTo>
                  <a:cubicBezTo>
                    <a:pt x="5" y="58"/>
                    <a:pt x="5" y="58"/>
                    <a:pt x="6" y="57"/>
                  </a:cubicBezTo>
                  <a:cubicBezTo>
                    <a:pt x="6" y="57"/>
                    <a:pt x="6" y="57"/>
                    <a:pt x="6" y="57"/>
                  </a:cubicBezTo>
                  <a:cubicBezTo>
                    <a:pt x="6" y="57"/>
                    <a:pt x="7" y="57"/>
                    <a:pt x="7" y="57"/>
                  </a:cubicBezTo>
                  <a:cubicBezTo>
                    <a:pt x="8" y="59"/>
                    <a:pt x="10" y="61"/>
                    <a:pt x="12" y="64"/>
                  </a:cubicBezTo>
                  <a:cubicBezTo>
                    <a:pt x="14" y="67"/>
                    <a:pt x="16" y="69"/>
                    <a:pt x="17" y="70"/>
                  </a:cubicBezTo>
                  <a:cubicBezTo>
                    <a:pt x="25" y="78"/>
                    <a:pt x="28" y="82"/>
                    <a:pt x="28" y="82"/>
                  </a:cubicBezTo>
                  <a:cubicBezTo>
                    <a:pt x="28" y="82"/>
                    <a:pt x="29" y="82"/>
                    <a:pt x="29" y="82"/>
                  </a:cubicBezTo>
                  <a:cubicBezTo>
                    <a:pt x="29" y="83"/>
                    <a:pt x="28" y="83"/>
                    <a:pt x="28" y="83"/>
                  </a:cubicBezTo>
                  <a:cubicBezTo>
                    <a:pt x="28" y="83"/>
                    <a:pt x="28" y="83"/>
                    <a:pt x="28" y="83"/>
                  </a:cubicBezTo>
                  <a:cubicBezTo>
                    <a:pt x="28" y="83"/>
                    <a:pt x="27" y="83"/>
                    <a:pt x="27" y="83"/>
                  </a:cubicBezTo>
                  <a:close/>
                  <a:moveTo>
                    <a:pt x="18" y="151"/>
                  </a:moveTo>
                  <a:cubicBezTo>
                    <a:pt x="18" y="152"/>
                    <a:pt x="18" y="152"/>
                    <a:pt x="18" y="152"/>
                  </a:cubicBezTo>
                  <a:cubicBezTo>
                    <a:pt x="18" y="152"/>
                    <a:pt x="18" y="152"/>
                    <a:pt x="18" y="152"/>
                  </a:cubicBezTo>
                  <a:cubicBezTo>
                    <a:pt x="17" y="152"/>
                    <a:pt x="17" y="152"/>
                    <a:pt x="17" y="151"/>
                  </a:cubicBezTo>
                  <a:cubicBezTo>
                    <a:pt x="17" y="151"/>
                    <a:pt x="17" y="151"/>
                    <a:pt x="17" y="151"/>
                  </a:cubicBezTo>
                  <a:cubicBezTo>
                    <a:pt x="17" y="152"/>
                    <a:pt x="17" y="152"/>
                    <a:pt x="17" y="152"/>
                  </a:cubicBezTo>
                  <a:cubicBezTo>
                    <a:pt x="17" y="152"/>
                    <a:pt x="16" y="151"/>
                    <a:pt x="16" y="149"/>
                  </a:cubicBezTo>
                  <a:cubicBezTo>
                    <a:pt x="15" y="148"/>
                    <a:pt x="15" y="147"/>
                    <a:pt x="14" y="145"/>
                  </a:cubicBezTo>
                  <a:cubicBezTo>
                    <a:pt x="13" y="143"/>
                    <a:pt x="11" y="141"/>
                    <a:pt x="9" y="138"/>
                  </a:cubicBezTo>
                  <a:cubicBezTo>
                    <a:pt x="9" y="138"/>
                    <a:pt x="8" y="137"/>
                    <a:pt x="8" y="137"/>
                  </a:cubicBezTo>
                  <a:cubicBezTo>
                    <a:pt x="8" y="136"/>
                    <a:pt x="9" y="136"/>
                    <a:pt x="9" y="136"/>
                  </a:cubicBezTo>
                  <a:cubicBezTo>
                    <a:pt x="10" y="136"/>
                    <a:pt x="10" y="136"/>
                    <a:pt x="10" y="136"/>
                  </a:cubicBezTo>
                  <a:cubicBezTo>
                    <a:pt x="10" y="136"/>
                    <a:pt x="11" y="136"/>
                    <a:pt x="11" y="136"/>
                  </a:cubicBezTo>
                  <a:cubicBezTo>
                    <a:pt x="13" y="138"/>
                    <a:pt x="15" y="141"/>
                    <a:pt x="17" y="145"/>
                  </a:cubicBezTo>
                  <a:cubicBezTo>
                    <a:pt x="18" y="147"/>
                    <a:pt x="18" y="148"/>
                    <a:pt x="18" y="150"/>
                  </a:cubicBezTo>
                  <a:cubicBezTo>
                    <a:pt x="18" y="150"/>
                    <a:pt x="18" y="150"/>
                    <a:pt x="18" y="150"/>
                  </a:cubicBezTo>
                  <a:cubicBezTo>
                    <a:pt x="18" y="150"/>
                    <a:pt x="18" y="151"/>
                    <a:pt x="18" y="151"/>
                  </a:cubicBezTo>
                  <a:close/>
                </a:path>
              </a:pathLst>
            </a:custGeom>
            <a:solidFill>
              <a:schemeClr val="tx1"/>
            </a:solidFill>
            <a:ln>
              <a:noFill/>
            </a:ln>
          </p:spPr>
          <p:txBody>
            <a:bodyPr vert="horz" wrap="square" lIns="91440" tIns="45720" rIns="91440" bIns="45720" numCol="1" anchor="t" anchorCtr="0" compatLnSpc="1"/>
            <a:lstStyle/>
            <a:p>
              <a:endParaRPr lang="zh-CN" altLang="en-US"/>
            </a:p>
          </p:txBody>
        </p:sp>
        <p:sp>
          <p:nvSpPr>
            <p:cNvPr id="44" name="Freeform 9"/>
            <p:cNvSpPr>
              <a:spLocks noEditPoints="1"/>
            </p:cNvSpPr>
            <p:nvPr/>
          </p:nvSpPr>
          <p:spPr bwMode="auto">
            <a:xfrm>
              <a:off x="1898650" y="4806950"/>
              <a:ext cx="366713" cy="312738"/>
            </a:xfrm>
            <a:custGeom>
              <a:avLst/>
              <a:gdLst>
                <a:gd name="T0" fmla="*/ 5 w 180"/>
                <a:gd name="T1" fmla="*/ 108 h 153"/>
                <a:gd name="T2" fmla="*/ 19 w 180"/>
                <a:gd name="T3" fmla="*/ 87 h 153"/>
                <a:gd name="T4" fmla="*/ 57 w 180"/>
                <a:gd name="T5" fmla="*/ 76 h 153"/>
                <a:gd name="T6" fmla="*/ 28 w 180"/>
                <a:gd name="T7" fmla="*/ 120 h 153"/>
                <a:gd name="T8" fmla="*/ 54 w 180"/>
                <a:gd name="T9" fmla="*/ 147 h 153"/>
                <a:gd name="T10" fmla="*/ 5 w 180"/>
                <a:gd name="T11" fmla="*/ 79 h 153"/>
                <a:gd name="T12" fmla="*/ 47 w 180"/>
                <a:gd name="T13" fmla="*/ 126 h 153"/>
                <a:gd name="T14" fmla="*/ 32 w 180"/>
                <a:gd name="T15" fmla="*/ 143 h 153"/>
                <a:gd name="T16" fmla="*/ 7 w 180"/>
                <a:gd name="T17" fmla="*/ 68 h 153"/>
                <a:gd name="T18" fmla="*/ 23 w 180"/>
                <a:gd name="T19" fmla="*/ 84 h 153"/>
                <a:gd name="T20" fmla="*/ 30 w 180"/>
                <a:gd name="T21" fmla="*/ 72 h 153"/>
                <a:gd name="T22" fmla="*/ 27 w 180"/>
                <a:gd name="T23" fmla="*/ 55 h 153"/>
                <a:gd name="T24" fmla="*/ 21 w 180"/>
                <a:gd name="T25" fmla="*/ 81 h 153"/>
                <a:gd name="T26" fmla="*/ 30 w 180"/>
                <a:gd name="T27" fmla="*/ 45 h 153"/>
                <a:gd name="T28" fmla="*/ 40 w 180"/>
                <a:gd name="T29" fmla="*/ 55 h 153"/>
                <a:gd name="T30" fmla="*/ 29 w 180"/>
                <a:gd name="T31" fmla="*/ 24 h 153"/>
                <a:gd name="T32" fmla="*/ 28 w 180"/>
                <a:gd name="T33" fmla="*/ 25 h 153"/>
                <a:gd name="T34" fmla="*/ 65 w 180"/>
                <a:gd name="T35" fmla="*/ 22 h 153"/>
                <a:gd name="T36" fmla="*/ 66 w 180"/>
                <a:gd name="T37" fmla="*/ 16 h 153"/>
                <a:gd name="T38" fmla="*/ 79 w 180"/>
                <a:gd name="T39" fmla="*/ 123 h 153"/>
                <a:gd name="T40" fmla="*/ 37 w 180"/>
                <a:gd name="T41" fmla="*/ 15 h 153"/>
                <a:gd name="T42" fmla="*/ 39 w 180"/>
                <a:gd name="T43" fmla="*/ 21 h 153"/>
                <a:gd name="T44" fmla="*/ 44 w 180"/>
                <a:gd name="T45" fmla="*/ 9 h 153"/>
                <a:gd name="T46" fmla="*/ 59 w 180"/>
                <a:gd name="T47" fmla="*/ 25 h 153"/>
                <a:gd name="T48" fmla="*/ 50 w 180"/>
                <a:gd name="T49" fmla="*/ 80 h 153"/>
                <a:gd name="T50" fmla="*/ 64 w 180"/>
                <a:gd name="T51" fmla="*/ 96 h 153"/>
                <a:gd name="T52" fmla="*/ 70 w 180"/>
                <a:gd name="T53" fmla="*/ 19 h 153"/>
                <a:gd name="T54" fmla="*/ 68 w 180"/>
                <a:gd name="T55" fmla="*/ 2 h 153"/>
                <a:gd name="T56" fmla="*/ 76 w 180"/>
                <a:gd name="T57" fmla="*/ 15 h 153"/>
                <a:gd name="T58" fmla="*/ 162 w 180"/>
                <a:gd name="T59" fmla="*/ 0 h 153"/>
                <a:gd name="T60" fmla="*/ 176 w 180"/>
                <a:gd name="T61" fmla="*/ 99 h 153"/>
                <a:gd name="T62" fmla="*/ 166 w 180"/>
                <a:gd name="T63" fmla="*/ 71 h 153"/>
                <a:gd name="T64" fmla="*/ 109 w 180"/>
                <a:gd name="T65" fmla="*/ 109 h 153"/>
                <a:gd name="T66" fmla="*/ 143 w 180"/>
                <a:gd name="T67" fmla="*/ 137 h 153"/>
                <a:gd name="T68" fmla="*/ 105 w 180"/>
                <a:gd name="T69" fmla="*/ 71 h 153"/>
                <a:gd name="T70" fmla="*/ 163 w 180"/>
                <a:gd name="T71" fmla="*/ 133 h 153"/>
                <a:gd name="T72" fmla="*/ 105 w 180"/>
                <a:gd name="T73" fmla="*/ 86 h 153"/>
                <a:gd name="T74" fmla="*/ 152 w 180"/>
                <a:gd name="T75" fmla="*/ 136 h 153"/>
                <a:gd name="T76" fmla="*/ 109 w 180"/>
                <a:gd name="T77" fmla="*/ 59 h 153"/>
                <a:gd name="T78" fmla="*/ 126 w 180"/>
                <a:gd name="T79" fmla="*/ 73 h 153"/>
                <a:gd name="T80" fmla="*/ 120 w 180"/>
                <a:gd name="T81" fmla="*/ 57 h 153"/>
                <a:gd name="T82" fmla="*/ 115 w 180"/>
                <a:gd name="T83" fmla="*/ 47 h 153"/>
                <a:gd name="T84" fmla="*/ 127 w 180"/>
                <a:gd name="T85" fmla="*/ 48 h 153"/>
                <a:gd name="T86" fmla="*/ 124 w 180"/>
                <a:gd name="T87" fmla="*/ 75 h 153"/>
                <a:gd name="T88" fmla="*/ 167 w 180"/>
                <a:gd name="T89" fmla="*/ 122 h 153"/>
                <a:gd name="T90" fmla="*/ 143 w 180"/>
                <a:gd name="T91" fmla="*/ 44 h 153"/>
                <a:gd name="T92" fmla="*/ 134 w 180"/>
                <a:gd name="T93" fmla="*/ 68 h 153"/>
                <a:gd name="T94" fmla="*/ 133 w 180"/>
                <a:gd name="T95" fmla="*/ 23 h 153"/>
                <a:gd name="T96" fmla="*/ 155 w 180"/>
                <a:gd name="T97" fmla="*/ 89 h 153"/>
                <a:gd name="T98" fmla="*/ 174 w 180"/>
                <a:gd name="T99" fmla="*/ 110 h 153"/>
                <a:gd name="T100" fmla="*/ 150 w 180"/>
                <a:gd name="T101" fmla="*/ 21 h 153"/>
                <a:gd name="T102" fmla="*/ 153 w 180"/>
                <a:gd name="T103" fmla="*/ 9 h 153"/>
                <a:gd name="T104" fmla="*/ 167 w 180"/>
                <a:gd name="T105" fmla="*/ 22 h 153"/>
                <a:gd name="T106" fmla="*/ 153 w 180"/>
                <a:gd name="T107" fmla="*/ 70 h 153"/>
                <a:gd name="T108" fmla="*/ 174 w 180"/>
                <a:gd name="T109" fmla="*/ 95 h 153"/>
                <a:gd name="T110" fmla="*/ 153 w 180"/>
                <a:gd name="T111" fmla="*/ 70 h 153"/>
                <a:gd name="T112" fmla="*/ 171 w 180"/>
                <a:gd name="T113" fmla="*/ 16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80" h="153">
                  <a:moveTo>
                    <a:pt x="11" y="44"/>
                  </a:moveTo>
                  <a:cubicBezTo>
                    <a:pt x="24" y="18"/>
                    <a:pt x="42" y="3"/>
                    <a:pt x="67" y="1"/>
                  </a:cubicBezTo>
                  <a:cubicBezTo>
                    <a:pt x="67" y="1"/>
                    <a:pt x="67" y="1"/>
                    <a:pt x="67" y="1"/>
                  </a:cubicBezTo>
                  <a:cubicBezTo>
                    <a:pt x="68" y="1"/>
                    <a:pt x="68" y="1"/>
                    <a:pt x="68" y="2"/>
                  </a:cubicBezTo>
                  <a:cubicBezTo>
                    <a:pt x="68" y="2"/>
                    <a:pt x="68" y="2"/>
                    <a:pt x="68" y="2"/>
                  </a:cubicBezTo>
                  <a:cubicBezTo>
                    <a:pt x="68" y="2"/>
                    <a:pt x="68" y="3"/>
                    <a:pt x="67" y="3"/>
                  </a:cubicBezTo>
                  <a:cubicBezTo>
                    <a:pt x="62" y="4"/>
                    <a:pt x="58" y="6"/>
                    <a:pt x="55" y="7"/>
                  </a:cubicBezTo>
                  <a:cubicBezTo>
                    <a:pt x="30" y="17"/>
                    <a:pt x="13" y="37"/>
                    <a:pt x="6" y="68"/>
                  </a:cubicBezTo>
                  <a:cubicBezTo>
                    <a:pt x="4" y="76"/>
                    <a:pt x="4" y="84"/>
                    <a:pt x="4" y="92"/>
                  </a:cubicBezTo>
                  <a:cubicBezTo>
                    <a:pt x="4" y="98"/>
                    <a:pt x="4" y="103"/>
                    <a:pt x="5" y="108"/>
                  </a:cubicBezTo>
                  <a:cubicBezTo>
                    <a:pt x="8" y="127"/>
                    <a:pt x="14" y="138"/>
                    <a:pt x="22" y="144"/>
                  </a:cubicBezTo>
                  <a:cubicBezTo>
                    <a:pt x="28" y="147"/>
                    <a:pt x="33" y="149"/>
                    <a:pt x="39" y="149"/>
                  </a:cubicBezTo>
                  <a:cubicBezTo>
                    <a:pt x="45" y="149"/>
                    <a:pt x="51" y="148"/>
                    <a:pt x="58" y="144"/>
                  </a:cubicBezTo>
                  <a:cubicBezTo>
                    <a:pt x="71" y="137"/>
                    <a:pt x="78" y="128"/>
                    <a:pt x="79" y="115"/>
                  </a:cubicBezTo>
                  <a:cubicBezTo>
                    <a:pt x="79" y="114"/>
                    <a:pt x="79" y="112"/>
                    <a:pt x="79" y="111"/>
                  </a:cubicBezTo>
                  <a:cubicBezTo>
                    <a:pt x="79" y="97"/>
                    <a:pt x="73" y="87"/>
                    <a:pt x="60" y="81"/>
                  </a:cubicBezTo>
                  <a:cubicBezTo>
                    <a:pt x="54" y="79"/>
                    <a:pt x="49" y="78"/>
                    <a:pt x="44" y="78"/>
                  </a:cubicBezTo>
                  <a:cubicBezTo>
                    <a:pt x="36" y="78"/>
                    <a:pt x="28" y="81"/>
                    <a:pt x="22" y="87"/>
                  </a:cubicBezTo>
                  <a:cubicBezTo>
                    <a:pt x="21" y="87"/>
                    <a:pt x="21" y="87"/>
                    <a:pt x="20" y="87"/>
                  </a:cubicBezTo>
                  <a:cubicBezTo>
                    <a:pt x="20" y="87"/>
                    <a:pt x="19" y="87"/>
                    <a:pt x="19" y="87"/>
                  </a:cubicBezTo>
                  <a:cubicBezTo>
                    <a:pt x="18" y="86"/>
                    <a:pt x="18" y="86"/>
                    <a:pt x="18" y="85"/>
                  </a:cubicBezTo>
                  <a:cubicBezTo>
                    <a:pt x="18" y="85"/>
                    <a:pt x="18" y="84"/>
                    <a:pt x="19" y="84"/>
                  </a:cubicBezTo>
                  <a:cubicBezTo>
                    <a:pt x="19" y="83"/>
                    <a:pt x="20" y="83"/>
                    <a:pt x="20" y="83"/>
                  </a:cubicBezTo>
                  <a:cubicBezTo>
                    <a:pt x="21" y="83"/>
                    <a:pt x="21" y="83"/>
                    <a:pt x="22" y="84"/>
                  </a:cubicBezTo>
                  <a:cubicBezTo>
                    <a:pt x="22" y="84"/>
                    <a:pt x="22" y="85"/>
                    <a:pt x="22" y="85"/>
                  </a:cubicBezTo>
                  <a:cubicBezTo>
                    <a:pt x="22" y="86"/>
                    <a:pt x="22" y="86"/>
                    <a:pt x="22" y="87"/>
                  </a:cubicBezTo>
                  <a:cubicBezTo>
                    <a:pt x="22" y="87"/>
                    <a:pt x="22" y="87"/>
                    <a:pt x="22" y="87"/>
                  </a:cubicBezTo>
                  <a:cubicBezTo>
                    <a:pt x="21" y="86"/>
                    <a:pt x="20" y="85"/>
                    <a:pt x="19" y="84"/>
                  </a:cubicBezTo>
                  <a:cubicBezTo>
                    <a:pt x="26" y="77"/>
                    <a:pt x="34" y="74"/>
                    <a:pt x="43" y="74"/>
                  </a:cubicBezTo>
                  <a:cubicBezTo>
                    <a:pt x="48" y="74"/>
                    <a:pt x="52" y="75"/>
                    <a:pt x="57" y="76"/>
                  </a:cubicBezTo>
                  <a:cubicBezTo>
                    <a:pt x="72" y="81"/>
                    <a:pt x="81" y="90"/>
                    <a:pt x="83" y="105"/>
                  </a:cubicBezTo>
                  <a:cubicBezTo>
                    <a:pt x="83" y="107"/>
                    <a:pt x="83" y="109"/>
                    <a:pt x="83" y="111"/>
                  </a:cubicBezTo>
                  <a:cubicBezTo>
                    <a:pt x="83" y="120"/>
                    <a:pt x="81" y="128"/>
                    <a:pt x="75" y="136"/>
                  </a:cubicBezTo>
                  <a:cubicBezTo>
                    <a:pt x="68" y="145"/>
                    <a:pt x="58" y="150"/>
                    <a:pt x="47" y="152"/>
                  </a:cubicBezTo>
                  <a:cubicBezTo>
                    <a:pt x="44" y="153"/>
                    <a:pt x="42" y="153"/>
                    <a:pt x="39" y="153"/>
                  </a:cubicBezTo>
                  <a:cubicBezTo>
                    <a:pt x="31" y="153"/>
                    <a:pt x="24" y="151"/>
                    <a:pt x="19" y="146"/>
                  </a:cubicBezTo>
                  <a:cubicBezTo>
                    <a:pt x="11" y="140"/>
                    <a:pt x="6" y="130"/>
                    <a:pt x="2" y="115"/>
                  </a:cubicBezTo>
                  <a:cubicBezTo>
                    <a:pt x="1" y="108"/>
                    <a:pt x="0" y="100"/>
                    <a:pt x="0" y="92"/>
                  </a:cubicBezTo>
                  <a:cubicBezTo>
                    <a:pt x="0" y="76"/>
                    <a:pt x="4" y="60"/>
                    <a:pt x="11" y="44"/>
                  </a:cubicBezTo>
                  <a:close/>
                  <a:moveTo>
                    <a:pt x="28" y="120"/>
                  </a:moveTo>
                  <a:cubicBezTo>
                    <a:pt x="11" y="105"/>
                    <a:pt x="3" y="97"/>
                    <a:pt x="2" y="96"/>
                  </a:cubicBezTo>
                  <a:cubicBezTo>
                    <a:pt x="1" y="96"/>
                    <a:pt x="1" y="96"/>
                    <a:pt x="1" y="96"/>
                  </a:cubicBezTo>
                  <a:cubicBezTo>
                    <a:pt x="1" y="95"/>
                    <a:pt x="2" y="95"/>
                    <a:pt x="2" y="95"/>
                  </a:cubicBezTo>
                  <a:cubicBezTo>
                    <a:pt x="2" y="95"/>
                    <a:pt x="2" y="95"/>
                    <a:pt x="2" y="95"/>
                  </a:cubicBezTo>
                  <a:cubicBezTo>
                    <a:pt x="3" y="95"/>
                    <a:pt x="3" y="95"/>
                    <a:pt x="3" y="95"/>
                  </a:cubicBezTo>
                  <a:cubicBezTo>
                    <a:pt x="6" y="99"/>
                    <a:pt x="10" y="103"/>
                    <a:pt x="16" y="108"/>
                  </a:cubicBezTo>
                  <a:cubicBezTo>
                    <a:pt x="23" y="114"/>
                    <a:pt x="28" y="118"/>
                    <a:pt x="30" y="120"/>
                  </a:cubicBezTo>
                  <a:cubicBezTo>
                    <a:pt x="33" y="123"/>
                    <a:pt x="37" y="127"/>
                    <a:pt x="42" y="133"/>
                  </a:cubicBezTo>
                  <a:cubicBezTo>
                    <a:pt x="46" y="140"/>
                    <a:pt x="50" y="144"/>
                    <a:pt x="53" y="147"/>
                  </a:cubicBezTo>
                  <a:cubicBezTo>
                    <a:pt x="53" y="147"/>
                    <a:pt x="54" y="147"/>
                    <a:pt x="54" y="147"/>
                  </a:cubicBezTo>
                  <a:cubicBezTo>
                    <a:pt x="54" y="147"/>
                    <a:pt x="53" y="148"/>
                    <a:pt x="53" y="148"/>
                  </a:cubicBezTo>
                  <a:cubicBezTo>
                    <a:pt x="53" y="148"/>
                    <a:pt x="53" y="148"/>
                    <a:pt x="53" y="148"/>
                  </a:cubicBezTo>
                  <a:cubicBezTo>
                    <a:pt x="52" y="148"/>
                    <a:pt x="52" y="148"/>
                    <a:pt x="52" y="148"/>
                  </a:cubicBezTo>
                  <a:cubicBezTo>
                    <a:pt x="49" y="145"/>
                    <a:pt x="45" y="141"/>
                    <a:pt x="40" y="134"/>
                  </a:cubicBezTo>
                  <a:cubicBezTo>
                    <a:pt x="35" y="128"/>
                    <a:pt x="31" y="123"/>
                    <a:pt x="28" y="120"/>
                  </a:cubicBezTo>
                  <a:close/>
                  <a:moveTo>
                    <a:pt x="12" y="92"/>
                  </a:moveTo>
                  <a:cubicBezTo>
                    <a:pt x="6" y="87"/>
                    <a:pt x="4" y="83"/>
                    <a:pt x="4" y="79"/>
                  </a:cubicBezTo>
                  <a:cubicBezTo>
                    <a:pt x="4" y="79"/>
                    <a:pt x="4" y="79"/>
                    <a:pt x="4" y="79"/>
                  </a:cubicBezTo>
                  <a:cubicBezTo>
                    <a:pt x="4" y="79"/>
                    <a:pt x="4" y="79"/>
                    <a:pt x="4" y="79"/>
                  </a:cubicBezTo>
                  <a:cubicBezTo>
                    <a:pt x="4" y="79"/>
                    <a:pt x="5" y="79"/>
                    <a:pt x="5" y="79"/>
                  </a:cubicBezTo>
                  <a:cubicBezTo>
                    <a:pt x="6" y="83"/>
                    <a:pt x="10" y="88"/>
                    <a:pt x="16" y="94"/>
                  </a:cubicBezTo>
                  <a:cubicBezTo>
                    <a:pt x="18" y="95"/>
                    <a:pt x="21" y="97"/>
                    <a:pt x="24" y="100"/>
                  </a:cubicBezTo>
                  <a:cubicBezTo>
                    <a:pt x="28" y="103"/>
                    <a:pt x="30" y="105"/>
                    <a:pt x="32" y="107"/>
                  </a:cubicBezTo>
                  <a:cubicBezTo>
                    <a:pt x="37" y="111"/>
                    <a:pt x="42" y="116"/>
                    <a:pt x="47" y="123"/>
                  </a:cubicBezTo>
                  <a:cubicBezTo>
                    <a:pt x="51" y="128"/>
                    <a:pt x="57" y="135"/>
                    <a:pt x="65" y="145"/>
                  </a:cubicBezTo>
                  <a:cubicBezTo>
                    <a:pt x="65" y="145"/>
                    <a:pt x="65" y="145"/>
                    <a:pt x="65" y="145"/>
                  </a:cubicBezTo>
                  <a:cubicBezTo>
                    <a:pt x="65" y="145"/>
                    <a:pt x="65" y="145"/>
                    <a:pt x="65" y="145"/>
                  </a:cubicBezTo>
                  <a:cubicBezTo>
                    <a:pt x="65" y="146"/>
                    <a:pt x="65" y="146"/>
                    <a:pt x="64" y="146"/>
                  </a:cubicBezTo>
                  <a:cubicBezTo>
                    <a:pt x="64" y="146"/>
                    <a:pt x="64" y="146"/>
                    <a:pt x="64" y="146"/>
                  </a:cubicBezTo>
                  <a:cubicBezTo>
                    <a:pt x="61" y="144"/>
                    <a:pt x="56" y="137"/>
                    <a:pt x="47" y="126"/>
                  </a:cubicBezTo>
                  <a:cubicBezTo>
                    <a:pt x="40" y="117"/>
                    <a:pt x="34" y="111"/>
                    <a:pt x="30" y="107"/>
                  </a:cubicBezTo>
                  <a:cubicBezTo>
                    <a:pt x="19" y="98"/>
                    <a:pt x="13" y="93"/>
                    <a:pt x="12" y="92"/>
                  </a:cubicBezTo>
                  <a:close/>
                  <a:moveTo>
                    <a:pt x="11" y="122"/>
                  </a:moveTo>
                  <a:cubicBezTo>
                    <a:pt x="8" y="118"/>
                    <a:pt x="6" y="116"/>
                    <a:pt x="6" y="116"/>
                  </a:cubicBezTo>
                  <a:cubicBezTo>
                    <a:pt x="6" y="116"/>
                    <a:pt x="5" y="116"/>
                    <a:pt x="5" y="116"/>
                  </a:cubicBezTo>
                  <a:cubicBezTo>
                    <a:pt x="5" y="116"/>
                    <a:pt x="5" y="116"/>
                    <a:pt x="5" y="116"/>
                  </a:cubicBezTo>
                  <a:cubicBezTo>
                    <a:pt x="5" y="115"/>
                    <a:pt x="6" y="115"/>
                    <a:pt x="6" y="115"/>
                  </a:cubicBezTo>
                  <a:cubicBezTo>
                    <a:pt x="7" y="115"/>
                    <a:pt x="8" y="117"/>
                    <a:pt x="11" y="119"/>
                  </a:cubicBezTo>
                  <a:cubicBezTo>
                    <a:pt x="13" y="122"/>
                    <a:pt x="16" y="125"/>
                    <a:pt x="21" y="131"/>
                  </a:cubicBezTo>
                  <a:cubicBezTo>
                    <a:pt x="27" y="137"/>
                    <a:pt x="31" y="142"/>
                    <a:pt x="32" y="143"/>
                  </a:cubicBezTo>
                  <a:cubicBezTo>
                    <a:pt x="36" y="148"/>
                    <a:pt x="38" y="150"/>
                    <a:pt x="38" y="150"/>
                  </a:cubicBezTo>
                  <a:cubicBezTo>
                    <a:pt x="38" y="151"/>
                    <a:pt x="38" y="151"/>
                    <a:pt x="38" y="151"/>
                  </a:cubicBezTo>
                  <a:cubicBezTo>
                    <a:pt x="38" y="151"/>
                    <a:pt x="38" y="151"/>
                    <a:pt x="38" y="151"/>
                  </a:cubicBezTo>
                  <a:cubicBezTo>
                    <a:pt x="37" y="151"/>
                    <a:pt x="37" y="152"/>
                    <a:pt x="37" y="152"/>
                  </a:cubicBezTo>
                  <a:cubicBezTo>
                    <a:pt x="37" y="152"/>
                    <a:pt x="37" y="151"/>
                    <a:pt x="37" y="151"/>
                  </a:cubicBezTo>
                  <a:cubicBezTo>
                    <a:pt x="36" y="151"/>
                    <a:pt x="35" y="149"/>
                    <a:pt x="31" y="145"/>
                  </a:cubicBezTo>
                  <a:cubicBezTo>
                    <a:pt x="26" y="140"/>
                    <a:pt x="23" y="136"/>
                    <a:pt x="21" y="133"/>
                  </a:cubicBezTo>
                  <a:cubicBezTo>
                    <a:pt x="16" y="128"/>
                    <a:pt x="12" y="124"/>
                    <a:pt x="11" y="122"/>
                  </a:cubicBezTo>
                  <a:close/>
                  <a:moveTo>
                    <a:pt x="14" y="77"/>
                  </a:moveTo>
                  <a:cubicBezTo>
                    <a:pt x="10" y="72"/>
                    <a:pt x="8" y="69"/>
                    <a:pt x="7" y="68"/>
                  </a:cubicBezTo>
                  <a:cubicBezTo>
                    <a:pt x="6" y="68"/>
                    <a:pt x="6" y="68"/>
                    <a:pt x="6" y="67"/>
                  </a:cubicBezTo>
                  <a:cubicBezTo>
                    <a:pt x="6" y="67"/>
                    <a:pt x="6" y="67"/>
                    <a:pt x="6" y="67"/>
                  </a:cubicBezTo>
                  <a:cubicBezTo>
                    <a:pt x="7" y="67"/>
                    <a:pt x="7" y="67"/>
                    <a:pt x="7" y="67"/>
                  </a:cubicBezTo>
                  <a:cubicBezTo>
                    <a:pt x="7" y="67"/>
                    <a:pt x="7" y="67"/>
                    <a:pt x="7" y="67"/>
                  </a:cubicBezTo>
                  <a:cubicBezTo>
                    <a:pt x="9" y="68"/>
                    <a:pt x="11" y="70"/>
                    <a:pt x="15" y="74"/>
                  </a:cubicBezTo>
                  <a:cubicBezTo>
                    <a:pt x="17" y="77"/>
                    <a:pt x="20" y="79"/>
                    <a:pt x="23" y="83"/>
                  </a:cubicBezTo>
                  <a:cubicBezTo>
                    <a:pt x="24" y="83"/>
                    <a:pt x="24" y="83"/>
                    <a:pt x="24" y="83"/>
                  </a:cubicBezTo>
                  <a:cubicBezTo>
                    <a:pt x="24" y="84"/>
                    <a:pt x="24" y="84"/>
                    <a:pt x="24" y="84"/>
                  </a:cubicBezTo>
                  <a:cubicBezTo>
                    <a:pt x="24" y="84"/>
                    <a:pt x="23" y="84"/>
                    <a:pt x="23" y="84"/>
                  </a:cubicBezTo>
                  <a:cubicBezTo>
                    <a:pt x="23" y="84"/>
                    <a:pt x="23" y="84"/>
                    <a:pt x="23" y="84"/>
                  </a:cubicBezTo>
                  <a:cubicBezTo>
                    <a:pt x="20" y="83"/>
                    <a:pt x="17" y="81"/>
                    <a:pt x="14" y="77"/>
                  </a:cubicBezTo>
                  <a:close/>
                  <a:moveTo>
                    <a:pt x="29" y="73"/>
                  </a:moveTo>
                  <a:cubicBezTo>
                    <a:pt x="21" y="67"/>
                    <a:pt x="15" y="61"/>
                    <a:pt x="10" y="54"/>
                  </a:cubicBezTo>
                  <a:cubicBezTo>
                    <a:pt x="10" y="54"/>
                    <a:pt x="10" y="54"/>
                    <a:pt x="10" y="54"/>
                  </a:cubicBezTo>
                  <a:cubicBezTo>
                    <a:pt x="10" y="54"/>
                    <a:pt x="10" y="53"/>
                    <a:pt x="10" y="53"/>
                  </a:cubicBezTo>
                  <a:cubicBezTo>
                    <a:pt x="10" y="53"/>
                    <a:pt x="11" y="53"/>
                    <a:pt x="11" y="53"/>
                  </a:cubicBezTo>
                  <a:cubicBezTo>
                    <a:pt x="11" y="53"/>
                    <a:pt x="11" y="53"/>
                    <a:pt x="11" y="53"/>
                  </a:cubicBezTo>
                  <a:cubicBezTo>
                    <a:pt x="13" y="55"/>
                    <a:pt x="16" y="59"/>
                    <a:pt x="21" y="63"/>
                  </a:cubicBezTo>
                  <a:cubicBezTo>
                    <a:pt x="25" y="67"/>
                    <a:pt x="28" y="70"/>
                    <a:pt x="30" y="72"/>
                  </a:cubicBezTo>
                  <a:cubicBezTo>
                    <a:pt x="30" y="72"/>
                    <a:pt x="30" y="72"/>
                    <a:pt x="30" y="72"/>
                  </a:cubicBezTo>
                  <a:cubicBezTo>
                    <a:pt x="30" y="73"/>
                    <a:pt x="30" y="73"/>
                    <a:pt x="30" y="73"/>
                  </a:cubicBezTo>
                  <a:cubicBezTo>
                    <a:pt x="30" y="73"/>
                    <a:pt x="30" y="73"/>
                    <a:pt x="30" y="73"/>
                  </a:cubicBezTo>
                  <a:cubicBezTo>
                    <a:pt x="29" y="73"/>
                    <a:pt x="29" y="73"/>
                    <a:pt x="29" y="73"/>
                  </a:cubicBezTo>
                  <a:close/>
                  <a:moveTo>
                    <a:pt x="25" y="56"/>
                  </a:moveTo>
                  <a:cubicBezTo>
                    <a:pt x="21" y="52"/>
                    <a:pt x="18" y="49"/>
                    <a:pt x="15" y="46"/>
                  </a:cubicBezTo>
                  <a:cubicBezTo>
                    <a:pt x="15" y="46"/>
                    <a:pt x="15" y="46"/>
                    <a:pt x="15" y="46"/>
                  </a:cubicBezTo>
                  <a:cubicBezTo>
                    <a:pt x="15" y="46"/>
                    <a:pt x="15" y="45"/>
                    <a:pt x="15" y="45"/>
                  </a:cubicBezTo>
                  <a:cubicBezTo>
                    <a:pt x="15" y="45"/>
                    <a:pt x="15" y="45"/>
                    <a:pt x="16" y="45"/>
                  </a:cubicBezTo>
                  <a:cubicBezTo>
                    <a:pt x="16" y="45"/>
                    <a:pt x="16" y="45"/>
                    <a:pt x="16" y="45"/>
                  </a:cubicBezTo>
                  <a:cubicBezTo>
                    <a:pt x="20" y="48"/>
                    <a:pt x="23" y="51"/>
                    <a:pt x="27" y="55"/>
                  </a:cubicBezTo>
                  <a:cubicBezTo>
                    <a:pt x="32" y="61"/>
                    <a:pt x="35" y="64"/>
                    <a:pt x="36" y="66"/>
                  </a:cubicBezTo>
                  <a:cubicBezTo>
                    <a:pt x="36" y="66"/>
                    <a:pt x="36" y="66"/>
                    <a:pt x="36" y="66"/>
                  </a:cubicBezTo>
                  <a:cubicBezTo>
                    <a:pt x="36" y="66"/>
                    <a:pt x="36" y="66"/>
                    <a:pt x="36" y="66"/>
                  </a:cubicBezTo>
                  <a:cubicBezTo>
                    <a:pt x="36" y="67"/>
                    <a:pt x="36" y="67"/>
                    <a:pt x="36" y="67"/>
                  </a:cubicBezTo>
                  <a:cubicBezTo>
                    <a:pt x="36" y="67"/>
                    <a:pt x="35" y="67"/>
                    <a:pt x="35" y="67"/>
                  </a:cubicBezTo>
                  <a:cubicBezTo>
                    <a:pt x="35" y="67"/>
                    <a:pt x="32" y="63"/>
                    <a:pt x="25" y="56"/>
                  </a:cubicBezTo>
                  <a:close/>
                  <a:moveTo>
                    <a:pt x="46" y="109"/>
                  </a:moveTo>
                  <a:cubicBezTo>
                    <a:pt x="33" y="99"/>
                    <a:pt x="25" y="90"/>
                    <a:pt x="21" y="82"/>
                  </a:cubicBezTo>
                  <a:cubicBezTo>
                    <a:pt x="21" y="82"/>
                    <a:pt x="21" y="82"/>
                    <a:pt x="21" y="82"/>
                  </a:cubicBezTo>
                  <a:cubicBezTo>
                    <a:pt x="21" y="82"/>
                    <a:pt x="21" y="82"/>
                    <a:pt x="21" y="81"/>
                  </a:cubicBezTo>
                  <a:cubicBezTo>
                    <a:pt x="22" y="81"/>
                    <a:pt x="22" y="81"/>
                    <a:pt x="22" y="81"/>
                  </a:cubicBezTo>
                  <a:cubicBezTo>
                    <a:pt x="22" y="81"/>
                    <a:pt x="22" y="81"/>
                    <a:pt x="22" y="82"/>
                  </a:cubicBezTo>
                  <a:cubicBezTo>
                    <a:pt x="28" y="89"/>
                    <a:pt x="37" y="99"/>
                    <a:pt x="49" y="109"/>
                  </a:cubicBezTo>
                  <a:cubicBezTo>
                    <a:pt x="62" y="119"/>
                    <a:pt x="70" y="127"/>
                    <a:pt x="74" y="133"/>
                  </a:cubicBezTo>
                  <a:cubicBezTo>
                    <a:pt x="74" y="133"/>
                    <a:pt x="74" y="133"/>
                    <a:pt x="74" y="133"/>
                  </a:cubicBezTo>
                  <a:cubicBezTo>
                    <a:pt x="74" y="134"/>
                    <a:pt x="74" y="134"/>
                    <a:pt x="73" y="134"/>
                  </a:cubicBezTo>
                  <a:cubicBezTo>
                    <a:pt x="73" y="134"/>
                    <a:pt x="73" y="134"/>
                    <a:pt x="73" y="134"/>
                  </a:cubicBezTo>
                  <a:cubicBezTo>
                    <a:pt x="72" y="134"/>
                    <a:pt x="72" y="134"/>
                    <a:pt x="72" y="134"/>
                  </a:cubicBezTo>
                  <a:cubicBezTo>
                    <a:pt x="68" y="128"/>
                    <a:pt x="59" y="119"/>
                    <a:pt x="46" y="109"/>
                  </a:cubicBezTo>
                  <a:close/>
                  <a:moveTo>
                    <a:pt x="30" y="45"/>
                  </a:moveTo>
                  <a:cubicBezTo>
                    <a:pt x="27" y="41"/>
                    <a:pt x="25" y="37"/>
                    <a:pt x="22" y="34"/>
                  </a:cubicBezTo>
                  <a:cubicBezTo>
                    <a:pt x="22" y="34"/>
                    <a:pt x="22" y="34"/>
                    <a:pt x="22" y="33"/>
                  </a:cubicBezTo>
                  <a:cubicBezTo>
                    <a:pt x="22" y="33"/>
                    <a:pt x="22" y="33"/>
                    <a:pt x="22" y="33"/>
                  </a:cubicBezTo>
                  <a:cubicBezTo>
                    <a:pt x="23" y="33"/>
                    <a:pt x="23" y="33"/>
                    <a:pt x="23" y="33"/>
                  </a:cubicBezTo>
                  <a:cubicBezTo>
                    <a:pt x="23" y="33"/>
                    <a:pt x="23" y="33"/>
                    <a:pt x="23" y="33"/>
                  </a:cubicBezTo>
                  <a:cubicBezTo>
                    <a:pt x="27" y="38"/>
                    <a:pt x="31" y="42"/>
                    <a:pt x="33" y="44"/>
                  </a:cubicBezTo>
                  <a:cubicBezTo>
                    <a:pt x="38" y="50"/>
                    <a:pt x="41" y="53"/>
                    <a:pt x="41" y="53"/>
                  </a:cubicBezTo>
                  <a:cubicBezTo>
                    <a:pt x="41" y="54"/>
                    <a:pt x="41" y="54"/>
                    <a:pt x="41" y="54"/>
                  </a:cubicBezTo>
                  <a:cubicBezTo>
                    <a:pt x="41" y="54"/>
                    <a:pt x="41" y="54"/>
                    <a:pt x="41" y="54"/>
                  </a:cubicBezTo>
                  <a:cubicBezTo>
                    <a:pt x="41" y="54"/>
                    <a:pt x="41" y="55"/>
                    <a:pt x="40" y="55"/>
                  </a:cubicBezTo>
                  <a:cubicBezTo>
                    <a:pt x="40" y="55"/>
                    <a:pt x="40" y="55"/>
                    <a:pt x="40" y="54"/>
                  </a:cubicBezTo>
                  <a:cubicBezTo>
                    <a:pt x="38" y="53"/>
                    <a:pt x="35" y="50"/>
                    <a:pt x="30" y="45"/>
                  </a:cubicBezTo>
                  <a:close/>
                  <a:moveTo>
                    <a:pt x="29" y="24"/>
                  </a:moveTo>
                  <a:cubicBezTo>
                    <a:pt x="30" y="24"/>
                    <a:pt x="31" y="25"/>
                    <a:pt x="31" y="26"/>
                  </a:cubicBezTo>
                  <a:cubicBezTo>
                    <a:pt x="31" y="26"/>
                    <a:pt x="31" y="26"/>
                    <a:pt x="31" y="26"/>
                  </a:cubicBezTo>
                  <a:cubicBezTo>
                    <a:pt x="31" y="26"/>
                    <a:pt x="31" y="26"/>
                    <a:pt x="31" y="26"/>
                  </a:cubicBezTo>
                  <a:cubicBezTo>
                    <a:pt x="31" y="26"/>
                    <a:pt x="31" y="26"/>
                    <a:pt x="31" y="26"/>
                  </a:cubicBezTo>
                  <a:cubicBezTo>
                    <a:pt x="31" y="26"/>
                    <a:pt x="31" y="26"/>
                    <a:pt x="31" y="26"/>
                  </a:cubicBezTo>
                  <a:cubicBezTo>
                    <a:pt x="30" y="26"/>
                    <a:pt x="29" y="25"/>
                    <a:pt x="28" y="25"/>
                  </a:cubicBezTo>
                  <a:cubicBezTo>
                    <a:pt x="29" y="25"/>
                    <a:pt x="29" y="24"/>
                    <a:pt x="29" y="24"/>
                  </a:cubicBezTo>
                  <a:cubicBezTo>
                    <a:pt x="30" y="25"/>
                    <a:pt x="31" y="26"/>
                    <a:pt x="33" y="29"/>
                  </a:cubicBezTo>
                  <a:cubicBezTo>
                    <a:pt x="35" y="31"/>
                    <a:pt x="36" y="33"/>
                    <a:pt x="37" y="34"/>
                  </a:cubicBezTo>
                  <a:cubicBezTo>
                    <a:pt x="37" y="35"/>
                    <a:pt x="39" y="36"/>
                    <a:pt x="41" y="38"/>
                  </a:cubicBezTo>
                  <a:cubicBezTo>
                    <a:pt x="42" y="40"/>
                    <a:pt x="44" y="41"/>
                    <a:pt x="45" y="42"/>
                  </a:cubicBezTo>
                  <a:cubicBezTo>
                    <a:pt x="45" y="43"/>
                    <a:pt x="45" y="43"/>
                    <a:pt x="45" y="43"/>
                  </a:cubicBezTo>
                  <a:cubicBezTo>
                    <a:pt x="45" y="43"/>
                    <a:pt x="45" y="43"/>
                    <a:pt x="45" y="43"/>
                  </a:cubicBezTo>
                  <a:cubicBezTo>
                    <a:pt x="44" y="43"/>
                    <a:pt x="44" y="44"/>
                    <a:pt x="44" y="44"/>
                  </a:cubicBezTo>
                  <a:cubicBezTo>
                    <a:pt x="44" y="44"/>
                    <a:pt x="44" y="44"/>
                    <a:pt x="44" y="44"/>
                  </a:cubicBezTo>
                  <a:cubicBezTo>
                    <a:pt x="41" y="43"/>
                    <a:pt x="39" y="40"/>
                    <a:pt x="35" y="35"/>
                  </a:cubicBezTo>
                  <a:cubicBezTo>
                    <a:pt x="32" y="31"/>
                    <a:pt x="30" y="28"/>
                    <a:pt x="28" y="25"/>
                  </a:cubicBezTo>
                  <a:cubicBezTo>
                    <a:pt x="28" y="24"/>
                    <a:pt x="28" y="24"/>
                    <a:pt x="28" y="24"/>
                  </a:cubicBezTo>
                  <a:cubicBezTo>
                    <a:pt x="28" y="24"/>
                    <a:pt x="28" y="24"/>
                    <a:pt x="28" y="24"/>
                  </a:cubicBezTo>
                  <a:cubicBezTo>
                    <a:pt x="28" y="23"/>
                    <a:pt x="28" y="23"/>
                    <a:pt x="29" y="23"/>
                  </a:cubicBezTo>
                  <a:cubicBezTo>
                    <a:pt x="29" y="23"/>
                    <a:pt x="29" y="23"/>
                    <a:pt x="29" y="24"/>
                  </a:cubicBezTo>
                  <a:close/>
                  <a:moveTo>
                    <a:pt x="79" y="14"/>
                  </a:moveTo>
                  <a:cubicBezTo>
                    <a:pt x="79" y="14"/>
                    <a:pt x="79" y="14"/>
                    <a:pt x="79" y="14"/>
                  </a:cubicBezTo>
                  <a:cubicBezTo>
                    <a:pt x="79" y="14"/>
                    <a:pt x="79" y="14"/>
                    <a:pt x="79" y="14"/>
                  </a:cubicBezTo>
                  <a:cubicBezTo>
                    <a:pt x="78" y="15"/>
                    <a:pt x="77" y="15"/>
                    <a:pt x="76" y="15"/>
                  </a:cubicBezTo>
                  <a:cubicBezTo>
                    <a:pt x="74" y="15"/>
                    <a:pt x="73" y="16"/>
                    <a:pt x="72" y="16"/>
                  </a:cubicBezTo>
                  <a:cubicBezTo>
                    <a:pt x="70" y="17"/>
                    <a:pt x="67" y="19"/>
                    <a:pt x="65" y="22"/>
                  </a:cubicBezTo>
                  <a:cubicBezTo>
                    <a:pt x="59" y="27"/>
                    <a:pt x="54" y="33"/>
                    <a:pt x="50" y="41"/>
                  </a:cubicBezTo>
                  <a:cubicBezTo>
                    <a:pt x="44" y="49"/>
                    <a:pt x="41" y="56"/>
                    <a:pt x="39" y="63"/>
                  </a:cubicBezTo>
                  <a:cubicBezTo>
                    <a:pt x="37" y="66"/>
                    <a:pt x="37" y="69"/>
                    <a:pt x="36" y="71"/>
                  </a:cubicBezTo>
                  <a:cubicBezTo>
                    <a:pt x="36" y="74"/>
                    <a:pt x="36" y="75"/>
                    <a:pt x="36" y="75"/>
                  </a:cubicBezTo>
                  <a:cubicBezTo>
                    <a:pt x="35" y="76"/>
                    <a:pt x="35" y="76"/>
                    <a:pt x="35" y="76"/>
                  </a:cubicBezTo>
                  <a:cubicBezTo>
                    <a:pt x="35" y="76"/>
                    <a:pt x="34" y="76"/>
                    <a:pt x="34" y="76"/>
                  </a:cubicBezTo>
                  <a:cubicBezTo>
                    <a:pt x="33" y="75"/>
                    <a:pt x="33" y="74"/>
                    <a:pt x="33" y="72"/>
                  </a:cubicBezTo>
                  <a:cubicBezTo>
                    <a:pt x="33" y="69"/>
                    <a:pt x="34" y="65"/>
                    <a:pt x="36" y="59"/>
                  </a:cubicBezTo>
                  <a:cubicBezTo>
                    <a:pt x="39" y="51"/>
                    <a:pt x="44" y="43"/>
                    <a:pt x="49" y="35"/>
                  </a:cubicBezTo>
                  <a:cubicBezTo>
                    <a:pt x="55" y="26"/>
                    <a:pt x="61" y="20"/>
                    <a:pt x="66" y="16"/>
                  </a:cubicBezTo>
                  <a:cubicBezTo>
                    <a:pt x="70" y="13"/>
                    <a:pt x="73" y="12"/>
                    <a:pt x="76" y="12"/>
                  </a:cubicBezTo>
                  <a:cubicBezTo>
                    <a:pt x="77" y="12"/>
                    <a:pt x="78" y="12"/>
                    <a:pt x="79" y="14"/>
                  </a:cubicBezTo>
                  <a:close/>
                  <a:moveTo>
                    <a:pt x="55" y="102"/>
                  </a:moveTo>
                  <a:cubicBezTo>
                    <a:pt x="45" y="93"/>
                    <a:pt x="38" y="85"/>
                    <a:pt x="34" y="79"/>
                  </a:cubicBezTo>
                  <a:cubicBezTo>
                    <a:pt x="34" y="78"/>
                    <a:pt x="34" y="78"/>
                    <a:pt x="34" y="78"/>
                  </a:cubicBezTo>
                  <a:cubicBezTo>
                    <a:pt x="34" y="78"/>
                    <a:pt x="34" y="78"/>
                    <a:pt x="34" y="78"/>
                  </a:cubicBezTo>
                  <a:cubicBezTo>
                    <a:pt x="35" y="77"/>
                    <a:pt x="35" y="77"/>
                    <a:pt x="35" y="77"/>
                  </a:cubicBezTo>
                  <a:cubicBezTo>
                    <a:pt x="35" y="77"/>
                    <a:pt x="35" y="77"/>
                    <a:pt x="35" y="78"/>
                  </a:cubicBezTo>
                  <a:cubicBezTo>
                    <a:pt x="39" y="83"/>
                    <a:pt x="47" y="91"/>
                    <a:pt x="57" y="100"/>
                  </a:cubicBezTo>
                  <a:cubicBezTo>
                    <a:pt x="67" y="110"/>
                    <a:pt x="75" y="117"/>
                    <a:pt x="79" y="123"/>
                  </a:cubicBezTo>
                  <a:cubicBezTo>
                    <a:pt x="79" y="123"/>
                    <a:pt x="79" y="123"/>
                    <a:pt x="79" y="123"/>
                  </a:cubicBezTo>
                  <a:cubicBezTo>
                    <a:pt x="79" y="123"/>
                    <a:pt x="79" y="124"/>
                    <a:pt x="79" y="124"/>
                  </a:cubicBezTo>
                  <a:cubicBezTo>
                    <a:pt x="78" y="124"/>
                    <a:pt x="78" y="124"/>
                    <a:pt x="78" y="124"/>
                  </a:cubicBezTo>
                  <a:cubicBezTo>
                    <a:pt x="78" y="124"/>
                    <a:pt x="78" y="124"/>
                    <a:pt x="77" y="124"/>
                  </a:cubicBezTo>
                  <a:cubicBezTo>
                    <a:pt x="74" y="121"/>
                    <a:pt x="67" y="113"/>
                    <a:pt x="55" y="102"/>
                  </a:cubicBezTo>
                  <a:close/>
                  <a:moveTo>
                    <a:pt x="36" y="16"/>
                  </a:moveTo>
                  <a:cubicBezTo>
                    <a:pt x="36" y="16"/>
                    <a:pt x="36" y="16"/>
                    <a:pt x="36" y="16"/>
                  </a:cubicBezTo>
                  <a:cubicBezTo>
                    <a:pt x="36" y="15"/>
                    <a:pt x="36" y="15"/>
                    <a:pt x="36" y="15"/>
                  </a:cubicBezTo>
                  <a:cubicBezTo>
                    <a:pt x="36" y="15"/>
                    <a:pt x="36" y="15"/>
                    <a:pt x="37" y="15"/>
                  </a:cubicBezTo>
                  <a:cubicBezTo>
                    <a:pt x="37" y="15"/>
                    <a:pt x="37" y="15"/>
                    <a:pt x="37" y="15"/>
                  </a:cubicBezTo>
                  <a:cubicBezTo>
                    <a:pt x="40" y="17"/>
                    <a:pt x="42" y="20"/>
                    <a:pt x="44" y="24"/>
                  </a:cubicBezTo>
                  <a:cubicBezTo>
                    <a:pt x="44" y="25"/>
                    <a:pt x="44" y="25"/>
                    <a:pt x="44" y="25"/>
                  </a:cubicBezTo>
                  <a:cubicBezTo>
                    <a:pt x="44" y="25"/>
                    <a:pt x="44" y="25"/>
                    <a:pt x="44" y="25"/>
                  </a:cubicBezTo>
                  <a:cubicBezTo>
                    <a:pt x="44" y="25"/>
                    <a:pt x="44" y="25"/>
                    <a:pt x="44" y="25"/>
                  </a:cubicBezTo>
                  <a:cubicBezTo>
                    <a:pt x="44" y="25"/>
                    <a:pt x="43" y="25"/>
                    <a:pt x="43" y="25"/>
                  </a:cubicBezTo>
                  <a:cubicBezTo>
                    <a:pt x="38" y="19"/>
                    <a:pt x="36" y="16"/>
                    <a:pt x="36" y="16"/>
                  </a:cubicBezTo>
                  <a:close/>
                  <a:moveTo>
                    <a:pt x="42" y="26"/>
                  </a:moveTo>
                  <a:cubicBezTo>
                    <a:pt x="41" y="24"/>
                    <a:pt x="40" y="23"/>
                    <a:pt x="39" y="22"/>
                  </a:cubicBezTo>
                  <a:cubicBezTo>
                    <a:pt x="39" y="22"/>
                    <a:pt x="39" y="22"/>
                    <a:pt x="39" y="22"/>
                  </a:cubicBezTo>
                  <a:cubicBezTo>
                    <a:pt x="39" y="22"/>
                    <a:pt x="39" y="21"/>
                    <a:pt x="39" y="21"/>
                  </a:cubicBezTo>
                  <a:cubicBezTo>
                    <a:pt x="40" y="21"/>
                    <a:pt x="40" y="21"/>
                    <a:pt x="40" y="21"/>
                  </a:cubicBezTo>
                  <a:cubicBezTo>
                    <a:pt x="40" y="21"/>
                    <a:pt x="40" y="21"/>
                    <a:pt x="41" y="21"/>
                  </a:cubicBezTo>
                  <a:cubicBezTo>
                    <a:pt x="48" y="29"/>
                    <a:pt x="51" y="33"/>
                    <a:pt x="52" y="34"/>
                  </a:cubicBezTo>
                  <a:cubicBezTo>
                    <a:pt x="52" y="34"/>
                    <a:pt x="52" y="34"/>
                    <a:pt x="52" y="34"/>
                  </a:cubicBezTo>
                  <a:cubicBezTo>
                    <a:pt x="52" y="35"/>
                    <a:pt x="52" y="35"/>
                    <a:pt x="52" y="35"/>
                  </a:cubicBezTo>
                  <a:cubicBezTo>
                    <a:pt x="51" y="35"/>
                    <a:pt x="51" y="35"/>
                    <a:pt x="51" y="35"/>
                  </a:cubicBezTo>
                  <a:cubicBezTo>
                    <a:pt x="51" y="35"/>
                    <a:pt x="51" y="35"/>
                    <a:pt x="51" y="35"/>
                  </a:cubicBezTo>
                  <a:cubicBezTo>
                    <a:pt x="51" y="35"/>
                    <a:pt x="49" y="33"/>
                    <a:pt x="45" y="29"/>
                  </a:cubicBezTo>
                  <a:cubicBezTo>
                    <a:pt x="44" y="28"/>
                    <a:pt x="43" y="27"/>
                    <a:pt x="42" y="26"/>
                  </a:cubicBezTo>
                  <a:close/>
                  <a:moveTo>
                    <a:pt x="44" y="9"/>
                  </a:moveTo>
                  <a:cubicBezTo>
                    <a:pt x="45" y="10"/>
                    <a:pt x="46" y="11"/>
                    <a:pt x="47" y="12"/>
                  </a:cubicBezTo>
                  <a:cubicBezTo>
                    <a:pt x="47" y="12"/>
                    <a:pt x="47" y="12"/>
                    <a:pt x="47" y="12"/>
                  </a:cubicBezTo>
                  <a:cubicBezTo>
                    <a:pt x="47" y="13"/>
                    <a:pt x="47" y="13"/>
                    <a:pt x="47" y="13"/>
                  </a:cubicBezTo>
                  <a:cubicBezTo>
                    <a:pt x="47" y="13"/>
                    <a:pt x="47" y="13"/>
                    <a:pt x="46" y="13"/>
                  </a:cubicBezTo>
                  <a:cubicBezTo>
                    <a:pt x="46" y="13"/>
                    <a:pt x="46" y="13"/>
                    <a:pt x="46" y="13"/>
                  </a:cubicBezTo>
                  <a:cubicBezTo>
                    <a:pt x="45" y="12"/>
                    <a:pt x="44" y="11"/>
                    <a:pt x="43" y="10"/>
                  </a:cubicBezTo>
                  <a:cubicBezTo>
                    <a:pt x="44" y="9"/>
                    <a:pt x="44" y="9"/>
                    <a:pt x="44" y="9"/>
                  </a:cubicBezTo>
                  <a:cubicBezTo>
                    <a:pt x="44" y="9"/>
                    <a:pt x="47" y="12"/>
                    <a:pt x="51" y="17"/>
                  </a:cubicBezTo>
                  <a:cubicBezTo>
                    <a:pt x="52" y="18"/>
                    <a:pt x="55" y="20"/>
                    <a:pt x="59" y="24"/>
                  </a:cubicBezTo>
                  <a:cubicBezTo>
                    <a:pt x="59" y="24"/>
                    <a:pt x="59" y="24"/>
                    <a:pt x="59" y="25"/>
                  </a:cubicBezTo>
                  <a:cubicBezTo>
                    <a:pt x="59" y="25"/>
                    <a:pt x="59" y="25"/>
                    <a:pt x="59" y="25"/>
                  </a:cubicBezTo>
                  <a:cubicBezTo>
                    <a:pt x="59" y="25"/>
                    <a:pt x="59" y="25"/>
                    <a:pt x="58" y="25"/>
                  </a:cubicBezTo>
                  <a:cubicBezTo>
                    <a:pt x="58" y="25"/>
                    <a:pt x="58" y="25"/>
                    <a:pt x="58" y="25"/>
                  </a:cubicBezTo>
                  <a:cubicBezTo>
                    <a:pt x="58" y="25"/>
                    <a:pt x="53" y="20"/>
                    <a:pt x="43" y="10"/>
                  </a:cubicBezTo>
                  <a:cubicBezTo>
                    <a:pt x="43" y="10"/>
                    <a:pt x="43" y="10"/>
                    <a:pt x="43" y="10"/>
                  </a:cubicBezTo>
                  <a:cubicBezTo>
                    <a:pt x="43" y="9"/>
                    <a:pt x="43" y="9"/>
                    <a:pt x="43" y="9"/>
                  </a:cubicBezTo>
                  <a:cubicBezTo>
                    <a:pt x="43" y="9"/>
                    <a:pt x="44" y="9"/>
                    <a:pt x="44" y="9"/>
                  </a:cubicBezTo>
                  <a:cubicBezTo>
                    <a:pt x="44" y="9"/>
                    <a:pt x="44" y="9"/>
                    <a:pt x="44" y="9"/>
                  </a:cubicBezTo>
                  <a:close/>
                  <a:moveTo>
                    <a:pt x="64" y="96"/>
                  </a:moveTo>
                  <a:cubicBezTo>
                    <a:pt x="57" y="89"/>
                    <a:pt x="52" y="83"/>
                    <a:pt x="50" y="80"/>
                  </a:cubicBezTo>
                  <a:cubicBezTo>
                    <a:pt x="50" y="80"/>
                    <a:pt x="50" y="80"/>
                    <a:pt x="50" y="80"/>
                  </a:cubicBezTo>
                  <a:cubicBezTo>
                    <a:pt x="50" y="80"/>
                    <a:pt x="50" y="80"/>
                    <a:pt x="50" y="79"/>
                  </a:cubicBezTo>
                  <a:cubicBezTo>
                    <a:pt x="50" y="79"/>
                    <a:pt x="51" y="79"/>
                    <a:pt x="51" y="79"/>
                  </a:cubicBezTo>
                  <a:cubicBezTo>
                    <a:pt x="51" y="79"/>
                    <a:pt x="51" y="79"/>
                    <a:pt x="51" y="79"/>
                  </a:cubicBezTo>
                  <a:cubicBezTo>
                    <a:pt x="69" y="101"/>
                    <a:pt x="78" y="111"/>
                    <a:pt x="78" y="111"/>
                  </a:cubicBezTo>
                  <a:cubicBezTo>
                    <a:pt x="78" y="112"/>
                    <a:pt x="78" y="112"/>
                    <a:pt x="78" y="112"/>
                  </a:cubicBezTo>
                  <a:cubicBezTo>
                    <a:pt x="78" y="112"/>
                    <a:pt x="78" y="112"/>
                    <a:pt x="78" y="112"/>
                  </a:cubicBezTo>
                  <a:cubicBezTo>
                    <a:pt x="78" y="113"/>
                    <a:pt x="78" y="113"/>
                    <a:pt x="77" y="113"/>
                  </a:cubicBezTo>
                  <a:cubicBezTo>
                    <a:pt x="77" y="113"/>
                    <a:pt x="77" y="112"/>
                    <a:pt x="77" y="112"/>
                  </a:cubicBezTo>
                  <a:cubicBezTo>
                    <a:pt x="74" y="108"/>
                    <a:pt x="70" y="102"/>
                    <a:pt x="64" y="96"/>
                  </a:cubicBezTo>
                  <a:close/>
                  <a:moveTo>
                    <a:pt x="63" y="14"/>
                  </a:moveTo>
                  <a:cubicBezTo>
                    <a:pt x="60" y="12"/>
                    <a:pt x="58" y="10"/>
                    <a:pt x="56" y="9"/>
                  </a:cubicBezTo>
                  <a:cubicBezTo>
                    <a:pt x="56" y="8"/>
                    <a:pt x="56" y="8"/>
                    <a:pt x="56" y="8"/>
                  </a:cubicBezTo>
                  <a:cubicBezTo>
                    <a:pt x="56" y="8"/>
                    <a:pt x="56" y="7"/>
                    <a:pt x="56" y="7"/>
                  </a:cubicBezTo>
                  <a:cubicBezTo>
                    <a:pt x="56" y="7"/>
                    <a:pt x="57" y="6"/>
                    <a:pt x="57" y="6"/>
                  </a:cubicBezTo>
                  <a:cubicBezTo>
                    <a:pt x="57" y="6"/>
                    <a:pt x="57" y="7"/>
                    <a:pt x="57" y="7"/>
                  </a:cubicBezTo>
                  <a:cubicBezTo>
                    <a:pt x="59" y="8"/>
                    <a:pt x="62" y="10"/>
                    <a:pt x="64" y="13"/>
                  </a:cubicBezTo>
                  <a:cubicBezTo>
                    <a:pt x="68" y="16"/>
                    <a:pt x="70" y="18"/>
                    <a:pt x="70" y="18"/>
                  </a:cubicBezTo>
                  <a:cubicBezTo>
                    <a:pt x="70" y="19"/>
                    <a:pt x="70" y="19"/>
                    <a:pt x="70" y="19"/>
                  </a:cubicBezTo>
                  <a:cubicBezTo>
                    <a:pt x="70" y="19"/>
                    <a:pt x="70" y="19"/>
                    <a:pt x="70" y="19"/>
                  </a:cubicBezTo>
                  <a:cubicBezTo>
                    <a:pt x="70" y="20"/>
                    <a:pt x="70" y="20"/>
                    <a:pt x="69" y="20"/>
                  </a:cubicBezTo>
                  <a:cubicBezTo>
                    <a:pt x="69" y="20"/>
                    <a:pt x="69" y="20"/>
                    <a:pt x="69" y="20"/>
                  </a:cubicBezTo>
                  <a:cubicBezTo>
                    <a:pt x="68" y="19"/>
                    <a:pt x="66" y="17"/>
                    <a:pt x="63" y="14"/>
                  </a:cubicBezTo>
                  <a:close/>
                  <a:moveTo>
                    <a:pt x="69" y="1"/>
                  </a:moveTo>
                  <a:cubicBezTo>
                    <a:pt x="69" y="1"/>
                    <a:pt x="69" y="1"/>
                    <a:pt x="69" y="1"/>
                  </a:cubicBezTo>
                  <a:cubicBezTo>
                    <a:pt x="69" y="1"/>
                    <a:pt x="69" y="1"/>
                    <a:pt x="69" y="2"/>
                  </a:cubicBezTo>
                  <a:cubicBezTo>
                    <a:pt x="69" y="2"/>
                    <a:pt x="69" y="2"/>
                    <a:pt x="69" y="2"/>
                  </a:cubicBezTo>
                  <a:cubicBezTo>
                    <a:pt x="69" y="2"/>
                    <a:pt x="69" y="2"/>
                    <a:pt x="68" y="2"/>
                  </a:cubicBezTo>
                  <a:cubicBezTo>
                    <a:pt x="68" y="2"/>
                    <a:pt x="68" y="2"/>
                    <a:pt x="68" y="2"/>
                  </a:cubicBezTo>
                  <a:cubicBezTo>
                    <a:pt x="68" y="2"/>
                    <a:pt x="68" y="2"/>
                    <a:pt x="68" y="2"/>
                  </a:cubicBezTo>
                  <a:cubicBezTo>
                    <a:pt x="68" y="2"/>
                    <a:pt x="68" y="1"/>
                    <a:pt x="69" y="1"/>
                  </a:cubicBezTo>
                  <a:cubicBezTo>
                    <a:pt x="69" y="1"/>
                    <a:pt x="69" y="1"/>
                    <a:pt x="69" y="1"/>
                  </a:cubicBezTo>
                  <a:cubicBezTo>
                    <a:pt x="69" y="1"/>
                    <a:pt x="68" y="1"/>
                    <a:pt x="68" y="1"/>
                  </a:cubicBezTo>
                  <a:cubicBezTo>
                    <a:pt x="68" y="1"/>
                    <a:pt x="69" y="1"/>
                    <a:pt x="70" y="3"/>
                  </a:cubicBezTo>
                  <a:cubicBezTo>
                    <a:pt x="70" y="3"/>
                    <a:pt x="71" y="4"/>
                    <a:pt x="73" y="6"/>
                  </a:cubicBezTo>
                  <a:cubicBezTo>
                    <a:pt x="76" y="10"/>
                    <a:pt x="78" y="12"/>
                    <a:pt x="79" y="13"/>
                  </a:cubicBezTo>
                  <a:cubicBezTo>
                    <a:pt x="79" y="13"/>
                    <a:pt x="79" y="14"/>
                    <a:pt x="79" y="14"/>
                  </a:cubicBezTo>
                  <a:cubicBezTo>
                    <a:pt x="79" y="14"/>
                    <a:pt x="79" y="15"/>
                    <a:pt x="78" y="15"/>
                  </a:cubicBezTo>
                  <a:cubicBezTo>
                    <a:pt x="78" y="15"/>
                    <a:pt x="77" y="15"/>
                    <a:pt x="77" y="15"/>
                  </a:cubicBezTo>
                  <a:cubicBezTo>
                    <a:pt x="77" y="15"/>
                    <a:pt x="76" y="15"/>
                    <a:pt x="76" y="15"/>
                  </a:cubicBezTo>
                  <a:cubicBezTo>
                    <a:pt x="75" y="14"/>
                    <a:pt x="74" y="12"/>
                    <a:pt x="71" y="9"/>
                  </a:cubicBezTo>
                  <a:cubicBezTo>
                    <a:pt x="69" y="7"/>
                    <a:pt x="67" y="5"/>
                    <a:pt x="67" y="3"/>
                  </a:cubicBezTo>
                  <a:cubicBezTo>
                    <a:pt x="67" y="2"/>
                    <a:pt x="66" y="2"/>
                    <a:pt x="66" y="2"/>
                  </a:cubicBezTo>
                  <a:cubicBezTo>
                    <a:pt x="66" y="2"/>
                    <a:pt x="67" y="1"/>
                    <a:pt x="67" y="1"/>
                  </a:cubicBezTo>
                  <a:cubicBezTo>
                    <a:pt x="67" y="1"/>
                    <a:pt x="67" y="1"/>
                    <a:pt x="68" y="1"/>
                  </a:cubicBezTo>
                  <a:cubicBezTo>
                    <a:pt x="68" y="1"/>
                    <a:pt x="68" y="1"/>
                    <a:pt x="68" y="1"/>
                  </a:cubicBezTo>
                  <a:cubicBezTo>
                    <a:pt x="68" y="1"/>
                    <a:pt x="68" y="1"/>
                    <a:pt x="69" y="1"/>
                  </a:cubicBezTo>
                  <a:close/>
                  <a:moveTo>
                    <a:pt x="124" y="26"/>
                  </a:moveTo>
                  <a:cubicBezTo>
                    <a:pt x="135" y="13"/>
                    <a:pt x="148" y="4"/>
                    <a:pt x="162" y="0"/>
                  </a:cubicBezTo>
                  <a:cubicBezTo>
                    <a:pt x="162" y="0"/>
                    <a:pt x="162" y="0"/>
                    <a:pt x="162" y="0"/>
                  </a:cubicBezTo>
                  <a:cubicBezTo>
                    <a:pt x="163" y="0"/>
                    <a:pt x="163" y="0"/>
                    <a:pt x="163" y="1"/>
                  </a:cubicBezTo>
                  <a:cubicBezTo>
                    <a:pt x="163" y="1"/>
                    <a:pt x="163" y="1"/>
                    <a:pt x="163" y="1"/>
                  </a:cubicBezTo>
                  <a:cubicBezTo>
                    <a:pt x="163" y="2"/>
                    <a:pt x="163" y="2"/>
                    <a:pt x="162" y="2"/>
                  </a:cubicBezTo>
                  <a:cubicBezTo>
                    <a:pt x="134" y="14"/>
                    <a:pt x="115" y="35"/>
                    <a:pt x="107" y="66"/>
                  </a:cubicBezTo>
                  <a:cubicBezTo>
                    <a:pt x="104" y="75"/>
                    <a:pt x="103" y="84"/>
                    <a:pt x="103" y="92"/>
                  </a:cubicBezTo>
                  <a:cubicBezTo>
                    <a:pt x="103" y="96"/>
                    <a:pt x="104" y="101"/>
                    <a:pt x="104" y="105"/>
                  </a:cubicBezTo>
                  <a:cubicBezTo>
                    <a:pt x="107" y="120"/>
                    <a:pt x="114" y="130"/>
                    <a:pt x="126" y="135"/>
                  </a:cubicBezTo>
                  <a:cubicBezTo>
                    <a:pt x="130" y="137"/>
                    <a:pt x="134" y="138"/>
                    <a:pt x="139" y="138"/>
                  </a:cubicBezTo>
                  <a:cubicBezTo>
                    <a:pt x="146" y="138"/>
                    <a:pt x="154" y="134"/>
                    <a:pt x="162" y="127"/>
                  </a:cubicBezTo>
                  <a:cubicBezTo>
                    <a:pt x="172" y="119"/>
                    <a:pt x="176" y="109"/>
                    <a:pt x="176" y="99"/>
                  </a:cubicBezTo>
                  <a:cubicBezTo>
                    <a:pt x="176" y="97"/>
                    <a:pt x="176" y="94"/>
                    <a:pt x="175" y="91"/>
                  </a:cubicBezTo>
                  <a:cubicBezTo>
                    <a:pt x="173" y="85"/>
                    <a:pt x="170" y="80"/>
                    <a:pt x="165" y="75"/>
                  </a:cubicBezTo>
                  <a:cubicBezTo>
                    <a:pt x="159" y="72"/>
                    <a:pt x="154" y="70"/>
                    <a:pt x="148" y="70"/>
                  </a:cubicBezTo>
                  <a:cubicBezTo>
                    <a:pt x="147" y="70"/>
                    <a:pt x="147" y="70"/>
                    <a:pt x="147" y="70"/>
                  </a:cubicBezTo>
                  <a:cubicBezTo>
                    <a:pt x="130" y="71"/>
                    <a:pt x="121" y="74"/>
                    <a:pt x="121" y="79"/>
                  </a:cubicBezTo>
                  <a:cubicBezTo>
                    <a:pt x="121" y="81"/>
                    <a:pt x="120" y="82"/>
                    <a:pt x="119" y="82"/>
                  </a:cubicBezTo>
                  <a:cubicBezTo>
                    <a:pt x="117" y="82"/>
                    <a:pt x="116" y="81"/>
                    <a:pt x="116" y="79"/>
                  </a:cubicBezTo>
                  <a:cubicBezTo>
                    <a:pt x="117" y="74"/>
                    <a:pt x="122" y="70"/>
                    <a:pt x="133" y="68"/>
                  </a:cubicBezTo>
                  <a:cubicBezTo>
                    <a:pt x="138" y="66"/>
                    <a:pt x="143" y="66"/>
                    <a:pt x="147" y="66"/>
                  </a:cubicBezTo>
                  <a:cubicBezTo>
                    <a:pt x="154" y="66"/>
                    <a:pt x="161" y="68"/>
                    <a:pt x="166" y="71"/>
                  </a:cubicBezTo>
                  <a:cubicBezTo>
                    <a:pt x="175" y="78"/>
                    <a:pt x="180" y="86"/>
                    <a:pt x="180" y="96"/>
                  </a:cubicBezTo>
                  <a:cubicBezTo>
                    <a:pt x="180" y="99"/>
                    <a:pt x="180" y="101"/>
                    <a:pt x="179" y="103"/>
                  </a:cubicBezTo>
                  <a:cubicBezTo>
                    <a:pt x="177" y="116"/>
                    <a:pt x="170" y="127"/>
                    <a:pt x="159" y="135"/>
                  </a:cubicBezTo>
                  <a:cubicBezTo>
                    <a:pt x="152" y="140"/>
                    <a:pt x="145" y="142"/>
                    <a:pt x="139" y="142"/>
                  </a:cubicBezTo>
                  <a:cubicBezTo>
                    <a:pt x="134" y="142"/>
                    <a:pt x="129" y="141"/>
                    <a:pt x="124" y="139"/>
                  </a:cubicBezTo>
                  <a:cubicBezTo>
                    <a:pt x="112" y="132"/>
                    <a:pt x="104" y="122"/>
                    <a:pt x="101" y="107"/>
                  </a:cubicBezTo>
                  <a:cubicBezTo>
                    <a:pt x="100" y="102"/>
                    <a:pt x="99" y="97"/>
                    <a:pt x="99" y="91"/>
                  </a:cubicBezTo>
                  <a:cubicBezTo>
                    <a:pt x="99" y="83"/>
                    <a:pt x="100" y="75"/>
                    <a:pt x="103" y="67"/>
                  </a:cubicBezTo>
                  <a:cubicBezTo>
                    <a:pt x="107" y="52"/>
                    <a:pt x="114" y="38"/>
                    <a:pt x="124" y="26"/>
                  </a:cubicBezTo>
                  <a:close/>
                  <a:moveTo>
                    <a:pt x="109" y="109"/>
                  </a:moveTo>
                  <a:cubicBezTo>
                    <a:pt x="105" y="105"/>
                    <a:pt x="103" y="102"/>
                    <a:pt x="103" y="101"/>
                  </a:cubicBezTo>
                  <a:cubicBezTo>
                    <a:pt x="103" y="100"/>
                    <a:pt x="103" y="100"/>
                    <a:pt x="103" y="100"/>
                  </a:cubicBezTo>
                  <a:cubicBezTo>
                    <a:pt x="103" y="99"/>
                    <a:pt x="103" y="99"/>
                    <a:pt x="103" y="99"/>
                  </a:cubicBezTo>
                  <a:cubicBezTo>
                    <a:pt x="103" y="99"/>
                    <a:pt x="104" y="99"/>
                    <a:pt x="104" y="100"/>
                  </a:cubicBezTo>
                  <a:cubicBezTo>
                    <a:pt x="105" y="101"/>
                    <a:pt x="106" y="102"/>
                    <a:pt x="108" y="105"/>
                  </a:cubicBezTo>
                  <a:cubicBezTo>
                    <a:pt x="110" y="107"/>
                    <a:pt x="112" y="109"/>
                    <a:pt x="112" y="110"/>
                  </a:cubicBezTo>
                  <a:cubicBezTo>
                    <a:pt x="116" y="113"/>
                    <a:pt x="120" y="116"/>
                    <a:pt x="123" y="119"/>
                  </a:cubicBezTo>
                  <a:cubicBezTo>
                    <a:pt x="125" y="121"/>
                    <a:pt x="126" y="122"/>
                    <a:pt x="129" y="124"/>
                  </a:cubicBezTo>
                  <a:cubicBezTo>
                    <a:pt x="132" y="127"/>
                    <a:pt x="134" y="128"/>
                    <a:pt x="135" y="129"/>
                  </a:cubicBezTo>
                  <a:cubicBezTo>
                    <a:pt x="139" y="133"/>
                    <a:pt x="142" y="136"/>
                    <a:pt x="143" y="137"/>
                  </a:cubicBezTo>
                  <a:cubicBezTo>
                    <a:pt x="143" y="138"/>
                    <a:pt x="143" y="138"/>
                    <a:pt x="143" y="138"/>
                  </a:cubicBezTo>
                  <a:cubicBezTo>
                    <a:pt x="143" y="138"/>
                    <a:pt x="143" y="138"/>
                    <a:pt x="143" y="139"/>
                  </a:cubicBezTo>
                  <a:cubicBezTo>
                    <a:pt x="142" y="139"/>
                    <a:pt x="142" y="139"/>
                    <a:pt x="142" y="139"/>
                  </a:cubicBezTo>
                  <a:cubicBezTo>
                    <a:pt x="142" y="139"/>
                    <a:pt x="141" y="139"/>
                    <a:pt x="141" y="139"/>
                  </a:cubicBezTo>
                  <a:cubicBezTo>
                    <a:pt x="139" y="136"/>
                    <a:pt x="132" y="130"/>
                    <a:pt x="120" y="119"/>
                  </a:cubicBezTo>
                  <a:cubicBezTo>
                    <a:pt x="116" y="116"/>
                    <a:pt x="113" y="113"/>
                    <a:pt x="109" y="109"/>
                  </a:cubicBezTo>
                  <a:close/>
                  <a:moveTo>
                    <a:pt x="104" y="71"/>
                  </a:moveTo>
                  <a:cubicBezTo>
                    <a:pt x="104" y="71"/>
                    <a:pt x="105" y="71"/>
                    <a:pt x="105" y="71"/>
                  </a:cubicBezTo>
                  <a:cubicBezTo>
                    <a:pt x="105" y="71"/>
                    <a:pt x="105" y="71"/>
                    <a:pt x="105" y="71"/>
                  </a:cubicBezTo>
                  <a:cubicBezTo>
                    <a:pt x="105" y="71"/>
                    <a:pt x="105" y="71"/>
                    <a:pt x="105" y="71"/>
                  </a:cubicBezTo>
                  <a:cubicBezTo>
                    <a:pt x="105" y="71"/>
                    <a:pt x="105" y="72"/>
                    <a:pt x="105" y="72"/>
                  </a:cubicBezTo>
                  <a:cubicBezTo>
                    <a:pt x="105" y="72"/>
                    <a:pt x="105" y="72"/>
                    <a:pt x="105" y="72"/>
                  </a:cubicBezTo>
                  <a:cubicBezTo>
                    <a:pt x="106" y="72"/>
                    <a:pt x="109" y="75"/>
                    <a:pt x="115" y="79"/>
                  </a:cubicBezTo>
                  <a:cubicBezTo>
                    <a:pt x="122" y="87"/>
                    <a:pt x="128" y="92"/>
                    <a:pt x="133" y="97"/>
                  </a:cubicBezTo>
                  <a:cubicBezTo>
                    <a:pt x="136" y="100"/>
                    <a:pt x="141" y="106"/>
                    <a:pt x="148" y="114"/>
                  </a:cubicBezTo>
                  <a:cubicBezTo>
                    <a:pt x="155" y="122"/>
                    <a:pt x="160" y="128"/>
                    <a:pt x="164" y="132"/>
                  </a:cubicBezTo>
                  <a:cubicBezTo>
                    <a:pt x="164" y="132"/>
                    <a:pt x="165" y="132"/>
                    <a:pt x="165" y="132"/>
                  </a:cubicBezTo>
                  <a:cubicBezTo>
                    <a:pt x="165" y="132"/>
                    <a:pt x="164" y="133"/>
                    <a:pt x="164" y="133"/>
                  </a:cubicBezTo>
                  <a:cubicBezTo>
                    <a:pt x="164" y="133"/>
                    <a:pt x="164" y="133"/>
                    <a:pt x="164" y="133"/>
                  </a:cubicBezTo>
                  <a:cubicBezTo>
                    <a:pt x="163" y="133"/>
                    <a:pt x="163" y="133"/>
                    <a:pt x="163" y="133"/>
                  </a:cubicBezTo>
                  <a:cubicBezTo>
                    <a:pt x="158" y="129"/>
                    <a:pt x="152" y="122"/>
                    <a:pt x="145" y="113"/>
                  </a:cubicBezTo>
                  <a:cubicBezTo>
                    <a:pt x="137" y="104"/>
                    <a:pt x="131" y="97"/>
                    <a:pt x="126" y="93"/>
                  </a:cubicBezTo>
                  <a:cubicBezTo>
                    <a:pt x="118" y="84"/>
                    <a:pt x="112" y="79"/>
                    <a:pt x="108" y="76"/>
                  </a:cubicBezTo>
                  <a:cubicBezTo>
                    <a:pt x="105" y="73"/>
                    <a:pt x="104" y="72"/>
                    <a:pt x="104" y="71"/>
                  </a:cubicBezTo>
                  <a:cubicBezTo>
                    <a:pt x="104" y="71"/>
                    <a:pt x="104" y="71"/>
                    <a:pt x="104" y="71"/>
                  </a:cubicBezTo>
                  <a:cubicBezTo>
                    <a:pt x="104" y="71"/>
                    <a:pt x="104" y="71"/>
                    <a:pt x="104" y="71"/>
                  </a:cubicBezTo>
                  <a:close/>
                  <a:moveTo>
                    <a:pt x="113" y="97"/>
                  </a:moveTo>
                  <a:cubicBezTo>
                    <a:pt x="108" y="91"/>
                    <a:pt x="105" y="88"/>
                    <a:pt x="105" y="86"/>
                  </a:cubicBezTo>
                  <a:cubicBezTo>
                    <a:pt x="105" y="86"/>
                    <a:pt x="105" y="86"/>
                    <a:pt x="105" y="86"/>
                  </a:cubicBezTo>
                  <a:cubicBezTo>
                    <a:pt x="105" y="86"/>
                    <a:pt x="105" y="86"/>
                    <a:pt x="105" y="86"/>
                  </a:cubicBezTo>
                  <a:cubicBezTo>
                    <a:pt x="105" y="86"/>
                    <a:pt x="105" y="86"/>
                    <a:pt x="105" y="86"/>
                  </a:cubicBezTo>
                  <a:cubicBezTo>
                    <a:pt x="106" y="86"/>
                    <a:pt x="106" y="86"/>
                    <a:pt x="106" y="86"/>
                  </a:cubicBezTo>
                  <a:cubicBezTo>
                    <a:pt x="107" y="87"/>
                    <a:pt x="109" y="89"/>
                    <a:pt x="112" y="92"/>
                  </a:cubicBezTo>
                  <a:cubicBezTo>
                    <a:pt x="115" y="96"/>
                    <a:pt x="117" y="98"/>
                    <a:pt x="118" y="99"/>
                  </a:cubicBezTo>
                  <a:cubicBezTo>
                    <a:pt x="126" y="107"/>
                    <a:pt x="130" y="111"/>
                    <a:pt x="130" y="111"/>
                  </a:cubicBezTo>
                  <a:cubicBezTo>
                    <a:pt x="145" y="126"/>
                    <a:pt x="153" y="134"/>
                    <a:pt x="154" y="136"/>
                  </a:cubicBezTo>
                  <a:cubicBezTo>
                    <a:pt x="154" y="136"/>
                    <a:pt x="154" y="136"/>
                    <a:pt x="154" y="136"/>
                  </a:cubicBezTo>
                  <a:cubicBezTo>
                    <a:pt x="154" y="137"/>
                    <a:pt x="154" y="137"/>
                    <a:pt x="154" y="137"/>
                  </a:cubicBezTo>
                  <a:cubicBezTo>
                    <a:pt x="153" y="137"/>
                    <a:pt x="153" y="137"/>
                    <a:pt x="153" y="137"/>
                  </a:cubicBezTo>
                  <a:cubicBezTo>
                    <a:pt x="153" y="137"/>
                    <a:pt x="152" y="137"/>
                    <a:pt x="152" y="136"/>
                  </a:cubicBezTo>
                  <a:cubicBezTo>
                    <a:pt x="150" y="132"/>
                    <a:pt x="147" y="127"/>
                    <a:pt x="141" y="122"/>
                  </a:cubicBezTo>
                  <a:cubicBezTo>
                    <a:pt x="132" y="116"/>
                    <a:pt x="127" y="112"/>
                    <a:pt x="126" y="110"/>
                  </a:cubicBezTo>
                  <a:cubicBezTo>
                    <a:pt x="127" y="111"/>
                    <a:pt x="127" y="111"/>
                    <a:pt x="127" y="111"/>
                  </a:cubicBezTo>
                  <a:cubicBezTo>
                    <a:pt x="126" y="111"/>
                    <a:pt x="122" y="106"/>
                    <a:pt x="113" y="97"/>
                  </a:cubicBezTo>
                  <a:close/>
                  <a:moveTo>
                    <a:pt x="110" y="59"/>
                  </a:moveTo>
                  <a:cubicBezTo>
                    <a:pt x="110" y="59"/>
                    <a:pt x="111" y="59"/>
                    <a:pt x="111" y="59"/>
                  </a:cubicBezTo>
                  <a:cubicBezTo>
                    <a:pt x="111" y="59"/>
                    <a:pt x="110" y="59"/>
                    <a:pt x="110" y="59"/>
                  </a:cubicBezTo>
                  <a:cubicBezTo>
                    <a:pt x="110" y="59"/>
                    <a:pt x="110" y="59"/>
                    <a:pt x="110" y="59"/>
                  </a:cubicBezTo>
                  <a:cubicBezTo>
                    <a:pt x="110" y="59"/>
                    <a:pt x="110" y="59"/>
                    <a:pt x="110" y="59"/>
                  </a:cubicBezTo>
                  <a:cubicBezTo>
                    <a:pt x="109" y="59"/>
                    <a:pt x="109" y="59"/>
                    <a:pt x="109" y="59"/>
                  </a:cubicBezTo>
                  <a:cubicBezTo>
                    <a:pt x="109" y="59"/>
                    <a:pt x="109" y="59"/>
                    <a:pt x="109" y="58"/>
                  </a:cubicBezTo>
                  <a:cubicBezTo>
                    <a:pt x="109" y="58"/>
                    <a:pt x="109" y="58"/>
                    <a:pt x="110" y="58"/>
                  </a:cubicBezTo>
                  <a:cubicBezTo>
                    <a:pt x="110" y="58"/>
                    <a:pt x="110" y="58"/>
                    <a:pt x="110" y="58"/>
                  </a:cubicBezTo>
                  <a:cubicBezTo>
                    <a:pt x="110" y="58"/>
                    <a:pt x="110" y="58"/>
                    <a:pt x="110" y="58"/>
                  </a:cubicBezTo>
                  <a:cubicBezTo>
                    <a:pt x="110" y="58"/>
                    <a:pt x="111" y="59"/>
                    <a:pt x="111" y="59"/>
                  </a:cubicBezTo>
                  <a:cubicBezTo>
                    <a:pt x="112" y="60"/>
                    <a:pt x="113" y="61"/>
                    <a:pt x="114" y="62"/>
                  </a:cubicBezTo>
                  <a:cubicBezTo>
                    <a:pt x="116" y="63"/>
                    <a:pt x="117" y="65"/>
                    <a:pt x="120" y="67"/>
                  </a:cubicBezTo>
                  <a:cubicBezTo>
                    <a:pt x="123" y="69"/>
                    <a:pt x="125" y="71"/>
                    <a:pt x="126" y="72"/>
                  </a:cubicBezTo>
                  <a:cubicBezTo>
                    <a:pt x="126" y="72"/>
                    <a:pt x="126" y="72"/>
                    <a:pt x="126" y="72"/>
                  </a:cubicBezTo>
                  <a:cubicBezTo>
                    <a:pt x="126" y="73"/>
                    <a:pt x="126" y="73"/>
                    <a:pt x="126" y="73"/>
                  </a:cubicBezTo>
                  <a:cubicBezTo>
                    <a:pt x="125" y="73"/>
                    <a:pt x="125" y="73"/>
                    <a:pt x="125" y="73"/>
                  </a:cubicBezTo>
                  <a:cubicBezTo>
                    <a:pt x="125" y="73"/>
                    <a:pt x="125" y="73"/>
                    <a:pt x="125" y="73"/>
                  </a:cubicBezTo>
                  <a:cubicBezTo>
                    <a:pt x="121" y="71"/>
                    <a:pt x="117" y="68"/>
                    <a:pt x="112" y="63"/>
                  </a:cubicBezTo>
                  <a:cubicBezTo>
                    <a:pt x="110" y="60"/>
                    <a:pt x="109" y="58"/>
                    <a:pt x="108" y="58"/>
                  </a:cubicBezTo>
                  <a:cubicBezTo>
                    <a:pt x="108" y="58"/>
                    <a:pt x="109" y="58"/>
                    <a:pt x="109" y="58"/>
                  </a:cubicBezTo>
                  <a:cubicBezTo>
                    <a:pt x="109" y="58"/>
                    <a:pt x="109" y="58"/>
                    <a:pt x="109" y="58"/>
                  </a:cubicBezTo>
                  <a:cubicBezTo>
                    <a:pt x="109" y="58"/>
                    <a:pt x="110" y="58"/>
                    <a:pt x="110" y="59"/>
                  </a:cubicBezTo>
                  <a:close/>
                  <a:moveTo>
                    <a:pt x="114" y="47"/>
                  </a:moveTo>
                  <a:cubicBezTo>
                    <a:pt x="114" y="47"/>
                    <a:pt x="114" y="47"/>
                    <a:pt x="114" y="47"/>
                  </a:cubicBezTo>
                  <a:cubicBezTo>
                    <a:pt x="114" y="49"/>
                    <a:pt x="116" y="52"/>
                    <a:pt x="120" y="57"/>
                  </a:cubicBezTo>
                  <a:cubicBezTo>
                    <a:pt x="123" y="60"/>
                    <a:pt x="125" y="62"/>
                    <a:pt x="128" y="64"/>
                  </a:cubicBezTo>
                  <a:cubicBezTo>
                    <a:pt x="130" y="67"/>
                    <a:pt x="132" y="68"/>
                    <a:pt x="133" y="69"/>
                  </a:cubicBezTo>
                  <a:cubicBezTo>
                    <a:pt x="134" y="69"/>
                    <a:pt x="134" y="69"/>
                    <a:pt x="134" y="68"/>
                  </a:cubicBezTo>
                  <a:cubicBezTo>
                    <a:pt x="134" y="68"/>
                    <a:pt x="134" y="68"/>
                    <a:pt x="134" y="68"/>
                  </a:cubicBezTo>
                  <a:cubicBezTo>
                    <a:pt x="134" y="68"/>
                    <a:pt x="134" y="67"/>
                    <a:pt x="134" y="67"/>
                  </a:cubicBezTo>
                  <a:cubicBezTo>
                    <a:pt x="133" y="66"/>
                    <a:pt x="131" y="64"/>
                    <a:pt x="129" y="62"/>
                  </a:cubicBezTo>
                  <a:cubicBezTo>
                    <a:pt x="126" y="60"/>
                    <a:pt x="125" y="59"/>
                    <a:pt x="123" y="57"/>
                  </a:cubicBezTo>
                  <a:cubicBezTo>
                    <a:pt x="121" y="55"/>
                    <a:pt x="120" y="53"/>
                    <a:pt x="118" y="51"/>
                  </a:cubicBezTo>
                  <a:cubicBezTo>
                    <a:pt x="116" y="49"/>
                    <a:pt x="115" y="47"/>
                    <a:pt x="115" y="47"/>
                  </a:cubicBezTo>
                  <a:cubicBezTo>
                    <a:pt x="115" y="47"/>
                    <a:pt x="115" y="47"/>
                    <a:pt x="115" y="47"/>
                  </a:cubicBezTo>
                  <a:cubicBezTo>
                    <a:pt x="115" y="47"/>
                    <a:pt x="115" y="47"/>
                    <a:pt x="114" y="47"/>
                  </a:cubicBezTo>
                  <a:cubicBezTo>
                    <a:pt x="114" y="47"/>
                    <a:pt x="114" y="47"/>
                    <a:pt x="114" y="47"/>
                  </a:cubicBezTo>
                  <a:cubicBezTo>
                    <a:pt x="114" y="47"/>
                    <a:pt x="114" y="47"/>
                    <a:pt x="114" y="47"/>
                  </a:cubicBezTo>
                  <a:close/>
                  <a:moveTo>
                    <a:pt x="125" y="48"/>
                  </a:moveTo>
                  <a:cubicBezTo>
                    <a:pt x="123" y="46"/>
                    <a:pt x="121" y="43"/>
                    <a:pt x="119" y="40"/>
                  </a:cubicBezTo>
                  <a:cubicBezTo>
                    <a:pt x="118" y="39"/>
                    <a:pt x="118" y="39"/>
                    <a:pt x="118" y="39"/>
                  </a:cubicBezTo>
                  <a:cubicBezTo>
                    <a:pt x="118" y="39"/>
                    <a:pt x="118" y="39"/>
                    <a:pt x="119" y="38"/>
                  </a:cubicBezTo>
                  <a:cubicBezTo>
                    <a:pt x="119" y="38"/>
                    <a:pt x="119" y="38"/>
                    <a:pt x="119" y="38"/>
                  </a:cubicBezTo>
                  <a:cubicBezTo>
                    <a:pt x="120" y="38"/>
                    <a:pt x="120" y="38"/>
                    <a:pt x="120" y="38"/>
                  </a:cubicBezTo>
                  <a:cubicBezTo>
                    <a:pt x="123" y="42"/>
                    <a:pt x="125" y="45"/>
                    <a:pt x="127" y="48"/>
                  </a:cubicBezTo>
                  <a:cubicBezTo>
                    <a:pt x="132" y="53"/>
                    <a:pt x="134" y="55"/>
                    <a:pt x="134" y="55"/>
                  </a:cubicBezTo>
                  <a:cubicBezTo>
                    <a:pt x="134" y="55"/>
                    <a:pt x="134" y="55"/>
                    <a:pt x="134" y="55"/>
                  </a:cubicBezTo>
                  <a:cubicBezTo>
                    <a:pt x="134" y="55"/>
                    <a:pt x="134" y="55"/>
                    <a:pt x="134" y="56"/>
                  </a:cubicBezTo>
                  <a:cubicBezTo>
                    <a:pt x="134" y="56"/>
                    <a:pt x="134" y="56"/>
                    <a:pt x="134" y="56"/>
                  </a:cubicBezTo>
                  <a:cubicBezTo>
                    <a:pt x="134" y="56"/>
                    <a:pt x="134" y="56"/>
                    <a:pt x="133" y="56"/>
                  </a:cubicBezTo>
                  <a:cubicBezTo>
                    <a:pt x="133" y="56"/>
                    <a:pt x="133" y="56"/>
                    <a:pt x="133" y="56"/>
                  </a:cubicBezTo>
                  <a:cubicBezTo>
                    <a:pt x="131" y="55"/>
                    <a:pt x="129" y="52"/>
                    <a:pt x="125" y="48"/>
                  </a:cubicBezTo>
                  <a:close/>
                  <a:moveTo>
                    <a:pt x="136" y="87"/>
                  </a:moveTo>
                  <a:cubicBezTo>
                    <a:pt x="131" y="82"/>
                    <a:pt x="127" y="78"/>
                    <a:pt x="124" y="75"/>
                  </a:cubicBezTo>
                  <a:cubicBezTo>
                    <a:pt x="124" y="75"/>
                    <a:pt x="124" y="75"/>
                    <a:pt x="124" y="75"/>
                  </a:cubicBezTo>
                  <a:cubicBezTo>
                    <a:pt x="124" y="74"/>
                    <a:pt x="124" y="74"/>
                    <a:pt x="124" y="74"/>
                  </a:cubicBezTo>
                  <a:cubicBezTo>
                    <a:pt x="125" y="74"/>
                    <a:pt x="125" y="73"/>
                    <a:pt x="125" y="73"/>
                  </a:cubicBezTo>
                  <a:cubicBezTo>
                    <a:pt x="125" y="73"/>
                    <a:pt x="125" y="74"/>
                    <a:pt x="126" y="74"/>
                  </a:cubicBezTo>
                  <a:cubicBezTo>
                    <a:pt x="128" y="76"/>
                    <a:pt x="132" y="80"/>
                    <a:pt x="139" y="86"/>
                  </a:cubicBezTo>
                  <a:cubicBezTo>
                    <a:pt x="144" y="91"/>
                    <a:pt x="149" y="95"/>
                    <a:pt x="152" y="98"/>
                  </a:cubicBezTo>
                  <a:cubicBezTo>
                    <a:pt x="162" y="109"/>
                    <a:pt x="168" y="117"/>
                    <a:pt x="169" y="121"/>
                  </a:cubicBezTo>
                  <a:cubicBezTo>
                    <a:pt x="169" y="122"/>
                    <a:pt x="169" y="122"/>
                    <a:pt x="169" y="122"/>
                  </a:cubicBezTo>
                  <a:cubicBezTo>
                    <a:pt x="169" y="122"/>
                    <a:pt x="169" y="122"/>
                    <a:pt x="169" y="122"/>
                  </a:cubicBezTo>
                  <a:cubicBezTo>
                    <a:pt x="168" y="122"/>
                    <a:pt x="168" y="122"/>
                    <a:pt x="168" y="122"/>
                  </a:cubicBezTo>
                  <a:cubicBezTo>
                    <a:pt x="168" y="122"/>
                    <a:pt x="168" y="122"/>
                    <a:pt x="167" y="122"/>
                  </a:cubicBezTo>
                  <a:cubicBezTo>
                    <a:pt x="166" y="118"/>
                    <a:pt x="160" y="110"/>
                    <a:pt x="149" y="98"/>
                  </a:cubicBezTo>
                  <a:cubicBezTo>
                    <a:pt x="146" y="96"/>
                    <a:pt x="142" y="92"/>
                    <a:pt x="136" y="87"/>
                  </a:cubicBezTo>
                  <a:close/>
                  <a:moveTo>
                    <a:pt x="134" y="38"/>
                  </a:moveTo>
                  <a:cubicBezTo>
                    <a:pt x="131" y="35"/>
                    <a:pt x="128" y="32"/>
                    <a:pt x="126" y="30"/>
                  </a:cubicBezTo>
                  <a:cubicBezTo>
                    <a:pt x="126" y="30"/>
                    <a:pt x="126" y="29"/>
                    <a:pt x="126" y="29"/>
                  </a:cubicBezTo>
                  <a:cubicBezTo>
                    <a:pt x="126" y="29"/>
                    <a:pt x="126" y="29"/>
                    <a:pt x="126" y="29"/>
                  </a:cubicBezTo>
                  <a:cubicBezTo>
                    <a:pt x="126" y="28"/>
                    <a:pt x="126" y="28"/>
                    <a:pt x="127" y="28"/>
                  </a:cubicBezTo>
                  <a:cubicBezTo>
                    <a:pt x="127" y="28"/>
                    <a:pt x="127" y="28"/>
                    <a:pt x="127" y="29"/>
                  </a:cubicBezTo>
                  <a:cubicBezTo>
                    <a:pt x="129" y="31"/>
                    <a:pt x="132" y="33"/>
                    <a:pt x="135" y="37"/>
                  </a:cubicBezTo>
                  <a:cubicBezTo>
                    <a:pt x="140" y="40"/>
                    <a:pt x="142" y="43"/>
                    <a:pt x="143" y="44"/>
                  </a:cubicBezTo>
                  <a:cubicBezTo>
                    <a:pt x="143" y="44"/>
                    <a:pt x="143" y="44"/>
                    <a:pt x="143" y="44"/>
                  </a:cubicBezTo>
                  <a:cubicBezTo>
                    <a:pt x="143" y="44"/>
                    <a:pt x="143" y="45"/>
                    <a:pt x="143" y="45"/>
                  </a:cubicBezTo>
                  <a:cubicBezTo>
                    <a:pt x="143" y="45"/>
                    <a:pt x="143" y="45"/>
                    <a:pt x="143" y="45"/>
                  </a:cubicBezTo>
                  <a:cubicBezTo>
                    <a:pt x="142" y="45"/>
                    <a:pt x="142" y="45"/>
                    <a:pt x="142" y="45"/>
                  </a:cubicBezTo>
                  <a:cubicBezTo>
                    <a:pt x="142" y="45"/>
                    <a:pt x="139" y="42"/>
                    <a:pt x="134" y="38"/>
                  </a:cubicBezTo>
                  <a:close/>
                  <a:moveTo>
                    <a:pt x="173" y="18"/>
                  </a:moveTo>
                  <a:cubicBezTo>
                    <a:pt x="173" y="18"/>
                    <a:pt x="173" y="18"/>
                    <a:pt x="173" y="18"/>
                  </a:cubicBezTo>
                  <a:cubicBezTo>
                    <a:pt x="173" y="18"/>
                    <a:pt x="173" y="19"/>
                    <a:pt x="173" y="19"/>
                  </a:cubicBezTo>
                  <a:cubicBezTo>
                    <a:pt x="162" y="22"/>
                    <a:pt x="154" y="29"/>
                    <a:pt x="147" y="39"/>
                  </a:cubicBezTo>
                  <a:cubicBezTo>
                    <a:pt x="141" y="48"/>
                    <a:pt x="137" y="58"/>
                    <a:pt x="134" y="68"/>
                  </a:cubicBezTo>
                  <a:cubicBezTo>
                    <a:pt x="134" y="68"/>
                    <a:pt x="133" y="69"/>
                    <a:pt x="133" y="69"/>
                  </a:cubicBezTo>
                  <a:cubicBezTo>
                    <a:pt x="132" y="69"/>
                    <a:pt x="132" y="69"/>
                    <a:pt x="132" y="69"/>
                  </a:cubicBezTo>
                  <a:cubicBezTo>
                    <a:pt x="131" y="69"/>
                    <a:pt x="131" y="68"/>
                    <a:pt x="131" y="67"/>
                  </a:cubicBezTo>
                  <a:cubicBezTo>
                    <a:pt x="131" y="67"/>
                    <a:pt x="131" y="67"/>
                    <a:pt x="131" y="67"/>
                  </a:cubicBezTo>
                  <a:cubicBezTo>
                    <a:pt x="134" y="54"/>
                    <a:pt x="140" y="42"/>
                    <a:pt x="147" y="33"/>
                  </a:cubicBezTo>
                  <a:cubicBezTo>
                    <a:pt x="155" y="22"/>
                    <a:pt x="163" y="17"/>
                    <a:pt x="169" y="17"/>
                  </a:cubicBezTo>
                  <a:cubicBezTo>
                    <a:pt x="171" y="17"/>
                    <a:pt x="172" y="17"/>
                    <a:pt x="173" y="18"/>
                  </a:cubicBezTo>
                  <a:close/>
                  <a:moveTo>
                    <a:pt x="143" y="31"/>
                  </a:moveTo>
                  <a:cubicBezTo>
                    <a:pt x="140" y="28"/>
                    <a:pt x="137" y="26"/>
                    <a:pt x="134" y="24"/>
                  </a:cubicBezTo>
                  <a:cubicBezTo>
                    <a:pt x="134" y="24"/>
                    <a:pt x="133" y="24"/>
                    <a:pt x="133" y="23"/>
                  </a:cubicBezTo>
                  <a:cubicBezTo>
                    <a:pt x="133" y="23"/>
                    <a:pt x="133" y="23"/>
                    <a:pt x="134" y="23"/>
                  </a:cubicBezTo>
                  <a:cubicBezTo>
                    <a:pt x="134" y="22"/>
                    <a:pt x="134" y="22"/>
                    <a:pt x="134" y="22"/>
                  </a:cubicBezTo>
                  <a:cubicBezTo>
                    <a:pt x="135" y="22"/>
                    <a:pt x="135" y="22"/>
                    <a:pt x="135" y="22"/>
                  </a:cubicBezTo>
                  <a:cubicBezTo>
                    <a:pt x="142" y="27"/>
                    <a:pt x="148" y="31"/>
                    <a:pt x="151" y="36"/>
                  </a:cubicBezTo>
                  <a:cubicBezTo>
                    <a:pt x="152" y="36"/>
                    <a:pt x="152" y="36"/>
                    <a:pt x="152" y="36"/>
                  </a:cubicBezTo>
                  <a:cubicBezTo>
                    <a:pt x="152" y="36"/>
                    <a:pt x="152" y="37"/>
                    <a:pt x="151" y="37"/>
                  </a:cubicBezTo>
                  <a:cubicBezTo>
                    <a:pt x="151" y="37"/>
                    <a:pt x="151" y="37"/>
                    <a:pt x="151" y="37"/>
                  </a:cubicBezTo>
                  <a:cubicBezTo>
                    <a:pt x="150" y="37"/>
                    <a:pt x="150" y="37"/>
                    <a:pt x="150" y="37"/>
                  </a:cubicBezTo>
                  <a:cubicBezTo>
                    <a:pt x="150" y="37"/>
                    <a:pt x="148" y="35"/>
                    <a:pt x="143" y="31"/>
                  </a:cubicBezTo>
                  <a:close/>
                  <a:moveTo>
                    <a:pt x="155" y="89"/>
                  </a:moveTo>
                  <a:cubicBezTo>
                    <a:pt x="146" y="82"/>
                    <a:pt x="140" y="76"/>
                    <a:pt x="137" y="72"/>
                  </a:cubicBezTo>
                  <a:cubicBezTo>
                    <a:pt x="137" y="71"/>
                    <a:pt x="137" y="71"/>
                    <a:pt x="137" y="71"/>
                  </a:cubicBezTo>
                  <a:cubicBezTo>
                    <a:pt x="137" y="71"/>
                    <a:pt x="137" y="71"/>
                    <a:pt x="137" y="71"/>
                  </a:cubicBezTo>
                  <a:cubicBezTo>
                    <a:pt x="137" y="70"/>
                    <a:pt x="138" y="70"/>
                    <a:pt x="138" y="70"/>
                  </a:cubicBezTo>
                  <a:cubicBezTo>
                    <a:pt x="138" y="70"/>
                    <a:pt x="138" y="70"/>
                    <a:pt x="139" y="71"/>
                  </a:cubicBezTo>
                  <a:cubicBezTo>
                    <a:pt x="141" y="74"/>
                    <a:pt x="148" y="81"/>
                    <a:pt x="159" y="90"/>
                  </a:cubicBezTo>
                  <a:cubicBezTo>
                    <a:pt x="169" y="98"/>
                    <a:pt x="174" y="104"/>
                    <a:pt x="175" y="110"/>
                  </a:cubicBezTo>
                  <a:cubicBezTo>
                    <a:pt x="175" y="110"/>
                    <a:pt x="175" y="110"/>
                    <a:pt x="175" y="110"/>
                  </a:cubicBezTo>
                  <a:cubicBezTo>
                    <a:pt x="175" y="110"/>
                    <a:pt x="175" y="110"/>
                    <a:pt x="175" y="110"/>
                  </a:cubicBezTo>
                  <a:cubicBezTo>
                    <a:pt x="174" y="110"/>
                    <a:pt x="174" y="110"/>
                    <a:pt x="174" y="110"/>
                  </a:cubicBezTo>
                  <a:cubicBezTo>
                    <a:pt x="174" y="110"/>
                    <a:pt x="174" y="110"/>
                    <a:pt x="174" y="110"/>
                  </a:cubicBezTo>
                  <a:cubicBezTo>
                    <a:pt x="169" y="104"/>
                    <a:pt x="167" y="100"/>
                    <a:pt x="166" y="99"/>
                  </a:cubicBezTo>
                  <a:cubicBezTo>
                    <a:pt x="163" y="96"/>
                    <a:pt x="160" y="93"/>
                    <a:pt x="155" y="89"/>
                  </a:cubicBezTo>
                  <a:close/>
                  <a:moveTo>
                    <a:pt x="149" y="22"/>
                  </a:moveTo>
                  <a:cubicBezTo>
                    <a:pt x="146" y="20"/>
                    <a:pt x="143" y="18"/>
                    <a:pt x="141" y="17"/>
                  </a:cubicBezTo>
                  <a:cubicBezTo>
                    <a:pt x="141" y="17"/>
                    <a:pt x="140" y="17"/>
                    <a:pt x="140" y="16"/>
                  </a:cubicBezTo>
                  <a:cubicBezTo>
                    <a:pt x="140" y="16"/>
                    <a:pt x="140" y="16"/>
                    <a:pt x="141" y="16"/>
                  </a:cubicBezTo>
                  <a:cubicBezTo>
                    <a:pt x="141" y="15"/>
                    <a:pt x="141" y="15"/>
                    <a:pt x="141" y="15"/>
                  </a:cubicBezTo>
                  <a:cubicBezTo>
                    <a:pt x="142" y="15"/>
                    <a:pt x="142" y="15"/>
                    <a:pt x="142" y="15"/>
                  </a:cubicBezTo>
                  <a:cubicBezTo>
                    <a:pt x="144" y="16"/>
                    <a:pt x="147" y="18"/>
                    <a:pt x="150" y="21"/>
                  </a:cubicBezTo>
                  <a:cubicBezTo>
                    <a:pt x="154" y="24"/>
                    <a:pt x="157" y="26"/>
                    <a:pt x="157" y="26"/>
                  </a:cubicBezTo>
                  <a:cubicBezTo>
                    <a:pt x="157" y="26"/>
                    <a:pt x="157" y="26"/>
                    <a:pt x="157" y="26"/>
                  </a:cubicBezTo>
                  <a:cubicBezTo>
                    <a:pt x="157" y="26"/>
                    <a:pt x="157" y="27"/>
                    <a:pt x="157" y="27"/>
                  </a:cubicBezTo>
                  <a:cubicBezTo>
                    <a:pt x="157" y="27"/>
                    <a:pt x="157" y="27"/>
                    <a:pt x="157" y="27"/>
                  </a:cubicBezTo>
                  <a:cubicBezTo>
                    <a:pt x="156" y="27"/>
                    <a:pt x="156" y="27"/>
                    <a:pt x="156" y="27"/>
                  </a:cubicBezTo>
                  <a:cubicBezTo>
                    <a:pt x="155" y="27"/>
                    <a:pt x="153" y="25"/>
                    <a:pt x="149" y="22"/>
                  </a:cubicBezTo>
                  <a:close/>
                  <a:moveTo>
                    <a:pt x="153" y="8"/>
                  </a:moveTo>
                  <a:cubicBezTo>
                    <a:pt x="153" y="8"/>
                    <a:pt x="154" y="8"/>
                    <a:pt x="154" y="8"/>
                  </a:cubicBezTo>
                  <a:cubicBezTo>
                    <a:pt x="154" y="9"/>
                    <a:pt x="153" y="9"/>
                    <a:pt x="153" y="9"/>
                  </a:cubicBezTo>
                  <a:cubicBezTo>
                    <a:pt x="153" y="9"/>
                    <a:pt x="153" y="9"/>
                    <a:pt x="153" y="9"/>
                  </a:cubicBezTo>
                  <a:cubicBezTo>
                    <a:pt x="153" y="9"/>
                    <a:pt x="153" y="9"/>
                    <a:pt x="152" y="9"/>
                  </a:cubicBezTo>
                  <a:cubicBezTo>
                    <a:pt x="152" y="9"/>
                    <a:pt x="152" y="9"/>
                    <a:pt x="152" y="9"/>
                  </a:cubicBezTo>
                  <a:cubicBezTo>
                    <a:pt x="152" y="8"/>
                    <a:pt x="152" y="8"/>
                    <a:pt x="153" y="8"/>
                  </a:cubicBezTo>
                  <a:cubicBezTo>
                    <a:pt x="153" y="8"/>
                    <a:pt x="153" y="8"/>
                    <a:pt x="153" y="8"/>
                  </a:cubicBezTo>
                  <a:cubicBezTo>
                    <a:pt x="153" y="8"/>
                    <a:pt x="154" y="8"/>
                    <a:pt x="154" y="9"/>
                  </a:cubicBezTo>
                  <a:cubicBezTo>
                    <a:pt x="154" y="9"/>
                    <a:pt x="155" y="9"/>
                    <a:pt x="155" y="9"/>
                  </a:cubicBezTo>
                  <a:cubicBezTo>
                    <a:pt x="156" y="10"/>
                    <a:pt x="157" y="11"/>
                    <a:pt x="157" y="11"/>
                  </a:cubicBezTo>
                  <a:cubicBezTo>
                    <a:pt x="164" y="18"/>
                    <a:pt x="167" y="21"/>
                    <a:pt x="168" y="21"/>
                  </a:cubicBezTo>
                  <a:cubicBezTo>
                    <a:pt x="168" y="21"/>
                    <a:pt x="168" y="22"/>
                    <a:pt x="168" y="22"/>
                  </a:cubicBezTo>
                  <a:cubicBezTo>
                    <a:pt x="168" y="22"/>
                    <a:pt x="168" y="22"/>
                    <a:pt x="167" y="22"/>
                  </a:cubicBezTo>
                  <a:cubicBezTo>
                    <a:pt x="167" y="23"/>
                    <a:pt x="167" y="23"/>
                    <a:pt x="167" y="23"/>
                  </a:cubicBezTo>
                  <a:cubicBezTo>
                    <a:pt x="167" y="23"/>
                    <a:pt x="167" y="23"/>
                    <a:pt x="166" y="22"/>
                  </a:cubicBezTo>
                  <a:cubicBezTo>
                    <a:pt x="165" y="21"/>
                    <a:pt x="163" y="20"/>
                    <a:pt x="161" y="17"/>
                  </a:cubicBezTo>
                  <a:cubicBezTo>
                    <a:pt x="158" y="15"/>
                    <a:pt x="156" y="13"/>
                    <a:pt x="155" y="12"/>
                  </a:cubicBezTo>
                  <a:cubicBezTo>
                    <a:pt x="152" y="10"/>
                    <a:pt x="151" y="9"/>
                    <a:pt x="151" y="8"/>
                  </a:cubicBezTo>
                  <a:cubicBezTo>
                    <a:pt x="151" y="7"/>
                    <a:pt x="151" y="7"/>
                    <a:pt x="151" y="7"/>
                  </a:cubicBezTo>
                  <a:cubicBezTo>
                    <a:pt x="152" y="7"/>
                    <a:pt x="152" y="7"/>
                    <a:pt x="152" y="7"/>
                  </a:cubicBezTo>
                  <a:cubicBezTo>
                    <a:pt x="152" y="7"/>
                    <a:pt x="152" y="7"/>
                    <a:pt x="152" y="7"/>
                  </a:cubicBezTo>
                  <a:lnTo>
                    <a:pt x="153" y="8"/>
                  </a:lnTo>
                  <a:close/>
                  <a:moveTo>
                    <a:pt x="153" y="70"/>
                  </a:moveTo>
                  <a:cubicBezTo>
                    <a:pt x="153" y="71"/>
                    <a:pt x="154" y="72"/>
                    <a:pt x="154" y="72"/>
                  </a:cubicBezTo>
                  <a:cubicBezTo>
                    <a:pt x="154" y="72"/>
                    <a:pt x="154" y="73"/>
                    <a:pt x="154" y="73"/>
                  </a:cubicBezTo>
                  <a:cubicBezTo>
                    <a:pt x="154" y="73"/>
                    <a:pt x="154" y="73"/>
                    <a:pt x="154" y="73"/>
                  </a:cubicBezTo>
                  <a:cubicBezTo>
                    <a:pt x="154" y="73"/>
                    <a:pt x="154" y="73"/>
                    <a:pt x="154" y="73"/>
                  </a:cubicBezTo>
                  <a:cubicBezTo>
                    <a:pt x="153" y="73"/>
                    <a:pt x="153" y="73"/>
                    <a:pt x="153" y="73"/>
                  </a:cubicBezTo>
                  <a:cubicBezTo>
                    <a:pt x="153" y="72"/>
                    <a:pt x="152" y="71"/>
                    <a:pt x="151" y="71"/>
                  </a:cubicBezTo>
                  <a:cubicBezTo>
                    <a:pt x="152" y="70"/>
                    <a:pt x="152" y="70"/>
                    <a:pt x="152" y="70"/>
                  </a:cubicBezTo>
                  <a:cubicBezTo>
                    <a:pt x="152" y="69"/>
                    <a:pt x="156" y="74"/>
                    <a:pt x="165" y="82"/>
                  </a:cubicBezTo>
                  <a:cubicBezTo>
                    <a:pt x="170" y="88"/>
                    <a:pt x="173" y="92"/>
                    <a:pt x="174" y="94"/>
                  </a:cubicBezTo>
                  <a:cubicBezTo>
                    <a:pt x="174" y="94"/>
                    <a:pt x="174" y="95"/>
                    <a:pt x="174" y="95"/>
                  </a:cubicBezTo>
                  <a:cubicBezTo>
                    <a:pt x="174" y="95"/>
                    <a:pt x="174" y="95"/>
                    <a:pt x="174" y="95"/>
                  </a:cubicBezTo>
                  <a:cubicBezTo>
                    <a:pt x="174" y="95"/>
                    <a:pt x="174" y="95"/>
                    <a:pt x="173" y="95"/>
                  </a:cubicBezTo>
                  <a:cubicBezTo>
                    <a:pt x="173" y="95"/>
                    <a:pt x="173" y="95"/>
                    <a:pt x="173" y="95"/>
                  </a:cubicBezTo>
                  <a:cubicBezTo>
                    <a:pt x="172" y="94"/>
                    <a:pt x="170" y="92"/>
                    <a:pt x="168" y="89"/>
                  </a:cubicBezTo>
                  <a:cubicBezTo>
                    <a:pt x="165" y="86"/>
                    <a:pt x="164" y="84"/>
                    <a:pt x="162" y="83"/>
                  </a:cubicBezTo>
                  <a:cubicBezTo>
                    <a:pt x="155" y="75"/>
                    <a:pt x="151" y="71"/>
                    <a:pt x="151" y="71"/>
                  </a:cubicBezTo>
                  <a:cubicBezTo>
                    <a:pt x="151" y="70"/>
                    <a:pt x="151" y="70"/>
                    <a:pt x="151" y="70"/>
                  </a:cubicBezTo>
                  <a:cubicBezTo>
                    <a:pt x="151" y="70"/>
                    <a:pt x="151" y="70"/>
                    <a:pt x="151" y="70"/>
                  </a:cubicBezTo>
                  <a:cubicBezTo>
                    <a:pt x="151" y="69"/>
                    <a:pt x="152" y="69"/>
                    <a:pt x="152" y="69"/>
                  </a:cubicBezTo>
                  <a:cubicBezTo>
                    <a:pt x="152" y="69"/>
                    <a:pt x="152" y="70"/>
                    <a:pt x="153" y="70"/>
                  </a:cubicBezTo>
                  <a:close/>
                  <a:moveTo>
                    <a:pt x="162" y="1"/>
                  </a:moveTo>
                  <a:cubicBezTo>
                    <a:pt x="162" y="1"/>
                    <a:pt x="162" y="1"/>
                    <a:pt x="162" y="1"/>
                  </a:cubicBezTo>
                  <a:cubicBezTo>
                    <a:pt x="162" y="1"/>
                    <a:pt x="162" y="1"/>
                    <a:pt x="162" y="1"/>
                  </a:cubicBezTo>
                  <a:cubicBezTo>
                    <a:pt x="162" y="1"/>
                    <a:pt x="162" y="1"/>
                    <a:pt x="162" y="1"/>
                  </a:cubicBezTo>
                  <a:cubicBezTo>
                    <a:pt x="162" y="1"/>
                    <a:pt x="162" y="1"/>
                    <a:pt x="162" y="1"/>
                  </a:cubicBezTo>
                  <a:cubicBezTo>
                    <a:pt x="162" y="1"/>
                    <a:pt x="163" y="1"/>
                    <a:pt x="163" y="1"/>
                  </a:cubicBezTo>
                  <a:cubicBezTo>
                    <a:pt x="163" y="1"/>
                    <a:pt x="163" y="2"/>
                    <a:pt x="164" y="4"/>
                  </a:cubicBezTo>
                  <a:cubicBezTo>
                    <a:pt x="164" y="5"/>
                    <a:pt x="165" y="6"/>
                    <a:pt x="166" y="8"/>
                  </a:cubicBezTo>
                  <a:cubicBezTo>
                    <a:pt x="167" y="9"/>
                    <a:pt x="169" y="12"/>
                    <a:pt x="171" y="15"/>
                  </a:cubicBezTo>
                  <a:cubicBezTo>
                    <a:pt x="171" y="15"/>
                    <a:pt x="171" y="15"/>
                    <a:pt x="171" y="16"/>
                  </a:cubicBezTo>
                  <a:cubicBezTo>
                    <a:pt x="171" y="16"/>
                    <a:pt x="171" y="17"/>
                    <a:pt x="170" y="17"/>
                  </a:cubicBezTo>
                  <a:cubicBezTo>
                    <a:pt x="170" y="17"/>
                    <a:pt x="170" y="17"/>
                    <a:pt x="169" y="17"/>
                  </a:cubicBezTo>
                  <a:cubicBezTo>
                    <a:pt x="169" y="17"/>
                    <a:pt x="169" y="17"/>
                    <a:pt x="169" y="17"/>
                  </a:cubicBezTo>
                  <a:cubicBezTo>
                    <a:pt x="167" y="15"/>
                    <a:pt x="165" y="12"/>
                    <a:pt x="163" y="8"/>
                  </a:cubicBezTo>
                  <a:cubicBezTo>
                    <a:pt x="162" y="6"/>
                    <a:pt x="161" y="4"/>
                    <a:pt x="161" y="3"/>
                  </a:cubicBezTo>
                  <a:cubicBezTo>
                    <a:pt x="161" y="3"/>
                    <a:pt x="161" y="3"/>
                    <a:pt x="161" y="3"/>
                  </a:cubicBezTo>
                  <a:cubicBezTo>
                    <a:pt x="161" y="2"/>
                    <a:pt x="161" y="2"/>
                    <a:pt x="162" y="1"/>
                  </a:cubicBezTo>
                  <a:close/>
                </a:path>
              </a:pathLst>
            </a:custGeom>
            <a:solidFill>
              <a:schemeClr val="tx1"/>
            </a:solidFill>
            <a:ln>
              <a:noFill/>
            </a:ln>
          </p:spPr>
          <p:txBody>
            <a:bodyPr vert="horz" wrap="square" lIns="91440" tIns="45720" rIns="91440" bIns="45720" numCol="1" anchor="t" anchorCtr="0" compatLnSpc="1"/>
            <a:lstStyle/>
            <a:p>
              <a:endParaRPr lang="zh-CN" altLang="en-US"/>
            </a:p>
          </p:txBody>
        </p:sp>
      </p:grpSp>
      <p:sp>
        <p:nvSpPr>
          <p:cNvPr id="45" name="文本框 12"/>
          <p:cNvSpPr txBox="1"/>
          <p:nvPr/>
        </p:nvSpPr>
        <p:spPr>
          <a:xfrm>
            <a:off x="5180897" y="2110981"/>
            <a:ext cx="1811156" cy="1798665"/>
          </a:xfrm>
          <a:prstGeom prst="rect">
            <a:avLst/>
          </a:prstGeom>
          <a:noFill/>
        </p:spPr>
        <p:txBody>
          <a:bodyPr wrap="square" rtlCol="0"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lgn="just">
              <a:lnSpc>
                <a:spcPct val="150000"/>
              </a:lnSpc>
              <a:spcBef>
                <a:spcPts val="600"/>
              </a:spcBef>
              <a:spcAft>
                <a:spcPts val="600"/>
              </a:spcAft>
            </a:pPr>
            <a:r>
              <a:rPr lang="zh-CN" altLang="en-US" sz="1000">
                <a:solidFill>
                  <a:srgbClr val="FFFFFF">
                    <a:lumMod val="65000"/>
                    <a:lumOff val="35000"/>
                  </a:srgbClr>
                </a:solidFill>
              </a:rPr>
              <a:t>请在这里添加内容描述请在这里添加内容描述请在这里添加内容描述添加内容请在这里添加内容描述请在这里添加内容描述请在这里添加内容描述添加内容</a:t>
            </a:r>
            <a:endParaRPr lang="en-US" altLang="zh-CN" sz="1000">
              <a:solidFill>
                <a:srgbClr val="FFFFFF">
                  <a:lumMod val="65000"/>
                  <a:lumOff val="35000"/>
                </a:srgbClr>
              </a:solidFill>
            </a:endParaRPr>
          </a:p>
        </p:txBody>
      </p:sp>
      <p:grpSp>
        <p:nvGrpSpPr>
          <p:cNvPr id="17" name="组合 16"/>
          <p:cNvGrpSpPr/>
          <p:nvPr/>
        </p:nvGrpSpPr>
        <p:grpSpPr>
          <a:xfrm>
            <a:off x="1641598" y="1803397"/>
            <a:ext cx="2532496" cy="2413834"/>
            <a:chOff x="1898650" y="2665413"/>
            <a:chExt cx="2574926" cy="2454275"/>
          </a:xfrm>
        </p:grpSpPr>
        <p:sp>
          <p:nvSpPr>
            <p:cNvPr id="18" name="Freeform 5"/>
            <p:cNvSpPr/>
            <p:nvPr/>
          </p:nvSpPr>
          <p:spPr bwMode="auto">
            <a:xfrm>
              <a:off x="2065338" y="2740025"/>
              <a:ext cx="2281238" cy="2281238"/>
            </a:xfrm>
            <a:custGeom>
              <a:avLst/>
              <a:gdLst>
                <a:gd name="T0" fmla="*/ 921 w 1117"/>
                <a:gd name="T1" fmla="*/ 2 h 1117"/>
                <a:gd name="T2" fmla="*/ 288 w 1117"/>
                <a:gd name="T3" fmla="*/ 2 h 1117"/>
                <a:gd name="T4" fmla="*/ 5 w 1117"/>
                <a:gd name="T5" fmla="*/ 2 h 1117"/>
                <a:gd name="T6" fmla="*/ 0 w 1117"/>
                <a:gd name="T7" fmla="*/ 6 h 1117"/>
                <a:gd name="T8" fmla="*/ 0 w 1117"/>
                <a:gd name="T9" fmla="*/ 641 h 1117"/>
                <a:gd name="T10" fmla="*/ 0 w 1117"/>
                <a:gd name="T11" fmla="*/ 924 h 1117"/>
                <a:gd name="T12" fmla="*/ 5 w 1117"/>
                <a:gd name="T13" fmla="*/ 927 h 1117"/>
                <a:gd name="T14" fmla="*/ 189 w 1117"/>
                <a:gd name="T15" fmla="*/ 1113 h 1117"/>
                <a:gd name="T16" fmla="*/ 194 w 1117"/>
                <a:gd name="T17" fmla="*/ 1117 h 1117"/>
                <a:gd name="T18" fmla="*/ 829 w 1117"/>
                <a:gd name="T19" fmla="*/ 1117 h 1117"/>
                <a:gd name="T20" fmla="*/ 1112 w 1117"/>
                <a:gd name="T21" fmla="*/ 1117 h 1117"/>
                <a:gd name="T22" fmla="*/ 1117 w 1117"/>
                <a:gd name="T23" fmla="*/ 1113 h 1117"/>
                <a:gd name="T24" fmla="*/ 1117 w 1117"/>
                <a:gd name="T25" fmla="*/ 477 h 1117"/>
                <a:gd name="T26" fmla="*/ 1117 w 1117"/>
                <a:gd name="T27" fmla="*/ 195 h 1117"/>
                <a:gd name="T28" fmla="*/ 1113 w 1117"/>
                <a:gd name="T29" fmla="*/ 191 h 1117"/>
                <a:gd name="T30" fmla="*/ 926 w 1117"/>
                <a:gd name="T31" fmla="*/ 5 h 1117"/>
                <a:gd name="T32" fmla="*/ 916 w 1117"/>
                <a:gd name="T33" fmla="*/ 6 h 1117"/>
                <a:gd name="T34" fmla="*/ 1112 w 1117"/>
                <a:gd name="T35" fmla="*/ 199 h 1117"/>
                <a:gd name="T36" fmla="*/ 1107 w 1117"/>
                <a:gd name="T37" fmla="*/ 195 h 1117"/>
                <a:gd name="T38" fmla="*/ 1107 w 1117"/>
                <a:gd name="T39" fmla="*/ 830 h 1117"/>
                <a:gd name="T40" fmla="*/ 1107 w 1117"/>
                <a:gd name="T41" fmla="*/ 1113 h 1117"/>
                <a:gd name="T42" fmla="*/ 1113 w 1117"/>
                <a:gd name="T43" fmla="*/ 1109 h 1117"/>
                <a:gd name="T44" fmla="*/ 477 w 1117"/>
                <a:gd name="T45" fmla="*/ 1109 h 1117"/>
                <a:gd name="T46" fmla="*/ 195 w 1117"/>
                <a:gd name="T47" fmla="*/ 1109 h 1117"/>
                <a:gd name="T48" fmla="*/ 199 w 1117"/>
                <a:gd name="T49" fmla="*/ 1113 h 1117"/>
                <a:gd name="T50" fmla="*/ 5 w 1117"/>
                <a:gd name="T51" fmla="*/ 920 h 1117"/>
                <a:gd name="T52" fmla="*/ 10 w 1117"/>
                <a:gd name="T53" fmla="*/ 924 h 1117"/>
                <a:gd name="T54" fmla="*/ 10 w 1117"/>
                <a:gd name="T55" fmla="*/ 288 h 1117"/>
                <a:gd name="T56" fmla="*/ 10 w 1117"/>
                <a:gd name="T57" fmla="*/ 5 h 1117"/>
                <a:gd name="T58" fmla="*/ 5 w 1117"/>
                <a:gd name="T59" fmla="*/ 9 h 1117"/>
                <a:gd name="T60" fmla="*/ 638 w 1117"/>
                <a:gd name="T61" fmla="*/ 9 h 1117"/>
                <a:gd name="T62" fmla="*/ 921 w 1117"/>
                <a:gd name="T63" fmla="*/ 9 h 1117"/>
                <a:gd name="T64" fmla="*/ 921 w 1117"/>
                <a:gd name="T65" fmla="*/ 2 h 1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17" h="1117">
                  <a:moveTo>
                    <a:pt x="921" y="2"/>
                  </a:moveTo>
                  <a:cubicBezTo>
                    <a:pt x="710" y="2"/>
                    <a:pt x="499" y="2"/>
                    <a:pt x="288" y="2"/>
                  </a:cubicBezTo>
                  <a:cubicBezTo>
                    <a:pt x="194" y="2"/>
                    <a:pt x="99" y="2"/>
                    <a:pt x="5" y="2"/>
                  </a:cubicBezTo>
                  <a:cubicBezTo>
                    <a:pt x="3" y="2"/>
                    <a:pt x="0" y="4"/>
                    <a:pt x="0" y="6"/>
                  </a:cubicBezTo>
                  <a:cubicBezTo>
                    <a:pt x="0" y="218"/>
                    <a:pt x="0" y="430"/>
                    <a:pt x="0" y="641"/>
                  </a:cubicBezTo>
                  <a:cubicBezTo>
                    <a:pt x="0" y="736"/>
                    <a:pt x="0" y="830"/>
                    <a:pt x="0" y="924"/>
                  </a:cubicBezTo>
                  <a:cubicBezTo>
                    <a:pt x="0" y="927"/>
                    <a:pt x="2" y="927"/>
                    <a:pt x="5" y="927"/>
                  </a:cubicBezTo>
                  <a:cubicBezTo>
                    <a:pt x="107" y="929"/>
                    <a:pt x="188" y="1012"/>
                    <a:pt x="189" y="1113"/>
                  </a:cubicBezTo>
                  <a:cubicBezTo>
                    <a:pt x="189" y="1116"/>
                    <a:pt x="192" y="1117"/>
                    <a:pt x="194" y="1117"/>
                  </a:cubicBezTo>
                  <a:cubicBezTo>
                    <a:pt x="405" y="1117"/>
                    <a:pt x="617" y="1117"/>
                    <a:pt x="829" y="1117"/>
                  </a:cubicBezTo>
                  <a:cubicBezTo>
                    <a:pt x="923" y="1117"/>
                    <a:pt x="1017" y="1117"/>
                    <a:pt x="1112" y="1117"/>
                  </a:cubicBezTo>
                  <a:cubicBezTo>
                    <a:pt x="1114" y="1117"/>
                    <a:pt x="1117" y="1115"/>
                    <a:pt x="1117" y="1113"/>
                  </a:cubicBezTo>
                  <a:cubicBezTo>
                    <a:pt x="1117" y="901"/>
                    <a:pt x="1117" y="689"/>
                    <a:pt x="1117" y="477"/>
                  </a:cubicBezTo>
                  <a:cubicBezTo>
                    <a:pt x="1117" y="383"/>
                    <a:pt x="1117" y="289"/>
                    <a:pt x="1117" y="195"/>
                  </a:cubicBezTo>
                  <a:cubicBezTo>
                    <a:pt x="1117" y="192"/>
                    <a:pt x="1115" y="191"/>
                    <a:pt x="1113" y="191"/>
                  </a:cubicBezTo>
                  <a:cubicBezTo>
                    <a:pt x="1010" y="194"/>
                    <a:pt x="927" y="106"/>
                    <a:pt x="926" y="5"/>
                  </a:cubicBezTo>
                  <a:cubicBezTo>
                    <a:pt x="926" y="0"/>
                    <a:pt x="916" y="2"/>
                    <a:pt x="916" y="6"/>
                  </a:cubicBezTo>
                  <a:cubicBezTo>
                    <a:pt x="918" y="111"/>
                    <a:pt x="1004" y="201"/>
                    <a:pt x="1112" y="199"/>
                  </a:cubicBezTo>
                  <a:cubicBezTo>
                    <a:pt x="1110" y="197"/>
                    <a:pt x="1109" y="196"/>
                    <a:pt x="1107" y="195"/>
                  </a:cubicBezTo>
                  <a:cubicBezTo>
                    <a:pt x="1107" y="407"/>
                    <a:pt x="1107" y="619"/>
                    <a:pt x="1107" y="830"/>
                  </a:cubicBezTo>
                  <a:cubicBezTo>
                    <a:pt x="1107" y="925"/>
                    <a:pt x="1107" y="1019"/>
                    <a:pt x="1107" y="1113"/>
                  </a:cubicBezTo>
                  <a:cubicBezTo>
                    <a:pt x="1109" y="1112"/>
                    <a:pt x="1111" y="1111"/>
                    <a:pt x="1113" y="1109"/>
                  </a:cubicBezTo>
                  <a:cubicBezTo>
                    <a:pt x="901" y="1109"/>
                    <a:pt x="689" y="1109"/>
                    <a:pt x="477" y="1109"/>
                  </a:cubicBezTo>
                  <a:cubicBezTo>
                    <a:pt x="383" y="1109"/>
                    <a:pt x="289" y="1109"/>
                    <a:pt x="195" y="1109"/>
                  </a:cubicBezTo>
                  <a:cubicBezTo>
                    <a:pt x="196" y="1110"/>
                    <a:pt x="197" y="1112"/>
                    <a:pt x="199" y="1113"/>
                  </a:cubicBezTo>
                  <a:cubicBezTo>
                    <a:pt x="197" y="1006"/>
                    <a:pt x="112" y="922"/>
                    <a:pt x="5" y="920"/>
                  </a:cubicBezTo>
                  <a:cubicBezTo>
                    <a:pt x="7" y="921"/>
                    <a:pt x="8" y="922"/>
                    <a:pt x="10" y="924"/>
                  </a:cubicBezTo>
                  <a:cubicBezTo>
                    <a:pt x="10" y="712"/>
                    <a:pt x="10" y="500"/>
                    <a:pt x="10" y="288"/>
                  </a:cubicBezTo>
                  <a:cubicBezTo>
                    <a:pt x="10" y="194"/>
                    <a:pt x="10" y="100"/>
                    <a:pt x="10" y="5"/>
                  </a:cubicBezTo>
                  <a:cubicBezTo>
                    <a:pt x="8" y="7"/>
                    <a:pt x="6" y="8"/>
                    <a:pt x="5" y="9"/>
                  </a:cubicBezTo>
                  <a:cubicBezTo>
                    <a:pt x="216" y="9"/>
                    <a:pt x="427" y="9"/>
                    <a:pt x="638" y="9"/>
                  </a:cubicBezTo>
                  <a:cubicBezTo>
                    <a:pt x="732" y="9"/>
                    <a:pt x="826" y="9"/>
                    <a:pt x="921" y="9"/>
                  </a:cubicBezTo>
                  <a:cubicBezTo>
                    <a:pt x="926" y="9"/>
                    <a:pt x="928" y="2"/>
                    <a:pt x="921" y="2"/>
                  </a:cubicBezTo>
                  <a:close/>
                </a:path>
              </a:pathLst>
            </a:custGeom>
            <a:solidFill>
              <a:schemeClr val="tx1"/>
            </a:solidFill>
            <a:ln>
              <a:noFill/>
            </a:ln>
          </p:spPr>
          <p:txBody>
            <a:bodyPr vert="horz" wrap="square" lIns="91440" tIns="45720" rIns="91440" bIns="45720" numCol="1" anchor="t" anchorCtr="0" compatLnSpc="1"/>
            <a:lstStyle/>
            <a:p>
              <a:endParaRPr lang="zh-CN" altLang="en-US"/>
            </a:p>
          </p:txBody>
        </p:sp>
        <p:sp>
          <p:nvSpPr>
            <p:cNvPr id="19" name="Freeform 6"/>
            <p:cNvSpPr/>
            <p:nvPr/>
          </p:nvSpPr>
          <p:spPr bwMode="auto">
            <a:xfrm>
              <a:off x="2082800" y="2700338"/>
              <a:ext cx="2246313" cy="2370138"/>
            </a:xfrm>
            <a:custGeom>
              <a:avLst/>
              <a:gdLst>
                <a:gd name="T0" fmla="*/ 916 w 1100"/>
                <a:gd name="T1" fmla="*/ 23 h 1161"/>
                <a:gd name="T2" fmla="*/ 302 w 1100"/>
                <a:gd name="T3" fmla="*/ 7 h 1161"/>
                <a:gd name="T4" fmla="*/ 29 w 1100"/>
                <a:gd name="T5" fmla="*/ 0 h 1161"/>
                <a:gd name="T6" fmla="*/ 24 w 1100"/>
                <a:gd name="T7" fmla="*/ 4 h 1161"/>
                <a:gd name="T8" fmla="*/ 7 w 1100"/>
                <a:gd name="T9" fmla="*/ 649 h 1161"/>
                <a:gd name="T10" fmla="*/ 0 w 1100"/>
                <a:gd name="T11" fmla="*/ 937 h 1161"/>
                <a:gd name="T12" fmla="*/ 4 w 1100"/>
                <a:gd name="T13" fmla="*/ 940 h 1161"/>
                <a:gd name="T14" fmla="*/ 178 w 1100"/>
                <a:gd name="T15" fmla="*/ 1134 h 1161"/>
                <a:gd name="T16" fmla="*/ 182 w 1100"/>
                <a:gd name="T17" fmla="*/ 1137 h 1161"/>
                <a:gd name="T18" fmla="*/ 797 w 1100"/>
                <a:gd name="T19" fmla="*/ 1153 h 1161"/>
                <a:gd name="T20" fmla="*/ 1071 w 1100"/>
                <a:gd name="T21" fmla="*/ 1160 h 1161"/>
                <a:gd name="T22" fmla="*/ 1076 w 1100"/>
                <a:gd name="T23" fmla="*/ 1157 h 1161"/>
                <a:gd name="T24" fmla="*/ 1093 w 1100"/>
                <a:gd name="T25" fmla="*/ 511 h 1161"/>
                <a:gd name="T26" fmla="*/ 1100 w 1100"/>
                <a:gd name="T27" fmla="*/ 224 h 1161"/>
                <a:gd name="T28" fmla="*/ 1096 w 1100"/>
                <a:gd name="T29" fmla="*/ 220 h 1161"/>
                <a:gd name="T30" fmla="*/ 920 w 1100"/>
                <a:gd name="T31" fmla="*/ 27 h 1161"/>
                <a:gd name="T32" fmla="*/ 911 w 1100"/>
                <a:gd name="T33" fmla="*/ 27 h 1161"/>
                <a:gd name="T34" fmla="*/ 1095 w 1100"/>
                <a:gd name="T35" fmla="*/ 227 h 1161"/>
                <a:gd name="T36" fmla="*/ 1091 w 1100"/>
                <a:gd name="T37" fmla="*/ 224 h 1161"/>
                <a:gd name="T38" fmla="*/ 1074 w 1100"/>
                <a:gd name="T39" fmla="*/ 870 h 1161"/>
                <a:gd name="T40" fmla="*/ 1066 w 1100"/>
                <a:gd name="T41" fmla="*/ 1157 h 1161"/>
                <a:gd name="T42" fmla="*/ 1072 w 1100"/>
                <a:gd name="T43" fmla="*/ 1153 h 1161"/>
                <a:gd name="T44" fmla="*/ 457 w 1100"/>
                <a:gd name="T45" fmla="*/ 1137 h 1161"/>
                <a:gd name="T46" fmla="*/ 183 w 1100"/>
                <a:gd name="T47" fmla="*/ 1130 h 1161"/>
                <a:gd name="T48" fmla="*/ 187 w 1100"/>
                <a:gd name="T49" fmla="*/ 1134 h 1161"/>
                <a:gd name="T50" fmla="*/ 5 w 1100"/>
                <a:gd name="T51" fmla="*/ 933 h 1161"/>
                <a:gd name="T52" fmla="*/ 9 w 1100"/>
                <a:gd name="T53" fmla="*/ 936 h 1161"/>
                <a:gd name="T54" fmla="*/ 26 w 1100"/>
                <a:gd name="T55" fmla="*/ 291 h 1161"/>
                <a:gd name="T56" fmla="*/ 33 w 1100"/>
                <a:gd name="T57" fmla="*/ 3 h 1161"/>
                <a:gd name="T58" fmla="*/ 28 w 1100"/>
                <a:gd name="T59" fmla="*/ 7 h 1161"/>
                <a:gd name="T60" fmla="*/ 642 w 1100"/>
                <a:gd name="T61" fmla="*/ 23 h 1161"/>
                <a:gd name="T62" fmla="*/ 915 w 1100"/>
                <a:gd name="T63" fmla="*/ 30 h 1161"/>
                <a:gd name="T64" fmla="*/ 916 w 1100"/>
                <a:gd name="T65" fmla="*/ 23 h 1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00" h="1161">
                  <a:moveTo>
                    <a:pt x="916" y="23"/>
                  </a:moveTo>
                  <a:cubicBezTo>
                    <a:pt x="711" y="18"/>
                    <a:pt x="507" y="13"/>
                    <a:pt x="302" y="7"/>
                  </a:cubicBezTo>
                  <a:cubicBezTo>
                    <a:pt x="211" y="5"/>
                    <a:pt x="120" y="2"/>
                    <a:pt x="29" y="0"/>
                  </a:cubicBezTo>
                  <a:cubicBezTo>
                    <a:pt x="27" y="0"/>
                    <a:pt x="24" y="2"/>
                    <a:pt x="24" y="4"/>
                  </a:cubicBezTo>
                  <a:cubicBezTo>
                    <a:pt x="18" y="219"/>
                    <a:pt x="13" y="434"/>
                    <a:pt x="7" y="649"/>
                  </a:cubicBezTo>
                  <a:cubicBezTo>
                    <a:pt x="5" y="745"/>
                    <a:pt x="2" y="841"/>
                    <a:pt x="0" y="937"/>
                  </a:cubicBezTo>
                  <a:cubicBezTo>
                    <a:pt x="0" y="939"/>
                    <a:pt x="2" y="940"/>
                    <a:pt x="4" y="940"/>
                  </a:cubicBezTo>
                  <a:cubicBezTo>
                    <a:pt x="103" y="945"/>
                    <a:pt x="179" y="1031"/>
                    <a:pt x="178" y="1134"/>
                  </a:cubicBezTo>
                  <a:cubicBezTo>
                    <a:pt x="178" y="1136"/>
                    <a:pt x="180" y="1137"/>
                    <a:pt x="182" y="1137"/>
                  </a:cubicBezTo>
                  <a:cubicBezTo>
                    <a:pt x="387" y="1143"/>
                    <a:pt x="592" y="1148"/>
                    <a:pt x="797" y="1153"/>
                  </a:cubicBezTo>
                  <a:cubicBezTo>
                    <a:pt x="888" y="1156"/>
                    <a:pt x="979" y="1158"/>
                    <a:pt x="1071" y="1160"/>
                  </a:cubicBezTo>
                  <a:cubicBezTo>
                    <a:pt x="1072" y="1161"/>
                    <a:pt x="1076" y="1159"/>
                    <a:pt x="1076" y="1157"/>
                  </a:cubicBezTo>
                  <a:cubicBezTo>
                    <a:pt x="1081" y="941"/>
                    <a:pt x="1087" y="726"/>
                    <a:pt x="1093" y="511"/>
                  </a:cubicBezTo>
                  <a:cubicBezTo>
                    <a:pt x="1095" y="415"/>
                    <a:pt x="1098" y="319"/>
                    <a:pt x="1100" y="224"/>
                  </a:cubicBezTo>
                  <a:cubicBezTo>
                    <a:pt x="1100" y="221"/>
                    <a:pt x="1098" y="220"/>
                    <a:pt x="1096" y="220"/>
                  </a:cubicBezTo>
                  <a:cubicBezTo>
                    <a:pt x="996" y="220"/>
                    <a:pt x="919" y="128"/>
                    <a:pt x="920" y="27"/>
                  </a:cubicBezTo>
                  <a:cubicBezTo>
                    <a:pt x="920" y="21"/>
                    <a:pt x="911" y="23"/>
                    <a:pt x="911" y="27"/>
                  </a:cubicBezTo>
                  <a:cubicBezTo>
                    <a:pt x="909" y="134"/>
                    <a:pt x="991" y="228"/>
                    <a:pt x="1095" y="227"/>
                  </a:cubicBezTo>
                  <a:cubicBezTo>
                    <a:pt x="1093" y="226"/>
                    <a:pt x="1092" y="225"/>
                    <a:pt x="1091" y="224"/>
                  </a:cubicBezTo>
                  <a:cubicBezTo>
                    <a:pt x="1085" y="439"/>
                    <a:pt x="1080" y="654"/>
                    <a:pt x="1074" y="870"/>
                  </a:cubicBezTo>
                  <a:cubicBezTo>
                    <a:pt x="1071" y="965"/>
                    <a:pt x="1069" y="1061"/>
                    <a:pt x="1066" y="1157"/>
                  </a:cubicBezTo>
                  <a:cubicBezTo>
                    <a:pt x="1068" y="1156"/>
                    <a:pt x="1070" y="1155"/>
                    <a:pt x="1072" y="1153"/>
                  </a:cubicBezTo>
                  <a:cubicBezTo>
                    <a:pt x="867" y="1148"/>
                    <a:pt x="662" y="1143"/>
                    <a:pt x="457" y="1137"/>
                  </a:cubicBezTo>
                  <a:cubicBezTo>
                    <a:pt x="365" y="1135"/>
                    <a:pt x="274" y="1132"/>
                    <a:pt x="183" y="1130"/>
                  </a:cubicBezTo>
                  <a:cubicBezTo>
                    <a:pt x="184" y="1131"/>
                    <a:pt x="186" y="1132"/>
                    <a:pt x="187" y="1134"/>
                  </a:cubicBezTo>
                  <a:cubicBezTo>
                    <a:pt x="188" y="1025"/>
                    <a:pt x="108" y="937"/>
                    <a:pt x="5" y="933"/>
                  </a:cubicBezTo>
                  <a:cubicBezTo>
                    <a:pt x="6" y="934"/>
                    <a:pt x="8" y="935"/>
                    <a:pt x="9" y="936"/>
                  </a:cubicBezTo>
                  <a:cubicBezTo>
                    <a:pt x="15" y="721"/>
                    <a:pt x="20" y="506"/>
                    <a:pt x="26" y="291"/>
                  </a:cubicBezTo>
                  <a:cubicBezTo>
                    <a:pt x="28" y="195"/>
                    <a:pt x="31" y="99"/>
                    <a:pt x="33" y="3"/>
                  </a:cubicBezTo>
                  <a:cubicBezTo>
                    <a:pt x="32" y="5"/>
                    <a:pt x="30" y="6"/>
                    <a:pt x="28" y="7"/>
                  </a:cubicBezTo>
                  <a:cubicBezTo>
                    <a:pt x="233" y="13"/>
                    <a:pt x="437" y="18"/>
                    <a:pt x="642" y="23"/>
                  </a:cubicBezTo>
                  <a:cubicBezTo>
                    <a:pt x="733" y="26"/>
                    <a:pt x="824" y="28"/>
                    <a:pt x="915" y="30"/>
                  </a:cubicBezTo>
                  <a:cubicBezTo>
                    <a:pt x="920" y="31"/>
                    <a:pt x="922" y="23"/>
                    <a:pt x="916" y="23"/>
                  </a:cubicBezTo>
                  <a:close/>
                </a:path>
              </a:pathLst>
            </a:custGeom>
            <a:solidFill>
              <a:schemeClr val="tx1"/>
            </a:solidFill>
            <a:ln>
              <a:noFill/>
            </a:ln>
          </p:spPr>
          <p:txBody>
            <a:bodyPr vert="horz" wrap="square" lIns="91440" tIns="45720" rIns="91440" bIns="45720" numCol="1" anchor="t" anchorCtr="0" compatLnSpc="1"/>
            <a:lstStyle/>
            <a:p>
              <a:endParaRPr lang="zh-CN" altLang="en-US"/>
            </a:p>
          </p:txBody>
        </p:sp>
        <p:sp>
          <p:nvSpPr>
            <p:cNvPr id="20" name="Freeform 7"/>
            <p:cNvSpPr/>
            <p:nvPr/>
          </p:nvSpPr>
          <p:spPr bwMode="auto">
            <a:xfrm>
              <a:off x="1970088" y="2776538"/>
              <a:ext cx="2446338" cy="2270125"/>
            </a:xfrm>
            <a:custGeom>
              <a:avLst/>
              <a:gdLst>
                <a:gd name="T0" fmla="*/ 968 w 1198"/>
                <a:gd name="T1" fmla="*/ 2 h 1111"/>
                <a:gd name="T2" fmla="*/ 302 w 1198"/>
                <a:gd name="T3" fmla="*/ 17 h 1111"/>
                <a:gd name="T4" fmla="*/ 6 w 1198"/>
                <a:gd name="T5" fmla="*/ 24 h 1111"/>
                <a:gd name="T6" fmla="*/ 1 w 1198"/>
                <a:gd name="T7" fmla="*/ 28 h 1111"/>
                <a:gd name="T8" fmla="*/ 15 w 1198"/>
                <a:gd name="T9" fmla="*/ 650 h 1111"/>
                <a:gd name="T10" fmla="*/ 21 w 1198"/>
                <a:gd name="T11" fmla="*/ 927 h 1111"/>
                <a:gd name="T12" fmla="*/ 26 w 1198"/>
                <a:gd name="T13" fmla="*/ 930 h 1111"/>
                <a:gd name="T14" fmla="*/ 224 w 1198"/>
                <a:gd name="T15" fmla="*/ 1108 h 1111"/>
                <a:gd name="T16" fmla="*/ 229 w 1198"/>
                <a:gd name="T17" fmla="*/ 1111 h 1111"/>
                <a:gd name="T18" fmla="*/ 896 w 1198"/>
                <a:gd name="T19" fmla="*/ 1095 h 1111"/>
                <a:gd name="T20" fmla="*/ 1193 w 1198"/>
                <a:gd name="T21" fmla="*/ 1089 h 1111"/>
                <a:gd name="T22" fmla="*/ 1198 w 1198"/>
                <a:gd name="T23" fmla="*/ 1085 h 1111"/>
                <a:gd name="T24" fmla="*/ 1184 w 1198"/>
                <a:gd name="T25" fmla="*/ 462 h 1111"/>
                <a:gd name="T26" fmla="*/ 1177 w 1198"/>
                <a:gd name="T27" fmla="*/ 185 h 1111"/>
                <a:gd name="T28" fmla="*/ 1173 w 1198"/>
                <a:gd name="T29" fmla="*/ 182 h 1111"/>
                <a:gd name="T30" fmla="*/ 972 w 1198"/>
                <a:gd name="T31" fmla="*/ 5 h 1111"/>
                <a:gd name="T32" fmla="*/ 962 w 1198"/>
                <a:gd name="T33" fmla="*/ 6 h 1111"/>
                <a:gd name="T34" fmla="*/ 1172 w 1198"/>
                <a:gd name="T35" fmla="*/ 189 h 1111"/>
                <a:gd name="T36" fmla="*/ 1167 w 1198"/>
                <a:gd name="T37" fmla="*/ 186 h 1111"/>
                <a:gd name="T38" fmla="*/ 1182 w 1198"/>
                <a:gd name="T39" fmla="*/ 808 h 1111"/>
                <a:gd name="T40" fmla="*/ 1188 w 1198"/>
                <a:gd name="T41" fmla="*/ 1085 h 1111"/>
                <a:gd name="T42" fmla="*/ 1194 w 1198"/>
                <a:gd name="T43" fmla="*/ 1081 h 1111"/>
                <a:gd name="T44" fmla="*/ 527 w 1198"/>
                <a:gd name="T45" fmla="*/ 1097 h 1111"/>
                <a:gd name="T46" fmla="*/ 230 w 1198"/>
                <a:gd name="T47" fmla="*/ 1104 h 1111"/>
                <a:gd name="T48" fmla="*/ 234 w 1198"/>
                <a:gd name="T49" fmla="*/ 1107 h 1111"/>
                <a:gd name="T50" fmla="*/ 27 w 1198"/>
                <a:gd name="T51" fmla="*/ 923 h 1111"/>
                <a:gd name="T52" fmla="*/ 31 w 1198"/>
                <a:gd name="T53" fmla="*/ 926 h 1111"/>
                <a:gd name="T54" fmla="*/ 17 w 1198"/>
                <a:gd name="T55" fmla="*/ 304 h 1111"/>
                <a:gd name="T56" fmla="*/ 11 w 1198"/>
                <a:gd name="T57" fmla="*/ 27 h 1111"/>
                <a:gd name="T58" fmla="*/ 5 w 1198"/>
                <a:gd name="T59" fmla="*/ 31 h 1111"/>
                <a:gd name="T60" fmla="*/ 671 w 1198"/>
                <a:gd name="T61" fmla="*/ 15 h 1111"/>
                <a:gd name="T62" fmla="*/ 967 w 1198"/>
                <a:gd name="T63" fmla="*/ 9 h 1111"/>
                <a:gd name="T64" fmla="*/ 968 w 1198"/>
                <a:gd name="T65" fmla="*/ 2 h 1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98" h="1111">
                  <a:moveTo>
                    <a:pt x="968" y="2"/>
                  </a:moveTo>
                  <a:cubicBezTo>
                    <a:pt x="746" y="7"/>
                    <a:pt x="524" y="12"/>
                    <a:pt x="302" y="17"/>
                  </a:cubicBezTo>
                  <a:cubicBezTo>
                    <a:pt x="203" y="19"/>
                    <a:pt x="105" y="22"/>
                    <a:pt x="6" y="24"/>
                  </a:cubicBezTo>
                  <a:cubicBezTo>
                    <a:pt x="4" y="24"/>
                    <a:pt x="0" y="26"/>
                    <a:pt x="1" y="28"/>
                  </a:cubicBezTo>
                  <a:cubicBezTo>
                    <a:pt x="5" y="235"/>
                    <a:pt x="10" y="443"/>
                    <a:pt x="15" y="650"/>
                  </a:cubicBezTo>
                  <a:cubicBezTo>
                    <a:pt x="17" y="742"/>
                    <a:pt x="19" y="835"/>
                    <a:pt x="21" y="927"/>
                  </a:cubicBezTo>
                  <a:cubicBezTo>
                    <a:pt x="21" y="929"/>
                    <a:pt x="24" y="930"/>
                    <a:pt x="26" y="930"/>
                  </a:cubicBezTo>
                  <a:cubicBezTo>
                    <a:pt x="133" y="929"/>
                    <a:pt x="220" y="1008"/>
                    <a:pt x="224" y="1108"/>
                  </a:cubicBezTo>
                  <a:cubicBezTo>
                    <a:pt x="224" y="1110"/>
                    <a:pt x="227" y="1111"/>
                    <a:pt x="229" y="1111"/>
                  </a:cubicBezTo>
                  <a:cubicBezTo>
                    <a:pt x="451" y="1106"/>
                    <a:pt x="674" y="1101"/>
                    <a:pt x="896" y="1095"/>
                  </a:cubicBezTo>
                  <a:cubicBezTo>
                    <a:pt x="995" y="1093"/>
                    <a:pt x="1094" y="1091"/>
                    <a:pt x="1193" y="1089"/>
                  </a:cubicBezTo>
                  <a:cubicBezTo>
                    <a:pt x="1195" y="1088"/>
                    <a:pt x="1198" y="1087"/>
                    <a:pt x="1198" y="1085"/>
                  </a:cubicBezTo>
                  <a:cubicBezTo>
                    <a:pt x="1193" y="877"/>
                    <a:pt x="1189" y="670"/>
                    <a:pt x="1184" y="462"/>
                  </a:cubicBezTo>
                  <a:cubicBezTo>
                    <a:pt x="1182" y="370"/>
                    <a:pt x="1180" y="278"/>
                    <a:pt x="1177" y="185"/>
                  </a:cubicBezTo>
                  <a:cubicBezTo>
                    <a:pt x="1177" y="183"/>
                    <a:pt x="1175" y="182"/>
                    <a:pt x="1173" y="182"/>
                  </a:cubicBezTo>
                  <a:cubicBezTo>
                    <a:pt x="1065" y="187"/>
                    <a:pt x="976" y="103"/>
                    <a:pt x="972" y="5"/>
                  </a:cubicBezTo>
                  <a:cubicBezTo>
                    <a:pt x="972" y="0"/>
                    <a:pt x="962" y="1"/>
                    <a:pt x="962" y="6"/>
                  </a:cubicBezTo>
                  <a:cubicBezTo>
                    <a:pt x="966" y="109"/>
                    <a:pt x="1059" y="195"/>
                    <a:pt x="1172" y="189"/>
                  </a:cubicBezTo>
                  <a:cubicBezTo>
                    <a:pt x="1171" y="188"/>
                    <a:pt x="1169" y="187"/>
                    <a:pt x="1167" y="186"/>
                  </a:cubicBezTo>
                  <a:cubicBezTo>
                    <a:pt x="1172" y="394"/>
                    <a:pt x="1177" y="601"/>
                    <a:pt x="1182" y="808"/>
                  </a:cubicBezTo>
                  <a:cubicBezTo>
                    <a:pt x="1184" y="901"/>
                    <a:pt x="1186" y="993"/>
                    <a:pt x="1188" y="1085"/>
                  </a:cubicBezTo>
                  <a:cubicBezTo>
                    <a:pt x="1190" y="1084"/>
                    <a:pt x="1192" y="1083"/>
                    <a:pt x="1194" y="1081"/>
                  </a:cubicBezTo>
                  <a:cubicBezTo>
                    <a:pt x="971" y="1087"/>
                    <a:pt x="749" y="1092"/>
                    <a:pt x="527" y="1097"/>
                  </a:cubicBezTo>
                  <a:cubicBezTo>
                    <a:pt x="428" y="1099"/>
                    <a:pt x="329" y="1101"/>
                    <a:pt x="230" y="1104"/>
                  </a:cubicBezTo>
                  <a:cubicBezTo>
                    <a:pt x="231" y="1105"/>
                    <a:pt x="233" y="1106"/>
                    <a:pt x="234" y="1107"/>
                  </a:cubicBezTo>
                  <a:cubicBezTo>
                    <a:pt x="230" y="1002"/>
                    <a:pt x="139" y="922"/>
                    <a:pt x="27" y="923"/>
                  </a:cubicBezTo>
                  <a:cubicBezTo>
                    <a:pt x="28" y="924"/>
                    <a:pt x="30" y="925"/>
                    <a:pt x="31" y="926"/>
                  </a:cubicBezTo>
                  <a:cubicBezTo>
                    <a:pt x="27" y="719"/>
                    <a:pt x="22" y="511"/>
                    <a:pt x="17" y="304"/>
                  </a:cubicBezTo>
                  <a:cubicBezTo>
                    <a:pt x="15" y="212"/>
                    <a:pt x="13" y="119"/>
                    <a:pt x="11" y="27"/>
                  </a:cubicBezTo>
                  <a:cubicBezTo>
                    <a:pt x="9" y="28"/>
                    <a:pt x="7" y="30"/>
                    <a:pt x="5" y="31"/>
                  </a:cubicBezTo>
                  <a:cubicBezTo>
                    <a:pt x="227" y="26"/>
                    <a:pt x="449" y="21"/>
                    <a:pt x="671" y="15"/>
                  </a:cubicBezTo>
                  <a:cubicBezTo>
                    <a:pt x="769" y="13"/>
                    <a:pt x="868" y="11"/>
                    <a:pt x="967" y="9"/>
                  </a:cubicBezTo>
                  <a:cubicBezTo>
                    <a:pt x="973" y="9"/>
                    <a:pt x="974" y="1"/>
                    <a:pt x="968" y="2"/>
                  </a:cubicBezTo>
                  <a:close/>
                </a:path>
              </a:pathLst>
            </a:custGeom>
            <a:solidFill>
              <a:schemeClr val="tx1"/>
            </a:solidFill>
            <a:ln>
              <a:noFill/>
            </a:ln>
          </p:spPr>
          <p:txBody>
            <a:bodyPr vert="horz" wrap="square" lIns="91440" tIns="45720" rIns="91440" bIns="45720" numCol="1" anchor="t" anchorCtr="0" compatLnSpc="1"/>
            <a:lstStyle/>
            <a:p>
              <a:endParaRPr lang="zh-CN" altLang="en-US"/>
            </a:p>
          </p:txBody>
        </p:sp>
        <p:sp>
          <p:nvSpPr>
            <p:cNvPr id="21" name="Freeform 8"/>
            <p:cNvSpPr>
              <a:spLocks noEditPoints="1"/>
            </p:cNvSpPr>
            <p:nvPr/>
          </p:nvSpPr>
          <p:spPr bwMode="auto">
            <a:xfrm>
              <a:off x="4106863" y="2665413"/>
              <a:ext cx="366713" cy="312738"/>
            </a:xfrm>
            <a:custGeom>
              <a:avLst/>
              <a:gdLst>
                <a:gd name="T0" fmla="*/ 175 w 180"/>
                <a:gd name="T1" fmla="*/ 44 h 153"/>
                <a:gd name="T2" fmla="*/ 161 w 180"/>
                <a:gd name="T3" fmla="*/ 66 h 153"/>
                <a:gd name="T4" fmla="*/ 123 w 180"/>
                <a:gd name="T5" fmla="*/ 77 h 153"/>
                <a:gd name="T6" fmla="*/ 152 w 180"/>
                <a:gd name="T7" fmla="*/ 32 h 153"/>
                <a:gd name="T8" fmla="*/ 126 w 180"/>
                <a:gd name="T9" fmla="*/ 5 h 153"/>
                <a:gd name="T10" fmla="*/ 175 w 180"/>
                <a:gd name="T11" fmla="*/ 73 h 153"/>
                <a:gd name="T12" fmla="*/ 133 w 180"/>
                <a:gd name="T13" fmla="*/ 27 h 153"/>
                <a:gd name="T14" fmla="*/ 147 w 180"/>
                <a:gd name="T15" fmla="*/ 9 h 153"/>
                <a:gd name="T16" fmla="*/ 173 w 180"/>
                <a:gd name="T17" fmla="*/ 85 h 153"/>
                <a:gd name="T18" fmla="*/ 157 w 180"/>
                <a:gd name="T19" fmla="*/ 69 h 153"/>
                <a:gd name="T20" fmla="*/ 149 w 180"/>
                <a:gd name="T21" fmla="*/ 80 h 153"/>
                <a:gd name="T22" fmla="*/ 153 w 180"/>
                <a:gd name="T23" fmla="*/ 98 h 153"/>
                <a:gd name="T24" fmla="*/ 158 w 180"/>
                <a:gd name="T25" fmla="*/ 71 h 153"/>
                <a:gd name="T26" fmla="*/ 149 w 180"/>
                <a:gd name="T27" fmla="*/ 108 h 153"/>
                <a:gd name="T28" fmla="*/ 139 w 180"/>
                <a:gd name="T29" fmla="*/ 98 h 153"/>
                <a:gd name="T30" fmla="*/ 150 w 180"/>
                <a:gd name="T31" fmla="*/ 129 h 153"/>
                <a:gd name="T32" fmla="*/ 152 w 180"/>
                <a:gd name="T33" fmla="*/ 128 h 153"/>
                <a:gd name="T34" fmla="*/ 115 w 180"/>
                <a:gd name="T35" fmla="*/ 131 h 153"/>
                <a:gd name="T36" fmla="*/ 113 w 180"/>
                <a:gd name="T37" fmla="*/ 137 h 153"/>
                <a:gd name="T38" fmla="*/ 101 w 180"/>
                <a:gd name="T39" fmla="*/ 30 h 153"/>
                <a:gd name="T40" fmla="*/ 142 w 180"/>
                <a:gd name="T41" fmla="*/ 138 h 153"/>
                <a:gd name="T42" fmla="*/ 140 w 180"/>
                <a:gd name="T43" fmla="*/ 132 h 153"/>
                <a:gd name="T44" fmla="*/ 135 w 180"/>
                <a:gd name="T45" fmla="*/ 144 h 153"/>
                <a:gd name="T46" fmla="*/ 120 w 180"/>
                <a:gd name="T47" fmla="*/ 128 h 153"/>
                <a:gd name="T48" fmla="*/ 130 w 180"/>
                <a:gd name="T49" fmla="*/ 72 h 153"/>
                <a:gd name="T50" fmla="*/ 116 w 180"/>
                <a:gd name="T51" fmla="*/ 57 h 153"/>
                <a:gd name="T52" fmla="*/ 110 w 180"/>
                <a:gd name="T53" fmla="*/ 133 h 153"/>
                <a:gd name="T54" fmla="*/ 112 w 180"/>
                <a:gd name="T55" fmla="*/ 150 h 153"/>
                <a:gd name="T56" fmla="*/ 104 w 180"/>
                <a:gd name="T57" fmla="*/ 138 h 153"/>
                <a:gd name="T58" fmla="*/ 17 w 180"/>
                <a:gd name="T59" fmla="*/ 153 h 153"/>
                <a:gd name="T60" fmla="*/ 3 w 180"/>
                <a:gd name="T61" fmla="*/ 53 h 153"/>
                <a:gd name="T62" fmla="*/ 14 w 180"/>
                <a:gd name="T63" fmla="*/ 81 h 153"/>
                <a:gd name="T64" fmla="*/ 70 w 180"/>
                <a:gd name="T65" fmla="*/ 44 h 153"/>
                <a:gd name="T66" fmla="*/ 37 w 180"/>
                <a:gd name="T67" fmla="*/ 15 h 153"/>
                <a:gd name="T68" fmla="*/ 75 w 180"/>
                <a:gd name="T69" fmla="*/ 81 h 153"/>
                <a:gd name="T70" fmla="*/ 17 w 180"/>
                <a:gd name="T71" fmla="*/ 20 h 153"/>
                <a:gd name="T72" fmla="*/ 75 w 180"/>
                <a:gd name="T73" fmla="*/ 67 h 153"/>
                <a:gd name="T74" fmla="*/ 27 w 180"/>
                <a:gd name="T75" fmla="*/ 16 h 153"/>
                <a:gd name="T76" fmla="*/ 71 w 180"/>
                <a:gd name="T77" fmla="*/ 94 h 153"/>
                <a:gd name="T78" fmla="*/ 54 w 180"/>
                <a:gd name="T79" fmla="*/ 80 h 153"/>
                <a:gd name="T80" fmla="*/ 59 w 180"/>
                <a:gd name="T81" fmla="*/ 96 h 153"/>
                <a:gd name="T82" fmla="*/ 65 w 180"/>
                <a:gd name="T83" fmla="*/ 106 h 153"/>
                <a:gd name="T84" fmla="*/ 52 w 180"/>
                <a:gd name="T85" fmla="*/ 105 h 153"/>
                <a:gd name="T86" fmla="*/ 56 w 180"/>
                <a:gd name="T87" fmla="*/ 78 h 153"/>
                <a:gd name="T88" fmla="*/ 12 w 180"/>
                <a:gd name="T89" fmla="*/ 31 h 153"/>
                <a:gd name="T90" fmla="*/ 37 w 180"/>
                <a:gd name="T91" fmla="*/ 109 h 153"/>
                <a:gd name="T92" fmla="*/ 45 w 180"/>
                <a:gd name="T93" fmla="*/ 85 h 153"/>
                <a:gd name="T94" fmla="*/ 46 w 180"/>
                <a:gd name="T95" fmla="*/ 129 h 153"/>
                <a:gd name="T96" fmla="*/ 25 w 180"/>
                <a:gd name="T97" fmla="*/ 63 h 153"/>
                <a:gd name="T98" fmla="*/ 5 w 180"/>
                <a:gd name="T99" fmla="*/ 42 h 153"/>
                <a:gd name="T100" fmla="*/ 30 w 180"/>
                <a:gd name="T101" fmla="*/ 132 h 153"/>
                <a:gd name="T102" fmla="*/ 27 w 180"/>
                <a:gd name="T103" fmla="*/ 143 h 153"/>
                <a:gd name="T104" fmla="*/ 12 w 180"/>
                <a:gd name="T105" fmla="*/ 130 h 153"/>
                <a:gd name="T106" fmla="*/ 27 w 180"/>
                <a:gd name="T107" fmla="*/ 83 h 153"/>
                <a:gd name="T108" fmla="*/ 5 w 180"/>
                <a:gd name="T109" fmla="*/ 58 h 153"/>
                <a:gd name="T110" fmla="*/ 27 w 180"/>
                <a:gd name="T111" fmla="*/ 83 h 153"/>
                <a:gd name="T112" fmla="*/ 8 w 180"/>
                <a:gd name="T113" fmla="*/ 137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80" h="153">
                  <a:moveTo>
                    <a:pt x="168" y="109"/>
                  </a:moveTo>
                  <a:cubicBezTo>
                    <a:pt x="156" y="135"/>
                    <a:pt x="137" y="149"/>
                    <a:pt x="113" y="152"/>
                  </a:cubicBezTo>
                  <a:cubicBezTo>
                    <a:pt x="113" y="152"/>
                    <a:pt x="113" y="152"/>
                    <a:pt x="113" y="152"/>
                  </a:cubicBezTo>
                  <a:cubicBezTo>
                    <a:pt x="112" y="152"/>
                    <a:pt x="112" y="152"/>
                    <a:pt x="112" y="151"/>
                  </a:cubicBezTo>
                  <a:cubicBezTo>
                    <a:pt x="112" y="151"/>
                    <a:pt x="112" y="151"/>
                    <a:pt x="112" y="151"/>
                  </a:cubicBezTo>
                  <a:cubicBezTo>
                    <a:pt x="112" y="150"/>
                    <a:pt x="112" y="150"/>
                    <a:pt x="113" y="150"/>
                  </a:cubicBezTo>
                  <a:cubicBezTo>
                    <a:pt x="118" y="148"/>
                    <a:pt x="122" y="147"/>
                    <a:pt x="125" y="146"/>
                  </a:cubicBezTo>
                  <a:cubicBezTo>
                    <a:pt x="150" y="136"/>
                    <a:pt x="166" y="116"/>
                    <a:pt x="173" y="85"/>
                  </a:cubicBezTo>
                  <a:cubicBezTo>
                    <a:pt x="175" y="77"/>
                    <a:pt x="176" y="68"/>
                    <a:pt x="176" y="60"/>
                  </a:cubicBezTo>
                  <a:cubicBezTo>
                    <a:pt x="176" y="55"/>
                    <a:pt x="176" y="49"/>
                    <a:pt x="175" y="44"/>
                  </a:cubicBezTo>
                  <a:cubicBezTo>
                    <a:pt x="172" y="26"/>
                    <a:pt x="166" y="14"/>
                    <a:pt x="157" y="9"/>
                  </a:cubicBezTo>
                  <a:cubicBezTo>
                    <a:pt x="152" y="5"/>
                    <a:pt x="146" y="3"/>
                    <a:pt x="140" y="3"/>
                  </a:cubicBezTo>
                  <a:cubicBezTo>
                    <a:pt x="134" y="3"/>
                    <a:pt x="128" y="5"/>
                    <a:pt x="122" y="9"/>
                  </a:cubicBezTo>
                  <a:cubicBezTo>
                    <a:pt x="108" y="15"/>
                    <a:pt x="101" y="25"/>
                    <a:pt x="100" y="38"/>
                  </a:cubicBezTo>
                  <a:cubicBezTo>
                    <a:pt x="100" y="39"/>
                    <a:pt x="100" y="40"/>
                    <a:pt x="100" y="41"/>
                  </a:cubicBezTo>
                  <a:cubicBezTo>
                    <a:pt x="100" y="56"/>
                    <a:pt x="107" y="66"/>
                    <a:pt x="120" y="71"/>
                  </a:cubicBezTo>
                  <a:cubicBezTo>
                    <a:pt x="126" y="74"/>
                    <a:pt x="131" y="75"/>
                    <a:pt x="136" y="75"/>
                  </a:cubicBezTo>
                  <a:cubicBezTo>
                    <a:pt x="144" y="75"/>
                    <a:pt x="151" y="72"/>
                    <a:pt x="158" y="66"/>
                  </a:cubicBezTo>
                  <a:cubicBezTo>
                    <a:pt x="158" y="65"/>
                    <a:pt x="159" y="65"/>
                    <a:pt x="159" y="65"/>
                  </a:cubicBezTo>
                  <a:cubicBezTo>
                    <a:pt x="160" y="65"/>
                    <a:pt x="160" y="65"/>
                    <a:pt x="161" y="66"/>
                  </a:cubicBezTo>
                  <a:cubicBezTo>
                    <a:pt x="161" y="66"/>
                    <a:pt x="161" y="67"/>
                    <a:pt x="161" y="67"/>
                  </a:cubicBezTo>
                  <a:cubicBezTo>
                    <a:pt x="161" y="68"/>
                    <a:pt x="161" y="68"/>
                    <a:pt x="161" y="69"/>
                  </a:cubicBezTo>
                  <a:cubicBezTo>
                    <a:pt x="160" y="69"/>
                    <a:pt x="160" y="70"/>
                    <a:pt x="160" y="70"/>
                  </a:cubicBezTo>
                  <a:cubicBezTo>
                    <a:pt x="159" y="70"/>
                    <a:pt x="159" y="69"/>
                    <a:pt x="158" y="69"/>
                  </a:cubicBezTo>
                  <a:cubicBezTo>
                    <a:pt x="158" y="68"/>
                    <a:pt x="157" y="68"/>
                    <a:pt x="157" y="67"/>
                  </a:cubicBezTo>
                  <a:cubicBezTo>
                    <a:pt x="157" y="67"/>
                    <a:pt x="157" y="66"/>
                    <a:pt x="158" y="66"/>
                  </a:cubicBezTo>
                  <a:cubicBezTo>
                    <a:pt x="158" y="66"/>
                    <a:pt x="158" y="66"/>
                    <a:pt x="158" y="66"/>
                  </a:cubicBezTo>
                  <a:cubicBezTo>
                    <a:pt x="159" y="67"/>
                    <a:pt x="160" y="68"/>
                    <a:pt x="161" y="69"/>
                  </a:cubicBezTo>
                  <a:cubicBezTo>
                    <a:pt x="154" y="76"/>
                    <a:pt x="146" y="79"/>
                    <a:pt x="137" y="79"/>
                  </a:cubicBezTo>
                  <a:cubicBezTo>
                    <a:pt x="132" y="79"/>
                    <a:pt x="127" y="78"/>
                    <a:pt x="123" y="77"/>
                  </a:cubicBezTo>
                  <a:cubicBezTo>
                    <a:pt x="107" y="72"/>
                    <a:pt x="99" y="62"/>
                    <a:pt x="97" y="48"/>
                  </a:cubicBezTo>
                  <a:cubicBezTo>
                    <a:pt x="96" y="46"/>
                    <a:pt x="96" y="44"/>
                    <a:pt x="96" y="42"/>
                  </a:cubicBezTo>
                  <a:cubicBezTo>
                    <a:pt x="96" y="33"/>
                    <a:pt x="99" y="25"/>
                    <a:pt x="105" y="17"/>
                  </a:cubicBezTo>
                  <a:cubicBezTo>
                    <a:pt x="112" y="8"/>
                    <a:pt x="121" y="2"/>
                    <a:pt x="133" y="0"/>
                  </a:cubicBezTo>
                  <a:cubicBezTo>
                    <a:pt x="135" y="0"/>
                    <a:pt x="138" y="0"/>
                    <a:pt x="141" y="0"/>
                  </a:cubicBezTo>
                  <a:cubicBezTo>
                    <a:pt x="149" y="0"/>
                    <a:pt x="155" y="2"/>
                    <a:pt x="161" y="6"/>
                  </a:cubicBezTo>
                  <a:cubicBezTo>
                    <a:pt x="169" y="13"/>
                    <a:pt x="174" y="23"/>
                    <a:pt x="177" y="37"/>
                  </a:cubicBezTo>
                  <a:cubicBezTo>
                    <a:pt x="179" y="45"/>
                    <a:pt x="180" y="53"/>
                    <a:pt x="180" y="61"/>
                  </a:cubicBezTo>
                  <a:cubicBezTo>
                    <a:pt x="180" y="77"/>
                    <a:pt x="176" y="93"/>
                    <a:pt x="168" y="109"/>
                  </a:cubicBezTo>
                  <a:close/>
                  <a:moveTo>
                    <a:pt x="152" y="32"/>
                  </a:moveTo>
                  <a:cubicBezTo>
                    <a:pt x="168" y="47"/>
                    <a:pt x="177" y="55"/>
                    <a:pt x="178" y="57"/>
                  </a:cubicBezTo>
                  <a:cubicBezTo>
                    <a:pt x="178" y="57"/>
                    <a:pt x="178" y="57"/>
                    <a:pt x="178" y="57"/>
                  </a:cubicBezTo>
                  <a:cubicBezTo>
                    <a:pt x="178" y="57"/>
                    <a:pt x="178" y="57"/>
                    <a:pt x="178" y="58"/>
                  </a:cubicBezTo>
                  <a:cubicBezTo>
                    <a:pt x="178" y="58"/>
                    <a:pt x="177" y="58"/>
                    <a:pt x="177" y="58"/>
                  </a:cubicBezTo>
                  <a:cubicBezTo>
                    <a:pt x="177" y="58"/>
                    <a:pt x="177" y="58"/>
                    <a:pt x="177" y="58"/>
                  </a:cubicBezTo>
                  <a:cubicBezTo>
                    <a:pt x="174" y="54"/>
                    <a:pt x="169" y="50"/>
                    <a:pt x="163" y="45"/>
                  </a:cubicBezTo>
                  <a:cubicBezTo>
                    <a:pt x="156" y="39"/>
                    <a:pt x="151" y="35"/>
                    <a:pt x="149" y="33"/>
                  </a:cubicBezTo>
                  <a:cubicBezTo>
                    <a:pt x="146" y="30"/>
                    <a:pt x="143" y="26"/>
                    <a:pt x="138" y="19"/>
                  </a:cubicBezTo>
                  <a:cubicBezTo>
                    <a:pt x="133" y="13"/>
                    <a:pt x="129" y="9"/>
                    <a:pt x="126" y="6"/>
                  </a:cubicBezTo>
                  <a:cubicBezTo>
                    <a:pt x="126" y="6"/>
                    <a:pt x="126" y="6"/>
                    <a:pt x="126" y="5"/>
                  </a:cubicBezTo>
                  <a:cubicBezTo>
                    <a:pt x="126" y="5"/>
                    <a:pt x="126" y="5"/>
                    <a:pt x="126" y="5"/>
                  </a:cubicBezTo>
                  <a:cubicBezTo>
                    <a:pt x="127" y="5"/>
                    <a:pt x="127" y="5"/>
                    <a:pt x="127" y="5"/>
                  </a:cubicBezTo>
                  <a:cubicBezTo>
                    <a:pt x="127" y="5"/>
                    <a:pt x="128" y="5"/>
                    <a:pt x="128" y="5"/>
                  </a:cubicBezTo>
                  <a:cubicBezTo>
                    <a:pt x="131" y="7"/>
                    <a:pt x="135" y="12"/>
                    <a:pt x="140" y="18"/>
                  </a:cubicBezTo>
                  <a:cubicBezTo>
                    <a:pt x="145" y="25"/>
                    <a:pt x="149" y="30"/>
                    <a:pt x="152" y="32"/>
                  </a:cubicBezTo>
                  <a:close/>
                  <a:moveTo>
                    <a:pt x="168" y="61"/>
                  </a:moveTo>
                  <a:cubicBezTo>
                    <a:pt x="173" y="66"/>
                    <a:pt x="176" y="70"/>
                    <a:pt x="176" y="73"/>
                  </a:cubicBezTo>
                  <a:cubicBezTo>
                    <a:pt x="176" y="73"/>
                    <a:pt x="176" y="73"/>
                    <a:pt x="176" y="73"/>
                  </a:cubicBezTo>
                  <a:cubicBezTo>
                    <a:pt x="176" y="73"/>
                    <a:pt x="176" y="74"/>
                    <a:pt x="176" y="74"/>
                  </a:cubicBezTo>
                  <a:cubicBezTo>
                    <a:pt x="175" y="74"/>
                    <a:pt x="175" y="74"/>
                    <a:pt x="175" y="73"/>
                  </a:cubicBezTo>
                  <a:cubicBezTo>
                    <a:pt x="174" y="69"/>
                    <a:pt x="170" y="65"/>
                    <a:pt x="163" y="59"/>
                  </a:cubicBezTo>
                  <a:cubicBezTo>
                    <a:pt x="162" y="57"/>
                    <a:pt x="159" y="55"/>
                    <a:pt x="155" y="52"/>
                  </a:cubicBezTo>
                  <a:cubicBezTo>
                    <a:pt x="152" y="49"/>
                    <a:pt x="149" y="47"/>
                    <a:pt x="147" y="46"/>
                  </a:cubicBezTo>
                  <a:cubicBezTo>
                    <a:pt x="143" y="42"/>
                    <a:pt x="138" y="37"/>
                    <a:pt x="132" y="29"/>
                  </a:cubicBezTo>
                  <a:cubicBezTo>
                    <a:pt x="128" y="24"/>
                    <a:pt x="123" y="17"/>
                    <a:pt x="115" y="8"/>
                  </a:cubicBezTo>
                  <a:cubicBezTo>
                    <a:pt x="115" y="8"/>
                    <a:pt x="114" y="8"/>
                    <a:pt x="114" y="8"/>
                  </a:cubicBezTo>
                  <a:cubicBezTo>
                    <a:pt x="114" y="7"/>
                    <a:pt x="115" y="7"/>
                    <a:pt x="115" y="7"/>
                  </a:cubicBezTo>
                  <a:cubicBezTo>
                    <a:pt x="115" y="7"/>
                    <a:pt x="115" y="7"/>
                    <a:pt x="115" y="7"/>
                  </a:cubicBezTo>
                  <a:cubicBezTo>
                    <a:pt x="115" y="7"/>
                    <a:pt x="115" y="7"/>
                    <a:pt x="116" y="7"/>
                  </a:cubicBezTo>
                  <a:cubicBezTo>
                    <a:pt x="118" y="9"/>
                    <a:pt x="124" y="15"/>
                    <a:pt x="133" y="27"/>
                  </a:cubicBezTo>
                  <a:cubicBezTo>
                    <a:pt x="140" y="36"/>
                    <a:pt x="145" y="42"/>
                    <a:pt x="150" y="46"/>
                  </a:cubicBezTo>
                  <a:cubicBezTo>
                    <a:pt x="161" y="54"/>
                    <a:pt x="167" y="59"/>
                    <a:pt x="168" y="61"/>
                  </a:cubicBezTo>
                  <a:close/>
                  <a:moveTo>
                    <a:pt x="169" y="31"/>
                  </a:moveTo>
                  <a:cubicBezTo>
                    <a:pt x="172" y="34"/>
                    <a:pt x="174" y="36"/>
                    <a:pt x="174" y="36"/>
                  </a:cubicBezTo>
                  <a:cubicBezTo>
                    <a:pt x="174" y="36"/>
                    <a:pt x="174" y="36"/>
                    <a:pt x="174" y="37"/>
                  </a:cubicBezTo>
                  <a:cubicBezTo>
                    <a:pt x="174" y="37"/>
                    <a:pt x="174" y="37"/>
                    <a:pt x="174" y="37"/>
                  </a:cubicBezTo>
                  <a:cubicBezTo>
                    <a:pt x="174" y="37"/>
                    <a:pt x="174" y="37"/>
                    <a:pt x="174" y="37"/>
                  </a:cubicBezTo>
                  <a:cubicBezTo>
                    <a:pt x="173" y="37"/>
                    <a:pt x="171" y="36"/>
                    <a:pt x="169" y="34"/>
                  </a:cubicBezTo>
                  <a:cubicBezTo>
                    <a:pt x="167" y="31"/>
                    <a:pt x="163" y="27"/>
                    <a:pt x="159" y="22"/>
                  </a:cubicBezTo>
                  <a:cubicBezTo>
                    <a:pt x="153" y="15"/>
                    <a:pt x="149" y="11"/>
                    <a:pt x="147" y="9"/>
                  </a:cubicBezTo>
                  <a:cubicBezTo>
                    <a:pt x="144" y="5"/>
                    <a:pt x="142" y="3"/>
                    <a:pt x="142" y="2"/>
                  </a:cubicBezTo>
                  <a:cubicBezTo>
                    <a:pt x="142" y="2"/>
                    <a:pt x="142" y="2"/>
                    <a:pt x="142" y="2"/>
                  </a:cubicBezTo>
                  <a:cubicBezTo>
                    <a:pt x="142" y="2"/>
                    <a:pt x="142" y="2"/>
                    <a:pt x="142" y="1"/>
                  </a:cubicBezTo>
                  <a:cubicBezTo>
                    <a:pt x="142" y="1"/>
                    <a:pt x="142" y="1"/>
                    <a:pt x="143" y="1"/>
                  </a:cubicBezTo>
                  <a:cubicBezTo>
                    <a:pt x="143" y="1"/>
                    <a:pt x="143" y="1"/>
                    <a:pt x="143" y="1"/>
                  </a:cubicBezTo>
                  <a:cubicBezTo>
                    <a:pt x="143" y="1"/>
                    <a:pt x="145" y="4"/>
                    <a:pt x="149" y="8"/>
                  </a:cubicBezTo>
                  <a:cubicBezTo>
                    <a:pt x="153" y="13"/>
                    <a:pt x="156" y="17"/>
                    <a:pt x="159" y="19"/>
                  </a:cubicBezTo>
                  <a:cubicBezTo>
                    <a:pt x="164" y="25"/>
                    <a:pt x="167" y="29"/>
                    <a:pt x="169" y="31"/>
                  </a:cubicBezTo>
                  <a:close/>
                  <a:moveTo>
                    <a:pt x="166" y="76"/>
                  </a:moveTo>
                  <a:cubicBezTo>
                    <a:pt x="169" y="81"/>
                    <a:pt x="172" y="84"/>
                    <a:pt x="173" y="85"/>
                  </a:cubicBezTo>
                  <a:cubicBezTo>
                    <a:pt x="173" y="85"/>
                    <a:pt x="173" y="85"/>
                    <a:pt x="173" y="85"/>
                  </a:cubicBezTo>
                  <a:cubicBezTo>
                    <a:pt x="173" y="85"/>
                    <a:pt x="173" y="86"/>
                    <a:pt x="173" y="86"/>
                  </a:cubicBezTo>
                  <a:cubicBezTo>
                    <a:pt x="173" y="86"/>
                    <a:pt x="173" y="86"/>
                    <a:pt x="173" y="86"/>
                  </a:cubicBezTo>
                  <a:cubicBezTo>
                    <a:pt x="172" y="86"/>
                    <a:pt x="172" y="86"/>
                    <a:pt x="172" y="86"/>
                  </a:cubicBezTo>
                  <a:cubicBezTo>
                    <a:pt x="171" y="85"/>
                    <a:pt x="168" y="82"/>
                    <a:pt x="165" y="78"/>
                  </a:cubicBezTo>
                  <a:cubicBezTo>
                    <a:pt x="163" y="76"/>
                    <a:pt x="160" y="73"/>
                    <a:pt x="156" y="70"/>
                  </a:cubicBezTo>
                  <a:cubicBezTo>
                    <a:pt x="156" y="70"/>
                    <a:pt x="156" y="70"/>
                    <a:pt x="156" y="69"/>
                  </a:cubicBezTo>
                  <a:cubicBezTo>
                    <a:pt x="156" y="69"/>
                    <a:pt x="156" y="69"/>
                    <a:pt x="156" y="69"/>
                  </a:cubicBezTo>
                  <a:cubicBezTo>
                    <a:pt x="156" y="69"/>
                    <a:pt x="156" y="68"/>
                    <a:pt x="156" y="68"/>
                  </a:cubicBezTo>
                  <a:cubicBezTo>
                    <a:pt x="157" y="68"/>
                    <a:pt x="157" y="68"/>
                    <a:pt x="157" y="69"/>
                  </a:cubicBezTo>
                  <a:cubicBezTo>
                    <a:pt x="160" y="70"/>
                    <a:pt x="163" y="72"/>
                    <a:pt x="166" y="76"/>
                  </a:cubicBezTo>
                  <a:close/>
                  <a:moveTo>
                    <a:pt x="151" y="79"/>
                  </a:moveTo>
                  <a:cubicBezTo>
                    <a:pt x="158" y="85"/>
                    <a:pt x="165" y="92"/>
                    <a:pt x="170" y="98"/>
                  </a:cubicBezTo>
                  <a:cubicBezTo>
                    <a:pt x="170" y="99"/>
                    <a:pt x="170" y="99"/>
                    <a:pt x="170" y="99"/>
                  </a:cubicBezTo>
                  <a:cubicBezTo>
                    <a:pt x="170" y="99"/>
                    <a:pt x="170" y="99"/>
                    <a:pt x="169" y="100"/>
                  </a:cubicBezTo>
                  <a:cubicBezTo>
                    <a:pt x="169" y="100"/>
                    <a:pt x="169" y="100"/>
                    <a:pt x="169" y="100"/>
                  </a:cubicBezTo>
                  <a:cubicBezTo>
                    <a:pt x="169" y="100"/>
                    <a:pt x="168" y="100"/>
                    <a:pt x="168" y="100"/>
                  </a:cubicBezTo>
                  <a:cubicBezTo>
                    <a:pt x="167" y="97"/>
                    <a:pt x="163" y="94"/>
                    <a:pt x="159" y="90"/>
                  </a:cubicBezTo>
                  <a:cubicBezTo>
                    <a:pt x="155" y="86"/>
                    <a:pt x="151" y="83"/>
                    <a:pt x="149" y="81"/>
                  </a:cubicBezTo>
                  <a:cubicBezTo>
                    <a:pt x="149" y="81"/>
                    <a:pt x="149" y="80"/>
                    <a:pt x="149" y="80"/>
                  </a:cubicBezTo>
                  <a:cubicBezTo>
                    <a:pt x="149" y="80"/>
                    <a:pt x="149" y="80"/>
                    <a:pt x="149" y="80"/>
                  </a:cubicBezTo>
                  <a:cubicBezTo>
                    <a:pt x="150" y="79"/>
                    <a:pt x="150" y="79"/>
                    <a:pt x="150" y="79"/>
                  </a:cubicBezTo>
                  <a:cubicBezTo>
                    <a:pt x="150" y="79"/>
                    <a:pt x="150" y="79"/>
                    <a:pt x="151" y="79"/>
                  </a:cubicBezTo>
                  <a:close/>
                  <a:moveTo>
                    <a:pt x="154" y="97"/>
                  </a:moveTo>
                  <a:cubicBezTo>
                    <a:pt x="158" y="101"/>
                    <a:pt x="162" y="104"/>
                    <a:pt x="165" y="106"/>
                  </a:cubicBezTo>
                  <a:cubicBezTo>
                    <a:pt x="165" y="107"/>
                    <a:pt x="165" y="107"/>
                    <a:pt x="165" y="107"/>
                  </a:cubicBezTo>
                  <a:cubicBezTo>
                    <a:pt x="165" y="107"/>
                    <a:pt x="165" y="107"/>
                    <a:pt x="165" y="108"/>
                  </a:cubicBezTo>
                  <a:cubicBezTo>
                    <a:pt x="165" y="108"/>
                    <a:pt x="164" y="108"/>
                    <a:pt x="164" y="108"/>
                  </a:cubicBezTo>
                  <a:cubicBezTo>
                    <a:pt x="164" y="108"/>
                    <a:pt x="164" y="108"/>
                    <a:pt x="164" y="108"/>
                  </a:cubicBezTo>
                  <a:cubicBezTo>
                    <a:pt x="160" y="105"/>
                    <a:pt x="156" y="102"/>
                    <a:pt x="153" y="98"/>
                  </a:cubicBezTo>
                  <a:cubicBezTo>
                    <a:pt x="147" y="92"/>
                    <a:pt x="144" y="88"/>
                    <a:pt x="143" y="87"/>
                  </a:cubicBezTo>
                  <a:cubicBezTo>
                    <a:pt x="143" y="87"/>
                    <a:pt x="143" y="87"/>
                    <a:pt x="143" y="87"/>
                  </a:cubicBezTo>
                  <a:cubicBezTo>
                    <a:pt x="143" y="87"/>
                    <a:pt x="143" y="86"/>
                    <a:pt x="144" y="86"/>
                  </a:cubicBezTo>
                  <a:cubicBezTo>
                    <a:pt x="144" y="86"/>
                    <a:pt x="144" y="86"/>
                    <a:pt x="144" y="86"/>
                  </a:cubicBezTo>
                  <a:cubicBezTo>
                    <a:pt x="144" y="86"/>
                    <a:pt x="144" y="86"/>
                    <a:pt x="144" y="86"/>
                  </a:cubicBezTo>
                  <a:cubicBezTo>
                    <a:pt x="144" y="86"/>
                    <a:pt x="148" y="90"/>
                    <a:pt x="154" y="97"/>
                  </a:cubicBezTo>
                  <a:close/>
                  <a:moveTo>
                    <a:pt x="134" y="44"/>
                  </a:moveTo>
                  <a:cubicBezTo>
                    <a:pt x="146" y="54"/>
                    <a:pt x="154" y="63"/>
                    <a:pt x="159" y="70"/>
                  </a:cubicBezTo>
                  <a:cubicBezTo>
                    <a:pt x="159" y="70"/>
                    <a:pt x="159" y="71"/>
                    <a:pt x="159" y="71"/>
                  </a:cubicBezTo>
                  <a:cubicBezTo>
                    <a:pt x="159" y="71"/>
                    <a:pt x="159" y="71"/>
                    <a:pt x="158" y="71"/>
                  </a:cubicBezTo>
                  <a:cubicBezTo>
                    <a:pt x="158" y="71"/>
                    <a:pt x="158" y="71"/>
                    <a:pt x="158" y="71"/>
                  </a:cubicBezTo>
                  <a:cubicBezTo>
                    <a:pt x="158" y="71"/>
                    <a:pt x="158" y="71"/>
                    <a:pt x="158" y="71"/>
                  </a:cubicBezTo>
                  <a:cubicBezTo>
                    <a:pt x="152" y="63"/>
                    <a:pt x="143" y="54"/>
                    <a:pt x="130" y="44"/>
                  </a:cubicBezTo>
                  <a:cubicBezTo>
                    <a:pt x="118" y="34"/>
                    <a:pt x="110" y="26"/>
                    <a:pt x="106" y="20"/>
                  </a:cubicBezTo>
                  <a:cubicBezTo>
                    <a:pt x="106" y="20"/>
                    <a:pt x="106" y="20"/>
                    <a:pt x="106" y="19"/>
                  </a:cubicBezTo>
                  <a:cubicBezTo>
                    <a:pt x="106" y="19"/>
                    <a:pt x="106" y="19"/>
                    <a:pt x="106" y="19"/>
                  </a:cubicBezTo>
                  <a:cubicBezTo>
                    <a:pt x="106" y="18"/>
                    <a:pt x="107" y="18"/>
                    <a:pt x="107" y="18"/>
                  </a:cubicBezTo>
                  <a:cubicBezTo>
                    <a:pt x="107" y="18"/>
                    <a:pt x="107" y="19"/>
                    <a:pt x="108" y="19"/>
                  </a:cubicBezTo>
                  <a:cubicBezTo>
                    <a:pt x="112" y="25"/>
                    <a:pt x="121" y="33"/>
                    <a:pt x="134" y="44"/>
                  </a:cubicBezTo>
                  <a:close/>
                  <a:moveTo>
                    <a:pt x="149" y="108"/>
                  </a:moveTo>
                  <a:cubicBezTo>
                    <a:pt x="152" y="112"/>
                    <a:pt x="155" y="115"/>
                    <a:pt x="157" y="119"/>
                  </a:cubicBezTo>
                  <a:cubicBezTo>
                    <a:pt x="158" y="119"/>
                    <a:pt x="158" y="119"/>
                    <a:pt x="158" y="119"/>
                  </a:cubicBezTo>
                  <a:cubicBezTo>
                    <a:pt x="158" y="119"/>
                    <a:pt x="158" y="120"/>
                    <a:pt x="157" y="120"/>
                  </a:cubicBezTo>
                  <a:cubicBezTo>
                    <a:pt x="157" y="120"/>
                    <a:pt x="157" y="120"/>
                    <a:pt x="156" y="120"/>
                  </a:cubicBezTo>
                  <a:cubicBezTo>
                    <a:pt x="156" y="120"/>
                    <a:pt x="156" y="120"/>
                    <a:pt x="156" y="120"/>
                  </a:cubicBezTo>
                  <a:cubicBezTo>
                    <a:pt x="152" y="115"/>
                    <a:pt x="149" y="111"/>
                    <a:pt x="147" y="109"/>
                  </a:cubicBezTo>
                  <a:cubicBezTo>
                    <a:pt x="141" y="102"/>
                    <a:pt x="139" y="99"/>
                    <a:pt x="139" y="99"/>
                  </a:cubicBezTo>
                  <a:cubicBezTo>
                    <a:pt x="138" y="99"/>
                    <a:pt x="138" y="99"/>
                    <a:pt x="138" y="99"/>
                  </a:cubicBezTo>
                  <a:cubicBezTo>
                    <a:pt x="138" y="99"/>
                    <a:pt x="139" y="99"/>
                    <a:pt x="139" y="98"/>
                  </a:cubicBezTo>
                  <a:cubicBezTo>
                    <a:pt x="139" y="98"/>
                    <a:pt x="139" y="98"/>
                    <a:pt x="139" y="98"/>
                  </a:cubicBezTo>
                  <a:cubicBezTo>
                    <a:pt x="139" y="98"/>
                    <a:pt x="139" y="98"/>
                    <a:pt x="140" y="98"/>
                  </a:cubicBezTo>
                  <a:cubicBezTo>
                    <a:pt x="142" y="100"/>
                    <a:pt x="145" y="103"/>
                    <a:pt x="149" y="108"/>
                  </a:cubicBezTo>
                  <a:close/>
                  <a:moveTo>
                    <a:pt x="150" y="129"/>
                  </a:moveTo>
                  <a:cubicBezTo>
                    <a:pt x="150" y="129"/>
                    <a:pt x="149" y="128"/>
                    <a:pt x="148" y="127"/>
                  </a:cubicBezTo>
                  <a:cubicBezTo>
                    <a:pt x="148" y="127"/>
                    <a:pt x="148" y="127"/>
                    <a:pt x="148" y="127"/>
                  </a:cubicBezTo>
                  <a:cubicBezTo>
                    <a:pt x="148" y="126"/>
                    <a:pt x="148" y="126"/>
                    <a:pt x="148" y="126"/>
                  </a:cubicBezTo>
                  <a:cubicBezTo>
                    <a:pt x="148" y="126"/>
                    <a:pt x="149" y="126"/>
                    <a:pt x="149" y="126"/>
                  </a:cubicBezTo>
                  <a:cubicBezTo>
                    <a:pt x="149" y="126"/>
                    <a:pt x="149" y="126"/>
                    <a:pt x="149" y="126"/>
                  </a:cubicBezTo>
                  <a:cubicBezTo>
                    <a:pt x="150" y="127"/>
                    <a:pt x="151" y="127"/>
                    <a:pt x="151" y="128"/>
                  </a:cubicBezTo>
                  <a:cubicBezTo>
                    <a:pt x="151" y="128"/>
                    <a:pt x="151" y="128"/>
                    <a:pt x="150" y="129"/>
                  </a:cubicBezTo>
                  <a:cubicBezTo>
                    <a:pt x="150" y="128"/>
                    <a:pt x="148" y="126"/>
                    <a:pt x="147" y="124"/>
                  </a:cubicBezTo>
                  <a:cubicBezTo>
                    <a:pt x="145" y="122"/>
                    <a:pt x="144" y="120"/>
                    <a:pt x="143" y="119"/>
                  </a:cubicBezTo>
                  <a:cubicBezTo>
                    <a:pt x="142" y="118"/>
                    <a:pt x="141" y="116"/>
                    <a:pt x="139" y="115"/>
                  </a:cubicBezTo>
                  <a:cubicBezTo>
                    <a:pt x="137" y="113"/>
                    <a:pt x="136" y="111"/>
                    <a:pt x="135" y="110"/>
                  </a:cubicBezTo>
                  <a:cubicBezTo>
                    <a:pt x="135" y="110"/>
                    <a:pt x="135" y="110"/>
                    <a:pt x="135" y="110"/>
                  </a:cubicBezTo>
                  <a:cubicBezTo>
                    <a:pt x="135" y="110"/>
                    <a:pt x="135" y="109"/>
                    <a:pt x="135" y="109"/>
                  </a:cubicBezTo>
                  <a:cubicBezTo>
                    <a:pt x="135" y="109"/>
                    <a:pt x="135" y="109"/>
                    <a:pt x="136" y="109"/>
                  </a:cubicBezTo>
                  <a:cubicBezTo>
                    <a:pt x="136" y="109"/>
                    <a:pt x="136" y="109"/>
                    <a:pt x="136" y="109"/>
                  </a:cubicBezTo>
                  <a:cubicBezTo>
                    <a:pt x="138" y="110"/>
                    <a:pt x="141" y="113"/>
                    <a:pt x="145" y="118"/>
                  </a:cubicBezTo>
                  <a:cubicBezTo>
                    <a:pt x="147" y="121"/>
                    <a:pt x="150" y="125"/>
                    <a:pt x="152" y="128"/>
                  </a:cubicBezTo>
                  <a:cubicBezTo>
                    <a:pt x="152" y="128"/>
                    <a:pt x="152" y="128"/>
                    <a:pt x="152" y="128"/>
                  </a:cubicBezTo>
                  <a:cubicBezTo>
                    <a:pt x="152" y="129"/>
                    <a:pt x="152" y="129"/>
                    <a:pt x="152" y="129"/>
                  </a:cubicBezTo>
                  <a:cubicBezTo>
                    <a:pt x="151" y="129"/>
                    <a:pt x="151" y="129"/>
                    <a:pt x="151" y="129"/>
                  </a:cubicBezTo>
                  <a:cubicBezTo>
                    <a:pt x="151" y="129"/>
                    <a:pt x="151" y="129"/>
                    <a:pt x="150" y="129"/>
                  </a:cubicBezTo>
                  <a:close/>
                  <a:moveTo>
                    <a:pt x="100" y="139"/>
                  </a:moveTo>
                  <a:cubicBezTo>
                    <a:pt x="100" y="139"/>
                    <a:pt x="100" y="139"/>
                    <a:pt x="100" y="139"/>
                  </a:cubicBezTo>
                  <a:cubicBezTo>
                    <a:pt x="100" y="139"/>
                    <a:pt x="100" y="139"/>
                    <a:pt x="101" y="138"/>
                  </a:cubicBezTo>
                  <a:cubicBezTo>
                    <a:pt x="101" y="138"/>
                    <a:pt x="102" y="138"/>
                    <a:pt x="104" y="137"/>
                  </a:cubicBezTo>
                  <a:cubicBezTo>
                    <a:pt x="105" y="137"/>
                    <a:pt x="107" y="137"/>
                    <a:pt x="107" y="136"/>
                  </a:cubicBezTo>
                  <a:cubicBezTo>
                    <a:pt x="110" y="135"/>
                    <a:pt x="112" y="133"/>
                    <a:pt x="115" y="131"/>
                  </a:cubicBezTo>
                  <a:cubicBezTo>
                    <a:pt x="120" y="126"/>
                    <a:pt x="125" y="119"/>
                    <a:pt x="130" y="112"/>
                  </a:cubicBezTo>
                  <a:cubicBezTo>
                    <a:pt x="135" y="104"/>
                    <a:pt x="139" y="97"/>
                    <a:pt x="141" y="90"/>
                  </a:cubicBezTo>
                  <a:cubicBezTo>
                    <a:pt x="142" y="86"/>
                    <a:pt x="143" y="84"/>
                    <a:pt x="143" y="82"/>
                  </a:cubicBezTo>
                  <a:cubicBezTo>
                    <a:pt x="143" y="79"/>
                    <a:pt x="144" y="78"/>
                    <a:pt x="144" y="77"/>
                  </a:cubicBezTo>
                  <a:cubicBezTo>
                    <a:pt x="144" y="77"/>
                    <a:pt x="145" y="77"/>
                    <a:pt x="145" y="77"/>
                  </a:cubicBezTo>
                  <a:cubicBezTo>
                    <a:pt x="145" y="77"/>
                    <a:pt x="145" y="77"/>
                    <a:pt x="145" y="77"/>
                  </a:cubicBezTo>
                  <a:cubicBezTo>
                    <a:pt x="146" y="78"/>
                    <a:pt x="147" y="79"/>
                    <a:pt x="147" y="81"/>
                  </a:cubicBezTo>
                  <a:cubicBezTo>
                    <a:pt x="147" y="84"/>
                    <a:pt x="146" y="88"/>
                    <a:pt x="144" y="93"/>
                  </a:cubicBezTo>
                  <a:cubicBezTo>
                    <a:pt x="140" y="102"/>
                    <a:pt x="136" y="110"/>
                    <a:pt x="131" y="117"/>
                  </a:cubicBezTo>
                  <a:cubicBezTo>
                    <a:pt x="124" y="127"/>
                    <a:pt x="119" y="133"/>
                    <a:pt x="113" y="137"/>
                  </a:cubicBezTo>
                  <a:cubicBezTo>
                    <a:pt x="109" y="140"/>
                    <a:pt x="106" y="141"/>
                    <a:pt x="104" y="141"/>
                  </a:cubicBezTo>
                  <a:cubicBezTo>
                    <a:pt x="102" y="141"/>
                    <a:pt x="101" y="140"/>
                    <a:pt x="100" y="139"/>
                  </a:cubicBezTo>
                  <a:close/>
                  <a:moveTo>
                    <a:pt x="125" y="51"/>
                  </a:moveTo>
                  <a:cubicBezTo>
                    <a:pt x="134" y="60"/>
                    <a:pt x="141" y="67"/>
                    <a:pt x="145" y="74"/>
                  </a:cubicBezTo>
                  <a:cubicBezTo>
                    <a:pt x="146" y="74"/>
                    <a:pt x="146" y="74"/>
                    <a:pt x="146" y="75"/>
                  </a:cubicBezTo>
                  <a:cubicBezTo>
                    <a:pt x="146" y="75"/>
                    <a:pt x="146" y="75"/>
                    <a:pt x="145" y="75"/>
                  </a:cubicBezTo>
                  <a:cubicBezTo>
                    <a:pt x="145" y="75"/>
                    <a:pt x="145" y="75"/>
                    <a:pt x="145" y="75"/>
                  </a:cubicBezTo>
                  <a:cubicBezTo>
                    <a:pt x="145" y="75"/>
                    <a:pt x="144" y="75"/>
                    <a:pt x="144" y="75"/>
                  </a:cubicBezTo>
                  <a:cubicBezTo>
                    <a:pt x="140" y="70"/>
                    <a:pt x="133" y="62"/>
                    <a:pt x="122" y="52"/>
                  </a:cubicBezTo>
                  <a:cubicBezTo>
                    <a:pt x="112" y="43"/>
                    <a:pt x="105" y="35"/>
                    <a:pt x="101" y="30"/>
                  </a:cubicBezTo>
                  <a:cubicBezTo>
                    <a:pt x="101" y="30"/>
                    <a:pt x="101" y="30"/>
                    <a:pt x="101" y="29"/>
                  </a:cubicBezTo>
                  <a:cubicBezTo>
                    <a:pt x="101" y="29"/>
                    <a:pt x="101" y="29"/>
                    <a:pt x="101" y="29"/>
                  </a:cubicBezTo>
                  <a:cubicBezTo>
                    <a:pt x="101" y="29"/>
                    <a:pt x="101" y="28"/>
                    <a:pt x="102" y="28"/>
                  </a:cubicBezTo>
                  <a:cubicBezTo>
                    <a:pt x="102" y="28"/>
                    <a:pt x="102" y="29"/>
                    <a:pt x="102" y="29"/>
                  </a:cubicBezTo>
                  <a:cubicBezTo>
                    <a:pt x="105" y="32"/>
                    <a:pt x="113" y="39"/>
                    <a:pt x="125" y="51"/>
                  </a:cubicBezTo>
                  <a:close/>
                  <a:moveTo>
                    <a:pt x="144" y="136"/>
                  </a:moveTo>
                  <a:cubicBezTo>
                    <a:pt x="144" y="137"/>
                    <a:pt x="144" y="137"/>
                    <a:pt x="144" y="137"/>
                  </a:cubicBezTo>
                  <a:cubicBezTo>
                    <a:pt x="144" y="137"/>
                    <a:pt x="144" y="137"/>
                    <a:pt x="144" y="138"/>
                  </a:cubicBezTo>
                  <a:cubicBezTo>
                    <a:pt x="143" y="138"/>
                    <a:pt x="143" y="138"/>
                    <a:pt x="143" y="138"/>
                  </a:cubicBezTo>
                  <a:cubicBezTo>
                    <a:pt x="143" y="138"/>
                    <a:pt x="143" y="138"/>
                    <a:pt x="142" y="138"/>
                  </a:cubicBezTo>
                  <a:cubicBezTo>
                    <a:pt x="140" y="135"/>
                    <a:pt x="138" y="132"/>
                    <a:pt x="135" y="128"/>
                  </a:cubicBezTo>
                  <a:cubicBezTo>
                    <a:pt x="135" y="128"/>
                    <a:pt x="135" y="128"/>
                    <a:pt x="135" y="128"/>
                  </a:cubicBezTo>
                  <a:cubicBezTo>
                    <a:pt x="135" y="128"/>
                    <a:pt x="135" y="128"/>
                    <a:pt x="136" y="128"/>
                  </a:cubicBezTo>
                  <a:cubicBezTo>
                    <a:pt x="136" y="127"/>
                    <a:pt x="136" y="127"/>
                    <a:pt x="136" y="127"/>
                  </a:cubicBezTo>
                  <a:cubicBezTo>
                    <a:pt x="136" y="127"/>
                    <a:pt x="136" y="127"/>
                    <a:pt x="136" y="128"/>
                  </a:cubicBezTo>
                  <a:cubicBezTo>
                    <a:pt x="141" y="133"/>
                    <a:pt x="144" y="136"/>
                    <a:pt x="144" y="136"/>
                  </a:cubicBezTo>
                  <a:close/>
                  <a:moveTo>
                    <a:pt x="138" y="127"/>
                  </a:moveTo>
                  <a:cubicBezTo>
                    <a:pt x="139" y="128"/>
                    <a:pt x="140" y="129"/>
                    <a:pt x="141" y="130"/>
                  </a:cubicBezTo>
                  <a:cubicBezTo>
                    <a:pt x="141" y="130"/>
                    <a:pt x="141" y="131"/>
                    <a:pt x="141" y="131"/>
                  </a:cubicBezTo>
                  <a:cubicBezTo>
                    <a:pt x="141" y="131"/>
                    <a:pt x="141" y="131"/>
                    <a:pt x="140" y="132"/>
                  </a:cubicBezTo>
                  <a:cubicBezTo>
                    <a:pt x="140" y="132"/>
                    <a:pt x="140" y="132"/>
                    <a:pt x="140" y="132"/>
                  </a:cubicBezTo>
                  <a:cubicBezTo>
                    <a:pt x="140" y="132"/>
                    <a:pt x="139" y="132"/>
                    <a:pt x="139" y="132"/>
                  </a:cubicBezTo>
                  <a:cubicBezTo>
                    <a:pt x="132" y="124"/>
                    <a:pt x="128" y="119"/>
                    <a:pt x="128" y="119"/>
                  </a:cubicBezTo>
                  <a:cubicBezTo>
                    <a:pt x="128" y="118"/>
                    <a:pt x="128" y="118"/>
                    <a:pt x="128" y="118"/>
                  </a:cubicBezTo>
                  <a:cubicBezTo>
                    <a:pt x="128" y="118"/>
                    <a:pt x="128" y="118"/>
                    <a:pt x="128" y="118"/>
                  </a:cubicBezTo>
                  <a:cubicBezTo>
                    <a:pt x="128" y="118"/>
                    <a:pt x="128" y="117"/>
                    <a:pt x="129" y="117"/>
                  </a:cubicBezTo>
                  <a:cubicBezTo>
                    <a:pt x="129" y="117"/>
                    <a:pt x="129" y="118"/>
                    <a:pt x="129" y="118"/>
                  </a:cubicBezTo>
                  <a:cubicBezTo>
                    <a:pt x="129" y="118"/>
                    <a:pt x="131" y="120"/>
                    <a:pt x="135" y="124"/>
                  </a:cubicBezTo>
                  <a:cubicBezTo>
                    <a:pt x="135" y="124"/>
                    <a:pt x="136" y="125"/>
                    <a:pt x="138" y="127"/>
                  </a:cubicBezTo>
                  <a:close/>
                  <a:moveTo>
                    <a:pt x="135" y="144"/>
                  </a:moveTo>
                  <a:cubicBezTo>
                    <a:pt x="135" y="143"/>
                    <a:pt x="134" y="142"/>
                    <a:pt x="133" y="141"/>
                  </a:cubicBezTo>
                  <a:cubicBezTo>
                    <a:pt x="133" y="141"/>
                    <a:pt x="133" y="141"/>
                    <a:pt x="133" y="140"/>
                  </a:cubicBezTo>
                  <a:cubicBezTo>
                    <a:pt x="133" y="140"/>
                    <a:pt x="133" y="140"/>
                    <a:pt x="133" y="140"/>
                  </a:cubicBezTo>
                  <a:cubicBezTo>
                    <a:pt x="133" y="140"/>
                    <a:pt x="133" y="140"/>
                    <a:pt x="133" y="140"/>
                  </a:cubicBezTo>
                  <a:cubicBezTo>
                    <a:pt x="133" y="140"/>
                    <a:pt x="133" y="140"/>
                    <a:pt x="133" y="140"/>
                  </a:cubicBezTo>
                  <a:cubicBezTo>
                    <a:pt x="135" y="141"/>
                    <a:pt x="136" y="142"/>
                    <a:pt x="137" y="143"/>
                  </a:cubicBezTo>
                  <a:cubicBezTo>
                    <a:pt x="136" y="143"/>
                    <a:pt x="136" y="144"/>
                    <a:pt x="135" y="144"/>
                  </a:cubicBezTo>
                  <a:cubicBezTo>
                    <a:pt x="135" y="144"/>
                    <a:pt x="133" y="141"/>
                    <a:pt x="128" y="136"/>
                  </a:cubicBezTo>
                  <a:cubicBezTo>
                    <a:pt x="128" y="135"/>
                    <a:pt x="125" y="133"/>
                    <a:pt x="121" y="129"/>
                  </a:cubicBezTo>
                  <a:cubicBezTo>
                    <a:pt x="121" y="129"/>
                    <a:pt x="120" y="128"/>
                    <a:pt x="120" y="128"/>
                  </a:cubicBezTo>
                  <a:cubicBezTo>
                    <a:pt x="120" y="128"/>
                    <a:pt x="121" y="128"/>
                    <a:pt x="121" y="128"/>
                  </a:cubicBezTo>
                  <a:cubicBezTo>
                    <a:pt x="121" y="127"/>
                    <a:pt x="121" y="127"/>
                    <a:pt x="121" y="127"/>
                  </a:cubicBezTo>
                  <a:cubicBezTo>
                    <a:pt x="121" y="127"/>
                    <a:pt x="122" y="127"/>
                    <a:pt x="122" y="127"/>
                  </a:cubicBezTo>
                  <a:cubicBezTo>
                    <a:pt x="122" y="127"/>
                    <a:pt x="127" y="132"/>
                    <a:pt x="137" y="143"/>
                  </a:cubicBezTo>
                  <a:cubicBezTo>
                    <a:pt x="137" y="143"/>
                    <a:pt x="137" y="143"/>
                    <a:pt x="137" y="143"/>
                  </a:cubicBezTo>
                  <a:cubicBezTo>
                    <a:pt x="137" y="143"/>
                    <a:pt x="137" y="144"/>
                    <a:pt x="137" y="144"/>
                  </a:cubicBezTo>
                  <a:cubicBezTo>
                    <a:pt x="136" y="144"/>
                    <a:pt x="136" y="144"/>
                    <a:pt x="136" y="144"/>
                  </a:cubicBezTo>
                  <a:cubicBezTo>
                    <a:pt x="136" y="144"/>
                    <a:pt x="136" y="144"/>
                    <a:pt x="135" y="144"/>
                  </a:cubicBezTo>
                  <a:close/>
                  <a:moveTo>
                    <a:pt x="116" y="57"/>
                  </a:moveTo>
                  <a:cubicBezTo>
                    <a:pt x="123" y="64"/>
                    <a:pt x="128" y="69"/>
                    <a:pt x="130" y="72"/>
                  </a:cubicBezTo>
                  <a:cubicBezTo>
                    <a:pt x="130" y="72"/>
                    <a:pt x="130" y="72"/>
                    <a:pt x="130" y="73"/>
                  </a:cubicBezTo>
                  <a:cubicBezTo>
                    <a:pt x="130" y="73"/>
                    <a:pt x="130" y="73"/>
                    <a:pt x="129" y="73"/>
                  </a:cubicBezTo>
                  <a:cubicBezTo>
                    <a:pt x="129" y="73"/>
                    <a:pt x="129" y="74"/>
                    <a:pt x="129" y="74"/>
                  </a:cubicBezTo>
                  <a:cubicBezTo>
                    <a:pt x="129" y="74"/>
                    <a:pt x="128" y="73"/>
                    <a:pt x="128" y="73"/>
                  </a:cubicBezTo>
                  <a:cubicBezTo>
                    <a:pt x="111" y="52"/>
                    <a:pt x="102" y="41"/>
                    <a:pt x="101" y="41"/>
                  </a:cubicBezTo>
                  <a:cubicBezTo>
                    <a:pt x="101" y="41"/>
                    <a:pt x="101" y="41"/>
                    <a:pt x="101" y="41"/>
                  </a:cubicBezTo>
                  <a:cubicBezTo>
                    <a:pt x="101" y="41"/>
                    <a:pt x="101" y="40"/>
                    <a:pt x="102" y="40"/>
                  </a:cubicBezTo>
                  <a:cubicBezTo>
                    <a:pt x="102" y="40"/>
                    <a:pt x="102" y="40"/>
                    <a:pt x="102" y="40"/>
                  </a:cubicBezTo>
                  <a:cubicBezTo>
                    <a:pt x="103" y="40"/>
                    <a:pt x="103" y="40"/>
                    <a:pt x="103" y="41"/>
                  </a:cubicBezTo>
                  <a:cubicBezTo>
                    <a:pt x="106" y="45"/>
                    <a:pt x="110" y="50"/>
                    <a:pt x="116" y="57"/>
                  </a:cubicBezTo>
                  <a:close/>
                  <a:moveTo>
                    <a:pt x="117" y="139"/>
                  </a:moveTo>
                  <a:cubicBezTo>
                    <a:pt x="119" y="141"/>
                    <a:pt x="122" y="143"/>
                    <a:pt x="123" y="144"/>
                  </a:cubicBezTo>
                  <a:cubicBezTo>
                    <a:pt x="124" y="144"/>
                    <a:pt x="124" y="145"/>
                    <a:pt x="124" y="145"/>
                  </a:cubicBezTo>
                  <a:cubicBezTo>
                    <a:pt x="124" y="145"/>
                    <a:pt x="124" y="145"/>
                    <a:pt x="124" y="146"/>
                  </a:cubicBezTo>
                  <a:cubicBezTo>
                    <a:pt x="123" y="146"/>
                    <a:pt x="123" y="146"/>
                    <a:pt x="123" y="146"/>
                  </a:cubicBezTo>
                  <a:cubicBezTo>
                    <a:pt x="123" y="146"/>
                    <a:pt x="122" y="146"/>
                    <a:pt x="122" y="146"/>
                  </a:cubicBezTo>
                  <a:cubicBezTo>
                    <a:pt x="120" y="144"/>
                    <a:pt x="118" y="142"/>
                    <a:pt x="115" y="140"/>
                  </a:cubicBezTo>
                  <a:cubicBezTo>
                    <a:pt x="112" y="137"/>
                    <a:pt x="110" y="135"/>
                    <a:pt x="109" y="134"/>
                  </a:cubicBezTo>
                  <a:cubicBezTo>
                    <a:pt x="109" y="134"/>
                    <a:pt x="109" y="134"/>
                    <a:pt x="109" y="134"/>
                  </a:cubicBezTo>
                  <a:cubicBezTo>
                    <a:pt x="109" y="134"/>
                    <a:pt x="109" y="133"/>
                    <a:pt x="110" y="133"/>
                  </a:cubicBezTo>
                  <a:cubicBezTo>
                    <a:pt x="110" y="133"/>
                    <a:pt x="110" y="133"/>
                    <a:pt x="110" y="133"/>
                  </a:cubicBezTo>
                  <a:cubicBezTo>
                    <a:pt x="110" y="133"/>
                    <a:pt x="110" y="133"/>
                    <a:pt x="110" y="133"/>
                  </a:cubicBezTo>
                  <a:cubicBezTo>
                    <a:pt x="111" y="133"/>
                    <a:pt x="113" y="135"/>
                    <a:pt x="117" y="139"/>
                  </a:cubicBezTo>
                  <a:close/>
                  <a:moveTo>
                    <a:pt x="111" y="152"/>
                  </a:moveTo>
                  <a:cubicBezTo>
                    <a:pt x="111" y="152"/>
                    <a:pt x="111" y="151"/>
                    <a:pt x="111" y="151"/>
                  </a:cubicBezTo>
                  <a:cubicBezTo>
                    <a:pt x="110" y="151"/>
                    <a:pt x="110" y="151"/>
                    <a:pt x="110" y="151"/>
                  </a:cubicBezTo>
                  <a:cubicBezTo>
                    <a:pt x="110" y="151"/>
                    <a:pt x="110" y="151"/>
                    <a:pt x="110" y="151"/>
                  </a:cubicBezTo>
                  <a:cubicBezTo>
                    <a:pt x="111" y="150"/>
                    <a:pt x="111" y="150"/>
                    <a:pt x="111" y="150"/>
                  </a:cubicBezTo>
                  <a:cubicBezTo>
                    <a:pt x="111" y="150"/>
                    <a:pt x="111" y="150"/>
                    <a:pt x="111" y="150"/>
                  </a:cubicBezTo>
                  <a:cubicBezTo>
                    <a:pt x="111" y="150"/>
                    <a:pt x="112" y="150"/>
                    <a:pt x="112" y="150"/>
                  </a:cubicBezTo>
                  <a:cubicBezTo>
                    <a:pt x="111" y="151"/>
                    <a:pt x="111" y="151"/>
                    <a:pt x="111" y="151"/>
                  </a:cubicBezTo>
                  <a:cubicBezTo>
                    <a:pt x="111" y="151"/>
                    <a:pt x="111" y="151"/>
                    <a:pt x="111" y="151"/>
                  </a:cubicBezTo>
                  <a:cubicBezTo>
                    <a:pt x="111" y="151"/>
                    <a:pt x="111" y="152"/>
                    <a:pt x="112" y="152"/>
                  </a:cubicBezTo>
                  <a:cubicBezTo>
                    <a:pt x="112" y="152"/>
                    <a:pt x="111" y="151"/>
                    <a:pt x="110" y="150"/>
                  </a:cubicBezTo>
                  <a:cubicBezTo>
                    <a:pt x="109" y="150"/>
                    <a:pt x="108" y="148"/>
                    <a:pt x="106" y="146"/>
                  </a:cubicBezTo>
                  <a:cubicBezTo>
                    <a:pt x="103" y="142"/>
                    <a:pt x="101" y="140"/>
                    <a:pt x="101" y="140"/>
                  </a:cubicBezTo>
                  <a:cubicBezTo>
                    <a:pt x="101" y="139"/>
                    <a:pt x="100" y="139"/>
                    <a:pt x="100" y="139"/>
                  </a:cubicBezTo>
                  <a:cubicBezTo>
                    <a:pt x="100" y="138"/>
                    <a:pt x="101" y="138"/>
                    <a:pt x="101" y="138"/>
                  </a:cubicBezTo>
                  <a:cubicBezTo>
                    <a:pt x="102" y="137"/>
                    <a:pt x="102" y="137"/>
                    <a:pt x="103" y="137"/>
                  </a:cubicBezTo>
                  <a:cubicBezTo>
                    <a:pt x="103" y="137"/>
                    <a:pt x="103" y="137"/>
                    <a:pt x="104" y="138"/>
                  </a:cubicBezTo>
                  <a:cubicBezTo>
                    <a:pt x="104" y="139"/>
                    <a:pt x="106" y="141"/>
                    <a:pt x="109" y="144"/>
                  </a:cubicBezTo>
                  <a:cubicBezTo>
                    <a:pt x="111" y="146"/>
                    <a:pt x="112" y="148"/>
                    <a:pt x="113" y="150"/>
                  </a:cubicBezTo>
                  <a:cubicBezTo>
                    <a:pt x="113" y="150"/>
                    <a:pt x="113" y="150"/>
                    <a:pt x="113" y="151"/>
                  </a:cubicBezTo>
                  <a:cubicBezTo>
                    <a:pt x="113" y="151"/>
                    <a:pt x="113" y="151"/>
                    <a:pt x="113" y="151"/>
                  </a:cubicBezTo>
                  <a:cubicBezTo>
                    <a:pt x="113" y="152"/>
                    <a:pt x="112" y="152"/>
                    <a:pt x="112" y="152"/>
                  </a:cubicBezTo>
                  <a:cubicBezTo>
                    <a:pt x="112" y="152"/>
                    <a:pt x="111" y="152"/>
                    <a:pt x="111" y="152"/>
                  </a:cubicBezTo>
                  <a:cubicBezTo>
                    <a:pt x="111" y="152"/>
                    <a:pt x="111" y="152"/>
                    <a:pt x="111" y="152"/>
                  </a:cubicBezTo>
                  <a:close/>
                  <a:moveTo>
                    <a:pt x="55" y="127"/>
                  </a:moveTo>
                  <a:cubicBezTo>
                    <a:pt x="44" y="140"/>
                    <a:pt x="32" y="148"/>
                    <a:pt x="18" y="153"/>
                  </a:cubicBezTo>
                  <a:cubicBezTo>
                    <a:pt x="18" y="153"/>
                    <a:pt x="17" y="153"/>
                    <a:pt x="17" y="153"/>
                  </a:cubicBezTo>
                  <a:cubicBezTo>
                    <a:pt x="17" y="153"/>
                    <a:pt x="17" y="153"/>
                    <a:pt x="16" y="152"/>
                  </a:cubicBezTo>
                  <a:cubicBezTo>
                    <a:pt x="16" y="151"/>
                    <a:pt x="16" y="151"/>
                    <a:pt x="16" y="151"/>
                  </a:cubicBezTo>
                  <a:cubicBezTo>
                    <a:pt x="16" y="151"/>
                    <a:pt x="17" y="151"/>
                    <a:pt x="17" y="150"/>
                  </a:cubicBezTo>
                  <a:cubicBezTo>
                    <a:pt x="46" y="139"/>
                    <a:pt x="64" y="117"/>
                    <a:pt x="73" y="87"/>
                  </a:cubicBezTo>
                  <a:cubicBezTo>
                    <a:pt x="75" y="78"/>
                    <a:pt x="76" y="69"/>
                    <a:pt x="76" y="61"/>
                  </a:cubicBezTo>
                  <a:cubicBezTo>
                    <a:pt x="76" y="56"/>
                    <a:pt x="76" y="52"/>
                    <a:pt x="75" y="48"/>
                  </a:cubicBezTo>
                  <a:cubicBezTo>
                    <a:pt x="73" y="33"/>
                    <a:pt x="65" y="23"/>
                    <a:pt x="53" y="17"/>
                  </a:cubicBezTo>
                  <a:cubicBezTo>
                    <a:pt x="49" y="16"/>
                    <a:pt x="45" y="15"/>
                    <a:pt x="41" y="15"/>
                  </a:cubicBezTo>
                  <a:cubicBezTo>
                    <a:pt x="33" y="15"/>
                    <a:pt x="25" y="18"/>
                    <a:pt x="17" y="26"/>
                  </a:cubicBezTo>
                  <a:cubicBezTo>
                    <a:pt x="8" y="34"/>
                    <a:pt x="3" y="43"/>
                    <a:pt x="3" y="53"/>
                  </a:cubicBezTo>
                  <a:cubicBezTo>
                    <a:pt x="3" y="56"/>
                    <a:pt x="4" y="59"/>
                    <a:pt x="5" y="62"/>
                  </a:cubicBezTo>
                  <a:cubicBezTo>
                    <a:pt x="6" y="68"/>
                    <a:pt x="10" y="73"/>
                    <a:pt x="15" y="77"/>
                  </a:cubicBezTo>
                  <a:cubicBezTo>
                    <a:pt x="20" y="81"/>
                    <a:pt x="26" y="83"/>
                    <a:pt x="32" y="83"/>
                  </a:cubicBezTo>
                  <a:cubicBezTo>
                    <a:pt x="33" y="83"/>
                    <a:pt x="33" y="83"/>
                    <a:pt x="33" y="83"/>
                  </a:cubicBezTo>
                  <a:cubicBezTo>
                    <a:pt x="50" y="82"/>
                    <a:pt x="59" y="79"/>
                    <a:pt x="59" y="73"/>
                  </a:cubicBezTo>
                  <a:cubicBezTo>
                    <a:pt x="59" y="72"/>
                    <a:pt x="59" y="71"/>
                    <a:pt x="61" y="71"/>
                  </a:cubicBezTo>
                  <a:cubicBezTo>
                    <a:pt x="62" y="71"/>
                    <a:pt x="63" y="72"/>
                    <a:pt x="63" y="73"/>
                  </a:cubicBezTo>
                  <a:cubicBezTo>
                    <a:pt x="63" y="79"/>
                    <a:pt x="57" y="83"/>
                    <a:pt x="46" y="85"/>
                  </a:cubicBezTo>
                  <a:cubicBezTo>
                    <a:pt x="41" y="86"/>
                    <a:pt x="37" y="87"/>
                    <a:pt x="33" y="87"/>
                  </a:cubicBezTo>
                  <a:cubicBezTo>
                    <a:pt x="25" y="87"/>
                    <a:pt x="19" y="85"/>
                    <a:pt x="14" y="81"/>
                  </a:cubicBezTo>
                  <a:cubicBezTo>
                    <a:pt x="4" y="75"/>
                    <a:pt x="0" y="66"/>
                    <a:pt x="0" y="56"/>
                  </a:cubicBezTo>
                  <a:cubicBezTo>
                    <a:pt x="0" y="54"/>
                    <a:pt x="0" y="52"/>
                    <a:pt x="0" y="49"/>
                  </a:cubicBezTo>
                  <a:cubicBezTo>
                    <a:pt x="3" y="37"/>
                    <a:pt x="9" y="26"/>
                    <a:pt x="20" y="18"/>
                  </a:cubicBezTo>
                  <a:cubicBezTo>
                    <a:pt x="27" y="13"/>
                    <a:pt x="34" y="10"/>
                    <a:pt x="41" y="10"/>
                  </a:cubicBezTo>
                  <a:cubicBezTo>
                    <a:pt x="46" y="10"/>
                    <a:pt x="51" y="12"/>
                    <a:pt x="56" y="14"/>
                  </a:cubicBezTo>
                  <a:cubicBezTo>
                    <a:pt x="68" y="20"/>
                    <a:pt x="75" y="31"/>
                    <a:pt x="79" y="46"/>
                  </a:cubicBezTo>
                  <a:cubicBezTo>
                    <a:pt x="80" y="51"/>
                    <a:pt x="80" y="56"/>
                    <a:pt x="80" y="61"/>
                  </a:cubicBezTo>
                  <a:cubicBezTo>
                    <a:pt x="80" y="69"/>
                    <a:pt x="79" y="77"/>
                    <a:pt x="77" y="86"/>
                  </a:cubicBezTo>
                  <a:cubicBezTo>
                    <a:pt x="73" y="101"/>
                    <a:pt x="66" y="115"/>
                    <a:pt x="55" y="127"/>
                  </a:cubicBezTo>
                  <a:close/>
                  <a:moveTo>
                    <a:pt x="70" y="44"/>
                  </a:moveTo>
                  <a:cubicBezTo>
                    <a:pt x="74" y="48"/>
                    <a:pt x="76" y="51"/>
                    <a:pt x="77" y="52"/>
                  </a:cubicBezTo>
                  <a:cubicBezTo>
                    <a:pt x="77" y="53"/>
                    <a:pt x="77" y="53"/>
                    <a:pt x="77" y="53"/>
                  </a:cubicBezTo>
                  <a:cubicBezTo>
                    <a:pt x="77" y="53"/>
                    <a:pt x="77" y="53"/>
                    <a:pt x="77" y="53"/>
                  </a:cubicBezTo>
                  <a:cubicBezTo>
                    <a:pt x="76" y="53"/>
                    <a:pt x="76" y="53"/>
                    <a:pt x="76" y="53"/>
                  </a:cubicBezTo>
                  <a:cubicBezTo>
                    <a:pt x="75" y="52"/>
                    <a:pt x="73" y="50"/>
                    <a:pt x="72" y="48"/>
                  </a:cubicBezTo>
                  <a:cubicBezTo>
                    <a:pt x="69" y="46"/>
                    <a:pt x="68" y="44"/>
                    <a:pt x="67" y="43"/>
                  </a:cubicBezTo>
                  <a:cubicBezTo>
                    <a:pt x="64" y="40"/>
                    <a:pt x="60" y="36"/>
                    <a:pt x="56" y="33"/>
                  </a:cubicBezTo>
                  <a:cubicBezTo>
                    <a:pt x="55" y="32"/>
                    <a:pt x="53" y="30"/>
                    <a:pt x="51" y="28"/>
                  </a:cubicBezTo>
                  <a:cubicBezTo>
                    <a:pt x="48" y="26"/>
                    <a:pt x="46" y="24"/>
                    <a:pt x="45" y="23"/>
                  </a:cubicBezTo>
                  <a:cubicBezTo>
                    <a:pt x="40" y="20"/>
                    <a:pt x="38" y="17"/>
                    <a:pt x="37" y="15"/>
                  </a:cubicBezTo>
                  <a:cubicBezTo>
                    <a:pt x="37" y="15"/>
                    <a:pt x="37" y="15"/>
                    <a:pt x="37" y="15"/>
                  </a:cubicBezTo>
                  <a:cubicBezTo>
                    <a:pt x="37" y="15"/>
                    <a:pt x="37" y="14"/>
                    <a:pt x="37" y="14"/>
                  </a:cubicBezTo>
                  <a:cubicBezTo>
                    <a:pt x="37" y="14"/>
                    <a:pt x="38" y="14"/>
                    <a:pt x="38" y="14"/>
                  </a:cubicBezTo>
                  <a:cubicBezTo>
                    <a:pt x="38" y="14"/>
                    <a:pt x="38" y="14"/>
                    <a:pt x="38" y="14"/>
                  </a:cubicBezTo>
                  <a:cubicBezTo>
                    <a:pt x="40" y="17"/>
                    <a:pt x="47" y="23"/>
                    <a:pt x="60" y="33"/>
                  </a:cubicBezTo>
                  <a:cubicBezTo>
                    <a:pt x="63" y="37"/>
                    <a:pt x="67" y="40"/>
                    <a:pt x="70" y="44"/>
                  </a:cubicBezTo>
                  <a:close/>
                  <a:moveTo>
                    <a:pt x="76" y="82"/>
                  </a:moveTo>
                  <a:cubicBezTo>
                    <a:pt x="75" y="82"/>
                    <a:pt x="75" y="82"/>
                    <a:pt x="75" y="82"/>
                  </a:cubicBezTo>
                  <a:cubicBezTo>
                    <a:pt x="74" y="82"/>
                    <a:pt x="74" y="82"/>
                    <a:pt x="74" y="82"/>
                  </a:cubicBezTo>
                  <a:cubicBezTo>
                    <a:pt x="74" y="82"/>
                    <a:pt x="74" y="81"/>
                    <a:pt x="75" y="81"/>
                  </a:cubicBezTo>
                  <a:cubicBezTo>
                    <a:pt x="75" y="81"/>
                    <a:pt x="75" y="81"/>
                    <a:pt x="75" y="81"/>
                  </a:cubicBezTo>
                  <a:cubicBezTo>
                    <a:pt x="75" y="81"/>
                    <a:pt x="75" y="81"/>
                    <a:pt x="75" y="81"/>
                  </a:cubicBezTo>
                  <a:cubicBezTo>
                    <a:pt x="73" y="81"/>
                    <a:pt x="70" y="78"/>
                    <a:pt x="65" y="73"/>
                  </a:cubicBezTo>
                  <a:cubicBezTo>
                    <a:pt x="57" y="66"/>
                    <a:pt x="51" y="60"/>
                    <a:pt x="47" y="56"/>
                  </a:cubicBezTo>
                  <a:cubicBezTo>
                    <a:pt x="44" y="53"/>
                    <a:pt x="39" y="47"/>
                    <a:pt x="31" y="38"/>
                  </a:cubicBezTo>
                  <a:cubicBezTo>
                    <a:pt x="25" y="31"/>
                    <a:pt x="19" y="25"/>
                    <a:pt x="15" y="21"/>
                  </a:cubicBezTo>
                  <a:cubicBezTo>
                    <a:pt x="15" y="21"/>
                    <a:pt x="15" y="21"/>
                    <a:pt x="15" y="20"/>
                  </a:cubicBezTo>
                  <a:cubicBezTo>
                    <a:pt x="15" y="20"/>
                    <a:pt x="15" y="20"/>
                    <a:pt x="15" y="20"/>
                  </a:cubicBezTo>
                  <a:cubicBezTo>
                    <a:pt x="16" y="20"/>
                    <a:pt x="16" y="20"/>
                    <a:pt x="16" y="20"/>
                  </a:cubicBezTo>
                  <a:cubicBezTo>
                    <a:pt x="16" y="20"/>
                    <a:pt x="16" y="20"/>
                    <a:pt x="17" y="20"/>
                  </a:cubicBezTo>
                  <a:cubicBezTo>
                    <a:pt x="21" y="24"/>
                    <a:pt x="27" y="31"/>
                    <a:pt x="35" y="40"/>
                  </a:cubicBezTo>
                  <a:cubicBezTo>
                    <a:pt x="43" y="49"/>
                    <a:pt x="49" y="56"/>
                    <a:pt x="53" y="60"/>
                  </a:cubicBezTo>
                  <a:cubicBezTo>
                    <a:pt x="62" y="68"/>
                    <a:pt x="68" y="74"/>
                    <a:pt x="72" y="77"/>
                  </a:cubicBezTo>
                  <a:cubicBezTo>
                    <a:pt x="75" y="79"/>
                    <a:pt x="76" y="81"/>
                    <a:pt x="76" y="82"/>
                  </a:cubicBezTo>
                  <a:cubicBezTo>
                    <a:pt x="76" y="82"/>
                    <a:pt x="76" y="82"/>
                    <a:pt x="76" y="82"/>
                  </a:cubicBezTo>
                  <a:cubicBezTo>
                    <a:pt x="76" y="82"/>
                    <a:pt x="76" y="82"/>
                    <a:pt x="76" y="82"/>
                  </a:cubicBezTo>
                  <a:close/>
                  <a:moveTo>
                    <a:pt x="66" y="56"/>
                  </a:moveTo>
                  <a:cubicBezTo>
                    <a:pt x="71" y="61"/>
                    <a:pt x="74" y="65"/>
                    <a:pt x="75" y="66"/>
                  </a:cubicBezTo>
                  <a:cubicBezTo>
                    <a:pt x="75" y="67"/>
                    <a:pt x="75" y="67"/>
                    <a:pt x="75" y="67"/>
                  </a:cubicBezTo>
                  <a:cubicBezTo>
                    <a:pt x="75" y="67"/>
                    <a:pt x="75" y="67"/>
                    <a:pt x="75" y="67"/>
                  </a:cubicBezTo>
                  <a:cubicBezTo>
                    <a:pt x="74" y="67"/>
                    <a:pt x="74" y="67"/>
                    <a:pt x="74" y="67"/>
                  </a:cubicBezTo>
                  <a:cubicBezTo>
                    <a:pt x="74" y="67"/>
                    <a:pt x="74" y="67"/>
                    <a:pt x="74" y="67"/>
                  </a:cubicBezTo>
                  <a:cubicBezTo>
                    <a:pt x="72" y="65"/>
                    <a:pt x="70" y="63"/>
                    <a:pt x="68" y="61"/>
                  </a:cubicBezTo>
                  <a:cubicBezTo>
                    <a:pt x="65" y="57"/>
                    <a:pt x="63" y="55"/>
                    <a:pt x="62" y="54"/>
                  </a:cubicBezTo>
                  <a:cubicBezTo>
                    <a:pt x="54" y="46"/>
                    <a:pt x="50" y="41"/>
                    <a:pt x="50" y="41"/>
                  </a:cubicBezTo>
                  <a:cubicBezTo>
                    <a:pt x="34" y="27"/>
                    <a:pt x="26" y="19"/>
                    <a:pt x="26" y="17"/>
                  </a:cubicBezTo>
                  <a:cubicBezTo>
                    <a:pt x="25" y="17"/>
                    <a:pt x="25" y="17"/>
                    <a:pt x="25" y="17"/>
                  </a:cubicBezTo>
                  <a:cubicBezTo>
                    <a:pt x="25" y="16"/>
                    <a:pt x="26" y="16"/>
                    <a:pt x="26" y="16"/>
                  </a:cubicBezTo>
                  <a:cubicBezTo>
                    <a:pt x="26" y="16"/>
                    <a:pt x="26" y="16"/>
                    <a:pt x="26" y="16"/>
                  </a:cubicBezTo>
                  <a:cubicBezTo>
                    <a:pt x="27" y="16"/>
                    <a:pt x="27" y="16"/>
                    <a:pt x="27" y="16"/>
                  </a:cubicBezTo>
                  <a:cubicBezTo>
                    <a:pt x="29" y="21"/>
                    <a:pt x="33" y="25"/>
                    <a:pt x="39" y="30"/>
                  </a:cubicBezTo>
                  <a:cubicBezTo>
                    <a:pt x="47" y="37"/>
                    <a:pt x="52" y="41"/>
                    <a:pt x="53" y="42"/>
                  </a:cubicBezTo>
                  <a:cubicBezTo>
                    <a:pt x="53" y="42"/>
                    <a:pt x="53" y="42"/>
                    <a:pt x="53" y="42"/>
                  </a:cubicBezTo>
                  <a:cubicBezTo>
                    <a:pt x="53" y="42"/>
                    <a:pt x="58" y="46"/>
                    <a:pt x="66" y="56"/>
                  </a:cubicBezTo>
                  <a:close/>
                  <a:moveTo>
                    <a:pt x="69" y="94"/>
                  </a:moveTo>
                  <a:cubicBezTo>
                    <a:pt x="69" y="94"/>
                    <a:pt x="69" y="94"/>
                    <a:pt x="69" y="94"/>
                  </a:cubicBezTo>
                  <a:cubicBezTo>
                    <a:pt x="69" y="94"/>
                    <a:pt x="69" y="94"/>
                    <a:pt x="69" y="94"/>
                  </a:cubicBezTo>
                  <a:cubicBezTo>
                    <a:pt x="69" y="93"/>
                    <a:pt x="70" y="93"/>
                    <a:pt x="70" y="93"/>
                  </a:cubicBezTo>
                  <a:cubicBezTo>
                    <a:pt x="70" y="93"/>
                    <a:pt x="70" y="93"/>
                    <a:pt x="70" y="93"/>
                  </a:cubicBezTo>
                  <a:cubicBezTo>
                    <a:pt x="70" y="93"/>
                    <a:pt x="70" y="94"/>
                    <a:pt x="71" y="94"/>
                  </a:cubicBezTo>
                  <a:cubicBezTo>
                    <a:pt x="71" y="94"/>
                    <a:pt x="71" y="94"/>
                    <a:pt x="70" y="94"/>
                  </a:cubicBezTo>
                  <a:cubicBezTo>
                    <a:pt x="70" y="94"/>
                    <a:pt x="70" y="95"/>
                    <a:pt x="70" y="95"/>
                  </a:cubicBezTo>
                  <a:cubicBezTo>
                    <a:pt x="70" y="95"/>
                    <a:pt x="70" y="95"/>
                    <a:pt x="70" y="95"/>
                  </a:cubicBezTo>
                  <a:cubicBezTo>
                    <a:pt x="70" y="95"/>
                    <a:pt x="70" y="95"/>
                    <a:pt x="70" y="95"/>
                  </a:cubicBezTo>
                  <a:cubicBezTo>
                    <a:pt x="69" y="94"/>
                    <a:pt x="69" y="94"/>
                    <a:pt x="68" y="93"/>
                  </a:cubicBezTo>
                  <a:cubicBezTo>
                    <a:pt x="68" y="93"/>
                    <a:pt x="67" y="92"/>
                    <a:pt x="65" y="90"/>
                  </a:cubicBezTo>
                  <a:cubicBezTo>
                    <a:pt x="64" y="89"/>
                    <a:pt x="62" y="88"/>
                    <a:pt x="60" y="86"/>
                  </a:cubicBezTo>
                  <a:cubicBezTo>
                    <a:pt x="57" y="83"/>
                    <a:pt x="55" y="82"/>
                    <a:pt x="54" y="81"/>
                  </a:cubicBezTo>
                  <a:cubicBezTo>
                    <a:pt x="54" y="81"/>
                    <a:pt x="54" y="80"/>
                    <a:pt x="54" y="80"/>
                  </a:cubicBezTo>
                  <a:cubicBezTo>
                    <a:pt x="54" y="80"/>
                    <a:pt x="54" y="80"/>
                    <a:pt x="54" y="80"/>
                  </a:cubicBezTo>
                  <a:cubicBezTo>
                    <a:pt x="54" y="79"/>
                    <a:pt x="54" y="79"/>
                    <a:pt x="55" y="79"/>
                  </a:cubicBezTo>
                  <a:cubicBezTo>
                    <a:pt x="55" y="79"/>
                    <a:pt x="55" y="79"/>
                    <a:pt x="55" y="79"/>
                  </a:cubicBezTo>
                  <a:cubicBezTo>
                    <a:pt x="59" y="81"/>
                    <a:pt x="63" y="85"/>
                    <a:pt x="67" y="90"/>
                  </a:cubicBezTo>
                  <a:cubicBezTo>
                    <a:pt x="70" y="93"/>
                    <a:pt x="71" y="94"/>
                    <a:pt x="71" y="94"/>
                  </a:cubicBezTo>
                  <a:cubicBezTo>
                    <a:pt x="71" y="95"/>
                    <a:pt x="71" y="95"/>
                    <a:pt x="71" y="95"/>
                  </a:cubicBezTo>
                  <a:cubicBezTo>
                    <a:pt x="71" y="95"/>
                    <a:pt x="71" y="95"/>
                    <a:pt x="71" y="95"/>
                  </a:cubicBezTo>
                  <a:cubicBezTo>
                    <a:pt x="70" y="95"/>
                    <a:pt x="70" y="95"/>
                    <a:pt x="69" y="94"/>
                  </a:cubicBezTo>
                  <a:close/>
                  <a:moveTo>
                    <a:pt x="66" y="106"/>
                  </a:moveTo>
                  <a:cubicBezTo>
                    <a:pt x="66" y="105"/>
                    <a:pt x="66" y="105"/>
                    <a:pt x="66" y="105"/>
                  </a:cubicBezTo>
                  <a:cubicBezTo>
                    <a:pt x="66" y="104"/>
                    <a:pt x="64" y="101"/>
                    <a:pt x="59" y="96"/>
                  </a:cubicBezTo>
                  <a:cubicBezTo>
                    <a:pt x="57" y="93"/>
                    <a:pt x="54" y="90"/>
                    <a:pt x="52" y="88"/>
                  </a:cubicBezTo>
                  <a:cubicBezTo>
                    <a:pt x="49" y="86"/>
                    <a:pt x="48" y="84"/>
                    <a:pt x="46" y="84"/>
                  </a:cubicBezTo>
                  <a:cubicBezTo>
                    <a:pt x="46" y="84"/>
                    <a:pt x="46" y="84"/>
                    <a:pt x="45" y="84"/>
                  </a:cubicBezTo>
                  <a:cubicBezTo>
                    <a:pt x="45" y="85"/>
                    <a:pt x="45" y="85"/>
                    <a:pt x="45" y="85"/>
                  </a:cubicBezTo>
                  <a:cubicBezTo>
                    <a:pt x="45" y="85"/>
                    <a:pt x="45" y="85"/>
                    <a:pt x="46" y="85"/>
                  </a:cubicBezTo>
                  <a:cubicBezTo>
                    <a:pt x="47" y="87"/>
                    <a:pt x="48" y="88"/>
                    <a:pt x="51" y="90"/>
                  </a:cubicBezTo>
                  <a:cubicBezTo>
                    <a:pt x="53" y="92"/>
                    <a:pt x="55" y="94"/>
                    <a:pt x="56" y="95"/>
                  </a:cubicBezTo>
                  <a:cubicBezTo>
                    <a:pt x="58" y="97"/>
                    <a:pt x="60" y="99"/>
                    <a:pt x="62" y="101"/>
                  </a:cubicBezTo>
                  <a:cubicBezTo>
                    <a:pt x="64" y="104"/>
                    <a:pt x="65" y="105"/>
                    <a:pt x="65" y="105"/>
                  </a:cubicBezTo>
                  <a:cubicBezTo>
                    <a:pt x="65" y="106"/>
                    <a:pt x="65" y="106"/>
                    <a:pt x="65" y="106"/>
                  </a:cubicBezTo>
                  <a:cubicBezTo>
                    <a:pt x="65" y="106"/>
                    <a:pt x="65" y="106"/>
                    <a:pt x="65" y="106"/>
                  </a:cubicBezTo>
                  <a:cubicBezTo>
                    <a:pt x="65" y="106"/>
                    <a:pt x="65" y="106"/>
                    <a:pt x="65" y="106"/>
                  </a:cubicBezTo>
                  <a:cubicBezTo>
                    <a:pt x="66" y="106"/>
                    <a:pt x="66" y="106"/>
                    <a:pt x="66" y="106"/>
                  </a:cubicBezTo>
                  <a:close/>
                  <a:moveTo>
                    <a:pt x="54" y="104"/>
                  </a:moveTo>
                  <a:cubicBezTo>
                    <a:pt x="56" y="107"/>
                    <a:pt x="59" y="110"/>
                    <a:pt x="61" y="113"/>
                  </a:cubicBezTo>
                  <a:cubicBezTo>
                    <a:pt x="61" y="113"/>
                    <a:pt x="61" y="113"/>
                    <a:pt x="61" y="113"/>
                  </a:cubicBezTo>
                  <a:cubicBezTo>
                    <a:pt x="61" y="114"/>
                    <a:pt x="61" y="114"/>
                    <a:pt x="61" y="114"/>
                  </a:cubicBezTo>
                  <a:cubicBezTo>
                    <a:pt x="61" y="114"/>
                    <a:pt x="60" y="115"/>
                    <a:pt x="60" y="115"/>
                  </a:cubicBezTo>
                  <a:cubicBezTo>
                    <a:pt x="60" y="115"/>
                    <a:pt x="60" y="114"/>
                    <a:pt x="60" y="114"/>
                  </a:cubicBezTo>
                  <a:cubicBezTo>
                    <a:pt x="57" y="111"/>
                    <a:pt x="55" y="108"/>
                    <a:pt x="52" y="105"/>
                  </a:cubicBezTo>
                  <a:cubicBezTo>
                    <a:pt x="48" y="100"/>
                    <a:pt x="46" y="97"/>
                    <a:pt x="45" y="97"/>
                  </a:cubicBezTo>
                  <a:cubicBezTo>
                    <a:pt x="45" y="98"/>
                    <a:pt x="45" y="98"/>
                    <a:pt x="45" y="98"/>
                  </a:cubicBezTo>
                  <a:cubicBezTo>
                    <a:pt x="45" y="97"/>
                    <a:pt x="45" y="97"/>
                    <a:pt x="45" y="97"/>
                  </a:cubicBezTo>
                  <a:cubicBezTo>
                    <a:pt x="45" y="97"/>
                    <a:pt x="45" y="97"/>
                    <a:pt x="46" y="97"/>
                  </a:cubicBezTo>
                  <a:cubicBezTo>
                    <a:pt x="46" y="96"/>
                    <a:pt x="46" y="96"/>
                    <a:pt x="46" y="96"/>
                  </a:cubicBezTo>
                  <a:cubicBezTo>
                    <a:pt x="46" y="96"/>
                    <a:pt x="46" y="96"/>
                    <a:pt x="47" y="96"/>
                  </a:cubicBezTo>
                  <a:cubicBezTo>
                    <a:pt x="48" y="98"/>
                    <a:pt x="51" y="100"/>
                    <a:pt x="54" y="104"/>
                  </a:cubicBezTo>
                  <a:close/>
                  <a:moveTo>
                    <a:pt x="43" y="66"/>
                  </a:moveTo>
                  <a:cubicBezTo>
                    <a:pt x="49" y="71"/>
                    <a:pt x="53" y="75"/>
                    <a:pt x="55" y="78"/>
                  </a:cubicBezTo>
                  <a:cubicBezTo>
                    <a:pt x="55" y="78"/>
                    <a:pt x="56" y="78"/>
                    <a:pt x="56" y="78"/>
                  </a:cubicBezTo>
                  <a:cubicBezTo>
                    <a:pt x="56" y="78"/>
                    <a:pt x="55" y="79"/>
                    <a:pt x="55" y="79"/>
                  </a:cubicBezTo>
                  <a:cubicBezTo>
                    <a:pt x="55" y="79"/>
                    <a:pt x="55" y="79"/>
                    <a:pt x="55" y="79"/>
                  </a:cubicBezTo>
                  <a:cubicBezTo>
                    <a:pt x="54" y="79"/>
                    <a:pt x="54" y="79"/>
                    <a:pt x="54" y="79"/>
                  </a:cubicBezTo>
                  <a:cubicBezTo>
                    <a:pt x="52" y="77"/>
                    <a:pt x="47" y="73"/>
                    <a:pt x="41" y="67"/>
                  </a:cubicBezTo>
                  <a:cubicBezTo>
                    <a:pt x="35" y="62"/>
                    <a:pt x="31" y="58"/>
                    <a:pt x="28" y="54"/>
                  </a:cubicBezTo>
                  <a:cubicBezTo>
                    <a:pt x="17" y="44"/>
                    <a:pt x="12" y="36"/>
                    <a:pt x="10" y="32"/>
                  </a:cubicBezTo>
                  <a:cubicBezTo>
                    <a:pt x="10" y="31"/>
                    <a:pt x="10" y="31"/>
                    <a:pt x="10" y="31"/>
                  </a:cubicBezTo>
                  <a:cubicBezTo>
                    <a:pt x="10" y="31"/>
                    <a:pt x="11" y="30"/>
                    <a:pt x="11" y="30"/>
                  </a:cubicBezTo>
                  <a:cubicBezTo>
                    <a:pt x="11" y="30"/>
                    <a:pt x="11" y="30"/>
                    <a:pt x="11" y="30"/>
                  </a:cubicBezTo>
                  <a:cubicBezTo>
                    <a:pt x="12" y="30"/>
                    <a:pt x="12" y="30"/>
                    <a:pt x="12" y="31"/>
                  </a:cubicBezTo>
                  <a:cubicBezTo>
                    <a:pt x="13" y="35"/>
                    <a:pt x="20" y="43"/>
                    <a:pt x="31" y="54"/>
                  </a:cubicBezTo>
                  <a:cubicBezTo>
                    <a:pt x="33" y="57"/>
                    <a:pt x="37" y="61"/>
                    <a:pt x="43" y="66"/>
                  </a:cubicBezTo>
                  <a:close/>
                  <a:moveTo>
                    <a:pt x="45" y="115"/>
                  </a:moveTo>
                  <a:cubicBezTo>
                    <a:pt x="49" y="118"/>
                    <a:pt x="52" y="120"/>
                    <a:pt x="54" y="123"/>
                  </a:cubicBezTo>
                  <a:cubicBezTo>
                    <a:pt x="54" y="123"/>
                    <a:pt x="54" y="123"/>
                    <a:pt x="54" y="123"/>
                  </a:cubicBezTo>
                  <a:cubicBezTo>
                    <a:pt x="54" y="124"/>
                    <a:pt x="54" y="124"/>
                    <a:pt x="54" y="124"/>
                  </a:cubicBezTo>
                  <a:cubicBezTo>
                    <a:pt x="54" y="124"/>
                    <a:pt x="53" y="124"/>
                    <a:pt x="53" y="124"/>
                  </a:cubicBezTo>
                  <a:cubicBezTo>
                    <a:pt x="53" y="124"/>
                    <a:pt x="53" y="124"/>
                    <a:pt x="53" y="124"/>
                  </a:cubicBezTo>
                  <a:cubicBezTo>
                    <a:pt x="51" y="122"/>
                    <a:pt x="48" y="119"/>
                    <a:pt x="44" y="116"/>
                  </a:cubicBezTo>
                  <a:cubicBezTo>
                    <a:pt x="40" y="112"/>
                    <a:pt x="37" y="110"/>
                    <a:pt x="37" y="109"/>
                  </a:cubicBezTo>
                  <a:cubicBezTo>
                    <a:pt x="37" y="109"/>
                    <a:pt x="37" y="109"/>
                    <a:pt x="37" y="109"/>
                  </a:cubicBezTo>
                  <a:cubicBezTo>
                    <a:pt x="37" y="108"/>
                    <a:pt x="37" y="108"/>
                    <a:pt x="37" y="108"/>
                  </a:cubicBezTo>
                  <a:cubicBezTo>
                    <a:pt x="37" y="108"/>
                    <a:pt x="37" y="108"/>
                    <a:pt x="37" y="108"/>
                  </a:cubicBezTo>
                  <a:cubicBezTo>
                    <a:pt x="37" y="108"/>
                    <a:pt x="37" y="108"/>
                    <a:pt x="37" y="108"/>
                  </a:cubicBezTo>
                  <a:cubicBezTo>
                    <a:pt x="38" y="108"/>
                    <a:pt x="41" y="110"/>
                    <a:pt x="45" y="115"/>
                  </a:cubicBezTo>
                  <a:close/>
                  <a:moveTo>
                    <a:pt x="7" y="135"/>
                  </a:moveTo>
                  <a:cubicBezTo>
                    <a:pt x="6" y="135"/>
                    <a:pt x="6" y="135"/>
                    <a:pt x="6" y="135"/>
                  </a:cubicBezTo>
                  <a:cubicBezTo>
                    <a:pt x="6" y="134"/>
                    <a:pt x="6" y="134"/>
                    <a:pt x="7" y="134"/>
                  </a:cubicBezTo>
                  <a:cubicBezTo>
                    <a:pt x="17" y="130"/>
                    <a:pt x="26" y="124"/>
                    <a:pt x="32" y="114"/>
                  </a:cubicBezTo>
                  <a:cubicBezTo>
                    <a:pt x="38" y="105"/>
                    <a:pt x="42" y="95"/>
                    <a:pt x="45" y="85"/>
                  </a:cubicBezTo>
                  <a:cubicBezTo>
                    <a:pt x="46" y="84"/>
                    <a:pt x="46" y="84"/>
                    <a:pt x="47" y="84"/>
                  </a:cubicBezTo>
                  <a:cubicBezTo>
                    <a:pt x="48" y="84"/>
                    <a:pt x="48" y="84"/>
                    <a:pt x="48" y="84"/>
                  </a:cubicBezTo>
                  <a:cubicBezTo>
                    <a:pt x="48" y="84"/>
                    <a:pt x="49" y="85"/>
                    <a:pt x="49" y="86"/>
                  </a:cubicBezTo>
                  <a:cubicBezTo>
                    <a:pt x="49" y="86"/>
                    <a:pt x="49" y="86"/>
                    <a:pt x="49" y="86"/>
                  </a:cubicBezTo>
                  <a:cubicBezTo>
                    <a:pt x="45" y="99"/>
                    <a:pt x="40" y="110"/>
                    <a:pt x="33" y="120"/>
                  </a:cubicBezTo>
                  <a:cubicBezTo>
                    <a:pt x="25" y="130"/>
                    <a:pt x="17" y="136"/>
                    <a:pt x="10" y="136"/>
                  </a:cubicBezTo>
                  <a:cubicBezTo>
                    <a:pt x="9" y="136"/>
                    <a:pt x="8" y="135"/>
                    <a:pt x="7" y="135"/>
                  </a:cubicBezTo>
                  <a:close/>
                  <a:moveTo>
                    <a:pt x="37" y="122"/>
                  </a:moveTo>
                  <a:cubicBezTo>
                    <a:pt x="40" y="125"/>
                    <a:pt x="43" y="127"/>
                    <a:pt x="46" y="128"/>
                  </a:cubicBezTo>
                  <a:cubicBezTo>
                    <a:pt x="46" y="129"/>
                    <a:pt x="46" y="129"/>
                    <a:pt x="46" y="129"/>
                  </a:cubicBezTo>
                  <a:cubicBezTo>
                    <a:pt x="46" y="130"/>
                    <a:pt x="46" y="130"/>
                    <a:pt x="46" y="130"/>
                  </a:cubicBezTo>
                  <a:cubicBezTo>
                    <a:pt x="46" y="130"/>
                    <a:pt x="46" y="131"/>
                    <a:pt x="45" y="131"/>
                  </a:cubicBezTo>
                  <a:cubicBezTo>
                    <a:pt x="45" y="131"/>
                    <a:pt x="45" y="131"/>
                    <a:pt x="45" y="130"/>
                  </a:cubicBezTo>
                  <a:cubicBezTo>
                    <a:pt x="37" y="126"/>
                    <a:pt x="32" y="121"/>
                    <a:pt x="28" y="117"/>
                  </a:cubicBezTo>
                  <a:cubicBezTo>
                    <a:pt x="28" y="117"/>
                    <a:pt x="28" y="116"/>
                    <a:pt x="28" y="116"/>
                  </a:cubicBezTo>
                  <a:cubicBezTo>
                    <a:pt x="28" y="116"/>
                    <a:pt x="28" y="116"/>
                    <a:pt x="28" y="116"/>
                  </a:cubicBezTo>
                  <a:cubicBezTo>
                    <a:pt x="28" y="116"/>
                    <a:pt x="29" y="116"/>
                    <a:pt x="29" y="116"/>
                  </a:cubicBezTo>
                  <a:cubicBezTo>
                    <a:pt x="29" y="116"/>
                    <a:pt x="29" y="116"/>
                    <a:pt x="29" y="116"/>
                  </a:cubicBezTo>
                  <a:cubicBezTo>
                    <a:pt x="29" y="116"/>
                    <a:pt x="32" y="118"/>
                    <a:pt x="37" y="122"/>
                  </a:cubicBezTo>
                  <a:close/>
                  <a:moveTo>
                    <a:pt x="25" y="63"/>
                  </a:moveTo>
                  <a:cubicBezTo>
                    <a:pt x="34" y="71"/>
                    <a:pt x="40" y="77"/>
                    <a:pt x="43" y="81"/>
                  </a:cubicBezTo>
                  <a:cubicBezTo>
                    <a:pt x="43" y="81"/>
                    <a:pt x="43" y="81"/>
                    <a:pt x="43" y="82"/>
                  </a:cubicBezTo>
                  <a:cubicBezTo>
                    <a:pt x="43" y="82"/>
                    <a:pt x="43" y="82"/>
                    <a:pt x="42" y="82"/>
                  </a:cubicBezTo>
                  <a:cubicBezTo>
                    <a:pt x="42" y="82"/>
                    <a:pt x="42" y="82"/>
                    <a:pt x="42" y="82"/>
                  </a:cubicBezTo>
                  <a:cubicBezTo>
                    <a:pt x="42" y="82"/>
                    <a:pt x="41" y="82"/>
                    <a:pt x="41" y="82"/>
                  </a:cubicBezTo>
                  <a:cubicBezTo>
                    <a:pt x="39" y="79"/>
                    <a:pt x="32" y="72"/>
                    <a:pt x="20" y="63"/>
                  </a:cubicBezTo>
                  <a:cubicBezTo>
                    <a:pt x="11" y="55"/>
                    <a:pt x="5" y="48"/>
                    <a:pt x="4" y="43"/>
                  </a:cubicBezTo>
                  <a:cubicBezTo>
                    <a:pt x="4" y="43"/>
                    <a:pt x="4" y="43"/>
                    <a:pt x="4" y="43"/>
                  </a:cubicBezTo>
                  <a:cubicBezTo>
                    <a:pt x="4" y="43"/>
                    <a:pt x="5" y="42"/>
                    <a:pt x="5" y="42"/>
                  </a:cubicBezTo>
                  <a:cubicBezTo>
                    <a:pt x="5" y="42"/>
                    <a:pt x="5" y="42"/>
                    <a:pt x="5" y="42"/>
                  </a:cubicBezTo>
                  <a:cubicBezTo>
                    <a:pt x="5" y="42"/>
                    <a:pt x="6" y="42"/>
                    <a:pt x="6" y="43"/>
                  </a:cubicBezTo>
                  <a:cubicBezTo>
                    <a:pt x="10" y="49"/>
                    <a:pt x="13" y="53"/>
                    <a:pt x="14" y="54"/>
                  </a:cubicBezTo>
                  <a:cubicBezTo>
                    <a:pt x="17" y="57"/>
                    <a:pt x="20" y="60"/>
                    <a:pt x="25" y="63"/>
                  </a:cubicBezTo>
                  <a:close/>
                  <a:moveTo>
                    <a:pt x="31" y="130"/>
                  </a:moveTo>
                  <a:cubicBezTo>
                    <a:pt x="34" y="133"/>
                    <a:pt x="36" y="134"/>
                    <a:pt x="39" y="136"/>
                  </a:cubicBezTo>
                  <a:cubicBezTo>
                    <a:pt x="39" y="136"/>
                    <a:pt x="39" y="136"/>
                    <a:pt x="39" y="136"/>
                  </a:cubicBezTo>
                  <a:cubicBezTo>
                    <a:pt x="39" y="137"/>
                    <a:pt x="39" y="137"/>
                    <a:pt x="39" y="137"/>
                  </a:cubicBezTo>
                  <a:cubicBezTo>
                    <a:pt x="39" y="137"/>
                    <a:pt x="38" y="138"/>
                    <a:pt x="38" y="138"/>
                  </a:cubicBezTo>
                  <a:cubicBezTo>
                    <a:pt x="38" y="138"/>
                    <a:pt x="38" y="138"/>
                    <a:pt x="38" y="137"/>
                  </a:cubicBezTo>
                  <a:cubicBezTo>
                    <a:pt x="36" y="136"/>
                    <a:pt x="33" y="135"/>
                    <a:pt x="30" y="132"/>
                  </a:cubicBezTo>
                  <a:cubicBezTo>
                    <a:pt x="25" y="129"/>
                    <a:pt x="23" y="127"/>
                    <a:pt x="22" y="127"/>
                  </a:cubicBezTo>
                  <a:cubicBezTo>
                    <a:pt x="22" y="127"/>
                    <a:pt x="22" y="127"/>
                    <a:pt x="22" y="126"/>
                  </a:cubicBezTo>
                  <a:cubicBezTo>
                    <a:pt x="22" y="126"/>
                    <a:pt x="22" y="126"/>
                    <a:pt x="22" y="126"/>
                  </a:cubicBezTo>
                  <a:cubicBezTo>
                    <a:pt x="23" y="126"/>
                    <a:pt x="23" y="125"/>
                    <a:pt x="23" y="125"/>
                  </a:cubicBezTo>
                  <a:cubicBezTo>
                    <a:pt x="23" y="125"/>
                    <a:pt x="23" y="125"/>
                    <a:pt x="23" y="125"/>
                  </a:cubicBezTo>
                  <a:cubicBezTo>
                    <a:pt x="25" y="126"/>
                    <a:pt x="27" y="127"/>
                    <a:pt x="31" y="130"/>
                  </a:cubicBezTo>
                  <a:close/>
                  <a:moveTo>
                    <a:pt x="26" y="145"/>
                  </a:moveTo>
                  <a:cubicBezTo>
                    <a:pt x="26" y="145"/>
                    <a:pt x="26" y="144"/>
                    <a:pt x="26" y="144"/>
                  </a:cubicBezTo>
                  <a:cubicBezTo>
                    <a:pt x="26" y="144"/>
                    <a:pt x="26" y="144"/>
                    <a:pt x="26" y="144"/>
                  </a:cubicBezTo>
                  <a:cubicBezTo>
                    <a:pt x="26" y="143"/>
                    <a:pt x="27" y="143"/>
                    <a:pt x="27" y="143"/>
                  </a:cubicBezTo>
                  <a:cubicBezTo>
                    <a:pt x="27" y="143"/>
                    <a:pt x="27" y="143"/>
                    <a:pt x="27" y="144"/>
                  </a:cubicBezTo>
                  <a:cubicBezTo>
                    <a:pt x="28" y="144"/>
                    <a:pt x="28" y="144"/>
                    <a:pt x="28" y="144"/>
                  </a:cubicBezTo>
                  <a:cubicBezTo>
                    <a:pt x="28" y="144"/>
                    <a:pt x="27" y="145"/>
                    <a:pt x="27" y="145"/>
                  </a:cubicBezTo>
                  <a:cubicBezTo>
                    <a:pt x="26" y="145"/>
                    <a:pt x="26" y="145"/>
                    <a:pt x="26" y="145"/>
                  </a:cubicBezTo>
                  <a:cubicBezTo>
                    <a:pt x="26" y="145"/>
                    <a:pt x="26" y="144"/>
                    <a:pt x="26" y="144"/>
                  </a:cubicBezTo>
                  <a:cubicBezTo>
                    <a:pt x="25" y="144"/>
                    <a:pt x="25" y="143"/>
                    <a:pt x="25" y="143"/>
                  </a:cubicBezTo>
                  <a:cubicBezTo>
                    <a:pt x="23" y="142"/>
                    <a:pt x="23" y="142"/>
                    <a:pt x="22" y="141"/>
                  </a:cubicBezTo>
                  <a:cubicBezTo>
                    <a:pt x="16" y="135"/>
                    <a:pt x="12" y="132"/>
                    <a:pt x="12" y="131"/>
                  </a:cubicBezTo>
                  <a:cubicBezTo>
                    <a:pt x="12" y="131"/>
                    <a:pt x="12" y="131"/>
                    <a:pt x="12" y="131"/>
                  </a:cubicBezTo>
                  <a:cubicBezTo>
                    <a:pt x="12" y="131"/>
                    <a:pt x="12" y="131"/>
                    <a:pt x="12" y="130"/>
                  </a:cubicBezTo>
                  <a:cubicBezTo>
                    <a:pt x="12" y="130"/>
                    <a:pt x="13" y="130"/>
                    <a:pt x="13" y="130"/>
                  </a:cubicBezTo>
                  <a:cubicBezTo>
                    <a:pt x="13" y="130"/>
                    <a:pt x="13" y="130"/>
                    <a:pt x="13" y="130"/>
                  </a:cubicBezTo>
                  <a:cubicBezTo>
                    <a:pt x="15" y="131"/>
                    <a:pt x="17" y="133"/>
                    <a:pt x="19" y="135"/>
                  </a:cubicBezTo>
                  <a:cubicBezTo>
                    <a:pt x="22" y="138"/>
                    <a:pt x="24" y="140"/>
                    <a:pt x="25" y="141"/>
                  </a:cubicBezTo>
                  <a:cubicBezTo>
                    <a:pt x="27" y="143"/>
                    <a:pt x="29" y="144"/>
                    <a:pt x="29" y="145"/>
                  </a:cubicBezTo>
                  <a:cubicBezTo>
                    <a:pt x="29" y="145"/>
                    <a:pt x="29" y="146"/>
                    <a:pt x="28" y="146"/>
                  </a:cubicBezTo>
                  <a:cubicBezTo>
                    <a:pt x="28" y="146"/>
                    <a:pt x="28" y="146"/>
                    <a:pt x="27" y="145"/>
                  </a:cubicBezTo>
                  <a:cubicBezTo>
                    <a:pt x="28" y="146"/>
                    <a:pt x="28" y="146"/>
                    <a:pt x="28" y="146"/>
                  </a:cubicBezTo>
                  <a:lnTo>
                    <a:pt x="26" y="145"/>
                  </a:lnTo>
                  <a:close/>
                  <a:moveTo>
                    <a:pt x="27" y="83"/>
                  </a:moveTo>
                  <a:cubicBezTo>
                    <a:pt x="26" y="82"/>
                    <a:pt x="26" y="81"/>
                    <a:pt x="26" y="80"/>
                  </a:cubicBezTo>
                  <a:cubicBezTo>
                    <a:pt x="25" y="80"/>
                    <a:pt x="25" y="80"/>
                    <a:pt x="25" y="80"/>
                  </a:cubicBezTo>
                  <a:cubicBezTo>
                    <a:pt x="25" y="80"/>
                    <a:pt x="25" y="80"/>
                    <a:pt x="26" y="80"/>
                  </a:cubicBezTo>
                  <a:cubicBezTo>
                    <a:pt x="26" y="80"/>
                    <a:pt x="26" y="79"/>
                    <a:pt x="26" y="79"/>
                  </a:cubicBezTo>
                  <a:cubicBezTo>
                    <a:pt x="26" y="79"/>
                    <a:pt x="26" y="80"/>
                    <a:pt x="26" y="80"/>
                  </a:cubicBezTo>
                  <a:cubicBezTo>
                    <a:pt x="27" y="81"/>
                    <a:pt x="28" y="81"/>
                    <a:pt x="28" y="82"/>
                  </a:cubicBezTo>
                  <a:cubicBezTo>
                    <a:pt x="27" y="83"/>
                    <a:pt x="27" y="83"/>
                    <a:pt x="27" y="83"/>
                  </a:cubicBezTo>
                  <a:cubicBezTo>
                    <a:pt x="27" y="83"/>
                    <a:pt x="23" y="79"/>
                    <a:pt x="15" y="70"/>
                  </a:cubicBezTo>
                  <a:cubicBezTo>
                    <a:pt x="10" y="65"/>
                    <a:pt x="7" y="61"/>
                    <a:pt x="6" y="59"/>
                  </a:cubicBezTo>
                  <a:cubicBezTo>
                    <a:pt x="5" y="58"/>
                    <a:pt x="5" y="58"/>
                    <a:pt x="5" y="58"/>
                  </a:cubicBezTo>
                  <a:cubicBezTo>
                    <a:pt x="5" y="58"/>
                    <a:pt x="5" y="58"/>
                    <a:pt x="6" y="57"/>
                  </a:cubicBezTo>
                  <a:cubicBezTo>
                    <a:pt x="6" y="57"/>
                    <a:pt x="6" y="57"/>
                    <a:pt x="6" y="57"/>
                  </a:cubicBezTo>
                  <a:cubicBezTo>
                    <a:pt x="6" y="57"/>
                    <a:pt x="7" y="57"/>
                    <a:pt x="7" y="57"/>
                  </a:cubicBezTo>
                  <a:cubicBezTo>
                    <a:pt x="8" y="59"/>
                    <a:pt x="10" y="61"/>
                    <a:pt x="12" y="64"/>
                  </a:cubicBezTo>
                  <a:cubicBezTo>
                    <a:pt x="14" y="67"/>
                    <a:pt x="16" y="69"/>
                    <a:pt x="17" y="70"/>
                  </a:cubicBezTo>
                  <a:cubicBezTo>
                    <a:pt x="25" y="78"/>
                    <a:pt x="28" y="82"/>
                    <a:pt x="28" y="82"/>
                  </a:cubicBezTo>
                  <a:cubicBezTo>
                    <a:pt x="28" y="82"/>
                    <a:pt x="29" y="82"/>
                    <a:pt x="29" y="82"/>
                  </a:cubicBezTo>
                  <a:cubicBezTo>
                    <a:pt x="29" y="83"/>
                    <a:pt x="28" y="83"/>
                    <a:pt x="28" y="83"/>
                  </a:cubicBezTo>
                  <a:cubicBezTo>
                    <a:pt x="28" y="83"/>
                    <a:pt x="28" y="83"/>
                    <a:pt x="28" y="83"/>
                  </a:cubicBezTo>
                  <a:cubicBezTo>
                    <a:pt x="28" y="83"/>
                    <a:pt x="27" y="83"/>
                    <a:pt x="27" y="83"/>
                  </a:cubicBezTo>
                  <a:close/>
                  <a:moveTo>
                    <a:pt x="18" y="151"/>
                  </a:moveTo>
                  <a:cubicBezTo>
                    <a:pt x="18" y="152"/>
                    <a:pt x="18" y="152"/>
                    <a:pt x="18" y="152"/>
                  </a:cubicBezTo>
                  <a:cubicBezTo>
                    <a:pt x="18" y="152"/>
                    <a:pt x="18" y="152"/>
                    <a:pt x="18" y="152"/>
                  </a:cubicBezTo>
                  <a:cubicBezTo>
                    <a:pt x="17" y="152"/>
                    <a:pt x="17" y="152"/>
                    <a:pt x="17" y="151"/>
                  </a:cubicBezTo>
                  <a:cubicBezTo>
                    <a:pt x="17" y="151"/>
                    <a:pt x="17" y="151"/>
                    <a:pt x="17" y="151"/>
                  </a:cubicBezTo>
                  <a:cubicBezTo>
                    <a:pt x="17" y="152"/>
                    <a:pt x="17" y="152"/>
                    <a:pt x="17" y="152"/>
                  </a:cubicBezTo>
                  <a:cubicBezTo>
                    <a:pt x="17" y="152"/>
                    <a:pt x="16" y="151"/>
                    <a:pt x="16" y="149"/>
                  </a:cubicBezTo>
                  <a:cubicBezTo>
                    <a:pt x="15" y="148"/>
                    <a:pt x="15" y="147"/>
                    <a:pt x="14" y="145"/>
                  </a:cubicBezTo>
                  <a:cubicBezTo>
                    <a:pt x="13" y="143"/>
                    <a:pt x="11" y="141"/>
                    <a:pt x="9" y="138"/>
                  </a:cubicBezTo>
                  <a:cubicBezTo>
                    <a:pt x="9" y="138"/>
                    <a:pt x="8" y="137"/>
                    <a:pt x="8" y="137"/>
                  </a:cubicBezTo>
                  <a:cubicBezTo>
                    <a:pt x="8" y="136"/>
                    <a:pt x="9" y="136"/>
                    <a:pt x="9" y="136"/>
                  </a:cubicBezTo>
                  <a:cubicBezTo>
                    <a:pt x="10" y="136"/>
                    <a:pt x="10" y="136"/>
                    <a:pt x="10" y="136"/>
                  </a:cubicBezTo>
                  <a:cubicBezTo>
                    <a:pt x="10" y="136"/>
                    <a:pt x="11" y="136"/>
                    <a:pt x="11" y="136"/>
                  </a:cubicBezTo>
                  <a:cubicBezTo>
                    <a:pt x="13" y="138"/>
                    <a:pt x="15" y="141"/>
                    <a:pt x="17" y="145"/>
                  </a:cubicBezTo>
                  <a:cubicBezTo>
                    <a:pt x="18" y="147"/>
                    <a:pt x="18" y="148"/>
                    <a:pt x="18" y="150"/>
                  </a:cubicBezTo>
                  <a:cubicBezTo>
                    <a:pt x="18" y="150"/>
                    <a:pt x="18" y="150"/>
                    <a:pt x="18" y="150"/>
                  </a:cubicBezTo>
                  <a:cubicBezTo>
                    <a:pt x="18" y="150"/>
                    <a:pt x="18" y="151"/>
                    <a:pt x="18" y="151"/>
                  </a:cubicBezTo>
                  <a:close/>
                </a:path>
              </a:pathLst>
            </a:custGeom>
            <a:solidFill>
              <a:schemeClr val="tx1"/>
            </a:solidFill>
            <a:ln>
              <a:noFill/>
            </a:ln>
          </p:spPr>
          <p:txBody>
            <a:bodyPr vert="horz" wrap="square" lIns="91440" tIns="45720" rIns="91440" bIns="45720" numCol="1" anchor="t" anchorCtr="0" compatLnSpc="1"/>
            <a:lstStyle/>
            <a:p>
              <a:endParaRPr lang="zh-CN" altLang="en-US"/>
            </a:p>
          </p:txBody>
        </p:sp>
        <p:sp>
          <p:nvSpPr>
            <p:cNvPr id="22" name="Freeform 9"/>
            <p:cNvSpPr>
              <a:spLocks noEditPoints="1"/>
            </p:cNvSpPr>
            <p:nvPr/>
          </p:nvSpPr>
          <p:spPr bwMode="auto">
            <a:xfrm>
              <a:off x="1898650" y="4806950"/>
              <a:ext cx="366713" cy="312738"/>
            </a:xfrm>
            <a:custGeom>
              <a:avLst/>
              <a:gdLst>
                <a:gd name="T0" fmla="*/ 5 w 180"/>
                <a:gd name="T1" fmla="*/ 108 h 153"/>
                <a:gd name="T2" fmla="*/ 19 w 180"/>
                <a:gd name="T3" fmla="*/ 87 h 153"/>
                <a:gd name="T4" fmla="*/ 57 w 180"/>
                <a:gd name="T5" fmla="*/ 76 h 153"/>
                <a:gd name="T6" fmla="*/ 28 w 180"/>
                <a:gd name="T7" fmla="*/ 120 h 153"/>
                <a:gd name="T8" fmla="*/ 54 w 180"/>
                <a:gd name="T9" fmla="*/ 147 h 153"/>
                <a:gd name="T10" fmla="*/ 5 w 180"/>
                <a:gd name="T11" fmla="*/ 79 h 153"/>
                <a:gd name="T12" fmla="*/ 47 w 180"/>
                <a:gd name="T13" fmla="*/ 126 h 153"/>
                <a:gd name="T14" fmla="*/ 32 w 180"/>
                <a:gd name="T15" fmla="*/ 143 h 153"/>
                <a:gd name="T16" fmla="*/ 7 w 180"/>
                <a:gd name="T17" fmla="*/ 68 h 153"/>
                <a:gd name="T18" fmla="*/ 23 w 180"/>
                <a:gd name="T19" fmla="*/ 84 h 153"/>
                <a:gd name="T20" fmla="*/ 30 w 180"/>
                <a:gd name="T21" fmla="*/ 72 h 153"/>
                <a:gd name="T22" fmla="*/ 27 w 180"/>
                <a:gd name="T23" fmla="*/ 55 h 153"/>
                <a:gd name="T24" fmla="*/ 21 w 180"/>
                <a:gd name="T25" fmla="*/ 81 h 153"/>
                <a:gd name="T26" fmla="*/ 30 w 180"/>
                <a:gd name="T27" fmla="*/ 45 h 153"/>
                <a:gd name="T28" fmla="*/ 40 w 180"/>
                <a:gd name="T29" fmla="*/ 55 h 153"/>
                <a:gd name="T30" fmla="*/ 29 w 180"/>
                <a:gd name="T31" fmla="*/ 24 h 153"/>
                <a:gd name="T32" fmla="*/ 28 w 180"/>
                <a:gd name="T33" fmla="*/ 25 h 153"/>
                <a:gd name="T34" fmla="*/ 65 w 180"/>
                <a:gd name="T35" fmla="*/ 22 h 153"/>
                <a:gd name="T36" fmla="*/ 66 w 180"/>
                <a:gd name="T37" fmla="*/ 16 h 153"/>
                <a:gd name="T38" fmla="*/ 79 w 180"/>
                <a:gd name="T39" fmla="*/ 123 h 153"/>
                <a:gd name="T40" fmla="*/ 37 w 180"/>
                <a:gd name="T41" fmla="*/ 15 h 153"/>
                <a:gd name="T42" fmla="*/ 39 w 180"/>
                <a:gd name="T43" fmla="*/ 21 h 153"/>
                <a:gd name="T44" fmla="*/ 44 w 180"/>
                <a:gd name="T45" fmla="*/ 9 h 153"/>
                <a:gd name="T46" fmla="*/ 59 w 180"/>
                <a:gd name="T47" fmla="*/ 25 h 153"/>
                <a:gd name="T48" fmla="*/ 50 w 180"/>
                <a:gd name="T49" fmla="*/ 80 h 153"/>
                <a:gd name="T50" fmla="*/ 64 w 180"/>
                <a:gd name="T51" fmla="*/ 96 h 153"/>
                <a:gd name="T52" fmla="*/ 70 w 180"/>
                <a:gd name="T53" fmla="*/ 19 h 153"/>
                <a:gd name="T54" fmla="*/ 68 w 180"/>
                <a:gd name="T55" fmla="*/ 2 h 153"/>
                <a:gd name="T56" fmla="*/ 76 w 180"/>
                <a:gd name="T57" fmla="*/ 15 h 153"/>
                <a:gd name="T58" fmla="*/ 162 w 180"/>
                <a:gd name="T59" fmla="*/ 0 h 153"/>
                <a:gd name="T60" fmla="*/ 176 w 180"/>
                <a:gd name="T61" fmla="*/ 99 h 153"/>
                <a:gd name="T62" fmla="*/ 166 w 180"/>
                <a:gd name="T63" fmla="*/ 71 h 153"/>
                <a:gd name="T64" fmla="*/ 109 w 180"/>
                <a:gd name="T65" fmla="*/ 109 h 153"/>
                <a:gd name="T66" fmla="*/ 143 w 180"/>
                <a:gd name="T67" fmla="*/ 137 h 153"/>
                <a:gd name="T68" fmla="*/ 105 w 180"/>
                <a:gd name="T69" fmla="*/ 71 h 153"/>
                <a:gd name="T70" fmla="*/ 163 w 180"/>
                <a:gd name="T71" fmla="*/ 133 h 153"/>
                <a:gd name="T72" fmla="*/ 105 w 180"/>
                <a:gd name="T73" fmla="*/ 86 h 153"/>
                <a:gd name="T74" fmla="*/ 152 w 180"/>
                <a:gd name="T75" fmla="*/ 136 h 153"/>
                <a:gd name="T76" fmla="*/ 109 w 180"/>
                <a:gd name="T77" fmla="*/ 59 h 153"/>
                <a:gd name="T78" fmla="*/ 126 w 180"/>
                <a:gd name="T79" fmla="*/ 73 h 153"/>
                <a:gd name="T80" fmla="*/ 120 w 180"/>
                <a:gd name="T81" fmla="*/ 57 h 153"/>
                <a:gd name="T82" fmla="*/ 115 w 180"/>
                <a:gd name="T83" fmla="*/ 47 h 153"/>
                <a:gd name="T84" fmla="*/ 127 w 180"/>
                <a:gd name="T85" fmla="*/ 48 h 153"/>
                <a:gd name="T86" fmla="*/ 124 w 180"/>
                <a:gd name="T87" fmla="*/ 75 h 153"/>
                <a:gd name="T88" fmla="*/ 167 w 180"/>
                <a:gd name="T89" fmla="*/ 122 h 153"/>
                <a:gd name="T90" fmla="*/ 143 w 180"/>
                <a:gd name="T91" fmla="*/ 44 h 153"/>
                <a:gd name="T92" fmla="*/ 134 w 180"/>
                <a:gd name="T93" fmla="*/ 68 h 153"/>
                <a:gd name="T94" fmla="*/ 133 w 180"/>
                <a:gd name="T95" fmla="*/ 23 h 153"/>
                <a:gd name="T96" fmla="*/ 155 w 180"/>
                <a:gd name="T97" fmla="*/ 89 h 153"/>
                <a:gd name="T98" fmla="*/ 174 w 180"/>
                <a:gd name="T99" fmla="*/ 110 h 153"/>
                <a:gd name="T100" fmla="*/ 150 w 180"/>
                <a:gd name="T101" fmla="*/ 21 h 153"/>
                <a:gd name="T102" fmla="*/ 153 w 180"/>
                <a:gd name="T103" fmla="*/ 9 h 153"/>
                <a:gd name="T104" fmla="*/ 167 w 180"/>
                <a:gd name="T105" fmla="*/ 22 h 153"/>
                <a:gd name="T106" fmla="*/ 153 w 180"/>
                <a:gd name="T107" fmla="*/ 70 h 153"/>
                <a:gd name="T108" fmla="*/ 174 w 180"/>
                <a:gd name="T109" fmla="*/ 95 h 153"/>
                <a:gd name="T110" fmla="*/ 153 w 180"/>
                <a:gd name="T111" fmla="*/ 70 h 153"/>
                <a:gd name="T112" fmla="*/ 171 w 180"/>
                <a:gd name="T113" fmla="*/ 16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80" h="153">
                  <a:moveTo>
                    <a:pt x="11" y="44"/>
                  </a:moveTo>
                  <a:cubicBezTo>
                    <a:pt x="24" y="18"/>
                    <a:pt x="42" y="3"/>
                    <a:pt x="67" y="1"/>
                  </a:cubicBezTo>
                  <a:cubicBezTo>
                    <a:pt x="67" y="1"/>
                    <a:pt x="67" y="1"/>
                    <a:pt x="67" y="1"/>
                  </a:cubicBezTo>
                  <a:cubicBezTo>
                    <a:pt x="68" y="1"/>
                    <a:pt x="68" y="1"/>
                    <a:pt x="68" y="2"/>
                  </a:cubicBezTo>
                  <a:cubicBezTo>
                    <a:pt x="68" y="2"/>
                    <a:pt x="68" y="2"/>
                    <a:pt x="68" y="2"/>
                  </a:cubicBezTo>
                  <a:cubicBezTo>
                    <a:pt x="68" y="2"/>
                    <a:pt x="68" y="3"/>
                    <a:pt x="67" y="3"/>
                  </a:cubicBezTo>
                  <a:cubicBezTo>
                    <a:pt x="62" y="4"/>
                    <a:pt x="58" y="6"/>
                    <a:pt x="55" y="7"/>
                  </a:cubicBezTo>
                  <a:cubicBezTo>
                    <a:pt x="30" y="17"/>
                    <a:pt x="13" y="37"/>
                    <a:pt x="6" y="68"/>
                  </a:cubicBezTo>
                  <a:cubicBezTo>
                    <a:pt x="4" y="76"/>
                    <a:pt x="4" y="84"/>
                    <a:pt x="4" y="92"/>
                  </a:cubicBezTo>
                  <a:cubicBezTo>
                    <a:pt x="4" y="98"/>
                    <a:pt x="4" y="103"/>
                    <a:pt x="5" y="108"/>
                  </a:cubicBezTo>
                  <a:cubicBezTo>
                    <a:pt x="8" y="127"/>
                    <a:pt x="14" y="138"/>
                    <a:pt x="22" y="144"/>
                  </a:cubicBezTo>
                  <a:cubicBezTo>
                    <a:pt x="28" y="147"/>
                    <a:pt x="33" y="149"/>
                    <a:pt x="39" y="149"/>
                  </a:cubicBezTo>
                  <a:cubicBezTo>
                    <a:pt x="45" y="149"/>
                    <a:pt x="51" y="148"/>
                    <a:pt x="58" y="144"/>
                  </a:cubicBezTo>
                  <a:cubicBezTo>
                    <a:pt x="71" y="137"/>
                    <a:pt x="78" y="128"/>
                    <a:pt x="79" y="115"/>
                  </a:cubicBezTo>
                  <a:cubicBezTo>
                    <a:pt x="79" y="114"/>
                    <a:pt x="79" y="112"/>
                    <a:pt x="79" y="111"/>
                  </a:cubicBezTo>
                  <a:cubicBezTo>
                    <a:pt x="79" y="97"/>
                    <a:pt x="73" y="87"/>
                    <a:pt x="60" y="81"/>
                  </a:cubicBezTo>
                  <a:cubicBezTo>
                    <a:pt x="54" y="79"/>
                    <a:pt x="49" y="78"/>
                    <a:pt x="44" y="78"/>
                  </a:cubicBezTo>
                  <a:cubicBezTo>
                    <a:pt x="36" y="78"/>
                    <a:pt x="28" y="81"/>
                    <a:pt x="22" y="87"/>
                  </a:cubicBezTo>
                  <a:cubicBezTo>
                    <a:pt x="21" y="87"/>
                    <a:pt x="21" y="87"/>
                    <a:pt x="20" y="87"/>
                  </a:cubicBezTo>
                  <a:cubicBezTo>
                    <a:pt x="20" y="87"/>
                    <a:pt x="19" y="87"/>
                    <a:pt x="19" y="87"/>
                  </a:cubicBezTo>
                  <a:cubicBezTo>
                    <a:pt x="18" y="86"/>
                    <a:pt x="18" y="86"/>
                    <a:pt x="18" y="85"/>
                  </a:cubicBezTo>
                  <a:cubicBezTo>
                    <a:pt x="18" y="85"/>
                    <a:pt x="18" y="84"/>
                    <a:pt x="19" y="84"/>
                  </a:cubicBezTo>
                  <a:cubicBezTo>
                    <a:pt x="19" y="83"/>
                    <a:pt x="20" y="83"/>
                    <a:pt x="20" y="83"/>
                  </a:cubicBezTo>
                  <a:cubicBezTo>
                    <a:pt x="21" y="83"/>
                    <a:pt x="21" y="83"/>
                    <a:pt x="22" y="84"/>
                  </a:cubicBezTo>
                  <a:cubicBezTo>
                    <a:pt x="22" y="84"/>
                    <a:pt x="22" y="85"/>
                    <a:pt x="22" y="85"/>
                  </a:cubicBezTo>
                  <a:cubicBezTo>
                    <a:pt x="22" y="86"/>
                    <a:pt x="22" y="86"/>
                    <a:pt x="22" y="87"/>
                  </a:cubicBezTo>
                  <a:cubicBezTo>
                    <a:pt x="22" y="87"/>
                    <a:pt x="22" y="87"/>
                    <a:pt x="22" y="87"/>
                  </a:cubicBezTo>
                  <a:cubicBezTo>
                    <a:pt x="21" y="86"/>
                    <a:pt x="20" y="85"/>
                    <a:pt x="19" y="84"/>
                  </a:cubicBezTo>
                  <a:cubicBezTo>
                    <a:pt x="26" y="77"/>
                    <a:pt x="34" y="74"/>
                    <a:pt x="43" y="74"/>
                  </a:cubicBezTo>
                  <a:cubicBezTo>
                    <a:pt x="48" y="74"/>
                    <a:pt x="52" y="75"/>
                    <a:pt x="57" y="76"/>
                  </a:cubicBezTo>
                  <a:cubicBezTo>
                    <a:pt x="72" y="81"/>
                    <a:pt x="81" y="90"/>
                    <a:pt x="83" y="105"/>
                  </a:cubicBezTo>
                  <a:cubicBezTo>
                    <a:pt x="83" y="107"/>
                    <a:pt x="83" y="109"/>
                    <a:pt x="83" y="111"/>
                  </a:cubicBezTo>
                  <a:cubicBezTo>
                    <a:pt x="83" y="120"/>
                    <a:pt x="81" y="128"/>
                    <a:pt x="75" y="136"/>
                  </a:cubicBezTo>
                  <a:cubicBezTo>
                    <a:pt x="68" y="145"/>
                    <a:pt x="58" y="150"/>
                    <a:pt x="47" y="152"/>
                  </a:cubicBezTo>
                  <a:cubicBezTo>
                    <a:pt x="44" y="153"/>
                    <a:pt x="42" y="153"/>
                    <a:pt x="39" y="153"/>
                  </a:cubicBezTo>
                  <a:cubicBezTo>
                    <a:pt x="31" y="153"/>
                    <a:pt x="24" y="151"/>
                    <a:pt x="19" y="146"/>
                  </a:cubicBezTo>
                  <a:cubicBezTo>
                    <a:pt x="11" y="140"/>
                    <a:pt x="6" y="130"/>
                    <a:pt x="2" y="115"/>
                  </a:cubicBezTo>
                  <a:cubicBezTo>
                    <a:pt x="1" y="108"/>
                    <a:pt x="0" y="100"/>
                    <a:pt x="0" y="92"/>
                  </a:cubicBezTo>
                  <a:cubicBezTo>
                    <a:pt x="0" y="76"/>
                    <a:pt x="4" y="60"/>
                    <a:pt x="11" y="44"/>
                  </a:cubicBezTo>
                  <a:close/>
                  <a:moveTo>
                    <a:pt x="28" y="120"/>
                  </a:moveTo>
                  <a:cubicBezTo>
                    <a:pt x="11" y="105"/>
                    <a:pt x="3" y="97"/>
                    <a:pt x="2" y="96"/>
                  </a:cubicBezTo>
                  <a:cubicBezTo>
                    <a:pt x="1" y="96"/>
                    <a:pt x="1" y="96"/>
                    <a:pt x="1" y="96"/>
                  </a:cubicBezTo>
                  <a:cubicBezTo>
                    <a:pt x="1" y="95"/>
                    <a:pt x="2" y="95"/>
                    <a:pt x="2" y="95"/>
                  </a:cubicBezTo>
                  <a:cubicBezTo>
                    <a:pt x="2" y="95"/>
                    <a:pt x="2" y="95"/>
                    <a:pt x="2" y="95"/>
                  </a:cubicBezTo>
                  <a:cubicBezTo>
                    <a:pt x="3" y="95"/>
                    <a:pt x="3" y="95"/>
                    <a:pt x="3" y="95"/>
                  </a:cubicBezTo>
                  <a:cubicBezTo>
                    <a:pt x="6" y="99"/>
                    <a:pt x="10" y="103"/>
                    <a:pt x="16" y="108"/>
                  </a:cubicBezTo>
                  <a:cubicBezTo>
                    <a:pt x="23" y="114"/>
                    <a:pt x="28" y="118"/>
                    <a:pt x="30" y="120"/>
                  </a:cubicBezTo>
                  <a:cubicBezTo>
                    <a:pt x="33" y="123"/>
                    <a:pt x="37" y="127"/>
                    <a:pt x="42" y="133"/>
                  </a:cubicBezTo>
                  <a:cubicBezTo>
                    <a:pt x="46" y="140"/>
                    <a:pt x="50" y="144"/>
                    <a:pt x="53" y="147"/>
                  </a:cubicBezTo>
                  <a:cubicBezTo>
                    <a:pt x="53" y="147"/>
                    <a:pt x="54" y="147"/>
                    <a:pt x="54" y="147"/>
                  </a:cubicBezTo>
                  <a:cubicBezTo>
                    <a:pt x="54" y="147"/>
                    <a:pt x="53" y="148"/>
                    <a:pt x="53" y="148"/>
                  </a:cubicBezTo>
                  <a:cubicBezTo>
                    <a:pt x="53" y="148"/>
                    <a:pt x="53" y="148"/>
                    <a:pt x="53" y="148"/>
                  </a:cubicBezTo>
                  <a:cubicBezTo>
                    <a:pt x="52" y="148"/>
                    <a:pt x="52" y="148"/>
                    <a:pt x="52" y="148"/>
                  </a:cubicBezTo>
                  <a:cubicBezTo>
                    <a:pt x="49" y="145"/>
                    <a:pt x="45" y="141"/>
                    <a:pt x="40" y="134"/>
                  </a:cubicBezTo>
                  <a:cubicBezTo>
                    <a:pt x="35" y="128"/>
                    <a:pt x="31" y="123"/>
                    <a:pt x="28" y="120"/>
                  </a:cubicBezTo>
                  <a:close/>
                  <a:moveTo>
                    <a:pt x="12" y="92"/>
                  </a:moveTo>
                  <a:cubicBezTo>
                    <a:pt x="6" y="87"/>
                    <a:pt x="4" y="83"/>
                    <a:pt x="4" y="79"/>
                  </a:cubicBezTo>
                  <a:cubicBezTo>
                    <a:pt x="4" y="79"/>
                    <a:pt x="4" y="79"/>
                    <a:pt x="4" y="79"/>
                  </a:cubicBezTo>
                  <a:cubicBezTo>
                    <a:pt x="4" y="79"/>
                    <a:pt x="4" y="79"/>
                    <a:pt x="4" y="79"/>
                  </a:cubicBezTo>
                  <a:cubicBezTo>
                    <a:pt x="4" y="79"/>
                    <a:pt x="5" y="79"/>
                    <a:pt x="5" y="79"/>
                  </a:cubicBezTo>
                  <a:cubicBezTo>
                    <a:pt x="6" y="83"/>
                    <a:pt x="10" y="88"/>
                    <a:pt x="16" y="94"/>
                  </a:cubicBezTo>
                  <a:cubicBezTo>
                    <a:pt x="18" y="95"/>
                    <a:pt x="21" y="97"/>
                    <a:pt x="24" y="100"/>
                  </a:cubicBezTo>
                  <a:cubicBezTo>
                    <a:pt x="28" y="103"/>
                    <a:pt x="30" y="105"/>
                    <a:pt x="32" y="107"/>
                  </a:cubicBezTo>
                  <a:cubicBezTo>
                    <a:pt x="37" y="111"/>
                    <a:pt x="42" y="116"/>
                    <a:pt x="47" y="123"/>
                  </a:cubicBezTo>
                  <a:cubicBezTo>
                    <a:pt x="51" y="128"/>
                    <a:pt x="57" y="135"/>
                    <a:pt x="65" y="145"/>
                  </a:cubicBezTo>
                  <a:cubicBezTo>
                    <a:pt x="65" y="145"/>
                    <a:pt x="65" y="145"/>
                    <a:pt x="65" y="145"/>
                  </a:cubicBezTo>
                  <a:cubicBezTo>
                    <a:pt x="65" y="145"/>
                    <a:pt x="65" y="145"/>
                    <a:pt x="65" y="145"/>
                  </a:cubicBezTo>
                  <a:cubicBezTo>
                    <a:pt x="65" y="146"/>
                    <a:pt x="65" y="146"/>
                    <a:pt x="64" y="146"/>
                  </a:cubicBezTo>
                  <a:cubicBezTo>
                    <a:pt x="64" y="146"/>
                    <a:pt x="64" y="146"/>
                    <a:pt x="64" y="146"/>
                  </a:cubicBezTo>
                  <a:cubicBezTo>
                    <a:pt x="61" y="144"/>
                    <a:pt x="56" y="137"/>
                    <a:pt x="47" y="126"/>
                  </a:cubicBezTo>
                  <a:cubicBezTo>
                    <a:pt x="40" y="117"/>
                    <a:pt x="34" y="111"/>
                    <a:pt x="30" y="107"/>
                  </a:cubicBezTo>
                  <a:cubicBezTo>
                    <a:pt x="19" y="98"/>
                    <a:pt x="13" y="93"/>
                    <a:pt x="12" y="92"/>
                  </a:cubicBezTo>
                  <a:close/>
                  <a:moveTo>
                    <a:pt x="11" y="122"/>
                  </a:moveTo>
                  <a:cubicBezTo>
                    <a:pt x="8" y="118"/>
                    <a:pt x="6" y="116"/>
                    <a:pt x="6" y="116"/>
                  </a:cubicBezTo>
                  <a:cubicBezTo>
                    <a:pt x="6" y="116"/>
                    <a:pt x="5" y="116"/>
                    <a:pt x="5" y="116"/>
                  </a:cubicBezTo>
                  <a:cubicBezTo>
                    <a:pt x="5" y="116"/>
                    <a:pt x="5" y="116"/>
                    <a:pt x="5" y="116"/>
                  </a:cubicBezTo>
                  <a:cubicBezTo>
                    <a:pt x="5" y="115"/>
                    <a:pt x="6" y="115"/>
                    <a:pt x="6" y="115"/>
                  </a:cubicBezTo>
                  <a:cubicBezTo>
                    <a:pt x="7" y="115"/>
                    <a:pt x="8" y="117"/>
                    <a:pt x="11" y="119"/>
                  </a:cubicBezTo>
                  <a:cubicBezTo>
                    <a:pt x="13" y="122"/>
                    <a:pt x="16" y="125"/>
                    <a:pt x="21" y="131"/>
                  </a:cubicBezTo>
                  <a:cubicBezTo>
                    <a:pt x="27" y="137"/>
                    <a:pt x="31" y="142"/>
                    <a:pt x="32" y="143"/>
                  </a:cubicBezTo>
                  <a:cubicBezTo>
                    <a:pt x="36" y="148"/>
                    <a:pt x="38" y="150"/>
                    <a:pt x="38" y="150"/>
                  </a:cubicBezTo>
                  <a:cubicBezTo>
                    <a:pt x="38" y="151"/>
                    <a:pt x="38" y="151"/>
                    <a:pt x="38" y="151"/>
                  </a:cubicBezTo>
                  <a:cubicBezTo>
                    <a:pt x="38" y="151"/>
                    <a:pt x="38" y="151"/>
                    <a:pt x="38" y="151"/>
                  </a:cubicBezTo>
                  <a:cubicBezTo>
                    <a:pt x="37" y="151"/>
                    <a:pt x="37" y="152"/>
                    <a:pt x="37" y="152"/>
                  </a:cubicBezTo>
                  <a:cubicBezTo>
                    <a:pt x="37" y="152"/>
                    <a:pt x="37" y="151"/>
                    <a:pt x="37" y="151"/>
                  </a:cubicBezTo>
                  <a:cubicBezTo>
                    <a:pt x="36" y="151"/>
                    <a:pt x="35" y="149"/>
                    <a:pt x="31" y="145"/>
                  </a:cubicBezTo>
                  <a:cubicBezTo>
                    <a:pt x="26" y="140"/>
                    <a:pt x="23" y="136"/>
                    <a:pt x="21" y="133"/>
                  </a:cubicBezTo>
                  <a:cubicBezTo>
                    <a:pt x="16" y="128"/>
                    <a:pt x="12" y="124"/>
                    <a:pt x="11" y="122"/>
                  </a:cubicBezTo>
                  <a:close/>
                  <a:moveTo>
                    <a:pt x="14" y="77"/>
                  </a:moveTo>
                  <a:cubicBezTo>
                    <a:pt x="10" y="72"/>
                    <a:pt x="8" y="69"/>
                    <a:pt x="7" y="68"/>
                  </a:cubicBezTo>
                  <a:cubicBezTo>
                    <a:pt x="6" y="68"/>
                    <a:pt x="6" y="68"/>
                    <a:pt x="6" y="67"/>
                  </a:cubicBezTo>
                  <a:cubicBezTo>
                    <a:pt x="6" y="67"/>
                    <a:pt x="6" y="67"/>
                    <a:pt x="6" y="67"/>
                  </a:cubicBezTo>
                  <a:cubicBezTo>
                    <a:pt x="7" y="67"/>
                    <a:pt x="7" y="67"/>
                    <a:pt x="7" y="67"/>
                  </a:cubicBezTo>
                  <a:cubicBezTo>
                    <a:pt x="7" y="67"/>
                    <a:pt x="7" y="67"/>
                    <a:pt x="7" y="67"/>
                  </a:cubicBezTo>
                  <a:cubicBezTo>
                    <a:pt x="9" y="68"/>
                    <a:pt x="11" y="70"/>
                    <a:pt x="15" y="74"/>
                  </a:cubicBezTo>
                  <a:cubicBezTo>
                    <a:pt x="17" y="77"/>
                    <a:pt x="20" y="79"/>
                    <a:pt x="23" y="83"/>
                  </a:cubicBezTo>
                  <a:cubicBezTo>
                    <a:pt x="24" y="83"/>
                    <a:pt x="24" y="83"/>
                    <a:pt x="24" y="83"/>
                  </a:cubicBezTo>
                  <a:cubicBezTo>
                    <a:pt x="24" y="84"/>
                    <a:pt x="24" y="84"/>
                    <a:pt x="24" y="84"/>
                  </a:cubicBezTo>
                  <a:cubicBezTo>
                    <a:pt x="24" y="84"/>
                    <a:pt x="23" y="84"/>
                    <a:pt x="23" y="84"/>
                  </a:cubicBezTo>
                  <a:cubicBezTo>
                    <a:pt x="23" y="84"/>
                    <a:pt x="23" y="84"/>
                    <a:pt x="23" y="84"/>
                  </a:cubicBezTo>
                  <a:cubicBezTo>
                    <a:pt x="20" y="83"/>
                    <a:pt x="17" y="81"/>
                    <a:pt x="14" y="77"/>
                  </a:cubicBezTo>
                  <a:close/>
                  <a:moveTo>
                    <a:pt x="29" y="73"/>
                  </a:moveTo>
                  <a:cubicBezTo>
                    <a:pt x="21" y="67"/>
                    <a:pt x="15" y="61"/>
                    <a:pt x="10" y="54"/>
                  </a:cubicBezTo>
                  <a:cubicBezTo>
                    <a:pt x="10" y="54"/>
                    <a:pt x="10" y="54"/>
                    <a:pt x="10" y="54"/>
                  </a:cubicBezTo>
                  <a:cubicBezTo>
                    <a:pt x="10" y="54"/>
                    <a:pt x="10" y="53"/>
                    <a:pt x="10" y="53"/>
                  </a:cubicBezTo>
                  <a:cubicBezTo>
                    <a:pt x="10" y="53"/>
                    <a:pt x="11" y="53"/>
                    <a:pt x="11" y="53"/>
                  </a:cubicBezTo>
                  <a:cubicBezTo>
                    <a:pt x="11" y="53"/>
                    <a:pt x="11" y="53"/>
                    <a:pt x="11" y="53"/>
                  </a:cubicBezTo>
                  <a:cubicBezTo>
                    <a:pt x="13" y="55"/>
                    <a:pt x="16" y="59"/>
                    <a:pt x="21" y="63"/>
                  </a:cubicBezTo>
                  <a:cubicBezTo>
                    <a:pt x="25" y="67"/>
                    <a:pt x="28" y="70"/>
                    <a:pt x="30" y="72"/>
                  </a:cubicBezTo>
                  <a:cubicBezTo>
                    <a:pt x="30" y="72"/>
                    <a:pt x="30" y="72"/>
                    <a:pt x="30" y="72"/>
                  </a:cubicBezTo>
                  <a:cubicBezTo>
                    <a:pt x="30" y="73"/>
                    <a:pt x="30" y="73"/>
                    <a:pt x="30" y="73"/>
                  </a:cubicBezTo>
                  <a:cubicBezTo>
                    <a:pt x="30" y="73"/>
                    <a:pt x="30" y="73"/>
                    <a:pt x="30" y="73"/>
                  </a:cubicBezTo>
                  <a:cubicBezTo>
                    <a:pt x="29" y="73"/>
                    <a:pt x="29" y="73"/>
                    <a:pt x="29" y="73"/>
                  </a:cubicBezTo>
                  <a:close/>
                  <a:moveTo>
                    <a:pt x="25" y="56"/>
                  </a:moveTo>
                  <a:cubicBezTo>
                    <a:pt x="21" y="52"/>
                    <a:pt x="18" y="49"/>
                    <a:pt x="15" y="46"/>
                  </a:cubicBezTo>
                  <a:cubicBezTo>
                    <a:pt x="15" y="46"/>
                    <a:pt x="15" y="46"/>
                    <a:pt x="15" y="46"/>
                  </a:cubicBezTo>
                  <a:cubicBezTo>
                    <a:pt x="15" y="46"/>
                    <a:pt x="15" y="45"/>
                    <a:pt x="15" y="45"/>
                  </a:cubicBezTo>
                  <a:cubicBezTo>
                    <a:pt x="15" y="45"/>
                    <a:pt x="15" y="45"/>
                    <a:pt x="16" y="45"/>
                  </a:cubicBezTo>
                  <a:cubicBezTo>
                    <a:pt x="16" y="45"/>
                    <a:pt x="16" y="45"/>
                    <a:pt x="16" y="45"/>
                  </a:cubicBezTo>
                  <a:cubicBezTo>
                    <a:pt x="20" y="48"/>
                    <a:pt x="23" y="51"/>
                    <a:pt x="27" y="55"/>
                  </a:cubicBezTo>
                  <a:cubicBezTo>
                    <a:pt x="32" y="61"/>
                    <a:pt x="35" y="64"/>
                    <a:pt x="36" y="66"/>
                  </a:cubicBezTo>
                  <a:cubicBezTo>
                    <a:pt x="36" y="66"/>
                    <a:pt x="36" y="66"/>
                    <a:pt x="36" y="66"/>
                  </a:cubicBezTo>
                  <a:cubicBezTo>
                    <a:pt x="36" y="66"/>
                    <a:pt x="36" y="66"/>
                    <a:pt x="36" y="66"/>
                  </a:cubicBezTo>
                  <a:cubicBezTo>
                    <a:pt x="36" y="67"/>
                    <a:pt x="36" y="67"/>
                    <a:pt x="36" y="67"/>
                  </a:cubicBezTo>
                  <a:cubicBezTo>
                    <a:pt x="36" y="67"/>
                    <a:pt x="35" y="67"/>
                    <a:pt x="35" y="67"/>
                  </a:cubicBezTo>
                  <a:cubicBezTo>
                    <a:pt x="35" y="67"/>
                    <a:pt x="32" y="63"/>
                    <a:pt x="25" y="56"/>
                  </a:cubicBezTo>
                  <a:close/>
                  <a:moveTo>
                    <a:pt x="46" y="109"/>
                  </a:moveTo>
                  <a:cubicBezTo>
                    <a:pt x="33" y="99"/>
                    <a:pt x="25" y="90"/>
                    <a:pt x="21" y="82"/>
                  </a:cubicBezTo>
                  <a:cubicBezTo>
                    <a:pt x="21" y="82"/>
                    <a:pt x="21" y="82"/>
                    <a:pt x="21" y="82"/>
                  </a:cubicBezTo>
                  <a:cubicBezTo>
                    <a:pt x="21" y="82"/>
                    <a:pt x="21" y="82"/>
                    <a:pt x="21" y="81"/>
                  </a:cubicBezTo>
                  <a:cubicBezTo>
                    <a:pt x="22" y="81"/>
                    <a:pt x="22" y="81"/>
                    <a:pt x="22" y="81"/>
                  </a:cubicBezTo>
                  <a:cubicBezTo>
                    <a:pt x="22" y="81"/>
                    <a:pt x="22" y="81"/>
                    <a:pt x="22" y="82"/>
                  </a:cubicBezTo>
                  <a:cubicBezTo>
                    <a:pt x="28" y="89"/>
                    <a:pt x="37" y="99"/>
                    <a:pt x="49" y="109"/>
                  </a:cubicBezTo>
                  <a:cubicBezTo>
                    <a:pt x="62" y="119"/>
                    <a:pt x="70" y="127"/>
                    <a:pt x="74" y="133"/>
                  </a:cubicBezTo>
                  <a:cubicBezTo>
                    <a:pt x="74" y="133"/>
                    <a:pt x="74" y="133"/>
                    <a:pt x="74" y="133"/>
                  </a:cubicBezTo>
                  <a:cubicBezTo>
                    <a:pt x="74" y="134"/>
                    <a:pt x="74" y="134"/>
                    <a:pt x="73" y="134"/>
                  </a:cubicBezTo>
                  <a:cubicBezTo>
                    <a:pt x="73" y="134"/>
                    <a:pt x="73" y="134"/>
                    <a:pt x="73" y="134"/>
                  </a:cubicBezTo>
                  <a:cubicBezTo>
                    <a:pt x="72" y="134"/>
                    <a:pt x="72" y="134"/>
                    <a:pt x="72" y="134"/>
                  </a:cubicBezTo>
                  <a:cubicBezTo>
                    <a:pt x="68" y="128"/>
                    <a:pt x="59" y="119"/>
                    <a:pt x="46" y="109"/>
                  </a:cubicBezTo>
                  <a:close/>
                  <a:moveTo>
                    <a:pt x="30" y="45"/>
                  </a:moveTo>
                  <a:cubicBezTo>
                    <a:pt x="27" y="41"/>
                    <a:pt x="25" y="37"/>
                    <a:pt x="22" y="34"/>
                  </a:cubicBezTo>
                  <a:cubicBezTo>
                    <a:pt x="22" y="34"/>
                    <a:pt x="22" y="34"/>
                    <a:pt x="22" y="33"/>
                  </a:cubicBezTo>
                  <a:cubicBezTo>
                    <a:pt x="22" y="33"/>
                    <a:pt x="22" y="33"/>
                    <a:pt x="22" y="33"/>
                  </a:cubicBezTo>
                  <a:cubicBezTo>
                    <a:pt x="23" y="33"/>
                    <a:pt x="23" y="33"/>
                    <a:pt x="23" y="33"/>
                  </a:cubicBezTo>
                  <a:cubicBezTo>
                    <a:pt x="23" y="33"/>
                    <a:pt x="23" y="33"/>
                    <a:pt x="23" y="33"/>
                  </a:cubicBezTo>
                  <a:cubicBezTo>
                    <a:pt x="27" y="38"/>
                    <a:pt x="31" y="42"/>
                    <a:pt x="33" y="44"/>
                  </a:cubicBezTo>
                  <a:cubicBezTo>
                    <a:pt x="38" y="50"/>
                    <a:pt x="41" y="53"/>
                    <a:pt x="41" y="53"/>
                  </a:cubicBezTo>
                  <a:cubicBezTo>
                    <a:pt x="41" y="54"/>
                    <a:pt x="41" y="54"/>
                    <a:pt x="41" y="54"/>
                  </a:cubicBezTo>
                  <a:cubicBezTo>
                    <a:pt x="41" y="54"/>
                    <a:pt x="41" y="54"/>
                    <a:pt x="41" y="54"/>
                  </a:cubicBezTo>
                  <a:cubicBezTo>
                    <a:pt x="41" y="54"/>
                    <a:pt x="41" y="55"/>
                    <a:pt x="40" y="55"/>
                  </a:cubicBezTo>
                  <a:cubicBezTo>
                    <a:pt x="40" y="55"/>
                    <a:pt x="40" y="55"/>
                    <a:pt x="40" y="54"/>
                  </a:cubicBezTo>
                  <a:cubicBezTo>
                    <a:pt x="38" y="53"/>
                    <a:pt x="35" y="50"/>
                    <a:pt x="30" y="45"/>
                  </a:cubicBezTo>
                  <a:close/>
                  <a:moveTo>
                    <a:pt x="29" y="24"/>
                  </a:moveTo>
                  <a:cubicBezTo>
                    <a:pt x="30" y="24"/>
                    <a:pt x="31" y="25"/>
                    <a:pt x="31" y="26"/>
                  </a:cubicBezTo>
                  <a:cubicBezTo>
                    <a:pt x="31" y="26"/>
                    <a:pt x="31" y="26"/>
                    <a:pt x="31" y="26"/>
                  </a:cubicBezTo>
                  <a:cubicBezTo>
                    <a:pt x="31" y="26"/>
                    <a:pt x="31" y="26"/>
                    <a:pt x="31" y="26"/>
                  </a:cubicBezTo>
                  <a:cubicBezTo>
                    <a:pt x="31" y="26"/>
                    <a:pt x="31" y="26"/>
                    <a:pt x="31" y="26"/>
                  </a:cubicBezTo>
                  <a:cubicBezTo>
                    <a:pt x="31" y="26"/>
                    <a:pt x="31" y="26"/>
                    <a:pt x="31" y="26"/>
                  </a:cubicBezTo>
                  <a:cubicBezTo>
                    <a:pt x="30" y="26"/>
                    <a:pt x="29" y="25"/>
                    <a:pt x="28" y="25"/>
                  </a:cubicBezTo>
                  <a:cubicBezTo>
                    <a:pt x="29" y="25"/>
                    <a:pt x="29" y="24"/>
                    <a:pt x="29" y="24"/>
                  </a:cubicBezTo>
                  <a:cubicBezTo>
                    <a:pt x="30" y="25"/>
                    <a:pt x="31" y="26"/>
                    <a:pt x="33" y="29"/>
                  </a:cubicBezTo>
                  <a:cubicBezTo>
                    <a:pt x="35" y="31"/>
                    <a:pt x="36" y="33"/>
                    <a:pt x="37" y="34"/>
                  </a:cubicBezTo>
                  <a:cubicBezTo>
                    <a:pt x="37" y="35"/>
                    <a:pt x="39" y="36"/>
                    <a:pt x="41" y="38"/>
                  </a:cubicBezTo>
                  <a:cubicBezTo>
                    <a:pt x="42" y="40"/>
                    <a:pt x="44" y="41"/>
                    <a:pt x="45" y="42"/>
                  </a:cubicBezTo>
                  <a:cubicBezTo>
                    <a:pt x="45" y="43"/>
                    <a:pt x="45" y="43"/>
                    <a:pt x="45" y="43"/>
                  </a:cubicBezTo>
                  <a:cubicBezTo>
                    <a:pt x="45" y="43"/>
                    <a:pt x="45" y="43"/>
                    <a:pt x="45" y="43"/>
                  </a:cubicBezTo>
                  <a:cubicBezTo>
                    <a:pt x="44" y="43"/>
                    <a:pt x="44" y="44"/>
                    <a:pt x="44" y="44"/>
                  </a:cubicBezTo>
                  <a:cubicBezTo>
                    <a:pt x="44" y="44"/>
                    <a:pt x="44" y="44"/>
                    <a:pt x="44" y="44"/>
                  </a:cubicBezTo>
                  <a:cubicBezTo>
                    <a:pt x="41" y="43"/>
                    <a:pt x="39" y="40"/>
                    <a:pt x="35" y="35"/>
                  </a:cubicBezTo>
                  <a:cubicBezTo>
                    <a:pt x="32" y="31"/>
                    <a:pt x="30" y="28"/>
                    <a:pt x="28" y="25"/>
                  </a:cubicBezTo>
                  <a:cubicBezTo>
                    <a:pt x="28" y="24"/>
                    <a:pt x="28" y="24"/>
                    <a:pt x="28" y="24"/>
                  </a:cubicBezTo>
                  <a:cubicBezTo>
                    <a:pt x="28" y="24"/>
                    <a:pt x="28" y="24"/>
                    <a:pt x="28" y="24"/>
                  </a:cubicBezTo>
                  <a:cubicBezTo>
                    <a:pt x="28" y="23"/>
                    <a:pt x="28" y="23"/>
                    <a:pt x="29" y="23"/>
                  </a:cubicBezTo>
                  <a:cubicBezTo>
                    <a:pt x="29" y="23"/>
                    <a:pt x="29" y="23"/>
                    <a:pt x="29" y="24"/>
                  </a:cubicBezTo>
                  <a:close/>
                  <a:moveTo>
                    <a:pt x="79" y="14"/>
                  </a:moveTo>
                  <a:cubicBezTo>
                    <a:pt x="79" y="14"/>
                    <a:pt x="79" y="14"/>
                    <a:pt x="79" y="14"/>
                  </a:cubicBezTo>
                  <a:cubicBezTo>
                    <a:pt x="79" y="14"/>
                    <a:pt x="79" y="14"/>
                    <a:pt x="79" y="14"/>
                  </a:cubicBezTo>
                  <a:cubicBezTo>
                    <a:pt x="78" y="15"/>
                    <a:pt x="77" y="15"/>
                    <a:pt x="76" y="15"/>
                  </a:cubicBezTo>
                  <a:cubicBezTo>
                    <a:pt x="74" y="15"/>
                    <a:pt x="73" y="16"/>
                    <a:pt x="72" y="16"/>
                  </a:cubicBezTo>
                  <a:cubicBezTo>
                    <a:pt x="70" y="17"/>
                    <a:pt x="67" y="19"/>
                    <a:pt x="65" y="22"/>
                  </a:cubicBezTo>
                  <a:cubicBezTo>
                    <a:pt x="59" y="27"/>
                    <a:pt x="54" y="33"/>
                    <a:pt x="50" y="41"/>
                  </a:cubicBezTo>
                  <a:cubicBezTo>
                    <a:pt x="44" y="49"/>
                    <a:pt x="41" y="56"/>
                    <a:pt x="39" y="63"/>
                  </a:cubicBezTo>
                  <a:cubicBezTo>
                    <a:pt x="37" y="66"/>
                    <a:pt x="37" y="69"/>
                    <a:pt x="36" y="71"/>
                  </a:cubicBezTo>
                  <a:cubicBezTo>
                    <a:pt x="36" y="74"/>
                    <a:pt x="36" y="75"/>
                    <a:pt x="36" y="75"/>
                  </a:cubicBezTo>
                  <a:cubicBezTo>
                    <a:pt x="35" y="76"/>
                    <a:pt x="35" y="76"/>
                    <a:pt x="35" y="76"/>
                  </a:cubicBezTo>
                  <a:cubicBezTo>
                    <a:pt x="35" y="76"/>
                    <a:pt x="34" y="76"/>
                    <a:pt x="34" y="76"/>
                  </a:cubicBezTo>
                  <a:cubicBezTo>
                    <a:pt x="33" y="75"/>
                    <a:pt x="33" y="74"/>
                    <a:pt x="33" y="72"/>
                  </a:cubicBezTo>
                  <a:cubicBezTo>
                    <a:pt x="33" y="69"/>
                    <a:pt x="34" y="65"/>
                    <a:pt x="36" y="59"/>
                  </a:cubicBezTo>
                  <a:cubicBezTo>
                    <a:pt x="39" y="51"/>
                    <a:pt x="44" y="43"/>
                    <a:pt x="49" y="35"/>
                  </a:cubicBezTo>
                  <a:cubicBezTo>
                    <a:pt x="55" y="26"/>
                    <a:pt x="61" y="20"/>
                    <a:pt x="66" y="16"/>
                  </a:cubicBezTo>
                  <a:cubicBezTo>
                    <a:pt x="70" y="13"/>
                    <a:pt x="73" y="12"/>
                    <a:pt x="76" y="12"/>
                  </a:cubicBezTo>
                  <a:cubicBezTo>
                    <a:pt x="77" y="12"/>
                    <a:pt x="78" y="12"/>
                    <a:pt x="79" y="14"/>
                  </a:cubicBezTo>
                  <a:close/>
                  <a:moveTo>
                    <a:pt x="55" y="102"/>
                  </a:moveTo>
                  <a:cubicBezTo>
                    <a:pt x="45" y="93"/>
                    <a:pt x="38" y="85"/>
                    <a:pt x="34" y="79"/>
                  </a:cubicBezTo>
                  <a:cubicBezTo>
                    <a:pt x="34" y="78"/>
                    <a:pt x="34" y="78"/>
                    <a:pt x="34" y="78"/>
                  </a:cubicBezTo>
                  <a:cubicBezTo>
                    <a:pt x="34" y="78"/>
                    <a:pt x="34" y="78"/>
                    <a:pt x="34" y="78"/>
                  </a:cubicBezTo>
                  <a:cubicBezTo>
                    <a:pt x="35" y="77"/>
                    <a:pt x="35" y="77"/>
                    <a:pt x="35" y="77"/>
                  </a:cubicBezTo>
                  <a:cubicBezTo>
                    <a:pt x="35" y="77"/>
                    <a:pt x="35" y="77"/>
                    <a:pt x="35" y="78"/>
                  </a:cubicBezTo>
                  <a:cubicBezTo>
                    <a:pt x="39" y="83"/>
                    <a:pt x="47" y="91"/>
                    <a:pt x="57" y="100"/>
                  </a:cubicBezTo>
                  <a:cubicBezTo>
                    <a:pt x="67" y="110"/>
                    <a:pt x="75" y="117"/>
                    <a:pt x="79" y="123"/>
                  </a:cubicBezTo>
                  <a:cubicBezTo>
                    <a:pt x="79" y="123"/>
                    <a:pt x="79" y="123"/>
                    <a:pt x="79" y="123"/>
                  </a:cubicBezTo>
                  <a:cubicBezTo>
                    <a:pt x="79" y="123"/>
                    <a:pt x="79" y="124"/>
                    <a:pt x="79" y="124"/>
                  </a:cubicBezTo>
                  <a:cubicBezTo>
                    <a:pt x="78" y="124"/>
                    <a:pt x="78" y="124"/>
                    <a:pt x="78" y="124"/>
                  </a:cubicBezTo>
                  <a:cubicBezTo>
                    <a:pt x="78" y="124"/>
                    <a:pt x="78" y="124"/>
                    <a:pt x="77" y="124"/>
                  </a:cubicBezTo>
                  <a:cubicBezTo>
                    <a:pt x="74" y="121"/>
                    <a:pt x="67" y="113"/>
                    <a:pt x="55" y="102"/>
                  </a:cubicBezTo>
                  <a:close/>
                  <a:moveTo>
                    <a:pt x="36" y="16"/>
                  </a:moveTo>
                  <a:cubicBezTo>
                    <a:pt x="36" y="16"/>
                    <a:pt x="36" y="16"/>
                    <a:pt x="36" y="16"/>
                  </a:cubicBezTo>
                  <a:cubicBezTo>
                    <a:pt x="36" y="15"/>
                    <a:pt x="36" y="15"/>
                    <a:pt x="36" y="15"/>
                  </a:cubicBezTo>
                  <a:cubicBezTo>
                    <a:pt x="36" y="15"/>
                    <a:pt x="36" y="15"/>
                    <a:pt x="37" y="15"/>
                  </a:cubicBezTo>
                  <a:cubicBezTo>
                    <a:pt x="37" y="15"/>
                    <a:pt x="37" y="15"/>
                    <a:pt x="37" y="15"/>
                  </a:cubicBezTo>
                  <a:cubicBezTo>
                    <a:pt x="40" y="17"/>
                    <a:pt x="42" y="20"/>
                    <a:pt x="44" y="24"/>
                  </a:cubicBezTo>
                  <a:cubicBezTo>
                    <a:pt x="44" y="25"/>
                    <a:pt x="44" y="25"/>
                    <a:pt x="44" y="25"/>
                  </a:cubicBezTo>
                  <a:cubicBezTo>
                    <a:pt x="44" y="25"/>
                    <a:pt x="44" y="25"/>
                    <a:pt x="44" y="25"/>
                  </a:cubicBezTo>
                  <a:cubicBezTo>
                    <a:pt x="44" y="25"/>
                    <a:pt x="44" y="25"/>
                    <a:pt x="44" y="25"/>
                  </a:cubicBezTo>
                  <a:cubicBezTo>
                    <a:pt x="44" y="25"/>
                    <a:pt x="43" y="25"/>
                    <a:pt x="43" y="25"/>
                  </a:cubicBezTo>
                  <a:cubicBezTo>
                    <a:pt x="38" y="19"/>
                    <a:pt x="36" y="16"/>
                    <a:pt x="36" y="16"/>
                  </a:cubicBezTo>
                  <a:close/>
                  <a:moveTo>
                    <a:pt x="42" y="26"/>
                  </a:moveTo>
                  <a:cubicBezTo>
                    <a:pt x="41" y="24"/>
                    <a:pt x="40" y="23"/>
                    <a:pt x="39" y="22"/>
                  </a:cubicBezTo>
                  <a:cubicBezTo>
                    <a:pt x="39" y="22"/>
                    <a:pt x="39" y="22"/>
                    <a:pt x="39" y="22"/>
                  </a:cubicBezTo>
                  <a:cubicBezTo>
                    <a:pt x="39" y="22"/>
                    <a:pt x="39" y="21"/>
                    <a:pt x="39" y="21"/>
                  </a:cubicBezTo>
                  <a:cubicBezTo>
                    <a:pt x="40" y="21"/>
                    <a:pt x="40" y="21"/>
                    <a:pt x="40" y="21"/>
                  </a:cubicBezTo>
                  <a:cubicBezTo>
                    <a:pt x="40" y="21"/>
                    <a:pt x="40" y="21"/>
                    <a:pt x="41" y="21"/>
                  </a:cubicBezTo>
                  <a:cubicBezTo>
                    <a:pt x="48" y="29"/>
                    <a:pt x="51" y="33"/>
                    <a:pt x="52" y="34"/>
                  </a:cubicBezTo>
                  <a:cubicBezTo>
                    <a:pt x="52" y="34"/>
                    <a:pt x="52" y="34"/>
                    <a:pt x="52" y="34"/>
                  </a:cubicBezTo>
                  <a:cubicBezTo>
                    <a:pt x="52" y="35"/>
                    <a:pt x="52" y="35"/>
                    <a:pt x="52" y="35"/>
                  </a:cubicBezTo>
                  <a:cubicBezTo>
                    <a:pt x="51" y="35"/>
                    <a:pt x="51" y="35"/>
                    <a:pt x="51" y="35"/>
                  </a:cubicBezTo>
                  <a:cubicBezTo>
                    <a:pt x="51" y="35"/>
                    <a:pt x="51" y="35"/>
                    <a:pt x="51" y="35"/>
                  </a:cubicBezTo>
                  <a:cubicBezTo>
                    <a:pt x="51" y="35"/>
                    <a:pt x="49" y="33"/>
                    <a:pt x="45" y="29"/>
                  </a:cubicBezTo>
                  <a:cubicBezTo>
                    <a:pt x="44" y="28"/>
                    <a:pt x="43" y="27"/>
                    <a:pt x="42" y="26"/>
                  </a:cubicBezTo>
                  <a:close/>
                  <a:moveTo>
                    <a:pt x="44" y="9"/>
                  </a:moveTo>
                  <a:cubicBezTo>
                    <a:pt x="45" y="10"/>
                    <a:pt x="46" y="11"/>
                    <a:pt x="47" y="12"/>
                  </a:cubicBezTo>
                  <a:cubicBezTo>
                    <a:pt x="47" y="12"/>
                    <a:pt x="47" y="12"/>
                    <a:pt x="47" y="12"/>
                  </a:cubicBezTo>
                  <a:cubicBezTo>
                    <a:pt x="47" y="13"/>
                    <a:pt x="47" y="13"/>
                    <a:pt x="47" y="13"/>
                  </a:cubicBezTo>
                  <a:cubicBezTo>
                    <a:pt x="47" y="13"/>
                    <a:pt x="47" y="13"/>
                    <a:pt x="46" y="13"/>
                  </a:cubicBezTo>
                  <a:cubicBezTo>
                    <a:pt x="46" y="13"/>
                    <a:pt x="46" y="13"/>
                    <a:pt x="46" y="13"/>
                  </a:cubicBezTo>
                  <a:cubicBezTo>
                    <a:pt x="45" y="12"/>
                    <a:pt x="44" y="11"/>
                    <a:pt x="43" y="10"/>
                  </a:cubicBezTo>
                  <a:cubicBezTo>
                    <a:pt x="44" y="9"/>
                    <a:pt x="44" y="9"/>
                    <a:pt x="44" y="9"/>
                  </a:cubicBezTo>
                  <a:cubicBezTo>
                    <a:pt x="44" y="9"/>
                    <a:pt x="47" y="12"/>
                    <a:pt x="51" y="17"/>
                  </a:cubicBezTo>
                  <a:cubicBezTo>
                    <a:pt x="52" y="18"/>
                    <a:pt x="55" y="20"/>
                    <a:pt x="59" y="24"/>
                  </a:cubicBezTo>
                  <a:cubicBezTo>
                    <a:pt x="59" y="24"/>
                    <a:pt x="59" y="24"/>
                    <a:pt x="59" y="25"/>
                  </a:cubicBezTo>
                  <a:cubicBezTo>
                    <a:pt x="59" y="25"/>
                    <a:pt x="59" y="25"/>
                    <a:pt x="59" y="25"/>
                  </a:cubicBezTo>
                  <a:cubicBezTo>
                    <a:pt x="59" y="25"/>
                    <a:pt x="59" y="25"/>
                    <a:pt x="58" y="25"/>
                  </a:cubicBezTo>
                  <a:cubicBezTo>
                    <a:pt x="58" y="25"/>
                    <a:pt x="58" y="25"/>
                    <a:pt x="58" y="25"/>
                  </a:cubicBezTo>
                  <a:cubicBezTo>
                    <a:pt x="58" y="25"/>
                    <a:pt x="53" y="20"/>
                    <a:pt x="43" y="10"/>
                  </a:cubicBezTo>
                  <a:cubicBezTo>
                    <a:pt x="43" y="10"/>
                    <a:pt x="43" y="10"/>
                    <a:pt x="43" y="10"/>
                  </a:cubicBezTo>
                  <a:cubicBezTo>
                    <a:pt x="43" y="9"/>
                    <a:pt x="43" y="9"/>
                    <a:pt x="43" y="9"/>
                  </a:cubicBezTo>
                  <a:cubicBezTo>
                    <a:pt x="43" y="9"/>
                    <a:pt x="44" y="9"/>
                    <a:pt x="44" y="9"/>
                  </a:cubicBezTo>
                  <a:cubicBezTo>
                    <a:pt x="44" y="9"/>
                    <a:pt x="44" y="9"/>
                    <a:pt x="44" y="9"/>
                  </a:cubicBezTo>
                  <a:close/>
                  <a:moveTo>
                    <a:pt x="64" y="96"/>
                  </a:moveTo>
                  <a:cubicBezTo>
                    <a:pt x="57" y="89"/>
                    <a:pt x="52" y="83"/>
                    <a:pt x="50" y="80"/>
                  </a:cubicBezTo>
                  <a:cubicBezTo>
                    <a:pt x="50" y="80"/>
                    <a:pt x="50" y="80"/>
                    <a:pt x="50" y="80"/>
                  </a:cubicBezTo>
                  <a:cubicBezTo>
                    <a:pt x="50" y="80"/>
                    <a:pt x="50" y="80"/>
                    <a:pt x="50" y="79"/>
                  </a:cubicBezTo>
                  <a:cubicBezTo>
                    <a:pt x="50" y="79"/>
                    <a:pt x="51" y="79"/>
                    <a:pt x="51" y="79"/>
                  </a:cubicBezTo>
                  <a:cubicBezTo>
                    <a:pt x="51" y="79"/>
                    <a:pt x="51" y="79"/>
                    <a:pt x="51" y="79"/>
                  </a:cubicBezTo>
                  <a:cubicBezTo>
                    <a:pt x="69" y="101"/>
                    <a:pt x="78" y="111"/>
                    <a:pt x="78" y="111"/>
                  </a:cubicBezTo>
                  <a:cubicBezTo>
                    <a:pt x="78" y="112"/>
                    <a:pt x="78" y="112"/>
                    <a:pt x="78" y="112"/>
                  </a:cubicBezTo>
                  <a:cubicBezTo>
                    <a:pt x="78" y="112"/>
                    <a:pt x="78" y="112"/>
                    <a:pt x="78" y="112"/>
                  </a:cubicBezTo>
                  <a:cubicBezTo>
                    <a:pt x="78" y="113"/>
                    <a:pt x="78" y="113"/>
                    <a:pt x="77" y="113"/>
                  </a:cubicBezTo>
                  <a:cubicBezTo>
                    <a:pt x="77" y="113"/>
                    <a:pt x="77" y="112"/>
                    <a:pt x="77" y="112"/>
                  </a:cubicBezTo>
                  <a:cubicBezTo>
                    <a:pt x="74" y="108"/>
                    <a:pt x="70" y="102"/>
                    <a:pt x="64" y="96"/>
                  </a:cubicBezTo>
                  <a:close/>
                  <a:moveTo>
                    <a:pt x="63" y="14"/>
                  </a:moveTo>
                  <a:cubicBezTo>
                    <a:pt x="60" y="12"/>
                    <a:pt x="58" y="10"/>
                    <a:pt x="56" y="9"/>
                  </a:cubicBezTo>
                  <a:cubicBezTo>
                    <a:pt x="56" y="8"/>
                    <a:pt x="56" y="8"/>
                    <a:pt x="56" y="8"/>
                  </a:cubicBezTo>
                  <a:cubicBezTo>
                    <a:pt x="56" y="8"/>
                    <a:pt x="56" y="7"/>
                    <a:pt x="56" y="7"/>
                  </a:cubicBezTo>
                  <a:cubicBezTo>
                    <a:pt x="56" y="7"/>
                    <a:pt x="57" y="6"/>
                    <a:pt x="57" y="6"/>
                  </a:cubicBezTo>
                  <a:cubicBezTo>
                    <a:pt x="57" y="6"/>
                    <a:pt x="57" y="7"/>
                    <a:pt x="57" y="7"/>
                  </a:cubicBezTo>
                  <a:cubicBezTo>
                    <a:pt x="59" y="8"/>
                    <a:pt x="62" y="10"/>
                    <a:pt x="64" y="13"/>
                  </a:cubicBezTo>
                  <a:cubicBezTo>
                    <a:pt x="68" y="16"/>
                    <a:pt x="70" y="18"/>
                    <a:pt x="70" y="18"/>
                  </a:cubicBezTo>
                  <a:cubicBezTo>
                    <a:pt x="70" y="19"/>
                    <a:pt x="70" y="19"/>
                    <a:pt x="70" y="19"/>
                  </a:cubicBezTo>
                  <a:cubicBezTo>
                    <a:pt x="70" y="19"/>
                    <a:pt x="70" y="19"/>
                    <a:pt x="70" y="19"/>
                  </a:cubicBezTo>
                  <a:cubicBezTo>
                    <a:pt x="70" y="20"/>
                    <a:pt x="70" y="20"/>
                    <a:pt x="69" y="20"/>
                  </a:cubicBezTo>
                  <a:cubicBezTo>
                    <a:pt x="69" y="20"/>
                    <a:pt x="69" y="20"/>
                    <a:pt x="69" y="20"/>
                  </a:cubicBezTo>
                  <a:cubicBezTo>
                    <a:pt x="68" y="19"/>
                    <a:pt x="66" y="17"/>
                    <a:pt x="63" y="14"/>
                  </a:cubicBezTo>
                  <a:close/>
                  <a:moveTo>
                    <a:pt x="69" y="1"/>
                  </a:moveTo>
                  <a:cubicBezTo>
                    <a:pt x="69" y="1"/>
                    <a:pt x="69" y="1"/>
                    <a:pt x="69" y="1"/>
                  </a:cubicBezTo>
                  <a:cubicBezTo>
                    <a:pt x="69" y="1"/>
                    <a:pt x="69" y="1"/>
                    <a:pt x="69" y="2"/>
                  </a:cubicBezTo>
                  <a:cubicBezTo>
                    <a:pt x="69" y="2"/>
                    <a:pt x="69" y="2"/>
                    <a:pt x="69" y="2"/>
                  </a:cubicBezTo>
                  <a:cubicBezTo>
                    <a:pt x="69" y="2"/>
                    <a:pt x="69" y="2"/>
                    <a:pt x="68" y="2"/>
                  </a:cubicBezTo>
                  <a:cubicBezTo>
                    <a:pt x="68" y="2"/>
                    <a:pt x="68" y="2"/>
                    <a:pt x="68" y="2"/>
                  </a:cubicBezTo>
                  <a:cubicBezTo>
                    <a:pt x="68" y="2"/>
                    <a:pt x="68" y="2"/>
                    <a:pt x="68" y="2"/>
                  </a:cubicBezTo>
                  <a:cubicBezTo>
                    <a:pt x="68" y="2"/>
                    <a:pt x="68" y="1"/>
                    <a:pt x="69" y="1"/>
                  </a:cubicBezTo>
                  <a:cubicBezTo>
                    <a:pt x="69" y="1"/>
                    <a:pt x="69" y="1"/>
                    <a:pt x="69" y="1"/>
                  </a:cubicBezTo>
                  <a:cubicBezTo>
                    <a:pt x="69" y="1"/>
                    <a:pt x="68" y="1"/>
                    <a:pt x="68" y="1"/>
                  </a:cubicBezTo>
                  <a:cubicBezTo>
                    <a:pt x="68" y="1"/>
                    <a:pt x="69" y="1"/>
                    <a:pt x="70" y="3"/>
                  </a:cubicBezTo>
                  <a:cubicBezTo>
                    <a:pt x="70" y="3"/>
                    <a:pt x="71" y="4"/>
                    <a:pt x="73" y="6"/>
                  </a:cubicBezTo>
                  <a:cubicBezTo>
                    <a:pt x="76" y="10"/>
                    <a:pt x="78" y="12"/>
                    <a:pt x="79" y="13"/>
                  </a:cubicBezTo>
                  <a:cubicBezTo>
                    <a:pt x="79" y="13"/>
                    <a:pt x="79" y="14"/>
                    <a:pt x="79" y="14"/>
                  </a:cubicBezTo>
                  <a:cubicBezTo>
                    <a:pt x="79" y="14"/>
                    <a:pt x="79" y="15"/>
                    <a:pt x="78" y="15"/>
                  </a:cubicBezTo>
                  <a:cubicBezTo>
                    <a:pt x="78" y="15"/>
                    <a:pt x="77" y="15"/>
                    <a:pt x="77" y="15"/>
                  </a:cubicBezTo>
                  <a:cubicBezTo>
                    <a:pt x="77" y="15"/>
                    <a:pt x="76" y="15"/>
                    <a:pt x="76" y="15"/>
                  </a:cubicBezTo>
                  <a:cubicBezTo>
                    <a:pt x="75" y="14"/>
                    <a:pt x="74" y="12"/>
                    <a:pt x="71" y="9"/>
                  </a:cubicBezTo>
                  <a:cubicBezTo>
                    <a:pt x="69" y="7"/>
                    <a:pt x="67" y="5"/>
                    <a:pt x="67" y="3"/>
                  </a:cubicBezTo>
                  <a:cubicBezTo>
                    <a:pt x="67" y="2"/>
                    <a:pt x="66" y="2"/>
                    <a:pt x="66" y="2"/>
                  </a:cubicBezTo>
                  <a:cubicBezTo>
                    <a:pt x="66" y="2"/>
                    <a:pt x="67" y="1"/>
                    <a:pt x="67" y="1"/>
                  </a:cubicBezTo>
                  <a:cubicBezTo>
                    <a:pt x="67" y="1"/>
                    <a:pt x="67" y="1"/>
                    <a:pt x="68" y="1"/>
                  </a:cubicBezTo>
                  <a:cubicBezTo>
                    <a:pt x="68" y="1"/>
                    <a:pt x="68" y="1"/>
                    <a:pt x="68" y="1"/>
                  </a:cubicBezTo>
                  <a:cubicBezTo>
                    <a:pt x="68" y="1"/>
                    <a:pt x="68" y="1"/>
                    <a:pt x="69" y="1"/>
                  </a:cubicBezTo>
                  <a:close/>
                  <a:moveTo>
                    <a:pt x="124" y="26"/>
                  </a:moveTo>
                  <a:cubicBezTo>
                    <a:pt x="135" y="13"/>
                    <a:pt x="148" y="4"/>
                    <a:pt x="162" y="0"/>
                  </a:cubicBezTo>
                  <a:cubicBezTo>
                    <a:pt x="162" y="0"/>
                    <a:pt x="162" y="0"/>
                    <a:pt x="162" y="0"/>
                  </a:cubicBezTo>
                  <a:cubicBezTo>
                    <a:pt x="163" y="0"/>
                    <a:pt x="163" y="0"/>
                    <a:pt x="163" y="1"/>
                  </a:cubicBezTo>
                  <a:cubicBezTo>
                    <a:pt x="163" y="1"/>
                    <a:pt x="163" y="1"/>
                    <a:pt x="163" y="1"/>
                  </a:cubicBezTo>
                  <a:cubicBezTo>
                    <a:pt x="163" y="2"/>
                    <a:pt x="163" y="2"/>
                    <a:pt x="162" y="2"/>
                  </a:cubicBezTo>
                  <a:cubicBezTo>
                    <a:pt x="134" y="14"/>
                    <a:pt x="115" y="35"/>
                    <a:pt x="107" y="66"/>
                  </a:cubicBezTo>
                  <a:cubicBezTo>
                    <a:pt x="104" y="75"/>
                    <a:pt x="103" y="84"/>
                    <a:pt x="103" y="92"/>
                  </a:cubicBezTo>
                  <a:cubicBezTo>
                    <a:pt x="103" y="96"/>
                    <a:pt x="104" y="101"/>
                    <a:pt x="104" y="105"/>
                  </a:cubicBezTo>
                  <a:cubicBezTo>
                    <a:pt x="107" y="120"/>
                    <a:pt x="114" y="130"/>
                    <a:pt x="126" y="135"/>
                  </a:cubicBezTo>
                  <a:cubicBezTo>
                    <a:pt x="130" y="137"/>
                    <a:pt x="134" y="138"/>
                    <a:pt x="139" y="138"/>
                  </a:cubicBezTo>
                  <a:cubicBezTo>
                    <a:pt x="146" y="138"/>
                    <a:pt x="154" y="134"/>
                    <a:pt x="162" y="127"/>
                  </a:cubicBezTo>
                  <a:cubicBezTo>
                    <a:pt x="172" y="119"/>
                    <a:pt x="176" y="109"/>
                    <a:pt x="176" y="99"/>
                  </a:cubicBezTo>
                  <a:cubicBezTo>
                    <a:pt x="176" y="97"/>
                    <a:pt x="176" y="94"/>
                    <a:pt x="175" y="91"/>
                  </a:cubicBezTo>
                  <a:cubicBezTo>
                    <a:pt x="173" y="85"/>
                    <a:pt x="170" y="80"/>
                    <a:pt x="165" y="75"/>
                  </a:cubicBezTo>
                  <a:cubicBezTo>
                    <a:pt x="159" y="72"/>
                    <a:pt x="154" y="70"/>
                    <a:pt x="148" y="70"/>
                  </a:cubicBezTo>
                  <a:cubicBezTo>
                    <a:pt x="147" y="70"/>
                    <a:pt x="147" y="70"/>
                    <a:pt x="147" y="70"/>
                  </a:cubicBezTo>
                  <a:cubicBezTo>
                    <a:pt x="130" y="71"/>
                    <a:pt x="121" y="74"/>
                    <a:pt x="121" y="79"/>
                  </a:cubicBezTo>
                  <a:cubicBezTo>
                    <a:pt x="121" y="81"/>
                    <a:pt x="120" y="82"/>
                    <a:pt x="119" y="82"/>
                  </a:cubicBezTo>
                  <a:cubicBezTo>
                    <a:pt x="117" y="82"/>
                    <a:pt x="116" y="81"/>
                    <a:pt x="116" y="79"/>
                  </a:cubicBezTo>
                  <a:cubicBezTo>
                    <a:pt x="117" y="74"/>
                    <a:pt x="122" y="70"/>
                    <a:pt x="133" y="68"/>
                  </a:cubicBezTo>
                  <a:cubicBezTo>
                    <a:pt x="138" y="66"/>
                    <a:pt x="143" y="66"/>
                    <a:pt x="147" y="66"/>
                  </a:cubicBezTo>
                  <a:cubicBezTo>
                    <a:pt x="154" y="66"/>
                    <a:pt x="161" y="68"/>
                    <a:pt x="166" y="71"/>
                  </a:cubicBezTo>
                  <a:cubicBezTo>
                    <a:pt x="175" y="78"/>
                    <a:pt x="180" y="86"/>
                    <a:pt x="180" y="96"/>
                  </a:cubicBezTo>
                  <a:cubicBezTo>
                    <a:pt x="180" y="99"/>
                    <a:pt x="180" y="101"/>
                    <a:pt x="179" y="103"/>
                  </a:cubicBezTo>
                  <a:cubicBezTo>
                    <a:pt x="177" y="116"/>
                    <a:pt x="170" y="127"/>
                    <a:pt x="159" y="135"/>
                  </a:cubicBezTo>
                  <a:cubicBezTo>
                    <a:pt x="152" y="140"/>
                    <a:pt x="145" y="142"/>
                    <a:pt x="139" y="142"/>
                  </a:cubicBezTo>
                  <a:cubicBezTo>
                    <a:pt x="134" y="142"/>
                    <a:pt x="129" y="141"/>
                    <a:pt x="124" y="139"/>
                  </a:cubicBezTo>
                  <a:cubicBezTo>
                    <a:pt x="112" y="132"/>
                    <a:pt x="104" y="122"/>
                    <a:pt x="101" y="107"/>
                  </a:cubicBezTo>
                  <a:cubicBezTo>
                    <a:pt x="100" y="102"/>
                    <a:pt x="99" y="97"/>
                    <a:pt x="99" y="91"/>
                  </a:cubicBezTo>
                  <a:cubicBezTo>
                    <a:pt x="99" y="83"/>
                    <a:pt x="100" y="75"/>
                    <a:pt x="103" y="67"/>
                  </a:cubicBezTo>
                  <a:cubicBezTo>
                    <a:pt x="107" y="52"/>
                    <a:pt x="114" y="38"/>
                    <a:pt x="124" y="26"/>
                  </a:cubicBezTo>
                  <a:close/>
                  <a:moveTo>
                    <a:pt x="109" y="109"/>
                  </a:moveTo>
                  <a:cubicBezTo>
                    <a:pt x="105" y="105"/>
                    <a:pt x="103" y="102"/>
                    <a:pt x="103" y="101"/>
                  </a:cubicBezTo>
                  <a:cubicBezTo>
                    <a:pt x="103" y="100"/>
                    <a:pt x="103" y="100"/>
                    <a:pt x="103" y="100"/>
                  </a:cubicBezTo>
                  <a:cubicBezTo>
                    <a:pt x="103" y="99"/>
                    <a:pt x="103" y="99"/>
                    <a:pt x="103" y="99"/>
                  </a:cubicBezTo>
                  <a:cubicBezTo>
                    <a:pt x="103" y="99"/>
                    <a:pt x="104" y="99"/>
                    <a:pt x="104" y="100"/>
                  </a:cubicBezTo>
                  <a:cubicBezTo>
                    <a:pt x="105" y="101"/>
                    <a:pt x="106" y="102"/>
                    <a:pt x="108" y="105"/>
                  </a:cubicBezTo>
                  <a:cubicBezTo>
                    <a:pt x="110" y="107"/>
                    <a:pt x="112" y="109"/>
                    <a:pt x="112" y="110"/>
                  </a:cubicBezTo>
                  <a:cubicBezTo>
                    <a:pt x="116" y="113"/>
                    <a:pt x="120" y="116"/>
                    <a:pt x="123" y="119"/>
                  </a:cubicBezTo>
                  <a:cubicBezTo>
                    <a:pt x="125" y="121"/>
                    <a:pt x="126" y="122"/>
                    <a:pt x="129" y="124"/>
                  </a:cubicBezTo>
                  <a:cubicBezTo>
                    <a:pt x="132" y="127"/>
                    <a:pt x="134" y="128"/>
                    <a:pt x="135" y="129"/>
                  </a:cubicBezTo>
                  <a:cubicBezTo>
                    <a:pt x="139" y="133"/>
                    <a:pt x="142" y="136"/>
                    <a:pt x="143" y="137"/>
                  </a:cubicBezTo>
                  <a:cubicBezTo>
                    <a:pt x="143" y="138"/>
                    <a:pt x="143" y="138"/>
                    <a:pt x="143" y="138"/>
                  </a:cubicBezTo>
                  <a:cubicBezTo>
                    <a:pt x="143" y="138"/>
                    <a:pt x="143" y="138"/>
                    <a:pt x="143" y="139"/>
                  </a:cubicBezTo>
                  <a:cubicBezTo>
                    <a:pt x="142" y="139"/>
                    <a:pt x="142" y="139"/>
                    <a:pt x="142" y="139"/>
                  </a:cubicBezTo>
                  <a:cubicBezTo>
                    <a:pt x="142" y="139"/>
                    <a:pt x="141" y="139"/>
                    <a:pt x="141" y="139"/>
                  </a:cubicBezTo>
                  <a:cubicBezTo>
                    <a:pt x="139" y="136"/>
                    <a:pt x="132" y="130"/>
                    <a:pt x="120" y="119"/>
                  </a:cubicBezTo>
                  <a:cubicBezTo>
                    <a:pt x="116" y="116"/>
                    <a:pt x="113" y="113"/>
                    <a:pt x="109" y="109"/>
                  </a:cubicBezTo>
                  <a:close/>
                  <a:moveTo>
                    <a:pt x="104" y="71"/>
                  </a:moveTo>
                  <a:cubicBezTo>
                    <a:pt x="104" y="71"/>
                    <a:pt x="105" y="71"/>
                    <a:pt x="105" y="71"/>
                  </a:cubicBezTo>
                  <a:cubicBezTo>
                    <a:pt x="105" y="71"/>
                    <a:pt x="105" y="71"/>
                    <a:pt x="105" y="71"/>
                  </a:cubicBezTo>
                  <a:cubicBezTo>
                    <a:pt x="105" y="71"/>
                    <a:pt x="105" y="71"/>
                    <a:pt x="105" y="71"/>
                  </a:cubicBezTo>
                  <a:cubicBezTo>
                    <a:pt x="105" y="71"/>
                    <a:pt x="105" y="72"/>
                    <a:pt x="105" y="72"/>
                  </a:cubicBezTo>
                  <a:cubicBezTo>
                    <a:pt x="105" y="72"/>
                    <a:pt x="105" y="72"/>
                    <a:pt x="105" y="72"/>
                  </a:cubicBezTo>
                  <a:cubicBezTo>
                    <a:pt x="106" y="72"/>
                    <a:pt x="109" y="75"/>
                    <a:pt x="115" y="79"/>
                  </a:cubicBezTo>
                  <a:cubicBezTo>
                    <a:pt x="122" y="87"/>
                    <a:pt x="128" y="92"/>
                    <a:pt x="133" y="97"/>
                  </a:cubicBezTo>
                  <a:cubicBezTo>
                    <a:pt x="136" y="100"/>
                    <a:pt x="141" y="106"/>
                    <a:pt x="148" y="114"/>
                  </a:cubicBezTo>
                  <a:cubicBezTo>
                    <a:pt x="155" y="122"/>
                    <a:pt x="160" y="128"/>
                    <a:pt x="164" y="132"/>
                  </a:cubicBezTo>
                  <a:cubicBezTo>
                    <a:pt x="164" y="132"/>
                    <a:pt x="165" y="132"/>
                    <a:pt x="165" y="132"/>
                  </a:cubicBezTo>
                  <a:cubicBezTo>
                    <a:pt x="165" y="132"/>
                    <a:pt x="164" y="133"/>
                    <a:pt x="164" y="133"/>
                  </a:cubicBezTo>
                  <a:cubicBezTo>
                    <a:pt x="164" y="133"/>
                    <a:pt x="164" y="133"/>
                    <a:pt x="164" y="133"/>
                  </a:cubicBezTo>
                  <a:cubicBezTo>
                    <a:pt x="163" y="133"/>
                    <a:pt x="163" y="133"/>
                    <a:pt x="163" y="133"/>
                  </a:cubicBezTo>
                  <a:cubicBezTo>
                    <a:pt x="158" y="129"/>
                    <a:pt x="152" y="122"/>
                    <a:pt x="145" y="113"/>
                  </a:cubicBezTo>
                  <a:cubicBezTo>
                    <a:pt x="137" y="104"/>
                    <a:pt x="131" y="97"/>
                    <a:pt x="126" y="93"/>
                  </a:cubicBezTo>
                  <a:cubicBezTo>
                    <a:pt x="118" y="84"/>
                    <a:pt x="112" y="79"/>
                    <a:pt x="108" y="76"/>
                  </a:cubicBezTo>
                  <a:cubicBezTo>
                    <a:pt x="105" y="73"/>
                    <a:pt x="104" y="72"/>
                    <a:pt x="104" y="71"/>
                  </a:cubicBezTo>
                  <a:cubicBezTo>
                    <a:pt x="104" y="71"/>
                    <a:pt x="104" y="71"/>
                    <a:pt x="104" y="71"/>
                  </a:cubicBezTo>
                  <a:cubicBezTo>
                    <a:pt x="104" y="71"/>
                    <a:pt x="104" y="71"/>
                    <a:pt x="104" y="71"/>
                  </a:cubicBezTo>
                  <a:close/>
                  <a:moveTo>
                    <a:pt x="113" y="97"/>
                  </a:moveTo>
                  <a:cubicBezTo>
                    <a:pt x="108" y="91"/>
                    <a:pt x="105" y="88"/>
                    <a:pt x="105" y="86"/>
                  </a:cubicBezTo>
                  <a:cubicBezTo>
                    <a:pt x="105" y="86"/>
                    <a:pt x="105" y="86"/>
                    <a:pt x="105" y="86"/>
                  </a:cubicBezTo>
                  <a:cubicBezTo>
                    <a:pt x="105" y="86"/>
                    <a:pt x="105" y="86"/>
                    <a:pt x="105" y="86"/>
                  </a:cubicBezTo>
                  <a:cubicBezTo>
                    <a:pt x="105" y="86"/>
                    <a:pt x="105" y="86"/>
                    <a:pt x="105" y="86"/>
                  </a:cubicBezTo>
                  <a:cubicBezTo>
                    <a:pt x="106" y="86"/>
                    <a:pt x="106" y="86"/>
                    <a:pt x="106" y="86"/>
                  </a:cubicBezTo>
                  <a:cubicBezTo>
                    <a:pt x="107" y="87"/>
                    <a:pt x="109" y="89"/>
                    <a:pt x="112" y="92"/>
                  </a:cubicBezTo>
                  <a:cubicBezTo>
                    <a:pt x="115" y="96"/>
                    <a:pt x="117" y="98"/>
                    <a:pt x="118" y="99"/>
                  </a:cubicBezTo>
                  <a:cubicBezTo>
                    <a:pt x="126" y="107"/>
                    <a:pt x="130" y="111"/>
                    <a:pt x="130" y="111"/>
                  </a:cubicBezTo>
                  <a:cubicBezTo>
                    <a:pt x="145" y="126"/>
                    <a:pt x="153" y="134"/>
                    <a:pt x="154" y="136"/>
                  </a:cubicBezTo>
                  <a:cubicBezTo>
                    <a:pt x="154" y="136"/>
                    <a:pt x="154" y="136"/>
                    <a:pt x="154" y="136"/>
                  </a:cubicBezTo>
                  <a:cubicBezTo>
                    <a:pt x="154" y="137"/>
                    <a:pt x="154" y="137"/>
                    <a:pt x="154" y="137"/>
                  </a:cubicBezTo>
                  <a:cubicBezTo>
                    <a:pt x="153" y="137"/>
                    <a:pt x="153" y="137"/>
                    <a:pt x="153" y="137"/>
                  </a:cubicBezTo>
                  <a:cubicBezTo>
                    <a:pt x="153" y="137"/>
                    <a:pt x="152" y="137"/>
                    <a:pt x="152" y="136"/>
                  </a:cubicBezTo>
                  <a:cubicBezTo>
                    <a:pt x="150" y="132"/>
                    <a:pt x="147" y="127"/>
                    <a:pt x="141" y="122"/>
                  </a:cubicBezTo>
                  <a:cubicBezTo>
                    <a:pt x="132" y="116"/>
                    <a:pt x="127" y="112"/>
                    <a:pt x="126" y="110"/>
                  </a:cubicBezTo>
                  <a:cubicBezTo>
                    <a:pt x="127" y="111"/>
                    <a:pt x="127" y="111"/>
                    <a:pt x="127" y="111"/>
                  </a:cubicBezTo>
                  <a:cubicBezTo>
                    <a:pt x="126" y="111"/>
                    <a:pt x="122" y="106"/>
                    <a:pt x="113" y="97"/>
                  </a:cubicBezTo>
                  <a:close/>
                  <a:moveTo>
                    <a:pt x="110" y="59"/>
                  </a:moveTo>
                  <a:cubicBezTo>
                    <a:pt x="110" y="59"/>
                    <a:pt x="111" y="59"/>
                    <a:pt x="111" y="59"/>
                  </a:cubicBezTo>
                  <a:cubicBezTo>
                    <a:pt x="111" y="59"/>
                    <a:pt x="110" y="59"/>
                    <a:pt x="110" y="59"/>
                  </a:cubicBezTo>
                  <a:cubicBezTo>
                    <a:pt x="110" y="59"/>
                    <a:pt x="110" y="59"/>
                    <a:pt x="110" y="59"/>
                  </a:cubicBezTo>
                  <a:cubicBezTo>
                    <a:pt x="110" y="59"/>
                    <a:pt x="110" y="59"/>
                    <a:pt x="110" y="59"/>
                  </a:cubicBezTo>
                  <a:cubicBezTo>
                    <a:pt x="109" y="59"/>
                    <a:pt x="109" y="59"/>
                    <a:pt x="109" y="59"/>
                  </a:cubicBezTo>
                  <a:cubicBezTo>
                    <a:pt x="109" y="59"/>
                    <a:pt x="109" y="59"/>
                    <a:pt x="109" y="58"/>
                  </a:cubicBezTo>
                  <a:cubicBezTo>
                    <a:pt x="109" y="58"/>
                    <a:pt x="109" y="58"/>
                    <a:pt x="110" y="58"/>
                  </a:cubicBezTo>
                  <a:cubicBezTo>
                    <a:pt x="110" y="58"/>
                    <a:pt x="110" y="58"/>
                    <a:pt x="110" y="58"/>
                  </a:cubicBezTo>
                  <a:cubicBezTo>
                    <a:pt x="110" y="58"/>
                    <a:pt x="110" y="58"/>
                    <a:pt x="110" y="58"/>
                  </a:cubicBezTo>
                  <a:cubicBezTo>
                    <a:pt x="110" y="58"/>
                    <a:pt x="111" y="59"/>
                    <a:pt x="111" y="59"/>
                  </a:cubicBezTo>
                  <a:cubicBezTo>
                    <a:pt x="112" y="60"/>
                    <a:pt x="113" y="61"/>
                    <a:pt x="114" y="62"/>
                  </a:cubicBezTo>
                  <a:cubicBezTo>
                    <a:pt x="116" y="63"/>
                    <a:pt x="117" y="65"/>
                    <a:pt x="120" y="67"/>
                  </a:cubicBezTo>
                  <a:cubicBezTo>
                    <a:pt x="123" y="69"/>
                    <a:pt x="125" y="71"/>
                    <a:pt x="126" y="72"/>
                  </a:cubicBezTo>
                  <a:cubicBezTo>
                    <a:pt x="126" y="72"/>
                    <a:pt x="126" y="72"/>
                    <a:pt x="126" y="72"/>
                  </a:cubicBezTo>
                  <a:cubicBezTo>
                    <a:pt x="126" y="73"/>
                    <a:pt x="126" y="73"/>
                    <a:pt x="126" y="73"/>
                  </a:cubicBezTo>
                  <a:cubicBezTo>
                    <a:pt x="125" y="73"/>
                    <a:pt x="125" y="73"/>
                    <a:pt x="125" y="73"/>
                  </a:cubicBezTo>
                  <a:cubicBezTo>
                    <a:pt x="125" y="73"/>
                    <a:pt x="125" y="73"/>
                    <a:pt x="125" y="73"/>
                  </a:cubicBezTo>
                  <a:cubicBezTo>
                    <a:pt x="121" y="71"/>
                    <a:pt x="117" y="68"/>
                    <a:pt x="112" y="63"/>
                  </a:cubicBezTo>
                  <a:cubicBezTo>
                    <a:pt x="110" y="60"/>
                    <a:pt x="109" y="58"/>
                    <a:pt x="108" y="58"/>
                  </a:cubicBezTo>
                  <a:cubicBezTo>
                    <a:pt x="108" y="58"/>
                    <a:pt x="109" y="58"/>
                    <a:pt x="109" y="58"/>
                  </a:cubicBezTo>
                  <a:cubicBezTo>
                    <a:pt x="109" y="58"/>
                    <a:pt x="109" y="58"/>
                    <a:pt x="109" y="58"/>
                  </a:cubicBezTo>
                  <a:cubicBezTo>
                    <a:pt x="109" y="58"/>
                    <a:pt x="110" y="58"/>
                    <a:pt x="110" y="59"/>
                  </a:cubicBezTo>
                  <a:close/>
                  <a:moveTo>
                    <a:pt x="114" y="47"/>
                  </a:moveTo>
                  <a:cubicBezTo>
                    <a:pt x="114" y="47"/>
                    <a:pt x="114" y="47"/>
                    <a:pt x="114" y="47"/>
                  </a:cubicBezTo>
                  <a:cubicBezTo>
                    <a:pt x="114" y="49"/>
                    <a:pt x="116" y="52"/>
                    <a:pt x="120" y="57"/>
                  </a:cubicBezTo>
                  <a:cubicBezTo>
                    <a:pt x="123" y="60"/>
                    <a:pt x="125" y="62"/>
                    <a:pt x="128" y="64"/>
                  </a:cubicBezTo>
                  <a:cubicBezTo>
                    <a:pt x="130" y="67"/>
                    <a:pt x="132" y="68"/>
                    <a:pt x="133" y="69"/>
                  </a:cubicBezTo>
                  <a:cubicBezTo>
                    <a:pt x="134" y="69"/>
                    <a:pt x="134" y="69"/>
                    <a:pt x="134" y="68"/>
                  </a:cubicBezTo>
                  <a:cubicBezTo>
                    <a:pt x="134" y="68"/>
                    <a:pt x="134" y="68"/>
                    <a:pt x="134" y="68"/>
                  </a:cubicBezTo>
                  <a:cubicBezTo>
                    <a:pt x="134" y="68"/>
                    <a:pt x="134" y="67"/>
                    <a:pt x="134" y="67"/>
                  </a:cubicBezTo>
                  <a:cubicBezTo>
                    <a:pt x="133" y="66"/>
                    <a:pt x="131" y="64"/>
                    <a:pt x="129" y="62"/>
                  </a:cubicBezTo>
                  <a:cubicBezTo>
                    <a:pt x="126" y="60"/>
                    <a:pt x="125" y="59"/>
                    <a:pt x="123" y="57"/>
                  </a:cubicBezTo>
                  <a:cubicBezTo>
                    <a:pt x="121" y="55"/>
                    <a:pt x="120" y="53"/>
                    <a:pt x="118" y="51"/>
                  </a:cubicBezTo>
                  <a:cubicBezTo>
                    <a:pt x="116" y="49"/>
                    <a:pt x="115" y="47"/>
                    <a:pt x="115" y="47"/>
                  </a:cubicBezTo>
                  <a:cubicBezTo>
                    <a:pt x="115" y="47"/>
                    <a:pt x="115" y="47"/>
                    <a:pt x="115" y="47"/>
                  </a:cubicBezTo>
                  <a:cubicBezTo>
                    <a:pt x="115" y="47"/>
                    <a:pt x="115" y="47"/>
                    <a:pt x="114" y="47"/>
                  </a:cubicBezTo>
                  <a:cubicBezTo>
                    <a:pt x="114" y="47"/>
                    <a:pt x="114" y="47"/>
                    <a:pt x="114" y="47"/>
                  </a:cubicBezTo>
                  <a:cubicBezTo>
                    <a:pt x="114" y="47"/>
                    <a:pt x="114" y="47"/>
                    <a:pt x="114" y="47"/>
                  </a:cubicBezTo>
                  <a:close/>
                  <a:moveTo>
                    <a:pt x="125" y="48"/>
                  </a:moveTo>
                  <a:cubicBezTo>
                    <a:pt x="123" y="46"/>
                    <a:pt x="121" y="43"/>
                    <a:pt x="119" y="40"/>
                  </a:cubicBezTo>
                  <a:cubicBezTo>
                    <a:pt x="118" y="39"/>
                    <a:pt x="118" y="39"/>
                    <a:pt x="118" y="39"/>
                  </a:cubicBezTo>
                  <a:cubicBezTo>
                    <a:pt x="118" y="39"/>
                    <a:pt x="118" y="39"/>
                    <a:pt x="119" y="38"/>
                  </a:cubicBezTo>
                  <a:cubicBezTo>
                    <a:pt x="119" y="38"/>
                    <a:pt x="119" y="38"/>
                    <a:pt x="119" y="38"/>
                  </a:cubicBezTo>
                  <a:cubicBezTo>
                    <a:pt x="120" y="38"/>
                    <a:pt x="120" y="38"/>
                    <a:pt x="120" y="38"/>
                  </a:cubicBezTo>
                  <a:cubicBezTo>
                    <a:pt x="123" y="42"/>
                    <a:pt x="125" y="45"/>
                    <a:pt x="127" y="48"/>
                  </a:cubicBezTo>
                  <a:cubicBezTo>
                    <a:pt x="132" y="53"/>
                    <a:pt x="134" y="55"/>
                    <a:pt x="134" y="55"/>
                  </a:cubicBezTo>
                  <a:cubicBezTo>
                    <a:pt x="134" y="55"/>
                    <a:pt x="134" y="55"/>
                    <a:pt x="134" y="55"/>
                  </a:cubicBezTo>
                  <a:cubicBezTo>
                    <a:pt x="134" y="55"/>
                    <a:pt x="134" y="55"/>
                    <a:pt x="134" y="56"/>
                  </a:cubicBezTo>
                  <a:cubicBezTo>
                    <a:pt x="134" y="56"/>
                    <a:pt x="134" y="56"/>
                    <a:pt x="134" y="56"/>
                  </a:cubicBezTo>
                  <a:cubicBezTo>
                    <a:pt x="134" y="56"/>
                    <a:pt x="134" y="56"/>
                    <a:pt x="133" y="56"/>
                  </a:cubicBezTo>
                  <a:cubicBezTo>
                    <a:pt x="133" y="56"/>
                    <a:pt x="133" y="56"/>
                    <a:pt x="133" y="56"/>
                  </a:cubicBezTo>
                  <a:cubicBezTo>
                    <a:pt x="131" y="55"/>
                    <a:pt x="129" y="52"/>
                    <a:pt x="125" y="48"/>
                  </a:cubicBezTo>
                  <a:close/>
                  <a:moveTo>
                    <a:pt x="136" y="87"/>
                  </a:moveTo>
                  <a:cubicBezTo>
                    <a:pt x="131" y="82"/>
                    <a:pt x="127" y="78"/>
                    <a:pt x="124" y="75"/>
                  </a:cubicBezTo>
                  <a:cubicBezTo>
                    <a:pt x="124" y="75"/>
                    <a:pt x="124" y="75"/>
                    <a:pt x="124" y="75"/>
                  </a:cubicBezTo>
                  <a:cubicBezTo>
                    <a:pt x="124" y="74"/>
                    <a:pt x="124" y="74"/>
                    <a:pt x="124" y="74"/>
                  </a:cubicBezTo>
                  <a:cubicBezTo>
                    <a:pt x="125" y="74"/>
                    <a:pt x="125" y="73"/>
                    <a:pt x="125" y="73"/>
                  </a:cubicBezTo>
                  <a:cubicBezTo>
                    <a:pt x="125" y="73"/>
                    <a:pt x="125" y="74"/>
                    <a:pt x="126" y="74"/>
                  </a:cubicBezTo>
                  <a:cubicBezTo>
                    <a:pt x="128" y="76"/>
                    <a:pt x="132" y="80"/>
                    <a:pt x="139" y="86"/>
                  </a:cubicBezTo>
                  <a:cubicBezTo>
                    <a:pt x="144" y="91"/>
                    <a:pt x="149" y="95"/>
                    <a:pt x="152" y="98"/>
                  </a:cubicBezTo>
                  <a:cubicBezTo>
                    <a:pt x="162" y="109"/>
                    <a:pt x="168" y="117"/>
                    <a:pt x="169" y="121"/>
                  </a:cubicBezTo>
                  <a:cubicBezTo>
                    <a:pt x="169" y="122"/>
                    <a:pt x="169" y="122"/>
                    <a:pt x="169" y="122"/>
                  </a:cubicBezTo>
                  <a:cubicBezTo>
                    <a:pt x="169" y="122"/>
                    <a:pt x="169" y="122"/>
                    <a:pt x="169" y="122"/>
                  </a:cubicBezTo>
                  <a:cubicBezTo>
                    <a:pt x="168" y="122"/>
                    <a:pt x="168" y="122"/>
                    <a:pt x="168" y="122"/>
                  </a:cubicBezTo>
                  <a:cubicBezTo>
                    <a:pt x="168" y="122"/>
                    <a:pt x="168" y="122"/>
                    <a:pt x="167" y="122"/>
                  </a:cubicBezTo>
                  <a:cubicBezTo>
                    <a:pt x="166" y="118"/>
                    <a:pt x="160" y="110"/>
                    <a:pt x="149" y="98"/>
                  </a:cubicBezTo>
                  <a:cubicBezTo>
                    <a:pt x="146" y="96"/>
                    <a:pt x="142" y="92"/>
                    <a:pt x="136" y="87"/>
                  </a:cubicBezTo>
                  <a:close/>
                  <a:moveTo>
                    <a:pt x="134" y="38"/>
                  </a:moveTo>
                  <a:cubicBezTo>
                    <a:pt x="131" y="35"/>
                    <a:pt x="128" y="32"/>
                    <a:pt x="126" y="30"/>
                  </a:cubicBezTo>
                  <a:cubicBezTo>
                    <a:pt x="126" y="30"/>
                    <a:pt x="126" y="29"/>
                    <a:pt x="126" y="29"/>
                  </a:cubicBezTo>
                  <a:cubicBezTo>
                    <a:pt x="126" y="29"/>
                    <a:pt x="126" y="29"/>
                    <a:pt x="126" y="29"/>
                  </a:cubicBezTo>
                  <a:cubicBezTo>
                    <a:pt x="126" y="28"/>
                    <a:pt x="126" y="28"/>
                    <a:pt x="127" y="28"/>
                  </a:cubicBezTo>
                  <a:cubicBezTo>
                    <a:pt x="127" y="28"/>
                    <a:pt x="127" y="28"/>
                    <a:pt x="127" y="29"/>
                  </a:cubicBezTo>
                  <a:cubicBezTo>
                    <a:pt x="129" y="31"/>
                    <a:pt x="132" y="33"/>
                    <a:pt x="135" y="37"/>
                  </a:cubicBezTo>
                  <a:cubicBezTo>
                    <a:pt x="140" y="40"/>
                    <a:pt x="142" y="43"/>
                    <a:pt x="143" y="44"/>
                  </a:cubicBezTo>
                  <a:cubicBezTo>
                    <a:pt x="143" y="44"/>
                    <a:pt x="143" y="44"/>
                    <a:pt x="143" y="44"/>
                  </a:cubicBezTo>
                  <a:cubicBezTo>
                    <a:pt x="143" y="44"/>
                    <a:pt x="143" y="45"/>
                    <a:pt x="143" y="45"/>
                  </a:cubicBezTo>
                  <a:cubicBezTo>
                    <a:pt x="143" y="45"/>
                    <a:pt x="143" y="45"/>
                    <a:pt x="143" y="45"/>
                  </a:cubicBezTo>
                  <a:cubicBezTo>
                    <a:pt x="142" y="45"/>
                    <a:pt x="142" y="45"/>
                    <a:pt x="142" y="45"/>
                  </a:cubicBezTo>
                  <a:cubicBezTo>
                    <a:pt x="142" y="45"/>
                    <a:pt x="139" y="42"/>
                    <a:pt x="134" y="38"/>
                  </a:cubicBezTo>
                  <a:close/>
                  <a:moveTo>
                    <a:pt x="173" y="18"/>
                  </a:moveTo>
                  <a:cubicBezTo>
                    <a:pt x="173" y="18"/>
                    <a:pt x="173" y="18"/>
                    <a:pt x="173" y="18"/>
                  </a:cubicBezTo>
                  <a:cubicBezTo>
                    <a:pt x="173" y="18"/>
                    <a:pt x="173" y="19"/>
                    <a:pt x="173" y="19"/>
                  </a:cubicBezTo>
                  <a:cubicBezTo>
                    <a:pt x="162" y="22"/>
                    <a:pt x="154" y="29"/>
                    <a:pt x="147" y="39"/>
                  </a:cubicBezTo>
                  <a:cubicBezTo>
                    <a:pt x="141" y="48"/>
                    <a:pt x="137" y="58"/>
                    <a:pt x="134" y="68"/>
                  </a:cubicBezTo>
                  <a:cubicBezTo>
                    <a:pt x="134" y="68"/>
                    <a:pt x="133" y="69"/>
                    <a:pt x="133" y="69"/>
                  </a:cubicBezTo>
                  <a:cubicBezTo>
                    <a:pt x="132" y="69"/>
                    <a:pt x="132" y="69"/>
                    <a:pt x="132" y="69"/>
                  </a:cubicBezTo>
                  <a:cubicBezTo>
                    <a:pt x="131" y="69"/>
                    <a:pt x="131" y="68"/>
                    <a:pt x="131" y="67"/>
                  </a:cubicBezTo>
                  <a:cubicBezTo>
                    <a:pt x="131" y="67"/>
                    <a:pt x="131" y="67"/>
                    <a:pt x="131" y="67"/>
                  </a:cubicBezTo>
                  <a:cubicBezTo>
                    <a:pt x="134" y="54"/>
                    <a:pt x="140" y="42"/>
                    <a:pt x="147" y="33"/>
                  </a:cubicBezTo>
                  <a:cubicBezTo>
                    <a:pt x="155" y="22"/>
                    <a:pt x="163" y="17"/>
                    <a:pt x="169" y="17"/>
                  </a:cubicBezTo>
                  <a:cubicBezTo>
                    <a:pt x="171" y="17"/>
                    <a:pt x="172" y="17"/>
                    <a:pt x="173" y="18"/>
                  </a:cubicBezTo>
                  <a:close/>
                  <a:moveTo>
                    <a:pt x="143" y="31"/>
                  </a:moveTo>
                  <a:cubicBezTo>
                    <a:pt x="140" y="28"/>
                    <a:pt x="137" y="26"/>
                    <a:pt x="134" y="24"/>
                  </a:cubicBezTo>
                  <a:cubicBezTo>
                    <a:pt x="134" y="24"/>
                    <a:pt x="133" y="24"/>
                    <a:pt x="133" y="23"/>
                  </a:cubicBezTo>
                  <a:cubicBezTo>
                    <a:pt x="133" y="23"/>
                    <a:pt x="133" y="23"/>
                    <a:pt x="134" y="23"/>
                  </a:cubicBezTo>
                  <a:cubicBezTo>
                    <a:pt x="134" y="22"/>
                    <a:pt x="134" y="22"/>
                    <a:pt x="134" y="22"/>
                  </a:cubicBezTo>
                  <a:cubicBezTo>
                    <a:pt x="135" y="22"/>
                    <a:pt x="135" y="22"/>
                    <a:pt x="135" y="22"/>
                  </a:cubicBezTo>
                  <a:cubicBezTo>
                    <a:pt x="142" y="27"/>
                    <a:pt x="148" y="31"/>
                    <a:pt x="151" y="36"/>
                  </a:cubicBezTo>
                  <a:cubicBezTo>
                    <a:pt x="152" y="36"/>
                    <a:pt x="152" y="36"/>
                    <a:pt x="152" y="36"/>
                  </a:cubicBezTo>
                  <a:cubicBezTo>
                    <a:pt x="152" y="36"/>
                    <a:pt x="152" y="37"/>
                    <a:pt x="151" y="37"/>
                  </a:cubicBezTo>
                  <a:cubicBezTo>
                    <a:pt x="151" y="37"/>
                    <a:pt x="151" y="37"/>
                    <a:pt x="151" y="37"/>
                  </a:cubicBezTo>
                  <a:cubicBezTo>
                    <a:pt x="150" y="37"/>
                    <a:pt x="150" y="37"/>
                    <a:pt x="150" y="37"/>
                  </a:cubicBezTo>
                  <a:cubicBezTo>
                    <a:pt x="150" y="37"/>
                    <a:pt x="148" y="35"/>
                    <a:pt x="143" y="31"/>
                  </a:cubicBezTo>
                  <a:close/>
                  <a:moveTo>
                    <a:pt x="155" y="89"/>
                  </a:moveTo>
                  <a:cubicBezTo>
                    <a:pt x="146" y="82"/>
                    <a:pt x="140" y="76"/>
                    <a:pt x="137" y="72"/>
                  </a:cubicBezTo>
                  <a:cubicBezTo>
                    <a:pt x="137" y="71"/>
                    <a:pt x="137" y="71"/>
                    <a:pt x="137" y="71"/>
                  </a:cubicBezTo>
                  <a:cubicBezTo>
                    <a:pt x="137" y="71"/>
                    <a:pt x="137" y="71"/>
                    <a:pt x="137" y="71"/>
                  </a:cubicBezTo>
                  <a:cubicBezTo>
                    <a:pt x="137" y="70"/>
                    <a:pt x="138" y="70"/>
                    <a:pt x="138" y="70"/>
                  </a:cubicBezTo>
                  <a:cubicBezTo>
                    <a:pt x="138" y="70"/>
                    <a:pt x="138" y="70"/>
                    <a:pt x="139" y="71"/>
                  </a:cubicBezTo>
                  <a:cubicBezTo>
                    <a:pt x="141" y="74"/>
                    <a:pt x="148" y="81"/>
                    <a:pt x="159" y="90"/>
                  </a:cubicBezTo>
                  <a:cubicBezTo>
                    <a:pt x="169" y="98"/>
                    <a:pt x="174" y="104"/>
                    <a:pt x="175" y="110"/>
                  </a:cubicBezTo>
                  <a:cubicBezTo>
                    <a:pt x="175" y="110"/>
                    <a:pt x="175" y="110"/>
                    <a:pt x="175" y="110"/>
                  </a:cubicBezTo>
                  <a:cubicBezTo>
                    <a:pt x="175" y="110"/>
                    <a:pt x="175" y="110"/>
                    <a:pt x="175" y="110"/>
                  </a:cubicBezTo>
                  <a:cubicBezTo>
                    <a:pt x="174" y="110"/>
                    <a:pt x="174" y="110"/>
                    <a:pt x="174" y="110"/>
                  </a:cubicBezTo>
                  <a:cubicBezTo>
                    <a:pt x="174" y="110"/>
                    <a:pt x="174" y="110"/>
                    <a:pt x="174" y="110"/>
                  </a:cubicBezTo>
                  <a:cubicBezTo>
                    <a:pt x="169" y="104"/>
                    <a:pt x="167" y="100"/>
                    <a:pt x="166" y="99"/>
                  </a:cubicBezTo>
                  <a:cubicBezTo>
                    <a:pt x="163" y="96"/>
                    <a:pt x="160" y="93"/>
                    <a:pt x="155" y="89"/>
                  </a:cubicBezTo>
                  <a:close/>
                  <a:moveTo>
                    <a:pt x="149" y="22"/>
                  </a:moveTo>
                  <a:cubicBezTo>
                    <a:pt x="146" y="20"/>
                    <a:pt x="143" y="18"/>
                    <a:pt x="141" y="17"/>
                  </a:cubicBezTo>
                  <a:cubicBezTo>
                    <a:pt x="141" y="17"/>
                    <a:pt x="140" y="17"/>
                    <a:pt x="140" y="16"/>
                  </a:cubicBezTo>
                  <a:cubicBezTo>
                    <a:pt x="140" y="16"/>
                    <a:pt x="140" y="16"/>
                    <a:pt x="141" y="16"/>
                  </a:cubicBezTo>
                  <a:cubicBezTo>
                    <a:pt x="141" y="15"/>
                    <a:pt x="141" y="15"/>
                    <a:pt x="141" y="15"/>
                  </a:cubicBezTo>
                  <a:cubicBezTo>
                    <a:pt x="142" y="15"/>
                    <a:pt x="142" y="15"/>
                    <a:pt x="142" y="15"/>
                  </a:cubicBezTo>
                  <a:cubicBezTo>
                    <a:pt x="144" y="16"/>
                    <a:pt x="147" y="18"/>
                    <a:pt x="150" y="21"/>
                  </a:cubicBezTo>
                  <a:cubicBezTo>
                    <a:pt x="154" y="24"/>
                    <a:pt x="157" y="26"/>
                    <a:pt x="157" y="26"/>
                  </a:cubicBezTo>
                  <a:cubicBezTo>
                    <a:pt x="157" y="26"/>
                    <a:pt x="157" y="26"/>
                    <a:pt x="157" y="26"/>
                  </a:cubicBezTo>
                  <a:cubicBezTo>
                    <a:pt x="157" y="26"/>
                    <a:pt x="157" y="27"/>
                    <a:pt x="157" y="27"/>
                  </a:cubicBezTo>
                  <a:cubicBezTo>
                    <a:pt x="157" y="27"/>
                    <a:pt x="157" y="27"/>
                    <a:pt x="157" y="27"/>
                  </a:cubicBezTo>
                  <a:cubicBezTo>
                    <a:pt x="156" y="27"/>
                    <a:pt x="156" y="27"/>
                    <a:pt x="156" y="27"/>
                  </a:cubicBezTo>
                  <a:cubicBezTo>
                    <a:pt x="155" y="27"/>
                    <a:pt x="153" y="25"/>
                    <a:pt x="149" y="22"/>
                  </a:cubicBezTo>
                  <a:close/>
                  <a:moveTo>
                    <a:pt x="153" y="8"/>
                  </a:moveTo>
                  <a:cubicBezTo>
                    <a:pt x="153" y="8"/>
                    <a:pt x="154" y="8"/>
                    <a:pt x="154" y="8"/>
                  </a:cubicBezTo>
                  <a:cubicBezTo>
                    <a:pt x="154" y="9"/>
                    <a:pt x="153" y="9"/>
                    <a:pt x="153" y="9"/>
                  </a:cubicBezTo>
                  <a:cubicBezTo>
                    <a:pt x="153" y="9"/>
                    <a:pt x="153" y="9"/>
                    <a:pt x="153" y="9"/>
                  </a:cubicBezTo>
                  <a:cubicBezTo>
                    <a:pt x="153" y="9"/>
                    <a:pt x="153" y="9"/>
                    <a:pt x="152" y="9"/>
                  </a:cubicBezTo>
                  <a:cubicBezTo>
                    <a:pt x="152" y="9"/>
                    <a:pt x="152" y="9"/>
                    <a:pt x="152" y="9"/>
                  </a:cubicBezTo>
                  <a:cubicBezTo>
                    <a:pt x="152" y="8"/>
                    <a:pt x="152" y="8"/>
                    <a:pt x="153" y="8"/>
                  </a:cubicBezTo>
                  <a:cubicBezTo>
                    <a:pt x="153" y="8"/>
                    <a:pt x="153" y="8"/>
                    <a:pt x="153" y="8"/>
                  </a:cubicBezTo>
                  <a:cubicBezTo>
                    <a:pt x="153" y="8"/>
                    <a:pt x="154" y="8"/>
                    <a:pt x="154" y="9"/>
                  </a:cubicBezTo>
                  <a:cubicBezTo>
                    <a:pt x="154" y="9"/>
                    <a:pt x="155" y="9"/>
                    <a:pt x="155" y="9"/>
                  </a:cubicBezTo>
                  <a:cubicBezTo>
                    <a:pt x="156" y="10"/>
                    <a:pt x="157" y="11"/>
                    <a:pt x="157" y="11"/>
                  </a:cubicBezTo>
                  <a:cubicBezTo>
                    <a:pt x="164" y="18"/>
                    <a:pt x="167" y="21"/>
                    <a:pt x="168" y="21"/>
                  </a:cubicBezTo>
                  <a:cubicBezTo>
                    <a:pt x="168" y="21"/>
                    <a:pt x="168" y="22"/>
                    <a:pt x="168" y="22"/>
                  </a:cubicBezTo>
                  <a:cubicBezTo>
                    <a:pt x="168" y="22"/>
                    <a:pt x="168" y="22"/>
                    <a:pt x="167" y="22"/>
                  </a:cubicBezTo>
                  <a:cubicBezTo>
                    <a:pt x="167" y="23"/>
                    <a:pt x="167" y="23"/>
                    <a:pt x="167" y="23"/>
                  </a:cubicBezTo>
                  <a:cubicBezTo>
                    <a:pt x="167" y="23"/>
                    <a:pt x="167" y="23"/>
                    <a:pt x="166" y="22"/>
                  </a:cubicBezTo>
                  <a:cubicBezTo>
                    <a:pt x="165" y="21"/>
                    <a:pt x="163" y="20"/>
                    <a:pt x="161" y="17"/>
                  </a:cubicBezTo>
                  <a:cubicBezTo>
                    <a:pt x="158" y="15"/>
                    <a:pt x="156" y="13"/>
                    <a:pt x="155" y="12"/>
                  </a:cubicBezTo>
                  <a:cubicBezTo>
                    <a:pt x="152" y="10"/>
                    <a:pt x="151" y="9"/>
                    <a:pt x="151" y="8"/>
                  </a:cubicBezTo>
                  <a:cubicBezTo>
                    <a:pt x="151" y="7"/>
                    <a:pt x="151" y="7"/>
                    <a:pt x="151" y="7"/>
                  </a:cubicBezTo>
                  <a:cubicBezTo>
                    <a:pt x="152" y="7"/>
                    <a:pt x="152" y="7"/>
                    <a:pt x="152" y="7"/>
                  </a:cubicBezTo>
                  <a:cubicBezTo>
                    <a:pt x="152" y="7"/>
                    <a:pt x="152" y="7"/>
                    <a:pt x="152" y="7"/>
                  </a:cubicBezTo>
                  <a:lnTo>
                    <a:pt x="153" y="8"/>
                  </a:lnTo>
                  <a:close/>
                  <a:moveTo>
                    <a:pt x="153" y="70"/>
                  </a:moveTo>
                  <a:cubicBezTo>
                    <a:pt x="153" y="71"/>
                    <a:pt x="154" y="72"/>
                    <a:pt x="154" y="72"/>
                  </a:cubicBezTo>
                  <a:cubicBezTo>
                    <a:pt x="154" y="72"/>
                    <a:pt x="154" y="73"/>
                    <a:pt x="154" y="73"/>
                  </a:cubicBezTo>
                  <a:cubicBezTo>
                    <a:pt x="154" y="73"/>
                    <a:pt x="154" y="73"/>
                    <a:pt x="154" y="73"/>
                  </a:cubicBezTo>
                  <a:cubicBezTo>
                    <a:pt x="154" y="73"/>
                    <a:pt x="154" y="73"/>
                    <a:pt x="154" y="73"/>
                  </a:cubicBezTo>
                  <a:cubicBezTo>
                    <a:pt x="153" y="73"/>
                    <a:pt x="153" y="73"/>
                    <a:pt x="153" y="73"/>
                  </a:cubicBezTo>
                  <a:cubicBezTo>
                    <a:pt x="153" y="72"/>
                    <a:pt x="152" y="71"/>
                    <a:pt x="151" y="71"/>
                  </a:cubicBezTo>
                  <a:cubicBezTo>
                    <a:pt x="152" y="70"/>
                    <a:pt x="152" y="70"/>
                    <a:pt x="152" y="70"/>
                  </a:cubicBezTo>
                  <a:cubicBezTo>
                    <a:pt x="152" y="69"/>
                    <a:pt x="156" y="74"/>
                    <a:pt x="165" y="82"/>
                  </a:cubicBezTo>
                  <a:cubicBezTo>
                    <a:pt x="170" y="88"/>
                    <a:pt x="173" y="92"/>
                    <a:pt x="174" y="94"/>
                  </a:cubicBezTo>
                  <a:cubicBezTo>
                    <a:pt x="174" y="94"/>
                    <a:pt x="174" y="95"/>
                    <a:pt x="174" y="95"/>
                  </a:cubicBezTo>
                  <a:cubicBezTo>
                    <a:pt x="174" y="95"/>
                    <a:pt x="174" y="95"/>
                    <a:pt x="174" y="95"/>
                  </a:cubicBezTo>
                  <a:cubicBezTo>
                    <a:pt x="174" y="95"/>
                    <a:pt x="174" y="95"/>
                    <a:pt x="173" y="95"/>
                  </a:cubicBezTo>
                  <a:cubicBezTo>
                    <a:pt x="173" y="95"/>
                    <a:pt x="173" y="95"/>
                    <a:pt x="173" y="95"/>
                  </a:cubicBezTo>
                  <a:cubicBezTo>
                    <a:pt x="172" y="94"/>
                    <a:pt x="170" y="92"/>
                    <a:pt x="168" y="89"/>
                  </a:cubicBezTo>
                  <a:cubicBezTo>
                    <a:pt x="165" y="86"/>
                    <a:pt x="164" y="84"/>
                    <a:pt x="162" y="83"/>
                  </a:cubicBezTo>
                  <a:cubicBezTo>
                    <a:pt x="155" y="75"/>
                    <a:pt x="151" y="71"/>
                    <a:pt x="151" y="71"/>
                  </a:cubicBezTo>
                  <a:cubicBezTo>
                    <a:pt x="151" y="70"/>
                    <a:pt x="151" y="70"/>
                    <a:pt x="151" y="70"/>
                  </a:cubicBezTo>
                  <a:cubicBezTo>
                    <a:pt x="151" y="70"/>
                    <a:pt x="151" y="70"/>
                    <a:pt x="151" y="70"/>
                  </a:cubicBezTo>
                  <a:cubicBezTo>
                    <a:pt x="151" y="69"/>
                    <a:pt x="152" y="69"/>
                    <a:pt x="152" y="69"/>
                  </a:cubicBezTo>
                  <a:cubicBezTo>
                    <a:pt x="152" y="69"/>
                    <a:pt x="152" y="70"/>
                    <a:pt x="153" y="70"/>
                  </a:cubicBezTo>
                  <a:close/>
                  <a:moveTo>
                    <a:pt x="162" y="1"/>
                  </a:moveTo>
                  <a:cubicBezTo>
                    <a:pt x="162" y="1"/>
                    <a:pt x="162" y="1"/>
                    <a:pt x="162" y="1"/>
                  </a:cubicBezTo>
                  <a:cubicBezTo>
                    <a:pt x="162" y="1"/>
                    <a:pt x="162" y="1"/>
                    <a:pt x="162" y="1"/>
                  </a:cubicBezTo>
                  <a:cubicBezTo>
                    <a:pt x="162" y="1"/>
                    <a:pt x="162" y="1"/>
                    <a:pt x="162" y="1"/>
                  </a:cubicBezTo>
                  <a:cubicBezTo>
                    <a:pt x="162" y="1"/>
                    <a:pt x="162" y="1"/>
                    <a:pt x="162" y="1"/>
                  </a:cubicBezTo>
                  <a:cubicBezTo>
                    <a:pt x="162" y="1"/>
                    <a:pt x="163" y="1"/>
                    <a:pt x="163" y="1"/>
                  </a:cubicBezTo>
                  <a:cubicBezTo>
                    <a:pt x="163" y="1"/>
                    <a:pt x="163" y="2"/>
                    <a:pt x="164" y="4"/>
                  </a:cubicBezTo>
                  <a:cubicBezTo>
                    <a:pt x="164" y="5"/>
                    <a:pt x="165" y="6"/>
                    <a:pt x="166" y="8"/>
                  </a:cubicBezTo>
                  <a:cubicBezTo>
                    <a:pt x="167" y="9"/>
                    <a:pt x="169" y="12"/>
                    <a:pt x="171" y="15"/>
                  </a:cubicBezTo>
                  <a:cubicBezTo>
                    <a:pt x="171" y="15"/>
                    <a:pt x="171" y="15"/>
                    <a:pt x="171" y="16"/>
                  </a:cubicBezTo>
                  <a:cubicBezTo>
                    <a:pt x="171" y="16"/>
                    <a:pt x="171" y="17"/>
                    <a:pt x="170" y="17"/>
                  </a:cubicBezTo>
                  <a:cubicBezTo>
                    <a:pt x="170" y="17"/>
                    <a:pt x="170" y="17"/>
                    <a:pt x="169" y="17"/>
                  </a:cubicBezTo>
                  <a:cubicBezTo>
                    <a:pt x="169" y="17"/>
                    <a:pt x="169" y="17"/>
                    <a:pt x="169" y="17"/>
                  </a:cubicBezTo>
                  <a:cubicBezTo>
                    <a:pt x="167" y="15"/>
                    <a:pt x="165" y="12"/>
                    <a:pt x="163" y="8"/>
                  </a:cubicBezTo>
                  <a:cubicBezTo>
                    <a:pt x="162" y="6"/>
                    <a:pt x="161" y="4"/>
                    <a:pt x="161" y="3"/>
                  </a:cubicBezTo>
                  <a:cubicBezTo>
                    <a:pt x="161" y="3"/>
                    <a:pt x="161" y="3"/>
                    <a:pt x="161" y="3"/>
                  </a:cubicBezTo>
                  <a:cubicBezTo>
                    <a:pt x="161" y="2"/>
                    <a:pt x="161" y="2"/>
                    <a:pt x="162" y="1"/>
                  </a:cubicBezTo>
                  <a:close/>
                </a:path>
              </a:pathLst>
            </a:custGeom>
            <a:solidFill>
              <a:schemeClr val="tx1"/>
            </a:solidFill>
            <a:ln>
              <a:noFill/>
            </a:ln>
          </p:spPr>
          <p:txBody>
            <a:bodyPr vert="horz" wrap="square" lIns="91440" tIns="45720" rIns="91440" bIns="45720" numCol="1" anchor="t" anchorCtr="0" compatLnSpc="1"/>
            <a:lstStyle/>
            <a:p>
              <a:endParaRPr lang="zh-CN" altLang="en-US"/>
            </a:p>
          </p:txBody>
        </p:sp>
      </p:grpSp>
      <p:sp>
        <p:nvSpPr>
          <p:cNvPr id="23" name="文本框 12"/>
          <p:cNvSpPr txBox="1"/>
          <p:nvPr/>
        </p:nvSpPr>
        <p:spPr>
          <a:xfrm>
            <a:off x="2002268" y="2110981"/>
            <a:ext cx="1811156" cy="1798665"/>
          </a:xfrm>
          <a:prstGeom prst="rect">
            <a:avLst/>
          </a:prstGeom>
          <a:noFill/>
        </p:spPr>
        <p:txBody>
          <a:bodyPr wrap="square" rtlCol="0"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lnSpc>
                <a:spcPct val="150000"/>
              </a:lnSpc>
              <a:spcBef>
                <a:spcPts val="600"/>
              </a:spcBef>
              <a:spcAft>
                <a:spcPts val="600"/>
              </a:spcAft>
            </a:pPr>
            <a:r>
              <a:rPr lang="zh-CN" altLang="en-US" sz="1000">
                <a:solidFill>
                  <a:schemeClr val="tx1">
                    <a:lumMod val="65000"/>
                    <a:lumOff val="35000"/>
                  </a:schemeClr>
                </a:solidFill>
              </a:rPr>
              <a:t>请在这里添加内容描述请在这里添加内容描述请在这里添加内容描述添加内容请在这里添加内容描述请在这里添加内容描述请在这里添加内容描述添加内容</a:t>
            </a:r>
            <a:endParaRPr lang="en-US" altLang="zh-CN" sz="1000">
              <a:solidFill>
                <a:schemeClr val="tx1">
                  <a:lumMod val="65000"/>
                  <a:lumOff val="35000"/>
                </a:schemeClr>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标题 23"/>
          <p:cNvSpPr>
            <a:spLocks noGrp="1"/>
          </p:cNvSpPr>
          <p:nvPr>
            <p:ph type="title" idx="4294967295"/>
          </p:nvPr>
        </p:nvSpPr>
        <p:spPr>
          <a:xfrm>
            <a:off x="362627" y="267361"/>
            <a:ext cx="2266950" cy="538162"/>
          </a:xfrm>
        </p:spPr>
        <p:txBody>
          <a:bodyPr/>
          <a:lstStyle/>
          <a:p>
            <a:pPr algn="dist"/>
            <a:r>
              <a:rPr lang="en-US" altLang="zh-CN">
                <a:latin typeface="+mj-ea"/>
              </a:rPr>
              <a:t>CONTENTS</a:t>
            </a:r>
            <a:endParaRPr lang="zh-CN" altLang="en-US">
              <a:latin typeface="+mj-ea"/>
            </a:endParaRPr>
          </a:p>
        </p:txBody>
      </p:sp>
      <p:sp>
        <p:nvSpPr>
          <p:cNvPr id="3" name="Shape 215"/>
          <p:cNvSpPr/>
          <p:nvPr/>
        </p:nvSpPr>
        <p:spPr>
          <a:xfrm>
            <a:off x="1496102" y="3723478"/>
            <a:ext cx="1703183" cy="33228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0"/>
                </a:lnTo>
                <a:lnTo>
                  <a:pt x="21600" y="0"/>
                </a:lnTo>
                <a:lnTo>
                  <a:pt x="21600" y="21600"/>
                </a:lnTo>
                <a:cubicBezTo>
                  <a:pt x="21600" y="21600"/>
                  <a:pt x="0" y="21600"/>
                  <a:pt x="0" y="21600"/>
                </a:cubicBezTo>
                <a:close/>
              </a:path>
            </a:pathLst>
          </a:custGeom>
          <a:solidFill>
            <a:schemeClr val="bg1">
              <a:lumMod val="95000"/>
            </a:schemeClr>
          </a:solidFill>
          <a:ln w="3175" cap="flat">
            <a:solidFill>
              <a:schemeClr val="tx1"/>
            </a:solidFill>
            <a:prstDash val="solid"/>
            <a:miter lim="400000"/>
          </a:ln>
          <a:effectLst/>
        </p:spPr>
        <p:txBody>
          <a:bodyPr wrap="square" lIns="38100" tIns="38100" rIns="38100" bIns="38100" numCol="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r>
              <a:rPr lang="zh-CN" altLang="en-US" sz="1400"/>
              <a:t>添加章节标题</a:t>
            </a:r>
          </a:p>
        </p:txBody>
      </p:sp>
      <p:sp>
        <p:nvSpPr>
          <p:cNvPr id="4" name="Shape 224"/>
          <p:cNvSpPr/>
          <p:nvPr/>
        </p:nvSpPr>
        <p:spPr>
          <a:xfrm>
            <a:off x="1489398" y="2816760"/>
            <a:ext cx="1708814" cy="3252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cubicBezTo>
                  <a:pt x="21600" y="0"/>
                  <a:pt x="0" y="0"/>
                  <a:pt x="0" y="0"/>
                </a:cubicBezTo>
                <a:close/>
              </a:path>
            </a:pathLst>
          </a:custGeom>
          <a:solidFill>
            <a:schemeClr val="bg1">
              <a:lumMod val="95000"/>
            </a:schemeClr>
          </a:solidFill>
          <a:ln w="3175" cap="flat">
            <a:solidFill>
              <a:schemeClr val="tx1"/>
            </a:solidFill>
            <a:prstDash val="solid"/>
            <a:miter lim="400000"/>
          </a:ln>
          <a:effectLst/>
        </p:spPr>
        <p:txBody>
          <a:bodyPr wrap="square" lIns="38100" tIns="38100" rIns="38100" bIns="38100" numCol="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r>
              <a:rPr lang="zh-CN" altLang="en-US" sz="1400"/>
              <a:t>添加章节标题</a:t>
            </a:r>
          </a:p>
        </p:txBody>
      </p:sp>
      <p:sp>
        <p:nvSpPr>
          <p:cNvPr id="5" name="Shape 230"/>
          <p:cNvSpPr/>
          <p:nvPr/>
        </p:nvSpPr>
        <p:spPr>
          <a:xfrm>
            <a:off x="1489766" y="1961701"/>
            <a:ext cx="1708505" cy="33651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cubicBezTo>
                  <a:pt x="21600" y="0"/>
                  <a:pt x="0" y="0"/>
                  <a:pt x="0" y="0"/>
                </a:cubicBezTo>
                <a:close/>
              </a:path>
            </a:pathLst>
          </a:custGeom>
          <a:solidFill>
            <a:schemeClr val="bg1">
              <a:lumMod val="95000"/>
            </a:schemeClr>
          </a:solidFill>
          <a:ln w="3175" cap="flat">
            <a:solidFill>
              <a:schemeClr val="tx1"/>
            </a:solidFill>
            <a:prstDash val="solid"/>
            <a:miter lim="400000"/>
          </a:ln>
          <a:effectLst/>
        </p:spPr>
        <p:txBody>
          <a:bodyPr wrap="square" lIns="38100" tIns="38100" rIns="38100" bIns="38100" numCol="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r>
              <a:rPr lang="zh-CN" altLang="en-US" sz="1400"/>
              <a:t>添加章节标题</a:t>
            </a:r>
            <a:endParaRPr sz="1400"/>
          </a:p>
        </p:txBody>
      </p:sp>
      <p:sp>
        <p:nvSpPr>
          <p:cNvPr id="6" name="Shape 233"/>
          <p:cNvSpPr/>
          <p:nvPr/>
        </p:nvSpPr>
        <p:spPr>
          <a:xfrm>
            <a:off x="5983776" y="3723478"/>
            <a:ext cx="1689989" cy="33228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0"/>
                </a:lnTo>
                <a:lnTo>
                  <a:pt x="0" y="0"/>
                </a:lnTo>
                <a:lnTo>
                  <a:pt x="0" y="21600"/>
                </a:lnTo>
                <a:cubicBezTo>
                  <a:pt x="0" y="21600"/>
                  <a:pt x="21600" y="21600"/>
                  <a:pt x="21600" y="21600"/>
                </a:cubicBezTo>
                <a:close/>
              </a:path>
            </a:pathLst>
          </a:custGeom>
          <a:solidFill>
            <a:schemeClr val="bg1">
              <a:lumMod val="95000"/>
            </a:schemeClr>
          </a:solidFill>
          <a:ln w="3175" cap="flat">
            <a:solidFill>
              <a:schemeClr val="tx1"/>
            </a:solidFill>
            <a:prstDash val="solid"/>
            <a:miter lim="400000"/>
          </a:ln>
          <a:effectLst/>
        </p:spPr>
        <p:txBody>
          <a:bodyPr wrap="square" lIns="38100" tIns="38100" rIns="38100" bIns="38100" numCol="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r>
              <a:rPr lang="zh-CN" altLang="en-US" sz="1400"/>
              <a:t>添加章节标题</a:t>
            </a:r>
          </a:p>
        </p:txBody>
      </p:sp>
      <p:sp>
        <p:nvSpPr>
          <p:cNvPr id="7" name="Shape 227"/>
          <p:cNvSpPr/>
          <p:nvPr/>
        </p:nvSpPr>
        <p:spPr>
          <a:xfrm>
            <a:off x="5982529" y="1961701"/>
            <a:ext cx="1682400" cy="33651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0" y="21600"/>
                </a:lnTo>
                <a:lnTo>
                  <a:pt x="0" y="0"/>
                </a:lnTo>
                <a:cubicBezTo>
                  <a:pt x="0" y="0"/>
                  <a:pt x="21600" y="0"/>
                  <a:pt x="21600" y="0"/>
                </a:cubicBezTo>
                <a:close/>
              </a:path>
            </a:pathLst>
          </a:custGeom>
          <a:solidFill>
            <a:schemeClr val="bg1">
              <a:lumMod val="95000"/>
            </a:schemeClr>
          </a:solidFill>
          <a:ln w="3175" cap="flat">
            <a:solidFill>
              <a:schemeClr val="tx1"/>
            </a:solidFill>
            <a:prstDash val="solid"/>
            <a:miter lim="400000"/>
          </a:ln>
          <a:effectLst/>
        </p:spPr>
        <p:txBody>
          <a:bodyPr wrap="square" lIns="38100" tIns="38100" rIns="38100" bIns="38100" numCol="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r>
              <a:rPr lang="zh-CN" altLang="en-US" sz="1400"/>
              <a:t>添加章节标题</a:t>
            </a:r>
          </a:p>
        </p:txBody>
      </p:sp>
      <p:sp>
        <p:nvSpPr>
          <p:cNvPr id="8" name="Shape 254"/>
          <p:cNvSpPr/>
          <p:nvPr/>
        </p:nvSpPr>
        <p:spPr>
          <a:xfrm>
            <a:off x="7499598" y="1869624"/>
            <a:ext cx="505579" cy="503491"/>
          </a:xfrm>
          <a:prstGeom prst="ellipse">
            <a:avLst/>
          </a:prstGeom>
          <a:solidFill>
            <a:schemeClr val="accent1"/>
          </a:solidFill>
          <a:ln w="25400" cap="flat">
            <a:solidFill>
              <a:schemeClr val="tx1"/>
            </a:solidFill>
            <a:prstDash val="solid"/>
            <a:miter lim="400000"/>
          </a:ln>
          <a:effectLst/>
        </p:spPr>
        <p:txBody>
          <a:bodyPr wrap="square" lIns="50800" tIns="50800" rIns="50800" bIns="50800" numCol="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r>
              <a:rPr lang="en-US" altLang="zh-CN" sz="1400">
                <a:solidFill>
                  <a:schemeClr val="bg1"/>
                </a:solidFill>
              </a:rPr>
              <a:t>04</a:t>
            </a:r>
            <a:endParaRPr sz="1400">
              <a:solidFill>
                <a:schemeClr val="bg1"/>
              </a:solidFill>
            </a:endParaRPr>
          </a:p>
        </p:txBody>
      </p:sp>
      <p:sp>
        <p:nvSpPr>
          <p:cNvPr id="10" name="Shape 260"/>
          <p:cNvSpPr/>
          <p:nvPr/>
        </p:nvSpPr>
        <p:spPr>
          <a:xfrm>
            <a:off x="7519574" y="3637228"/>
            <a:ext cx="505579" cy="503491"/>
          </a:xfrm>
          <a:prstGeom prst="ellipse">
            <a:avLst/>
          </a:prstGeom>
          <a:solidFill>
            <a:schemeClr val="accent1"/>
          </a:solidFill>
          <a:ln w="25400" cap="flat">
            <a:solidFill>
              <a:schemeClr val="tx1"/>
            </a:solidFill>
            <a:prstDash val="solid"/>
            <a:miter lim="400000"/>
          </a:ln>
          <a:effectLst/>
        </p:spPr>
        <p:txBody>
          <a:bodyPr wrap="square" lIns="50800" tIns="50800" rIns="50800" bIns="50800" numCol="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r>
              <a:rPr lang="en-US" altLang="zh-CN" sz="1400">
                <a:solidFill>
                  <a:schemeClr val="bg1"/>
                </a:solidFill>
              </a:rPr>
              <a:t>06</a:t>
            </a:r>
            <a:endParaRPr sz="1400">
              <a:solidFill>
                <a:schemeClr val="bg1"/>
              </a:solidFill>
            </a:endParaRPr>
          </a:p>
        </p:txBody>
      </p:sp>
      <p:sp>
        <p:nvSpPr>
          <p:cNvPr id="12" name="Shape 248"/>
          <p:cNvSpPr/>
          <p:nvPr/>
        </p:nvSpPr>
        <p:spPr>
          <a:xfrm>
            <a:off x="1138823" y="2729776"/>
            <a:ext cx="505579" cy="503491"/>
          </a:xfrm>
          <a:prstGeom prst="ellipse">
            <a:avLst/>
          </a:prstGeom>
          <a:solidFill>
            <a:schemeClr val="accent1"/>
          </a:solidFill>
          <a:ln w="25400" cap="flat">
            <a:solidFill>
              <a:schemeClr val="tx1"/>
            </a:solidFill>
            <a:prstDash val="solid"/>
            <a:miter lim="400000"/>
          </a:ln>
          <a:effectLst/>
        </p:spPr>
        <p:txBody>
          <a:bodyPr wrap="square" lIns="50800" tIns="50800" rIns="50800" bIns="50800" numCol="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r>
              <a:rPr lang="en-US" altLang="zh-CN" sz="1400">
                <a:solidFill>
                  <a:schemeClr val="bg1"/>
                </a:solidFill>
              </a:rPr>
              <a:t>02</a:t>
            </a:r>
            <a:endParaRPr sz="1400">
              <a:solidFill>
                <a:schemeClr val="bg1"/>
              </a:solidFill>
            </a:endParaRPr>
          </a:p>
        </p:txBody>
      </p:sp>
      <p:sp>
        <p:nvSpPr>
          <p:cNvPr id="14" name="Shape 221"/>
          <p:cNvSpPr/>
          <p:nvPr/>
        </p:nvSpPr>
        <p:spPr>
          <a:xfrm>
            <a:off x="5983460" y="2816760"/>
            <a:ext cx="1688069" cy="32523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0" y="21600"/>
                </a:lnTo>
                <a:lnTo>
                  <a:pt x="0" y="0"/>
                </a:lnTo>
                <a:cubicBezTo>
                  <a:pt x="0" y="0"/>
                  <a:pt x="21600" y="0"/>
                  <a:pt x="21600" y="0"/>
                </a:cubicBezTo>
                <a:close/>
              </a:path>
            </a:pathLst>
          </a:custGeom>
          <a:solidFill>
            <a:schemeClr val="bg1">
              <a:lumMod val="95000"/>
            </a:schemeClr>
          </a:solidFill>
          <a:ln w="3175" cap="flat">
            <a:solidFill>
              <a:schemeClr val="tx1"/>
            </a:solidFill>
            <a:prstDash val="solid"/>
            <a:miter lim="400000"/>
          </a:ln>
          <a:effectLst/>
        </p:spPr>
        <p:txBody>
          <a:bodyPr wrap="square" lIns="38100" tIns="38100" rIns="38100" bIns="38100" numCol="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r>
              <a:rPr lang="zh-CN" altLang="en-US" sz="1400"/>
              <a:t>添加章节标题</a:t>
            </a:r>
          </a:p>
        </p:txBody>
      </p:sp>
      <p:sp>
        <p:nvSpPr>
          <p:cNvPr id="15" name="Shape 239"/>
          <p:cNvSpPr/>
          <p:nvPr/>
        </p:nvSpPr>
        <p:spPr>
          <a:xfrm>
            <a:off x="1138823" y="3637228"/>
            <a:ext cx="505579" cy="503491"/>
          </a:xfrm>
          <a:prstGeom prst="ellipse">
            <a:avLst/>
          </a:prstGeom>
          <a:solidFill>
            <a:schemeClr val="accent1"/>
          </a:solidFill>
          <a:ln w="25400" cap="flat">
            <a:solidFill>
              <a:schemeClr val="tx1"/>
            </a:solidFill>
            <a:prstDash val="solid"/>
            <a:miter lim="400000"/>
          </a:ln>
          <a:effectLst/>
        </p:spPr>
        <p:txBody>
          <a:bodyPr wrap="square" lIns="50800" tIns="50800" rIns="50800" bIns="50800" numCol="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r>
              <a:rPr lang="en-US" altLang="zh-CN" sz="1400">
                <a:solidFill>
                  <a:schemeClr val="bg1"/>
                </a:solidFill>
              </a:rPr>
              <a:t>03</a:t>
            </a:r>
            <a:endParaRPr sz="1400">
              <a:solidFill>
                <a:schemeClr val="bg1"/>
              </a:solidFill>
            </a:endParaRPr>
          </a:p>
        </p:txBody>
      </p:sp>
      <p:sp>
        <p:nvSpPr>
          <p:cNvPr id="17" name="Shape 245"/>
          <p:cNvSpPr/>
          <p:nvPr/>
        </p:nvSpPr>
        <p:spPr>
          <a:xfrm>
            <a:off x="1118847" y="1869624"/>
            <a:ext cx="505579" cy="503491"/>
          </a:xfrm>
          <a:prstGeom prst="ellipse">
            <a:avLst/>
          </a:prstGeom>
          <a:solidFill>
            <a:schemeClr val="accent1"/>
          </a:solidFill>
          <a:ln w="25400" cap="flat">
            <a:solidFill>
              <a:schemeClr val="tx1"/>
            </a:solidFill>
            <a:prstDash val="solid"/>
            <a:miter lim="400000"/>
          </a:ln>
          <a:effectLst/>
        </p:spPr>
        <p:txBody>
          <a:bodyPr wrap="square" lIns="50800" tIns="50800" rIns="50800" bIns="50800" numCol="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r>
              <a:rPr lang="en-US" altLang="zh-CN" sz="1400">
                <a:solidFill>
                  <a:schemeClr val="bg1"/>
                </a:solidFill>
              </a:rPr>
              <a:t>01</a:t>
            </a:r>
            <a:endParaRPr sz="1400">
              <a:solidFill>
                <a:schemeClr val="bg1"/>
              </a:solidFill>
            </a:endParaRPr>
          </a:p>
        </p:txBody>
      </p:sp>
      <p:sp>
        <p:nvSpPr>
          <p:cNvPr id="19" name="Shape 251"/>
          <p:cNvSpPr/>
          <p:nvPr/>
        </p:nvSpPr>
        <p:spPr>
          <a:xfrm>
            <a:off x="3476824" y="1857619"/>
            <a:ext cx="2229097" cy="2229348"/>
          </a:xfrm>
          <a:prstGeom prst="rect">
            <a:avLst/>
          </a:prstGeom>
          <a:blipFill dpi="0" rotWithShape="1">
            <a:blip r:embed="rId2" cstate="print">
              <a:extLst>
                <a:ext uri="{28A0092B-C50C-407E-A947-70E740481C1C}">
                  <a14:useLocalDpi xmlns:a14="http://schemas.microsoft.com/office/drawing/2010/main" val="0"/>
                </a:ext>
              </a:extLst>
            </a:blip>
            <a:srcRect/>
            <a:stretch>
              <a:fillRect l="-25016" r="-25016"/>
            </a:stretch>
          </a:blipFill>
          <a:ln w="12700" cap="flat">
            <a:solidFill>
              <a:schemeClr val="tx1"/>
            </a:solidFill>
            <a:miter lim="400000"/>
          </a:ln>
          <a:effectLst/>
        </p:spPr>
        <p:txBody>
          <a:bodyPr wrap="square" lIns="50800" tIns="50800" rIns="50800" bIns="50800" numCol="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spcBef>
                <a:spcPts val="600"/>
              </a:spcBef>
              <a:spcAft>
                <a:spcPts val="600"/>
              </a:spcAft>
            </a:pPr>
            <a:endParaRPr lang="en-US" altLang="zh-CN" sz="1200">
              <a:solidFill>
                <a:schemeClr val="bg1"/>
              </a:solidFill>
            </a:endParaRPr>
          </a:p>
        </p:txBody>
      </p:sp>
      <p:sp>
        <p:nvSpPr>
          <p:cNvPr id="20" name="Shape 257"/>
          <p:cNvSpPr/>
          <p:nvPr/>
        </p:nvSpPr>
        <p:spPr>
          <a:xfrm>
            <a:off x="7519574" y="2728954"/>
            <a:ext cx="505579" cy="503491"/>
          </a:xfrm>
          <a:prstGeom prst="ellipse">
            <a:avLst/>
          </a:prstGeom>
          <a:solidFill>
            <a:schemeClr val="accent1"/>
          </a:solidFill>
          <a:ln w="25400" cap="flat">
            <a:solidFill>
              <a:schemeClr val="tx1"/>
            </a:solidFill>
            <a:prstDash val="solid"/>
            <a:miter lim="400000"/>
          </a:ln>
          <a:effectLst/>
        </p:spPr>
        <p:txBody>
          <a:bodyPr wrap="square" lIns="50800" tIns="50800" rIns="50800" bIns="50800" numCol="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r>
              <a:rPr lang="en-US" altLang="zh-CN" sz="1400">
                <a:solidFill>
                  <a:schemeClr val="bg1"/>
                </a:solidFill>
              </a:rPr>
              <a:t>05</a:t>
            </a:r>
            <a:endParaRPr sz="1400">
              <a:solidFill>
                <a:schemeClr val="bg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标题 23"/>
          <p:cNvSpPr>
            <a:spLocks noGrp="1"/>
          </p:cNvSpPr>
          <p:nvPr>
            <p:ph type="title"/>
          </p:nvPr>
        </p:nvSpPr>
        <p:spPr/>
        <p:txBody>
          <a:bodyPr/>
          <a:lstStyle/>
          <a:p>
            <a:r>
              <a:rPr lang="zh-CN" altLang="en-US">
                <a:latin typeface="+mj-ea"/>
              </a:rPr>
              <a:t>请在这里输入您的标题</a:t>
            </a:r>
          </a:p>
        </p:txBody>
      </p:sp>
      <p:sp>
        <p:nvSpPr>
          <p:cNvPr id="8" name="Freeform 5"/>
          <p:cNvSpPr/>
          <p:nvPr/>
        </p:nvSpPr>
        <p:spPr bwMode="auto">
          <a:xfrm>
            <a:off x="922791" y="1394050"/>
            <a:ext cx="2347913" cy="3376612"/>
          </a:xfrm>
          <a:custGeom>
            <a:avLst/>
            <a:gdLst>
              <a:gd name="T0" fmla="*/ 423 w 1110"/>
              <a:gd name="T1" fmla="*/ 1 h 1597"/>
              <a:gd name="T2" fmla="*/ 231 w 1110"/>
              <a:gd name="T3" fmla="*/ 196 h 1597"/>
              <a:gd name="T4" fmla="*/ 231 w 1110"/>
              <a:gd name="T5" fmla="*/ 221 h 1597"/>
              <a:gd name="T6" fmla="*/ 242 w 1110"/>
              <a:gd name="T7" fmla="*/ 284 h 1597"/>
              <a:gd name="T8" fmla="*/ 406 w 1110"/>
              <a:gd name="T9" fmla="*/ 423 h 1597"/>
              <a:gd name="T10" fmla="*/ 486 w 1110"/>
              <a:gd name="T11" fmla="*/ 426 h 1597"/>
              <a:gd name="T12" fmla="*/ 447 w 1110"/>
              <a:gd name="T13" fmla="*/ 490 h 1597"/>
              <a:gd name="T14" fmla="*/ 419 w 1110"/>
              <a:gd name="T15" fmla="*/ 548 h 1597"/>
              <a:gd name="T16" fmla="*/ 167 w 1110"/>
              <a:gd name="T17" fmla="*/ 554 h 1597"/>
              <a:gd name="T18" fmla="*/ 0 w 1110"/>
              <a:gd name="T19" fmla="*/ 742 h 1597"/>
              <a:gd name="T20" fmla="*/ 1 w 1110"/>
              <a:gd name="T21" fmla="*/ 771 h 1597"/>
              <a:gd name="T22" fmla="*/ 137 w 1110"/>
              <a:gd name="T23" fmla="*/ 951 h 1597"/>
              <a:gd name="T24" fmla="*/ 202 w 1110"/>
              <a:gd name="T25" fmla="*/ 962 h 1597"/>
              <a:gd name="T26" fmla="*/ 501 w 1110"/>
              <a:gd name="T27" fmla="*/ 961 h 1597"/>
              <a:gd name="T28" fmla="*/ 519 w 1110"/>
              <a:gd name="T29" fmla="*/ 961 h 1597"/>
              <a:gd name="T30" fmla="*/ 522 w 1110"/>
              <a:gd name="T31" fmla="*/ 961 h 1597"/>
              <a:gd name="T32" fmla="*/ 535 w 1110"/>
              <a:gd name="T33" fmla="*/ 971 h 1597"/>
              <a:gd name="T34" fmla="*/ 547 w 1110"/>
              <a:gd name="T35" fmla="*/ 991 h 1597"/>
              <a:gd name="T36" fmla="*/ 568 w 1110"/>
              <a:gd name="T37" fmla="*/ 1030 h 1597"/>
              <a:gd name="T38" fmla="*/ 576 w 1110"/>
              <a:gd name="T39" fmla="*/ 1047 h 1597"/>
              <a:gd name="T40" fmla="*/ 491 w 1110"/>
              <a:gd name="T41" fmla="*/ 1114 h 1597"/>
              <a:gd name="T42" fmla="*/ 384 w 1110"/>
              <a:gd name="T43" fmla="*/ 1316 h 1597"/>
              <a:gd name="T44" fmla="*/ 532 w 1110"/>
              <a:gd name="T45" fmla="*/ 1491 h 1597"/>
              <a:gd name="T46" fmla="*/ 616 w 1110"/>
              <a:gd name="T47" fmla="*/ 1499 h 1597"/>
              <a:gd name="T48" fmla="*/ 643 w 1110"/>
              <a:gd name="T49" fmla="*/ 1566 h 1597"/>
              <a:gd name="T50" fmla="*/ 853 w 1110"/>
              <a:gd name="T51" fmla="*/ 1505 h 1597"/>
              <a:gd name="T52" fmla="*/ 901 w 1110"/>
              <a:gd name="T53" fmla="*/ 1506 h 1597"/>
              <a:gd name="T54" fmla="*/ 918 w 1110"/>
              <a:gd name="T55" fmla="*/ 1506 h 1597"/>
              <a:gd name="T56" fmla="*/ 1001 w 1110"/>
              <a:gd name="T57" fmla="*/ 1481 h 1597"/>
              <a:gd name="T58" fmla="*/ 1109 w 1110"/>
              <a:gd name="T59" fmla="*/ 1318 h 1597"/>
              <a:gd name="T60" fmla="*/ 1110 w 1110"/>
              <a:gd name="T61" fmla="*/ 1279 h 1597"/>
              <a:gd name="T62" fmla="*/ 1042 w 1110"/>
              <a:gd name="T63" fmla="*/ 1131 h 1597"/>
              <a:gd name="T64" fmla="*/ 901 w 1110"/>
              <a:gd name="T65" fmla="*/ 1077 h 1597"/>
              <a:gd name="T66" fmla="*/ 657 w 1110"/>
              <a:gd name="T67" fmla="*/ 1078 h 1597"/>
              <a:gd name="T68" fmla="*/ 606 w 1110"/>
              <a:gd name="T69" fmla="*/ 993 h 1597"/>
              <a:gd name="T70" fmla="*/ 589 w 1110"/>
              <a:gd name="T71" fmla="*/ 967 h 1597"/>
              <a:gd name="T72" fmla="*/ 684 w 1110"/>
              <a:gd name="T73" fmla="*/ 890 h 1597"/>
              <a:gd name="T74" fmla="*/ 727 w 1110"/>
              <a:gd name="T75" fmla="*/ 763 h 1597"/>
              <a:gd name="T76" fmla="*/ 688 w 1110"/>
              <a:gd name="T77" fmla="*/ 636 h 1597"/>
              <a:gd name="T78" fmla="*/ 521 w 1110"/>
              <a:gd name="T79" fmla="*/ 552 h 1597"/>
              <a:gd name="T80" fmla="*/ 463 w 1110"/>
              <a:gd name="T81" fmla="*/ 553 h 1597"/>
              <a:gd name="T82" fmla="*/ 498 w 1110"/>
              <a:gd name="T83" fmla="*/ 479 h 1597"/>
              <a:gd name="T84" fmla="*/ 526 w 1110"/>
              <a:gd name="T85" fmla="*/ 427 h 1597"/>
              <a:gd name="T86" fmla="*/ 781 w 1110"/>
              <a:gd name="T87" fmla="*/ 418 h 1597"/>
              <a:gd name="T88" fmla="*/ 862 w 1110"/>
              <a:gd name="T89" fmla="*/ 418 h 1597"/>
              <a:gd name="T90" fmla="*/ 1046 w 1110"/>
              <a:gd name="T91" fmla="*/ 268 h 1597"/>
              <a:gd name="T92" fmla="*/ 1053 w 1110"/>
              <a:gd name="T93" fmla="*/ 209 h 1597"/>
              <a:gd name="T94" fmla="*/ 1052 w 1110"/>
              <a:gd name="T95" fmla="*/ 190 h 1597"/>
              <a:gd name="T96" fmla="*/ 1032 w 1110"/>
              <a:gd name="T97" fmla="*/ 115 h 1597"/>
              <a:gd name="T98" fmla="*/ 788 w 1110"/>
              <a:gd name="T99" fmla="*/ 3 h 1597"/>
              <a:gd name="T100" fmla="*/ 444 w 1110"/>
              <a:gd name="T101" fmla="*/ 0 h 1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10" h="1597">
                <a:moveTo>
                  <a:pt x="444" y="0"/>
                </a:moveTo>
                <a:cubicBezTo>
                  <a:pt x="443" y="0"/>
                  <a:pt x="441" y="0"/>
                  <a:pt x="440" y="0"/>
                </a:cubicBezTo>
                <a:cubicBezTo>
                  <a:pt x="431" y="0"/>
                  <a:pt x="431" y="0"/>
                  <a:pt x="431" y="0"/>
                </a:cubicBezTo>
                <a:cubicBezTo>
                  <a:pt x="423" y="1"/>
                  <a:pt x="423" y="1"/>
                  <a:pt x="423" y="1"/>
                </a:cubicBezTo>
                <a:cubicBezTo>
                  <a:pt x="413" y="2"/>
                  <a:pt x="402" y="3"/>
                  <a:pt x="392" y="6"/>
                </a:cubicBezTo>
                <a:cubicBezTo>
                  <a:pt x="350" y="16"/>
                  <a:pt x="311" y="39"/>
                  <a:pt x="282" y="71"/>
                </a:cubicBezTo>
                <a:cubicBezTo>
                  <a:pt x="253" y="103"/>
                  <a:pt x="235" y="145"/>
                  <a:pt x="231" y="188"/>
                </a:cubicBezTo>
                <a:cubicBezTo>
                  <a:pt x="231" y="196"/>
                  <a:pt x="231" y="196"/>
                  <a:pt x="231" y="196"/>
                </a:cubicBezTo>
                <a:cubicBezTo>
                  <a:pt x="231" y="199"/>
                  <a:pt x="231" y="201"/>
                  <a:pt x="230" y="204"/>
                </a:cubicBezTo>
                <a:cubicBezTo>
                  <a:pt x="230" y="207"/>
                  <a:pt x="230" y="210"/>
                  <a:pt x="230" y="212"/>
                </a:cubicBezTo>
                <a:cubicBezTo>
                  <a:pt x="230" y="216"/>
                  <a:pt x="230" y="216"/>
                  <a:pt x="230" y="216"/>
                </a:cubicBezTo>
                <a:cubicBezTo>
                  <a:pt x="231" y="221"/>
                  <a:pt x="231" y="221"/>
                  <a:pt x="231" y="221"/>
                </a:cubicBezTo>
                <a:cubicBezTo>
                  <a:pt x="231" y="226"/>
                  <a:pt x="231" y="231"/>
                  <a:pt x="231" y="237"/>
                </a:cubicBezTo>
                <a:cubicBezTo>
                  <a:pt x="232" y="242"/>
                  <a:pt x="233" y="247"/>
                  <a:pt x="234" y="253"/>
                </a:cubicBezTo>
                <a:cubicBezTo>
                  <a:pt x="235" y="258"/>
                  <a:pt x="236" y="263"/>
                  <a:pt x="237" y="269"/>
                </a:cubicBezTo>
                <a:cubicBezTo>
                  <a:pt x="239" y="274"/>
                  <a:pt x="240" y="279"/>
                  <a:pt x="242" y="284"/>
                </a:cubicBezTo>
                <a:cubicBezTo>
                  <a:pt x="246" y="294"/>
                  <a:pt x="250" y="304"/>
                  <a:pt x="255" y="314"/>
                </a:cubicBezTo>
                <a:cubicBezTo>
                  <a:pt x="275" y="352"/>
                  <a:pt x="307" y="383"/>
                  <a:pt x="345" y="403"/>
                </a:cubicBezTo>
                <a:cubicBezTo>
                  <a:pt x="355" y="408"/>
                  <a:pt x="365" y="412"/>
                  <a:pt x="375" y="416"/>
                </a:cubicBezTo>
                <a:cubicBezTo>
                  <a:pt x="385" y="419"/>
                  <a:pt x="395" y="422"/>
                  <a:pt x="406" y="423"/>
                </a:cubicBezTo>
                <a:cubicBezTo>
                  <a:pt x="416" y="425"/>
                  <a:pt x="427" y="426"/>
                  <a:pt x="438" y="426"/>
                </a:cubicBezTo>
                <a:cubicBezTo>
                  <a:pt x="440" y="426"/>
                  <a:pt x="442" y="426"/>
                  <a:pt x="444" y="426"/>
                </a:cubicBezTo>
                <a:cubicBezTo>
                  <a:pt x="453" y="426"/>
                  <a:pt x="462" y="426"/>
                  <a:pt x="471" y="426"/>
                </a:cubicBezTo>
                <a:cubicBezTo>
                  <a:pt x="486" y="426"/>
                  <a:pt x="486" y="426"/>
                  <a:pt x="486" y="426"/>
                </a:cubicBezTo>
                <a:cubicBezTo>
                  <a:pt x="478" y="439"/>
                  <a:pt x="478" y="439"/>
                  <a:pt x="478" y="439"/>
                </a:cubicBezTo>
                <a:cubicBezTo>
                  <a:pt x="472" y="447"/>
                  <a:pt x="467" y="455"/>
                  <a:pt x="462" y="464"/>
                </a:cubicBezTo>
                <a:cubicBezTo>
                  <a:pt x="459" y="468"/>
                  <a:pt x="457" y="472"/>
                  <a:pt x="454" y="477"/>
                </a:cubicBezTo>
                <a:cubicBezTo>
                  <a:pt x="452" y="481"/>
                  <a:pt x="450" y="485"/>
                  <a:pt x="447" y="490"/>
                </a:cubicBezTo>
                <a:cubicBezTo>
                  <a:pt x="445" y="494"/>
                  <a:pt x="443" y="498"/>
                  <a:pt x="440" y="503"/>
                </a:cubicBezTo>
                <a:cubicBezTo>
                  <a:pt x="438" y="507"/>
                  <a:pt x="436" y="512"/>
                  <a:pt x="434" y="516"/>
                </a:cubicBezTo>
                <a:cubicBezTo>
                  <a:pt x="429" y="525"/>
                  <a:pt x="425" y="534"/>
                  <a:pt x="421" y="543"/>
                </a:cubicBezTo>
                <a:cubicBezTo>
                  <a:pt x="419" y="548"/>
                  <a:pt x="419" y="548"/>
                  <a:pt x="419" y="548"/>
                </a:cubicBezTo>
                <a:cubicBezTo>
                  <a:pt x="412" y="548"/>
                  <a:pt x="412" y="548"/>
                  <a:pt x="412" y="548"/>
                </a:cubicBezTo>
                <a:cubicBezTo>
                  <a:pt x="247" y="550"/>
                  <a:pt x="247" y="550"/>
                  <a:pt x="247" y="550"/>
                </a:cubicBezTo>
                <a:cubicBezTo>
                  <a:pt x="206" y="551"/>
                  <a:pt x="206" y="551"/>
                  <a:pt x="206" y="551"/>
                </a:cubicBezTo>
                <a:cubicBezTo>
                  <a:pt x="192" y="551"/>
                  <a:pt x="180" y="552"/>
                  <a:pt x="167" y="554"/>
                </a:cubicBezTo>
                <a:cubicBezTo>
                  <a:pt x="142" y="559"/>
                  <a:pt x="117" y="569"/>
                  <a:pt x="95" y="582"/>
                </a:cubicBezTo>
                <a:cubicBezTo>
                  <a:pt x="73" y="596"/>
                  <a:pt x="54" y="614"/>
                  <a:pt x="38" y="635"/>
                </a:cubicBezTo>
                <a:cubicBezTo>
                  <a:pt x="23" y="655"/>
                  <a:pt x="12" y="679"/>
                  <a:pt x="6" y="704"/>
                </a:cubicBezTo>
                <a:cubicBezTo>
                  <a:pt x="3" y="716"/>
                  <a:pt x="1" y="729"/>
                  <a:pt x="0" y="742"/>
                </a:cubicBezTo>
                <a:cubicBezTo>
                  <a:pt x="0" y="751"/>
                  <a:pt x="0" y="751"/>
                  <a:pt x="0" y="751"/>
                </a:cubicBezTo>
                <a:cubicBezTo>
                  <a:pt x="0" y="753"/>
                  <a:pt x="0" y="755"/>
                  <a:pt x="0" y="756"/>
                </a:cubicBezTo>
                <a:cubicBezTo>
                  <a:pt x="0" y="761"/>
                  <a:pt x="0" y="761"/>
                  <a:pt x="0" y="761"/>
                </a:cubicBezTo>
                <a:cubicBezTo>
                  <a:pt x="1" y="771"/>
                  <a:pt x="1" y="771"/>
                  <a:pt x="1" y="771"/>
                </a:cubicBezTo>
                <a:cubicBezTo>
                  <a:pt x="1" y="781"/>
                  <a:pt x="1" y="781"/>
                  <a:pt x="1" y="781"/>
                </a:cubicBezTo>
                <a:cubicBezTo>
                  <a:pt x="4" y="806"/>
                  <a:pt x="12" y="831"/>
                  <a:pt x="24" y="853"/>
                </a:cubicBezTo>
                <a:cubicBezTo>
                  <a:pt x="35" y="876"/>
                  <a:pt x="52" y="896"/>
                  <a:pt x="71" y="913"/>
                </a:cubicBezTo>
                <a:cubicBezTo>
                  <a:pt x="90" y="930"/>
                  <a:pt x="113" y="943"/>
                  <a:pt x="137" y="951"/>
                </a:cubicBezTo>
                <a:cubicBezTo>
                  <a:pt x="149" y="955"/>
                  <a:pt x="161" y="958"/>
                  <a:pt x="174" y="960"/>
                </a:cubicBezTo>
                <a:cubicBezTo>
                  <a:pt x="183" y="961"/>
                  <a:pt x="183" y="961"/>
                  <a:pt x="183" y="961"/>
                </a:cubicBezTo>
                <a:cubicBezTo>
                  <a:pt x="192" y="962"/>
                  <a:pt x="192" y="962"/>
                  <a:pt x="192" y="962"/>
                </a:cubicBezTo>
                <a:cubicBezTo>
                  <a:pt x="202" y="962"/>
                  <a:pt x="202" y="962"/>
                  <a:pt x="202" y="962"/>
                </a:cubicBezTo>
                <a:cubicBezTo>
                  <a:pt x="212" y="962"/>
                  <a:pt x="212" y="962"/>
                  <a:pt x="212" y="962"/>
                </a:cubicBezTo>
                <a:cubicBezTo>
                  <a:pt x="295" y="962"/>
                  <a:pt x="295" y="962"/>
                  <a:pt x="295" y="962"/>
                </a:cubicBezTo>
                <a:cubicBezTo>
                  <a:pt x="460" y="961"/>
                  <a:pt x="460" y="961"/>
                  <a:pt x="460" y="961"/>
                </a:cubicBezTo>
                <a:cubicBezTo>
                  <a:pt x="501" y="961"/>
                  <a:pt x="501" y="961"/>
                  <a:pt x="501" y="961"/>
                </a:cubicBezTo>
                <a:cubicBezTo>
                  <a:pt x="511" y="961"/>
                  <a:pt x="511" y="961"/>
                  <a:pt x="511" y="961"/>
                </a:cubicBezTo>
                <a:cubicBezTo>
                  <a:pt x="517" y="961"/>
                  <a:pt x="517" y="961"/>
                  <a:pt x="517" y="961"/>
                </a:cubicBezTo>
                <a:cubicBezTo>
                  <a:pt x="518" y="961"/>
                  <a:pt x="518" y="961"/>
                  <a:pt x="518" y="961"/>
                </a:cubicBezTo>
                <a:cubicBezTo>
                  <a:pt x="519" y="961"/>
                  <a:pt x="519" y="961"/>
                  <a:pt x="519" y="961"/>
                </a:cubicBezTo>
                <a:cubicBezTo>
                  <a:pt x="519" y="961"/>
                  <a:pt x="519" y="961"/>
                  <a:pt x="519" y="961"/>
                </a:cubicBezTo>
                <a:cubicBezTo>
                  <a:pt x="519" y="961"/>
                  <a:pt x="519" y="961"/>
                  <a:pt x="519" y="961"/>
                </a:cubicBezTo>
                <a:cubicBezTo>
                  <a:pt x="519" y="961"/>
                  <a:pt x="519" y="961"/>
                  <a:pt x="519" y="961"/>
                </a:cubicBezTo>
                <a:cubicBezTo>
                  <a:pt x="520" y="961"/>
                  <a:pt x="520" y="961"/>
                  <a:pt x="522" y="961"/>
                </a:cubicBezTo>
                <a:cubicBezTo>
                  <a:pt x="525" y="962"/>
                  <a:pt x="528" y="963"/>
                  <a:pt x="530" y="965"/>
                </a:cubicBezTo>
                <a:cubicBezTo>
                  <a:pt x="532" y="967"/>
                  <a:pt x="533" y="967"/>
                  <a:pt x="534" y="969"/>
                </a:cubicBezTo>
                <a:cubicBezTo>
                  <a:pt x="535" y="970"/>
                  <a:pt x="535" y="971"/>
                  <a:pt x="535" y="971"/>
                </a:cubicBezTo>
                <a:cubicBezTo>
                  <a:pt x="535" y="971"/>
                  <a:pt x="535" y="971"/>
                  <a:pt x="535" y="971"/>
                </a:cubicBezTo>
                <a:cubicBezTo>
                  <a:pt x="535" y="971"/>
                  <a:pt x="535" y="971"/>
                  <a:pt x="535" y="971"/>
                </a:cubicBezTo>
                <a:cubicBezTo>
                  <a:pt x="536" y="972"/>
                  <a:pt x="536" y="972"/>
                  <a:pt x="536" y="972"/>
                </a:cubicBezTo>
                <a:cubicBezTo>
                  <a:pt x="536" y="973"/>
                  <a:pt x="536" y="973"/>
                  <a:pt x="536" y="973"/>
                </a:cubicBezTo>
                <a:cubicBezTo>
                  <a:pt x="547" y="991"/>
                  <a:pt x="547" y="991"/>
                  <a:pt x="547" y="991"/>
                </a:cubicBezTo>
                <a:cubicBezTo>
                  <a:pt x="552" y="1000"/>
                  <a:pt x="552" y="1000"/>
                  <a:pt x="552" y="1000"/>
                </a:cubicBezTo>
                <a:cubicBezTo>
                  <a:pt x="557" y="1009"/>
                  <a:pt x="557" y="1009"/>
                  <a:pt x="557" y="1009"/>
                </a:cubicBezTo>
                <a:cubicBezTo>
                  <a:pt x="567" y="1028"/>
                  <a:pt x="567" y="1028"/>
                  <a:pt x="567" y="1028"/>
                </a:cubicBezTo>
                <a:cubicBezTo>
                  <a:pt x="568" y="1030"/>
                  <a:pt x="568" y="1030"/>
                  <a:pt x="568" y="1030"/>
                </a:cubicBezTo>
                <a:cubicBezTo>
                  <a:pt x="568" y="1031"/>
                  <a:pt x="568" y="1031"/>
                  <a:pt x="568" y="1031"/>
                </a:cubicBezTo>
                <a:cubicBezTo>
                  <a:pt x="569" y="1033"/>
                  <a:pt x="569" y="1033"/>
                  <a:pt x="569" y="1033"/>
                </a:cubicBezTo>
                <a:cubicBezTo>
                  <a:pt x="571" y="1037"/>
                  <a:pt x="571" y="1037"/>
                  <a:pt x="571" y="1037"/>
                </a:cubicBezTo>
                <a:cubicBezTo>
                  <a:pt x="573" y="1040"/>
                  <a:pt x="574" y="1044"/>
                  <a:pt x="576" y="1047"/>
                </a:cubicBezTo>
                <a:cubicBezTo>
                  <a:pt x="584" y="1066"/>
                  <a:pt x="584" y="1066"/>
                  <a:pt x="584" y="1066"/>
                </a:cubicBezTo>
                <a:cubicBezTo>
                  <a:pt x="595" y="1091"/>
                  <a:pt x="595" y="1091"/>
                  <a:pt x="595" y="1091"/>
                </a:cubicBezTo>
                <a:cubicBezTo>
                  <a:pt x="568" y="1092"/>
                  <a:pt x="568" y="1092"/>
                  <a:pt x="568" y="1092"/>
                </a:cubicBezTo>
                <a:cubicBezTo>
                  <a:pt x="541" y="1094"/>
                  <a:pt x="515" y="1102"/>
                  <a:pt x="491" y="1114"/>
                </a:cubicBezTo>
                <a:cubicBezTo>
                  <a:pt x="467" y="1126"/>
                  <a:pt x="445" y="1144"/>
                  <a:pt x="428" y="1164"/>
                </a:cubicBezTo>
                <a:cubicBezTo>
                  <a:pt x="411" y="1185"/>
                  <a:pt x="398" y="1209"/>
                  <a:pt x="391" y="1235"/>
                </a:cubicBezTo>
                <a:cubicBezTo>
                  <a:pt x="387" y="1248"/>
                  <a:pt x="385" y="1262"/>
                  <a:pt x="384" y="1275"/>
                </a:cubicBezTo>
                <a:cubicBezTo>
                  <a:pt x="383" y="1288"/>
                  <a:pt x="383" y="1304"/>
                  <a:pt x="384" y="1316"/>
                </a:cubicBezTo>
                <a:cubicBezTo>
                  <a:pt x="385" y="1330"/>
                  <a:pt x="388" y="1343"/>
                  <a:pt x="392" y="1356"/>
                </a:cubicBezTo>
                <a:cubicBezTo>
                  <a:pt x="396" y="1369"/>
                  <a:pt x="401" y="1381"/>
                  <a:pt x="408" y="1393"/>
                </a:cubicBezTo>
                <a:cubicBezTo>
                  <a:pt x="421" y="1417"/>
                  <a:pt x="439" y="1438"/>
                  <a:pt x="460" y="1455"/>
                </a:cubicBezTo>
                <a:cubicBezTo>
                  <a:pt x="481" y="1472"/>
                  <a:pt x="506" y="1484"/>
                  <a:pt x="532" y="1491"/>
                </a:cubicBezTo>
                <a:cubicBezTo>
                  <a:pt x="545" y="1495"/>
                  <a:pt x="559" y="1497"/>
                  <a:pt x="572" y="1498"/>
                </a:cubicBezTo>
                <a:cubicBezTo>
                  <a:pt x="583" y="1498"/>
                  <a:pt x="583" y="1498"/>
                  <a:pt x="583" y="1498"/>
                </a:cubicBezTo>
                <a:cubicBezTo>
                  <a:pt x="594" y="1498"/>
                  <a:pt x="594" y="1498"/>
                  <a:pt x="594" y="1498"/>
                </a:cubicBezTo>
                <a:cubicBezTo>
                  <a:pt x="616" y="1499"/>
                  <a:pt x="616" y="1499"/>
                  <a:pt x="616" y="1499"/>
                </a:cubicBezTo>
                <a:cubicBezTo>
                  <a:pt x="644" y="1499"/>
                  <a:pt x="644" y="1499"/>
                  <a:pt x="644" y="1499"/>
                </a:cubicBezTo>
                <a:cubicBezTo>
                  <a:pt x="631" y="1523"/>
                  <a:pt x="631" y="1523"/>
                  <a:pt x="631" y="1523"/>
                </a:cubicBezTo>
                <a:cubicBezTo>
                  <a:pt x="618" y="1548"/>
                  <a:pt x="605" y="1572"/>
                  <a:pt x="592" y="1597"/>
                </a:cubicBezTo>
                <a:cubicBezTo>
                  <a:pt x="643" y="1566"/>
                  <a:pt x="643" y="1566"/>
                  <a:pt x="643" y="1566"/>
                </a:cubicBezTo>
                <a:cubicBezTo>
                  <a:pt x="743" y="1505"/>
                  <a:pt x="743" y="1505"/>
                  <a:pt x="743" y="1505"/>
                </a:cubicBezTo>
                <a:cubicBezTo>
                  <a:pt x="746" y="1503"/>
                  <a:pt x="746" y="1503"/>
                  <a:pt x="746" y="1503"/>
                </a:cubicBezTo>
                <a:cubicBezTo>
                  <a:pt x="749" y="1503"/>
                  <a:pt x="749" y="1503"/>
                  <a:pt x="749" y="1503"/>
                </a:cubicBezTo>
                <a:cubicBezTo>
                  <a:pt x="853" y="1505"/>
                  <a:pt x="853" y="1505"/>
                  <a:pt x="853" y="1505"/>
                </a:cubicBezTo>
                <a:cubicBezTo>
                  <a:pt x="880" y="1506"/>
                  <a:pt x="880" y="1506"/>
                  <a:pt x="880" y="1506"/>
                </a:cubicBezTo>
                <a:cubicBezTo>
                  <a:pt x="893" y="1506"/>
                  <a:pt x="893" y="1506"/>
                  <a:pt x="893" y="1506"/>
                </a:cubicBezTo>
                <a:cubicBezTo>
                  <a:pt x="899" y="1506"/>
                  <a:pt x="899" y="1506"/>
                  <a:pt x="899" y="1506"/>
                </a:cubicBezTo>
                <a:cubicBezTo>
                  <a:pt x="901" y="1506"/>
                  <a:pt x="901" y="1506"/>
                  <a:pt x="901" y="1506"/>
                </a:cubicBezTo>
                <a:cubicBezTo>
                  <a:pt x="902" y="1506"/>
                  <a:pt x="902" y="1506"/>
                  <a:pt x="902" y="1506"/>
                </a:cubicBezTo>
                <a:cubicBezTo>
                  <a:pt x="905" y="1506"/>
                  <a:pt x="905" y="1506"/>
                  <a:pt x="905" y="1506"/>
                </a:cubicBezTo>
                <a:cubicBezTo>
                  <a:pt x="912" y="1506"/>
                  <a:pt x="912" y="1506"/>
                  <a:pt x="912" y="1506"/>
                </a:cubicBezTo>
                <a:cubicBezTo>
                  <a:pt x="918" y="1506"/>
                  <a:pt x="918" y="1506"/>
                  <a:pt x="918" y="1506"/>
                </a:cubicBezTo>
                <a:cubicBezTo>
                  <a:pt x="922" y="1505"/>
                  <a:pt x="926" y="1505"/>
                  <a:pt x="930" y="1504"/>
                </a:cubicBezTo>
                <a:cubicBezTo>
                  <a:pt x="935" y="1504"/>
                  <a:pt x="939" y="1503"/>
                  <a:pt x="943" y="1503"/>
                </a:cubicBezTo>
                <a:cubicBezTo>
                  <a:pt x="947" y="1502"/>
                  <a:pt x="951" y="1501"/>
                  <a:pt x="955" y="1500"/>
                </a:cubicBezTo>
                <a:cubicBezTo>
                  <a:pt x="971" y="1495"/>
                  <a:pt x="987" y="1489"/>
                  <a:pt x="1001" y="1481"/>
                </a:cubicBezTo>
                <a:cubicBezTo>
                  <a:pt x="1016" y="1473"/>
                  <a:pt x="1030" y="1463"/>
                  <a:pt x="1042" y="1452"/>
                </a:cubicBezTo>
                <a:cubicBezTo>
                  <a:pt x="1055" y="1440"/>
                  <a:pt x="1066" y="1427"/>
                  <a:pt x="1075" y="1413"/>
                </a:cubicBezTo>
                <a:cubicBezTo>
                  <a:pt x="1084" y="1399"/>
                  <a:pt x="1092" y="1384"/>
                  <a:pt x="1098" y="1368"/>
                </a:cubicBezTo>
                <a:cubicBezTo>
                  <a:pt x="1103" y="1352"/>
                  <a:pt x="1107" y="1335"/>
                  <a:pt x="1109" y="1318"/>
                </a:cubicBezTo>
                <a:cubicBezTo>
                  <a:pt x="1110" y="1309"/>
                  <a:pt x="1110" y="1301"/>
                  <a:pt x="1110" y="1292"/>
                </a:cubicBezTo>
                <a:cubicBezTo>
                  <a:pt x="1110" y="1289"/>
                  <a:pt x="1110" y="1289"/>
                  <a:pt x="1110" y="1289"/>
                </a:cubicBezTo>
                <a:cubicBezTo>
                  <a:pt x="1110" y="1286"/>
                  <a:pt x="1110" y="1286"/>
                  <a:pt x="1110" y="1286"/>
                </a:cubicBezTo>
                <a:cubicBezTo>
                  <a:pt x="1110" y="1279"/>
                  <a:pt x="1110" y="1279"/>
                  <a:pt x="1110" y="1279"/>
                </a:cubicBezTo>
                <a:cubicBezTo>
                  <a:pt x="1110" y="1275"/>
                  <a:pt x="1110" y="1271"/>
                  <a:pt x="1110" y="1266"/>
                </a:cubicBezTo>
                <a:cubicBezTo>
                  <a:pt x="1108" y="1249"/>
                  <a:pt x="1104" y="1233"/>
                  <a:pt x="1099" y="1216"/>
                </a:cubicBezTo>
                <a:cubicBezTo>
                  <a:pt x="1093" y="1200"/>
                  <a:pt x="1085" y="1185"/>
                  <a:pt x="1076" y="1170"/>
                </a:cubicBezTo>
                <a:cubicBezTo>
                  <a:pt x="1066" y="1156"/>
                  <a:pt x="1055" y="1143"/>
                  <a:pt x="1042" y="1131"/>
                </a:cubicBezTo>
                <a:cubicBezTo>
                  <a:pt x="1030" y="1120"/>
                  <a:pt x="1015" y="1110"/>
                  <a:pt x="1000" y="1102"/>
                </a:cubicBezTo>
                <a:cubicBezTo>
                  <a:pt x="985" y="1094"/>
                  <a:pt x="969" y="1087"/>
                  <a:pt x="952" y="1083"/>
                </a:cubicBezTo>
                <a:cubicBezTo>
                  <a:pt x="937" y="1080"/>
                  <a:pt x="921" y="1077"/>
                  <a:pt x="905" y="1077"/>
                </a:cubicBezTo>
                <a:cubicBezTo>
                  <a:pt x="904" y="1077"/>
                  <a:pt x="902" y="1077"/>
                  <a:pt x="901" y="1077"/>
                </a:cubicBezTo>
                <a:cubicBezTo>
                  <a:pt x="878" y="1077"/>
                  <a:pt x="878" y="1077"/>
                  <a:pt x="878" y="1077"/>
                </a:cubicBezTo>
                <a:cubicBezTo>
                  <a:pt x="779" y="1077"/>
                  <a:pt x="779" y="1077"/>
                  <a:pt x="779" y="1077"/>
                </a:cubicBezTo>
                <a:cubicBezTo>
                  <a:pt x="718" y="1077"/>
                  <a:pt x="718" y="1077"/>
                  <a:pt x="718" y="1077"/>
                </a:cubicBezTo>
                <a:cubicBezTo>
                  <a:pt x="657" y="1078"/>
                  <a:pt x="657" y="1078"/>
                  <a:pt x="657" y="1078"/>
                </a:cubicBezTo>
                <a:cubicBezTo>
                  <a:pt x="655" y="1078"/>
                  <a:pt x="655" y="1078"/>
                  <a:pt x="655" y="1078"/>
                </a:cubicBezTo>
                <a:cubicBezTo>
                  <a:pt x="654" y="1076"/>
                  <a:pt x="654" y="1076"/>
                  <a:pt x="654" y="1076"/>
                </a:cubicBezTo>
                <a:cubicBezTo>
                  <a:pt x="644" y="1058"/>
                  <a:pt x="633" y="1039"/>
                  <a:pt x="622" y="1021"/>
                </a:cubicBezTo>
                <a:cubicBezTo>
                  <a:pt x="617" y="1011"/>
                  <a:pt x="611" y="1002"/>
                  <a:pt x="606" y="993"/>
                </a:cubicBezTo>
                <a:cubicBezTo>
                  <a:pt x="603" y="988"/>
                  <a:pt x="600" y="984"/>
                  <a:pt x="597" y="979"/>
                </a:cubicBezTo>
                <a:cubicBezTo>
                  <a:pt x="596" y="977"/>
                  <a:pt x="594" y="975"/>
                  <a:pt x="593" y="973"/>
                </a:cubicBezTo>
                <a:cubicBezTo>
                  <a:pt x="591" y="969"/>
                  <a:pt x="591" y="969"/>
                  <a:pt x="591" y="969"/>
                </a:cubicBezTo>
                <a:cubicBezTo>
                  <a:pt x="589" y="967"/>
                  <a:pt x="589" y="967"/>
                  <a:pt x="589" y="967"/>
                </a:cubicBezTo>
                <a:cubicBezTo>
                  <a:pt x="585" y="962"/>
                  <a:pt x="585" y="962"/>
                  <a:pt x="585" y="962"/>
                </a:cubicBezTo>
                <a:cubicBezTo>
                  <a:pt x="590" y="960"/>
                  <a:pt x="590" y="960"/>
                  <a:pt x="590" y="960"/>
                </a:cubicBezTo>
                <a:cubicBezTo>
                  <a:pt x="615" y="951"/>
                  <a:pt x="637" y="936"/>
                  <a:pt x="657" y="919"/>
                </a:cubicBezTo>
                <a:cubicBezTo>
                  <a:pt x="667" y="910"/>
                  <a:pt x="676" y="900"/>
                  <a:pt x="684" y="890"/>
                </a:cubicBezTo>
                <a:cubicBezTo>
                  <a:pt x="692" y="880"/>
                  <a:pt x="699" y="869"/>
                  <a:pt x="705" y="857"/>
                </a:cubicBezTo>
                <a:cubicBezTo>
                  <a:pt x="711" y="845"/>
                  <a:pt x="715" y="833"/>
                  <a:pt x="719" y="821"/>
                </a:cubicBezTo>
                <a:cubicBezTo>
                  <a:pt x="723" y="808"/>
                  <a:pt x="725" y="795"/>
                  <a:pt x="726" y="782"/>
                </a:cubicBezTo>
                <a:cubicBezTo>
                  <a:pt x="727" y="776"/>
                  <a:pt x="727" y="770"/>
                  <a:pt x="727" y="763"/>
                </a:cubicBezTo>
                <a:cubicBezTo>
                  <a:pt x="727" y="760"/>
                  <a:pt x="727" y="756"/>
                  <a:pt x="727" y="753"/>
                </a:cubicBezTo>
                <a:cubicBezTo>
                  <a:pt x="726" y="743"/>
                  <a:pt x="726" y="743"/>
                  <a:pt x="726" y="743"/>
                </a:cubicBezTo>
                <a:cubicBezTo>
                  <a:pt x="726" y="730"/>
                  <a:pt x="724" y="718"/>
                  <a:pt x="720" y="705"/>
                </a:cubicBezTo>
                <a:cubicBezTo>
                  <a:pt x="714" y="680"/>
                  <a:pt x="703" y="657"/>
                  <a:pt x="688" y="636"/>
                </a:cubicBezTo>
                <a:cubicBezTo>
                  <a:pt x="673" y="615"/>
                  <a:pt x="654" y="597"/>
                  <a:pt x="633" y="584"/>
                </a:cubicBezTo>
                <a:cubicBezTo>
                  <a:pt x="612" y="570"/>
                  <a:pt x="588" y="561"/>
                  <a:pt x="563" y="556"/>
                </a:cubicBezTo>
                <a:cubicBezTo>
                  <a:pt x="550" y="554"/>
                  <a:pt x="538" y="553"/>
                  <a:pt x="525" y="553"/>
                </a:cubicBezTo>
                <a:cubicBezTo>
                  <a:pt x="524" y="553"/>
                  <a:pt x="523" y="552"/>
                  <a:pt x="521" y="552"/>
                </a:cubicBezTo>
                <a:cubicBezTo>
                  <a:pt x="519" y="552"/>
                  <a:pt x="517" y="553"/>
                  <a:pt x="515" y="553"/>
                </a:cubicBezTo>
                <a:cubicBezTo>
                  <a:pt x="505" y="553"/>
                  <a:pt x="505" y="553"/>
                  <a:pt x="505" y="553"/>
                </a:cubicBezTo>
                <a:cubicBezTo>
                  <a:pt x="485" y="553"/>
                  <a:pt x="485" y="553"/>
                  <a:pt x="485" y="553"/>
                </a:cubicBezTo>
                <a:cubicBezTo>
                  <a:pt x="463" y="553"/>
                  <a:pt x="463" y="553"/>
                  <a:pt x="463" y="553"/>
                </a:cubicBezTo>
                <a:cubicBezTo>
                  <a:pt x="472" y="533"/>
                  <a:pt x="472" y="533"/>
                  <a:pt x="472" y="533"/>
                </a:cubicBezTo>
                <a:cubicBezTo>
                  <a:pt x="479" y="520"/>
                  <a:pt x="479" y="520"/>
                  <a:pt x="479" y="520"/>
                </a:cubicBezTo>
                <a:cubicBezTo>
                  <a:pt x="481" y="515"/>
                  <a:pt x="483" y="511"/>
                  <a:pt x="485" y="506"/>
                </a:cubicBezTo>
                <a:cubicBezTo>
                  <a:pt x="489" y="497"/>
                  <a:pt x="493" y="488"/>
                  <a:pt x="498" y="479"/>
                </a:cubicBezTo>
                <a:cubicBezTo>
                  <a:pt x="502" y="471"/>
                  <a:pt x="507" y="462"/>
                  <a:pt x="512" y="453"/>
                </a:cubicBezTo>
                <a:cubicBezTo>
                  <a:pt x="515" y="446"/>
                  <a:pt x="515" y="446"/>
                  <a:pt x="515" y="446"/>
                </a:cubicBezTo>
                <a:cubicBezTo>
                  <a:pt x="518" y="440"/>
                  <a:pt x="518" y="440"/>
                  <a:pt x="518" y="440"/>
                </a:cubicBezTo>
                <a:cubicBezTo>
                  <a:pt x="526" y="427"/>
                  <a:pt x="526" y="427"/>
                  <a:pt x="526" y="427"/>
                </a:cubicBezTo>
                <a:cubicBezTo>
                  <a:pt x="530" y="419"/>
                  <a:pt x="530" y="419"/>
                  <a:pt x="530" y="419"/>
                </a:cubicBezTo>
                <a:cubicBezTo>
                  <a:pt x="539" y="419"/>
                  <a:pt x="539" y="419"/>
                  <a:pt x="539" y="419"/>
                </a:cubicBezTo>
                <a:cubicBezTo>
                  <a:pt x="672" y="419"/>
                  <a:pt x="672" y="419"/>
                  <a:pt x="672" y="419"/>
                </a:cubicBezTo>
                <a:cubicBezTo>
                  <a:pt x="708" y="419"/>
                  <a:pt x="745" y="418"/>
                  <a:pt x="781" y="418"/>
                </a:cubicBezTo>
                <a:cubicBezTo>
                  <a:pt x="789" y="418"/>
                  <a:pt x="797" y="418"/>
                  <a:pt x="805" y="418"/>
                </a:cubicBezTo>
                <a:cubicBezTo>
                  <a:pt x="838" y="418"/>
                  <a:pt x="838" y="418"/>
                  <a:pt x="838" y="418"/>
                </a:cubicBezTo>
                <a:cubicBezTo>
                  <a:pt x="854" y="418"/>
                  <a:pt x="854" y="418"/>
                  <a:pt x="854" y="418"/>
                </a:cubicBezTo>
                <a:cubicBezTo>
                  <a:pt x="862" y="418"/>
                  <a:pt x="862" y="418"/>
                  <a:pt x="862" y="418"/>
                </a:cubicBezTo>
                <a:cubicBezTo>
                  <a:pt x="865" y="418"/>
                  <a:pt x="867" y="418"/>
                  <a:pt x="870" y="418"/>
                </a:cubicBezTo>
                <a:cubicBezTo>
                  <a:pt x="890" y="416"/>
                  <a:pt x="910" y="411"/>
                  <a:pt x="929" y="403"/>
                </a:cubicBezTo>
                <a:cubicBezTo>
                  <a:pt x="967" y="387"/>
                  <a:pt x="999" y="359"/>
                  <a:pt x="1021" y="324"/>
                </a:cubicBezTo>
                <a:cubicBezTo>
                  <a:pt x="1032" y="307"/>
                  <a:pt x="1040" y="287"/>
                  <a:pt x="1046" y="268"/>
                </a:cubicBezTo>
                <a:cubicBezTo>
                  <a:pt x="1048" y="257"/>
                  <a:pt x="1050" y="247"/>
                  <a:pt x="1051" y="237"/>
                </a:cubicBezTo>
                <a:cubicBezTo>
                  <a:pt x="1052" y="232"/>
                  <a:pt x="1052" y="227"/>
                  <a:pt x="1052" y="222"/>
                </a:cubicBezTo>
                <a:cubicBezTo>
                  <a:pt x="1053" y="219"/>
                  <a:pt x="1053" y="216"/>
                  <a:pt x="1053" y="214"/>
                </a:cubicBezTo>
                <a:cubicBezTo>
                  <a:pt x="1053" y="209"/>
                  <a:pt x="1053" y="209"/>
                  <a:pt x="1053" y="209"/>
                </a:cubicBezTo>
                <a:cubicBezTo>
                  <a:pt x="1053" y="208"/>
                  <a:pt x="1053" y="208"/>
                  <a:pt x="1053" y="208"/>
                </a:cubicBezTo>
                <a:cubicBezTo>
                  <a:pt x="1053" y="206"/>
                  <a:pt x="1053" y="206"/>
                  <a:pt x="1053" y="206"/>
                </a:cubicBezTo>
                <a:cubicBezTo>
                  <a:pt x="1053" y="197"/>
                  <a:pt x="1053" y="197"/>
                  <a:pt x="1053" y="197"/>
                </a:cubicBezTo>
                <a:cubicBezTo>
                  <a:pt x="1052" y="190"/>
                  <a:pt x="1052" y="190"/>
                  <a:pt x="1052" y="190"/>
                </a:cubicBezTo>
                <a:cubicBezTo>
                  <a:pt x="1052" y="187"/>
                  <a:pt x="1052" y="185"/>
                  <a:pt x="1051" y="182"/>
                </a:cubicBezTo>
                <a:cubicBezTo>
                  <a:pt x="1051" y="180"/>
                  <a:pt x="1051" y="177"/>
                  <a:pt x="1050" y="174"/>
                </a:cubicBezTo>
                <a:cubicBezTo>
                  <a:pt x="1049" y="164"/>
                  <a:pt x="1046" y="154"/>
                  <a:pt x="1043" y="144"/>
                </a:cubicBezTo>
                <a:cubicBezTo>
                  <a:pt x="1040" y="134"/>
                  <a:pt x="1036" y="125"/>
                  <a:pt x="1032" y="115"/>
                </a:cubicBezTo>
                <a:cubicBezTo>
                  <a:pt x="1027" y="106"/>
                  <a:pt x="1022" y="97"/>
                  <a:pt x="1016" y="88"/>
                </a:cubicBezTo>
                <a:cubicBezTo>
                  <a:pt x="992" y="54"/>
                  <a:pt x="957" y="28"/>
                  <a:pt x="917" y="15"/>
                </a:cubicBezTo>
                <a:cubicBezTo>
                  <a:pt x="897" y="8"/>
                  <a:pt x="876" y="5"/>
                  <a:pt x="855" y="4"/>
                </a:cubicBezTo>
                <a:cubicBezTo>
                  <a:pt x="788" y="3"/>
                  <a:pt x="788" y="3"/>
                  <a:pt x="788" y="3"/>
                </a:cubicBezTo>
                <a:cubicBezTo>
                  <a:pt x="655" y="2"/>
                  <a:pt x="655" y="2"/>
                  <a:pt x="655" y="2"/>
                </a:cubicBezTo>
                <a:cubicBezTo>
                  <a:pt x="611" y="1"/>
                  <a:pt x="567" y="1"/>
                  <a:pt x="523" y="0"/>
                </a:cubicBezTo>
                <a:cubicBezTo>
                  <a:pt x="456" y="0"/>
                  <a:pt x="456" y="0"/>
                  <a:pt x="456" y="0"/>
                </a:cubicBezTo>
                <a:cubicBezTo>
                  <a:pt x="452" y="0"/>
                  <a:pt x="448" y="0"/>
                  <a:pt x="444" y="0"/>
                </a:cubicBezTo>
              </a:path>
            </a:pathLst>
          </a:custGeom>
          <a:solidFill>
            <a:srgbClr val="342F2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p>
        </p:txBody>
      </p:sp>
      <p:sp>
        <p:nvSpPr>
          <p:cNvPr id="9" name="Freeform 6"/>
          <p:cNvSpPr>
            <a:spLocks noEditPoints="1"/>
          </p:cNvSpPr>
          <p:nvPr/>
        </p:nvSpPr>
        <p:spPr bwMode="auto">
          <a:xfrm>
            <a:off x="859291" y="1360713"/>
            <a:ext cx="2427288" cy="3594100"/>
          </a:xfrm>
          <a:custGeom>
            <a:avLst/>
            <a:gdLst>
              <a:gd name="T0" fmla="*/ 596 w 1148"/>
              <a:gd name="T1" fmla="*/ 1071 h 1700"/>
              <a:gd name="T2" fmla="*/ 547 w 1148"/>
              <a:gd name="T3" fmla="*/ 1013 h 1700"/>
              <a:gd name="T4" fmla="*/ 533 w 1148"/>
              <a:gd name="T5" fmla="*/ 1005 h 1700"/>
              <a:gd name="T6" fmla="*/ 405 w 1148"/>
              <a:gd name="T7" fmla="*/ 432 h 1700"/>
              <a:gd name="T8" fmla="*/ 261 w 1148"/>
              <a:gd name="T9" fmla="*/ 237 h 1700"/>
              <a:gd name="T10" fmla="*/ 422 w 1148"/>
              <a:gd name="T11" fmla="*/ 22 h 1700"/>
              <a:gd name="T12" fmla="*/ 685 w 1148"/>
              <a:gd name="T13" fmla="*/ 18 h 1700"/>
              <a:gd name="T14" fmla="*/ 1080 w 1148"/>
              <a:gd name="T15" fmla="*/ 190 h 1700"/>
              <a:gd name="T16" fmla="*/ 1083 w 1148"/>
              <a:gd name="T17" fmla="*/ 230 h 1700"/>
              <a:gd name="T18" fmla="*/ 892 w 1148"/>
              <a:gd name="T19" fmla="*/ 434 h 1700"/>
              <a:gd name="T20" fmla="*/ 560 w 1148"/>
              <a:gd name="T21" fmla="*/ 435 h 1700"/>
              <a:gd name="T22" fmla="*/ 509 w 1148"/>
              <a:gd name="T23" fmla="*/ 536 h 1700"/>
              <a:gd name="T24" fmla="*/ 555 w 1148"/>
              <a:gd name="T25" fmla="*/ 569 h 1700"/>
              <a:gd name="T26" fmla="*/ 757 w 1148"/>
              <a:gd name="T27" fmla="*/ 779 h 1700"/>
              <a:gd name="T28" fmla="*/ 615 w 1148"/>
              <a:gd name="T29" fmla="*/ 978 h 1700"/>
              <a:gd name="T30" fmla="*/ 684 w 1148"/>
              <a:gd name="T31" fmla="*/ 1092 h 1700"/>
              <a:gd name="T32" fmla="*/ 935 w 1148"/>
              <a:gd name="T33" fmla="*/ 1093 h 1700"/>
              <a:gd name="T34" fmla="*/ 1140 w 1148"/>
              <a:gd name="T35" fmla="*/ 1295 h 1700"/>
              <a:gd name="T36" fmla="*/ 1072 w 1148"/>
              <a:gd name="T37" fmla="*/ 1468 h 1700"/>
              <a:gd name="T38" fmla="*/ 935 w 1148"/>
              <a:gd name="T39" fmla="*/ 1522 h 1700"/>
              <a:gd name="T40" fmla="*/ 779 w 1148"/>
              <a:gd name="T41" fmla="*/ 1519 h 1700"/>
              <a:gd name="T42" fmla="*/ 646 w 1148"/>
              <a:gd name="T43" fmla="*/ 1515 h 1700"/>
              <a:gd name="T44" fmla="*/ 422 w 1148"/>
              <a:gd name="T45" fmla="*/ 1372 h 1700"/>
              <a:gd name="T46" fmla="*/ 625 w 1148"/>
              <a:gd name="T47" fmla="*/ 1107 h 1700"/>
              <a:gd name="T48" fmla="*/ 597 w 1148"/>
              <a:gd name="T49" fmla="*/ 1044 h 1700"/>
              <a:gd name="T50" fmla="*/ 565 w 1148"/>
              <a:gd name="T51" fmla="*/ 987 h 1700"/>
              <a:gd name="T52" fmla="*/ 549 w 1148"/>
              <a:gd name="T53" fmla="*/ 977 h 1700"/>
              <a:gd name="T54" fmla="*/ 325 w 1148"/>
              <a:gd name="T55" fmla="*/ 978 h 1700"/>
              <a:gd name="T56" fmla="*/ 101 w 1148"/>
              <a:gd name="T57" fmla="*/ 929 h 1700"/>
              <a:gd name="T58" fmla="*/ 30 w 1148"/>
              <a:gd name="T59" fmla="*/ 758 h 1700"/>
              <a:gd name="T60" fmla="*/ 442 w 1148"/>
              <a:gd name="T61" fmla="*/ 564 h 1700"/>
              <a:gd name="T62" fmla="*/ 492 w 1148"/>
              <a:gd name="T63" fmla="*/ 480 h 1700"/>
              <a:gd name="T64" fmla="*/ 818 w 1148"/>
              <a:gd name="T65" fmla="*/ 0 h 1700"/>
              <a:gd name="T66" fmla="*/ 419 w 1148"/>
              <a:gd name="T67" fmla="*/ 11 h 1700"/>
              <a:gd name="T68" fmla="*/ 251 w 1148"/>
              <a:gd name="T69" fmla="*/ 228 h 1700"/>
              <a:gd name="T70" fmla="*/ 369 w 1148"/>
              <a:gd name="T71" fmla="*/ 431 h 1700"/>
              <a:gd name="T72" fmla="*/ 462 w 1148"/>
              <a:gd name="T73" fmla="*/ 497 h 1700"/>
              <a:gd name="T74" fmla="*/ 193 w 1148"/>
              <a:gd name="T75" fmla="*/ 546 h 1700"/>
              <a:gd name="T76" fmla="*/ 0 w 1148"/>
              <a:gd name="T77" fmla="*/ 778 h 1700"/>
              <a:gd name="T78" fmla="*/ 210 w 1148"/>
              <a:gd name="T79" fmla="*/ 1011 h 1700"/>
              <a:gd name="T80" fmla="*/ 538 w 1148"/>
              <a:gd name="T81" fmla="*/ 1013 h 1700"/>
              <a:gd name="T82" fmla="*/ 566 w 1148"/>
              <a:gd name="T83" fmla="*/ 1065 h 1700"/>
              <a:gd name="T84" fmla="*/ 376 w 1148"/>
              <a:gd name="T85" fmla="*/ 1312 h 1700"/>
              <a:gd name="T86" fmla="*/ 468 w 1148"/>
              <a:gd name="T87" fmla="*/ 1499 h 1700"/>
              <a:gd name="T88" fmla="*/ 590 w 1148"/>
              <a:gd name="T89" fmla="*/ 1669 h 1700"/>
              <a:gd name="T90" fmla="*/ 931 w 1148"/>
              <a:gd name="T91" fmla="*/ 1541 h 1700"/>
              <a:gd name="T92" fmla="*/ 989 w 1148"/>
              <a:gd name="T93" fmla="*/ 1532 h 1700"/>
              <a:gd name="T94" fmla="*/ 1148 w 1148"/>
              <a:gd name="T95" fmla="*/ 1305 h 1700"/>
              <a:gd name="T96" fmla="*/ 1032 w 1148"/>
              <a:gd name="T97" fmla="*/ 1114 h 1700"/>
              <a:gd name="T98" fmla="*/ 658 w 1148"/>
              <a:gd name="T99" fmla="*/ 1033 h 1700"/>
              <a:gd name="T100" fmla="*/ 762 w 1148"/>
              <a:gd name="T101" fmla="*/ 841 h 1700"/>
              <a:gd name="T102" fmla="*/ 676 w 1148"/>
              <a:gd name="T103" fmla="*/ 580 h 1700"/>
              <a:gd name="T104" fmla="*/ 568 w 1148"/>
              <a:gd name="T105" fmla="*/ 483 h 1700"/>
              <a:gd name="T106" fmla="*/ 893 w 1148"/>
              <a:gd name="T107" fmla="*/ 466 h 1700"/>
              <a:gd name="T108" fmla="*/ 1111 w 1148"/>
              <a:gd name="T109" fmla="*/ 230 h 1700"/>
              <a:gd name="T110" fmla="*/ 1108 w 1148"/>
              <a:gd name="T111" fmla="*/ 186 h 1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48" h="1700">
                <a:moveTo>
                  <a:pt x="547" y="1013"/>
                </a:moveTo>
                <a:cubicBezTo>
                  <a:pt x="547" y="1013"/>
                  <a:pt x="547" y="1013"/>
                  <a:pt x="547" y="1013"/>
                </a:cubicBezTo>
                <a:cubicBezTo>
                  <a:pt x="547" y="1013"/>
                  <a:pt x="547" y="1013"/>
                  <a:pt x="547" y="1013"/>
                </a:cubicBezTo>
                <a:cubicBezTo>
                  <a:pt x="547" y="1013"/>
                  <a:pt x="547" y="1013"/>
                  <a:pt x="547" y="1013"/>
                </a:cubicBezTo>
                <a:moveTo>
                  <a:pt x="785" y="1542"/>
                </a:moveTo>
                <a:cubicBezTo>
                  <a:pt x="785" y="1542"/>
                  <a:pt x="785" y="1542"/>
                  <a:pt x="785" y="1542"/>
                </a:cubicBezTo>
                <a:moveTo>
                  <a:pt x="596" y="1071"/>
                </a:moveTo>
                <a:cubicBezTo>
                  <a:pt x="596" y="1071"/>
                  <a:pt x="596" y="1071"/>
                  <a:pt x="596" y="1071"/>
                </a:cubicBezTo>
                <a:cubicBezTo>
                  <a:pt x="596" y="1071"/>
                  <a:pt x="596" y="1071"/>
                  <a:pt x="596" y="1071"/>
                </a:cubicBezTo>
                <a:moveTo>
                  <a:pt x="544" y="1013"/>
                </a:moveTo>
                <a:cubicBezTo>
                  <a:pt x="547" y="1013"/>
                  <a:pt x="547" y="1013"/>
                  <a:pt x="547" y="1013"/>
                </a:cubicBezTo>
                <a:cubicBezTo>
                  <a:pt x="548" y="1013"/>
                  <a:pt x="548" y="1013"/>
                  <a:pt x="548" y="1013"/>
                </a:cubicBezTo>
                <a:cubicBezTo>
                  <a:pt x="548" y="1013"/>
                  <a:pt x="549" y="1013"/>
                  <a:pt x="548" y="1013"/>
                </a:cubicBezTo>
                <a:cubicBezTo>
                  <a:pt x="548" y="1013"/>
                  <a:pt x="547" y="1013"/>
                  <a:pt x="547" y="1013"/>
                </a:cubicBezTo>
                <a:cubicBezTo>
                  <a:pt x="547" y="1013"/>
                  <a:pt x="548" y="1013"/>
                  <a:pt x="548" y="1013"/>
                </a:cubicBezTo>
                <a:cubicBezTo>
                  <a:pt x="547" y="1013"/>
                  <a:pt x="547" y="1013"/>
                  <a:pt x="547" y="1013"/>
                </a:cubicBezTo>
                <a:cubicBezTo>
                  <a:pt x="547" y="1013"/>
                  <a:pt x="546" y="1013"/>
                  <a:pt x="545" y="1013"/>
                </a:cubicBezTo>
                <a:cubicBezTo>
                  <a:pt x="545" y="1013"/>
                  <a:pt x="545" y="1013"/>
                  <a:pt x="544" y="1013"/>
                </a:cubicBezTo>
                <a:moveTo>
                  <a:pt x="533" y="1005"/>
                </a:moveTo>
                <a:cubicBezTo>
                  <a:pt x="533" y="1005"/>
                  <a:pt x="533" y="1005"/>
                  <a:pt x="533" y="1005"/>
                </a:cubicBezTo>
                <a:cubicBezTo>
                  <a:pt x="533" y="1005"/>
                  <a:pt x="533" y="1005"/>
                  <a:pt x="533" y="1005"/>
                </a:cubicBezTo>
                <a:cubicBezTo>
                  <a:pt x="533" y="1005"/>
                  <a:pt x="533" y="1005"/>
                  <a:pt x="533" y="1005"/>
                </a:cubicBezTo>
                <a:moveTo>
                  <a:pt x="582" y="458"/>
                </a:moveTo>
                <a:cubicBezTo>
                  <a:pt x="582" y="458"/>
                  <a:pt x="582" y="458"/>
                  <a:pt x="582" y="458"/>
                </a:cubicBezTo>
                <a:moveTo>
                  <a:pt x="474" y="442"/>
                </a:moveTo>
                <a:cubicBezTo>
                  <a:pt x="472" y="442"/>
                  <a:pt x="470" y="442"/>
                  <a:pt x="468" y="442"/>
                </a:cubicBezTo>
                <a:cubicBezTo>
                  <a:pt x="457" y="442"/>
                  <a:pt x="446" y="441"/>
                  <a:pt x="436" y="439"/>
                </a:cubicBezTo>
                <a:cubicBezTo>
                  <a:pt x="425" y="438"/>
                  <a:pt x="415" y="435"/>
                  <a:pt x="405" y="432"/>
                </a:cubicBezTo>
                <a:cubicBezTo>
                  <a:pt x="395" y="428"/>
                  <a:pt x="385" y="424"/>
                  <a:pt x="375" y="419"/>
                </a:cubicBezTo>
                <a:cubicBezTo>
                  <a:pt x="337" y="399"/>
                  <a:pt x="305" y="368"/>
                  <a:pt x="285" y="330"/>
                </a:cubicBezTo>
                <a:cubicBezTo>
                  <a:pt x="280" y="320"/>
                  <a:pt x="276" y="310"/>
                  <a:pt x="272" y="300"/>
                </a:cubicBezTo>
                <a:cubicBezTo>
                  <a:pt x="270" y="295"/>
                  <a:pt x="269" y="290"/>
                  <a:pt x="267" y="285"/>
                </a:cubicBezTo>
                <a:cubicBezTo>
                  <a:pt x="266" y="279"/>
                  <a:pt x="265" y="274"/>
                  <a:pt x="264" y="269"/>
                </a:cubicBezTo>
                <a:cubicBezTo>
                  <a:pt x="263" y="263"/>
                  <a:pt x="262" y="258"/>
                  <a:pt x="261" y="253"/>
                </a:cubicBezTo>
                <a:cubicBezTo>
                  <a:pt x="261" y="247"/>
                  <a:pt x="261" y="242"/>
                  <a:pt x="261" y="237"/>
                </a:cubicBezTo>
                <a:cubicBezTo>
                  <a:pt x="260" y="232"/>
                  <a:pt x="260" y="232"/>
                  <a:pt x="260" y="232"/>
                </a:cubicBezTo>
                <a:cubicBezTo>
                  <a:pt x="260" y="228"/>
                  <a:pt x="260" y="228"/>
                  <a:pt x="260" y="228"/>
                </a:cubicBezTo>
                <a:cubicBezTo>
                  <a:pt x="260" y="226"/>
                  <a:pt x="260" y="223"/>
                  <a:pt x="260" y="220"/>
                </a:cubicBezTo>
                <a:cubicBezTo>
                  <a:pt x="261" y="217"/>
                  <a:pt x="261" y="215"/>
                  <a:pt x="261" y="212"/>
                </a:cubicBezTo>
                <a:cubicBezTo>
                  <a:pt x="261" y="204"/>
                  <a:pt x="261" y="204"/>
                  <a:pt x="261" y="204"/>
                </a:cubicBezTo>
                <a:cubicBezTo>
                  <a:pt x="265" y="161"/>
                  <a:pt x="283" y="119"/>
                  <a:pt x="312" y="87"/>
                </a:cubicBezTo>
                <a:cubicBezTo>
                  <a:pt x="341" y="55"/>
                  <a:pt x="380" y="32"/>
                  <a:pt x="422" y="22"/>
                </a:cubicBezTo>
                <a:cubicBezTo>
                  <a:pt x="432" y="19"/>
                  <a:pt x="443" y="18"/>
                  <a:pt x="453" y="17"/>
                </a:cubicBezTo>
                <a:cubicBezTo>
                  <a:pt x="461" y="16"/>
                  <a:pt x="461" y="16"/>
                  <a:pt x="461" y="16"/>
                </a:cubicBezTo>
                <a:cubicBezTo>
                  <a:pt x="470" y="16"/>
                  <a:pt x="470" y="16"/>
                  <a:pt x="470" y="16"/>
                </a:cubicBezTo>
                <a:cubicBezTo>
                  <a:pt x="471" y="16"/>
                  <a:pt x="473" y="16"/>
                  <a:pt x="474" y="16"/>
                </a:cubicBezTo>
                <a:cubicBezTo>
                  <a:pt x="478" y="16"/>
                  <a:pt x="482" y="16"/>
                  <a:pt x="486" y="16"/>
                </a:cubicBezTo>
                <a:cubicBezTo>
                  <a:pt x="553" y="16"/>
                  <a:pt x="553" y="16"/>
                  <a:pt x="553" y="16"/>
                </a:cubicBezTo>
                <a:cubicBezTo>
                  <a:pt x="597" y="17"/>
                  <a:pt x="641" y="17"/>
                  <a:pt x="685" y="18"/>
                </a:cubicBezTo>
                <a:cubicBezTo>
                  <a:pt x="818" y="19"/>
                  <a:pt x="818" y="19"/>
                  <a:pt x="818" y="19"/>
                </a:cubicBezTo>
                <a:cubicBezTo>
                  <a:pt x="885" y="20"/>
                  <a:pt x="885" y="20"/>
                  <a:pt x="885" y="20"/>
                </a:cubicBezTo>
                <a:cubicBezTo>
                  <a:pt x="906" y="21"/>
                  <a:pt x="927" y="24"/>
                  <a:pt x="947" y="31"/>
                </a:cubicBezTo>
                <a:cubicBezTo>
                  <a:pt x="987" y="44"/>
                  <a:pt x="1022" y="70"/>
                  <a:pt x="1046" y="104"/>
                </a:cubicBezTo>
                <a:cubicBezTo>
                  <a:pt x="1052" y="113"/>
                  <a:pt x="1057" y="122"/>
                  <a:pt x="1062" y="131"/>
                </a:cubicBezTo>
                <a:cubicBezTo>
                  <a:pt x="1066" y="141"/>
                  <a:pt x="1070" y="150"/>
                  <a:pt x="1073" y="160"/>
                </a:cubicBezTo>
                <a:cubicBezTo>
                  <a:pt x="1076" y="170"/>
                  <a:pt x="1079" y="180"/>
                  <a:pt x="1080" y="190"/>
                </a:cubicBezTo>
                <a:cubicBezTo>
                  <a:pt x="1081" y="193"/>
                  <a:pt x="1081" y="196"/>
                  <a:pt x="1081" y="198"/>
                </a:cubicBezTo>
                <a:cubicBezTo>
                  <a:pt x="1082" y="201"/>
                  <a:pt x="1082" y="203"/>
                  <a:pt x="1082" y="206"/>
                </a:cubicBezTo>
                <a:cubicBezTo>
                  <a:pt x="1083" y="213"/>
                  <a:pt x="1083" y="213"/>
                  <a:pt x="1083" y="213"/>
                </a:cubicBezTo>
                <a:cubicBezTo>
                  <a:pt x="1083" y="222"/>
                  <a:pt x="1083" y="222"/>
                  <a:pt x="1083" y="222"/>
                </a:cubicBezTo>
                <a:cubicBezTo>
                  <a:pt x="1083" y="224"/>
                  <a:pt x="1083" y="224"/>
                  <a:pt x="1083" y="224"/>
                </a:cubicBezTo>
                <a:cubicBezTo>
                  <a:pt x="1083" y="225"/>
                  <a:pt x="1083" y="225"/>
                  <a:pt x="1083" y="225"/>
                </a:cubicBezTo>
                <a:cubicBezTo>
                  <a:pt x="1083" y="230"/>
                  <a:pt x="1083" y="230"/>
                  <a:pt x="1083" y="230"/>
                </a:cubicBezTo>
                <a:cubicBezTo>
                  <a:pt x="1083" y="232"/>
                  <a:pt x="1083" y="235"/>
                  <a:pt x="1082" y="238"/>
                </a:cubicBezTo>
                <a:cubicBezTo>
                  <a:pt x="1082" y="243"/>
                  <a:pt x="1082" y="248"/>
                  <a:pt x="1081" y="253"/>
                </a:cubicBezTo>
                <a:cubicBezTo>
                  <a:pt x="1080" y="263"/>
                  <a:pt x="1078" y="273"/>
                  <a:pt x="1076" y="284"/>
                </a:cubicBezTo>
                <a:cubicBezTo>
                  <a:pt x="1070" y="303"/>
                  <a:pt x="1062" y="323"/>
                  <a:pt x="1051" y="340"/>
                </a:cubicBezTo>
                <a:cubicBezTo>
                  <a:pt x="1029" y="375"/>
                  <a:pt x="997" y="403"/>
                  <a:pt x="959" y="419"/>
                </a:cubicBezTo>
                <a:cubicBezTo>
                  <a:pt x="940" y="427"/>
                  <a:pt x="920" y="432"/>
                  <a:pt x="900" y="434"/>
                </a:cubicBezTo>
                <a:cubicBezTo>
                  <a:pt x="897" y="434"/>
                  <a:pt x="895" y="434"/>
                  <a:pt x="892" y="434"/>
                </a:cubicBezTo>
                <a:cubicBezTo>
                  <a:pt x="884" y="434"/>
                  <a:pt x="884" y="434"/>
                  <a:pt x="884" y="434"/>
                </a:cubicBezTo>
                <a:cubicBezTo>
                  <a:pt x="868" y="434"/>
                  <a:pt x="868" y="434"/>
                  <a:pt x="868" y="434"/>
                </a:cubicBezTo>
                <a:cubicBezTo>
                  <a:pt x="835" y="434"/>
                  <a:pt x="835" y="434"/>
                  <a:pt x="835" y="434"/>
                </a:cubicBezTo>
                <a:cubicBezTo>
                  <a:pt x="827" y="434"/>
                  <a:pt x="819" y="434"/>
                  <a:pt x="811" y="434"/>
                </a:cubicBezTo>
                <a:cubicBezTo>
                  <a:pt x="775" y="434"/>
                  <a:pt x="738" y="435"/>
                  <a:pt x="702" y="435"/>
                </a:cubicBezTo>
                <a:cubicBezTo>
                  <a:pt x="569" y="435"/>
                  <a:pt x="569" y="435"/>
                  <a:pt x="569" y="435"/>
                </a:cubicBezTo>
                <a:cubicBezTo>
                  <a:pt x="560" y="435"/>
                  <a:pt x="560" y="435"/>
                  <a:pt x="560" y="435"/>
                </a:cubicBezTo>
                <a:cubicBezTo>
                  <a:pt x="556" y="443"/>
                  <a:pt x="556" y="443"/>
                  <a:pt x="556" y="443"/>
                </a:cubicBezTo>
                <a:cubicBezTo>
                  <a:pt x="548" y="456"/>
                  <a:pt x="548" y="456"/>
                  <a:pt x="548" y="456"/>
                </a:cubicBezTo>
                <a:cubicBezTo>
                  <a:pt x="545" y="462"/>
                  <a:pt x="545" y="462"/>
                  <a:pt x="545" y="462"/>
                </a:cubicBezTo>
                <a:cubicBezTo>
                  <a:pt x="542" y="469"/>
                  <a:pt x="542" y="469"/>
                  <a:pt x="542" y="469"/>
                </a:cubicBezTo>
                <a:cubicBezTo>
                  <a:pt x="537" y="478"/>
                  <a:pt x="532" y="487"/>
                  <a:pt x="528" y="495"/>
                </a:cubicBezTo>
                <a:cubicBezTo>
                  <a:pt x="523" y="504"/>
                  <a:pt x="519" y="513"/>
                  <a:pt x="515" y="522"/>
                </a:cubicBezTo>
                <a:cubicBezTo>
                  <a:pt x="513" y="527"/>
                  <a:pt x="511" y="531"/>
                  <a:pt x="509" y="536"/>
                </a:cubicBezTo>
                <a:cubicBezTo>
                  <a:pt x="502" y="549"/>
                  <a:pt x="502" y="549"/>
                  <a:pt x="502" y="549"/>
                </a:cubicBezTo>
                <a:cubicBezTo>
                  <a:pt x="493" y="569"/>
                  <a:pt x="493" y="569"/>
                  <a:pt x="493" y="569"/>
                </a:cubicBezTo>
                <a:cubicBezTo>
                  <a:pt x="515" y="569"/>
                  <a:pt x="515" y="569"/>
                  <a:pt x="515" y="569"/>
                </a:cubicBezTo>
                <a:cubicBezTo>
                  <a:pt x="535" y="569"/>
                  <a:pt x="535" y="569"/>
                  <a:pt x="535" y="569"/>
                </a:cubicBezTo>
                <a:cubicBezTo>
                  <a:pt x="545" y="569"/>
                  <a:pt x="545" y="569"/>
                  <a:pt x="545" y="569"/>
                </a:cubicBezTo>
                <a:cubicBezTo>
                  <a:pt x="547" y="569"/>
                  <a:pt x="549" y="568"/>
                  <a:pt x="551" y="568"/>
                </a:cubicBezTo>
                <a:cubicBezTo>
                  <a:pt x="553" y="568"/>
                  <a:pt x="554" y="569"/>
                  <a:pt x="555" y="569"/>
                </a:cubicBezTo>
                <a:cubicBezTo>
                  <a:pt x="568" y="569"/>
                  <a:pt x="580" y="570"/>
                  <a:pt x="593" y="572"/>
                </a:cubicBezTo>
                <a:cubicBezTo>
                  <a:pt x="618" y="577"/>
                  <a:pt x="642" y="586"/>
                  <a:pt x="663" y="600"/>
                </a:cubicBezTo>
                <a:cubicBezTo>
                  <a:pt x="684" y="613"/>
                  <a:pt x="703" y="631"/>
                  <a:pt x="718" y="652"/>
                </a:cubicBezTo>
                <a:cubicBezTo>
                  <a:pt x="733" y="673"/>
                  <a:pt x="744" y="696"/>
                  <a:pt x="750" y="721"/>
                </a:cubicBezTo>
                <a:cubicBezTo>
                  <a:pt x="754" y="734"/>
                  <a:pt x="756" y="746"/>
                  <a:pt x="756" y="759"/>
                </a:cubicBezTo>
                <a:cubicBezTo>
                  <a:pt x="757" y="769"/>
                  <a:pt x="757" y="769"/>
                  <a:pt x="757" y="769"/>
                </a:cubicBezTo>
                <a:cubicBezTo>
                  <a:pt x="757" y="772"/>
                  <a:pt x="757" y="776"/>
                  <a:pt x="757" y="779"/>
                </a:cubicBezTo>
                <a:cubicBezTo>
                  <a:pt x="757" y="786"/>
                  <a:pt x="757" y="792"/>
                  <a:pt x="756" y="798"/>
                </a:cubicBezTo>
                <a:cubicBezTo>
                  <a:pt x="755" y="811"/>
                  <a:pt x="753" y="824"/>
                  <a:pt x="749" y="837"/>
                </a:cubicBezTo>
                <a:cubicBezTo>
                  <a:pt x="745" y="849"/>
                  <a:pt x="741" y="861"/>
                  <a:pt x="735" y="873"/>
                </a:cubicBezTo>
                <a:cubicBezTo>
                  <a:pt x="729" y="885"/>
                  <a:pt x="722" y="896"/>
                  <a:pt x="714" y="906"/>
                </a:cubicBezTo>
                <a:cubicBezTo>
                  <a:pt x="706" y="916"/>
                  <a:pt x="697" y="926"/>
                  <a:pt x="687" y="935"/>
                </a:cubicBezTo>
                <a:cubicBezTo>
                  <a:pt x="667" y="952"/>
                  <a:pt x="645" y="967"/>
                  <a:pt x="620" y="976"/>
                </a:cubicBezTo>
                <a:cubicBezTo>
                  <a:pt x="615" y="978"/>
                  <a:pt x="615" y="978"/>
                  <a:pt x="615" y="978"/>
                </a:cubicBezTo>
                <a:cubicBezTo>
                  <a:pt x="619" y="983"/>
                  <a:pt x="619" y="983"/>
                  <a:pt x="619" y="983"/>
                </a:cubicBezTo>
                <a:cubicBezTo>
                  <a:pt x="621" y="985"/>
                  <a:pt x="621" y="985"/>
                  <a:pt x="621" y="985"/>
                </a:cubicBezTo>
                <a:cubicBezTo>
                  <a:pt x="623" y="989"/>
                  <a:pt x="623" y="989"/>
                  <a:pt x="623" y="989"/>
                </a:cubicBezTo>
                <a:cubicBezTo>
                  <a:pt x="624" y="991"/>
                  <a:pt x="626" y="993"/>
                  <a:pt x="627" y="995"/>
                </a:cubicBezTo>
                <a:cubicBezTo>
                  <a:pt x="630" y="1000"/>
                  <a:pt x="633" y="1004"/>
                  <a:pt x="636" y="1009"/>
                </a:cubicBezTo>
                <a:cubicBezTo>
                  <a:pt x="641" y="1018"/>
                  <a:pt x="647" y="1027"/>
                  <a:pt x="652" y="1037"/>
                </a:cubicBezTo>
                <a:cubicBezTo>
                  <a:pt x="663" y="1055"/>
                  <a:pt x="674" y="1074"/>
                  <a:pt x="684" y="1092"/>
                </a:cubicBezTo>
                <a:cubicBezTo>
                  <a:pt x="685" y="1094"/>
                  <a:pt x="685" y="1094"/>
                  <a:pt x="685" y="1094"/>
                </a:cubicBezTo>
                <a:cubicBezTo>
                  <a:pt x="687" y="1094"/>
                  <a:pt x="687" y="1094"/>
                  <a:pt x="687" y="1094"/>
                </a:cubicBezTo>
                <a:cubicBezTo>
                  <a:pt x="748" y="1093"/>
                  <a:pt x="748" y="1093"/>
                  <a:pt x="748" y="1093"/>
                </a:cubicBezTo>
                <a:cubicBezTo>
                  <a:pt x="809" y="1093"/>
                  <a:pt x="809" y="1093"/>
                  <a:pt x="809" y="1093"/>
                </a:cubicBezTo>
                <a:cubicBezTo>
                  <a:pt x="908" y="1093"/>
                  <a:pt x="908" y="1093"/>
                  <a:pt x="908" y="1093"/>
                </a:cubicBezTo>
                <a:cubicBezTo>
                  <a:pt x="931" y="1093"/>
                  <a:pt x="931" y="1093"/>
                  <a:pt x="931" y="1093"/>
                </a:cubicBezTo>
                <a:cubicBezTo>
                  <a:pt x="932" y="1093"/>
                  <a:pt x="934" y="1093"/>
                  <a:pt x="935" y="1093"/>
                </a:cubicBezTo>
                <a:cubicBezTo>
                  <a:pt x="951" y="1093"/>
                  <a:pt x="967" y="1096"/>
                  <a:pt x="982" y="1099"/>
                </a:cubicBezTo>
                <a:cubicBezTo>
                  <a:pt x="999" y="1103"/>
                  <a:pt x="1015" y="1110"/>
                  <a:pt x="1030" y="1118"/>
                </a:cubicBezTo>
                <a:cubicBezTo>
                  <a:pt x="1045" y="1126"/>
                  <a:pt x="1060" y="1136"/>
                  <a:pt x="1072" y="1147"/>
                </a:cubicBezTo>
                <a:cubicBezTo>
                  <a:pt x="1085" y="1159"/>
                  <a:pt x="1096" y="1172"/>
                  <a:pt x="1106" y="1186"/>
                </a:cubicBezTo>
                <a:cubicBezTo>
                  <a:pt x="1115" y="1201"/>
                  <a:pt x="1123" y="1216"/>
                  <a:pt x="1129" y="1232"/>
                </a:cubicBezTo>
                <a:cubicBezTo>
                  <a:pt x="1134" y="1249"/>
                  <a:pt x="1138" y="1265"/>
                  <a:pt x="1140" y="1282"/>
                </a:cubicBezTo>
                <a:cubicBezTo>
                  <a:pt x="1140" y="1287"/>
                  <a:pt x="1140" y="1291"/>
                  <a:pt x="1140" y="1295"/>
                </a:cubicBezTo>
                <a:cubicBezTo>
                  <a:pt x="1140" y="1302"/>
                  <a:pt x="1140" y="1302"/>
                  <a:pt x="1140" y="1302"/>
                </a:cubicBezTo>
                <a:cubicBezTo>
                  <a:pt x="1140" y="1305"/>
                  <a:pt x="1140" y="1305"/>
                  <a:pt x="1140" y="1305"/>
                </a:cubicBezTo>
                <a:cubicBezTo>
                  <a:pt x="1140" y="1308"/>
                  <a:pt x="1140" y="1308"/>
                  <a:pt x="1140" y="1308"/>
                </a:cubicBezTo>
                <a:cubicBezTo>
                  <a:pt x="1140" y="1317"/>
                  <a:pt x="1140" y="1325"/>
                  <a:pt x="1139" y="1334"/>
                </a:cubicBezTo>
                <a:cubicBezTo>
                  <a:pt x="1137" y="1351"/>
                  <a:pt x="1133" y="1368"/>
                  <a:pt x="1128" y="1384"/>
                </a:cubicBezTo>
                <a:cubicBezTo>
                  <a:pt x="1122" y="1400"/>
                  <a:pt x="1114" y="1415"/>
                  <a:pt x="1105" y="1429"/>
                </a:cubicBezTo>
                <a:cubicBezTo>
                  <a:pt x="1096" y="1443"/>
                  <a:pt x="1085" y="1456"/>
                  <a:pt x="1072" y="1468"/>
                </a:cubicBezTo>
                <a:cubicBezTo>
                  <a:pt x="1060" y="1479"/>
                  <a:pt x="1046" y="1489"/>
                  <a:pt x="1031" y="1497"/>
                </a:cubicBezTo>
                <a:cubicBezTo>
                  <a:pt x="1017" y="1505"/>
                  <a:pt x="1001" y="1511"/>
                  <a:pt x="985" y="1516"/>
                </a:cubicBezTo>
                <a:cubicBezTo>
                  <a:pt x="981" y="1517"/>
                  <a:pt x="977" y="1518"/>
                  <a:pt x="973" y="1519"/>
                </a:cubicBezTo>
                <a:cubicBezTo>
                  <a:pt x="969" y="1519"/>
                  <a:pt x="965" y="1520"/>
                  <a:pt x="960" y="1520"/>
                </a:cubicBezTo>
                <a:cubicBezTo>
                  <a:pt x="956" y="1521"/>
                  <a:pt x="952" y="1521"/>
                  <a:pt x="948" y="1522"/>
                </a:cubicBezTo>
                <a:cubicBezTo>
                  <a:pt x="942" y="1522"/>
                  <a:pt x="942" y="1522"/>
                  <a:pt x="942" y="1522"/>
                </a:cubicBezTo>
                <a:cubicBezTo>
                  <a:pt x="935" y="1522"/>
                  <a:pt x="935" y="1522"/>
                  <a:pt x="935" y="1522"/>
                </a:cubicBezTo>
                <a:cubicBezTo>
                  <a:pt x="932" y="1522"/>
                  <a:pt x="932" y="1522"/>
                  <a:pt x="932" y="1522"/>
                </a:cubicBezTo>
                <a:cubicBezTo>
                  <a:pt x="931" y="1522"/>
                  <a:pt x="931" y="1522"/>
                  <a:pt x="931" y="1522"/>
                </a:cubicBezTo>
                <a:cubicBezTo>
                  <a:pt x="929" y="1522"/>
                  <a:pt x="929" y="1522"/>
                  <a:pt x="929" y="1522"/>
                </a:cubicBezTo>
                <a:cubicBezTo>
                  <a:pt x="923" y="1522"/>
                  <a:pt x="923" y="1522"/>
                  <a:pt x="923" y="1522"/>
                </a:cubicBezTo>
                <a:cubicBezTo>
                  <a:pt x="910" y="1522"/>
                  <a:pt x="910" y="1522"/>
                  <a:pt x="910" y="1522"/>
                </a:cubicBezTo>
                <a:cubicBezTo>
                  <a:pt x="883" y="1521"/>
                  <a:pt x="883" y="1521"/>
                  <a:pt x="883" y="1521"/>
                </a:cubicBezTo>
                <a:cubicBezTo>
                  <a:pt x="779" y="1519"/>
                  <a:pt x="779" y="1519"/>
                  <a:pt x="779" y="1519"/>
                </a:cubicBezTo>
                <a:cubicBezTo>
                  <a:pt x="776" y="1519"/>
                  <a:pt x="776" y="1519"/>
                  <a:pt x="776" y="1519"/>
                </a:cubicBezTo>
                <a:cubicBezTo>
                  <a:pt x="773" y="1521"/>
                  <a:pt x="773" y="1521"/>
                  <a:pt x="773" y="1521"/>
                </a:cubicBezTo>
                <a:cubicBezTo>
                  <a:pt x="673" y="1582"/>
                  <a:pt x="673" y="1582"/>
                  <a:pt x="673" y="1582"/>
                </a:cubicBezTo>
                <a:cubicBezTo>
                  <a:pt x="622" y="1613"/>
                  <a:pt x="622" y="1613"/>
                  <a:pt x="622" y="1613"/>
                </a:cubicBezTo>
                <a:cubicBezTo>
                  <a:pt x="635" y="1588"/>
                  <a:pt x="648" y="1564"/>
                  <a:pt x="661" y="1539"/>
                </a:cubicBezTo>
                <a:cubicBezTo>
                  <a:pt x="674" y="1515"/>
                  <a:pt x="674" y="1515"/>
                  <a:pt x="674" y="1515"/>
                </a:cubicBezTo>
                <a:cubicBezTo>
                  <a:pt x="646" y="1515"/>
                  <a:pt x="646" y="1515"/>
                  <a:pt x="646" y="1515"/>
                </a:cubicBezTo>
                <a:cubicBezTo>
                  <a:pt x="624" y="1514"/>
                  <a:pt x="624" y="1514"/>
                  <a:pt x="624" y="1514"/>
                </a:cubicBezTo>
                <a:cubicBezTo>
                  <a:pt x="613" y="1514"/>
                  <a:pt x="613" y="1514"/>
                  <a:pt x="613" y="1514"/>
                </a:cubicBezTo>
                <a:cubicBezTo>
                  <a:pt x="602" y="1514"/>
                  <a:pt x="602" y="1514"/>
                  <a:pt x="602" y="1514"/>
                </a:cubicBezTo>
                <a:cubicBezTo>
                  <a:pt x="589" y="1513"/>
                  <a:pt x="575" y="1511"/>
                  <a:pt x="562" y="1507"/>
                </a:cubicBezTo>
                <a:cubicBezTo>
                  <a:pt x="536" y="1500"/>
                  <a:pt x="511" y="1488"/>
                  <a:pt x="490" y="1471"/>
                </a:cubicBezTo>
                <a:cubicBezTo>
                  <a:pt x="469" y="1454"/>
                  <a:pt x="451" y="1433"/>
                  <a:pt x="438" y="1409"/>
                </a:cubicBezTo>
                <a:cubicBezTo>
                  <a:pt x="431" y="1397"/>
                  <a:pt x="426" y="1385"/>
                  <a:pt x="422" y="1372"/>
                </a:cubicBezTo>
                <a:cubicBezTo>
                  <a:pt x="418" y="1359"/>
                  <a:pt x="415" y="1346"/>
                  <a:pt x="414" y="1332"/>
                </a:cubicBezTo>
                <a:cubicBezTo>
                  <a:pt x="413" y="1320"/>
                  <a:pt x="413" y="1304"/>
                  <a:pt x="414" y="1291"/>
                </a:cubicBezTo>
                <a:cubicBezTo>
                  <a:pt x="415" y="1278"/>
                  <a:pt x="417" y="1264"/>
                  <a:pt x="421" y="1251"/>
                </a:cubicBezTo>
                <a:cubicBezTo>
                  <a:pt x="428" y="1225"/>
                  <a:pt x="441" y="1201"/>
                  <a:pt x="458" y="1180"/>
                </a:cubicBezTo>
                <a:cubicBezTo>
                  <a:pt x="475" y="1160"/>
                  <a:pt x="497" y="1142"/>
                  <a:pt x="521" y="1130"/>
                </a:cubicBezTo>
                <a:cubicBezTo>
                  <a:pt x="545" y="1118"/>
                  <a:pt x="571" y="1110"/>
                  <a:pt x="598" y="1108"/>
                </a:cubicBezTo>
                <a:cubicBezTo>
                  <a:pt x="625" y="1107"/>
                  <a:pt x="625" y="1107"/>
                  <a:pt x="625" y="1107"/>
                </a:cubicBezTo>
                <a:cubicBezTo>
                  <a:pt x="614" y="1082"/>
                  <a:pt x="614" y="1082"/>
                  <a:pt x="614" y="1082"/>
                </a:cubicBezTo>
                <a:cubicBezTo>
                  <a:pt x="606" y="1063"/>
                  <a:pt x="606" y="1063"/>
                  <a:pt x="606" y="1063"/>
                </a:cubicBezTo>
                <a:cubicBezTo>
                  <a:pt x="604" y="1060"/>
                  <a:pt x="603" y="1056"/>
                  <a:pt x="601" y="1053"/>
                </a:cubicBezTo>
                <a:cubicBezTo>
                  <a:pt x="599" y="1049"/>
                  <a:pt x="599" y="1049"/>
                  <a:pt x="599" y="1049"/>
                </a:cubicBezTo>
                <a:cubicBezTo>
                  <a:pt x="598" y="1047"/>
                  <a:pt x="598" y="1047"/>
                  <a:pt x="598" y="1047"/>
                </a:cubicBezTo>
                <a:cubicBezTo>
                  <a:pt x="598" y="1046"/>
                  <a:pt x="598" y="1046"/>
                  <a:pt x="598" y="1046"/>
                </a:cubicBezTo>
                <a:cubicBezTo>
                  <a:pt x="597" y="1044"/>
                  <a:pt x="597" y="1044"/>
                  <a:pt x="597" y="1044"/>
                </a:cubicBezTo>
                <a:cubicBezTo>
                  <a:pt x="587" y="1025"/>
                  <a:pt x="587" y="1025"/>
                  <a:pt x="587" y="1025"/>
                </a:cubicBezTo>
                <a:cubicBezTo>
                  <a:pt x="582" y="1016"/>
                  <a:pt x="582" y="1016"/>
                  <a:pt x="582" y="1016"/>
                </a:cubicBezTo>
                <a:cubicBezTo>
                  <a:pt x="577" y="1007"/>
                  <a:pt x="577" y="1007"/>
                  <a:pt x="577" y="1007"/>
                </a:cubicBezTo>
                <a:cubicBezTo>
                  <a:pt x="566" y="989"/>
                  <a:pt x="566" y="989"/>
                  <a:pt x="566" y="989"/>
                </a:cubicBezTo>
                <a:cubicBezTo>
                  <a:pt x="566" y="988"/>
                  <a:pt x="566" y="988"/>
                  <a:pt x="566" y="988"/>
                </a:cubicBezTo>
                <a:cubicBezTo>
                  <a:pt x="565" y="987"/>
                  <a:pt x="565" y="987"/>
                  <a:pt x="565" y="987"/>
                </a:cubicBezTo>
                <a:cubicBezTo>
                  <a:pt x="565" y="987"/>
                  <a:pt x="565" y="987"/>
                  <a:pt x="565" y="987"/>
                </a:cubicBezTo>
                <a:cubicBezTo>
                  <a:pt x="565" y="987"/>
                  <a:pt x="565" y="987"/>
                  <a:pt x="565" y="987"/>
                </a:cubicBezTo>
                <a:cubicBezTo>
                  <a:pt x="565" y="987"/>
                  <a:pt x="565" y="986"/>
                  <a:pt x="564" y="985"/>
                </a:cubicBezTo>
                <a:cubicBezTo>
                  <a:pt x="563" y="983"/>
                  <a:pt x="562" y="983"/>
                  <a:pt x="560" y="981"/>
                </a:cubicBezTo>
                <a:cubicBezTo>
                  <a:pt x="558" y="979"/>
                  <a:pt x="555" y="978"/>
                  <a:pt x="552" y="977"/>
                </a:cubicBezTo>
                <a:cubicBezTo>
                  <a:pt x="550" y="977"/>
                  <a:pt x="550" y="977"/>
                  <a:pt x="549" y="977"/>
                </a:cubicBezTo>
                <a:cubicBezTo>
                  <a:pt x="549" y="977"/>
                  <a:pt x="549" y="977"/>
                  <a:pt x="549" y="977"/>
                </a:cubicBezTo>
                <a:cubicBezTo>
                  <a:pt x="549" y="977"/>
                  <a:pt x="549" y="977"/>
                  <a:pt x="549" y="977"/>
                </a:cubicBezTo>
                <a:cubicBezTo>
                  <a:pt x="549" y="977"/>
                  <a:pt x="549" y="977"/>
                  <a:pt x="549" y="977"/>
                </a:cubicBezTo>
                <a:cubicBezTo>
                  <a:pt x="548" y="977"/>
                  <a:pt x="548" y="977"/>
                  <a:pt x="548" y="977"/>
                </a:cubicBezTo>
                <a:cubicBezTo>
                  <a:pt x="547" y="977"/>
                  <a:pt x="547" y="977"/>
                  <a:pt x="547" y="977"/>
                </a:cubicBezTo>
                <a:cubicBezTo>
                  <a:pt x="541" y="977"/>
                  <a:pt x="541" y="977"/>
                  <a:pt x="541" y="977"/>
                </a:cubicBezTo>
                <a:cubicBezTo>
                  <a:pt x="531" y="977"/>
                  <a:pt x="531" y="977"/>
                  <a:pt x="531" y="977"/>
                </a:cubicBezTo>
                <a:cubicBezTo>
                  <a:pt x="490" y="977"/>
                  <a:pt x="490" y="977"/>
                  <a:pt x="490" y="977"/>
                </a:cubicBezTo>
                <a:cubicBezTo>
                  <a:pt x="325" y="978"/>
                  <a:pt x="325" y="978"/>
                  <a:pt x="325" y="978"/>
                </a:cubicBezTo>
                <a:cubicBezTo>
                  <a:pt x="242" y="978"/>
                  <a:pt x="242" y="978"/>
                  <a:pt x="242" y="978"/>
                </a:cubicBezTo>
                <a:cubicBezTo>
                  <a:pt x="232" y="978"/>
                  <a:pt x="232" y="978"/>
                  <a:pt x="232" y="978"/>
                </a:cubicBezTo>
                <a:cubicBezTo>
                  <a:pt x="222" y="978"/>
                  <a:pt x="222" y="978"/>
                  <a:pt x="222" y="978"/>
                </a:cubicBezTo>
                <a:cubicBezTo>
                  <a:pt x="213" y="977"/>
                  <a:pt x="213" y="977"/>
                  <a:pt x="213" y="977"/>
                </a:cubicBezTo>
                <a:cubicBezTo>
                  <a:pt x="204" y="976"/>
                  <a:pt x="204" y="976"/>
                  <a:pt x="204" y="976"/>
                </a:cubicBezTo>
                <a:cubicBezTo>
                  <a:pt x="191" y="974"/>
                  <a:pt x="179" y="971"/>
                  <a:pt x="167" y="967"/>
                </a:cubicBezTo>
                <a:cubicBezTo>
                  <a:pt x="143" y="959"/>
                  <a:pt x="120" y="946"/>
                  <a:pt x="101" y="929"/>
                </a:cubicBezTo>
                <a:cubicBezTo>
                  <a:pt x="82" y="912"/>
                  <a:pt x="65" y="892"/>
                  <a:pt x="54" y="869"/>
                </a:cubicBezTo>
                <a:cubicBezTo>
                  <a:pt x="42" y="847"/>
                  <a:pt x="34" y="822"/>
                  <a:pt x="31" y="797"/>
                </a:cubicBezTo>
                <a:cubicBezTo>
                  <a:pt x="31" y="787"/>
                  <a:pt x="31" y="787"/>
                  <a:pt x="31" y="787"/>
                </a:cubicBezTo>
                <a:cubicBezTo>
                  <a:pt x="30" y="777"/>
                  <a:pt x="30" y="777"/>
                  <a:pt x="30" y="777"/>
                </a:cubicBezTo>
                <a:cubicBezTo>
                  <a:pt x="30" y="772"/>
                  <a:pt x="30" y="772"/>
                  <a:pt x="30" y="772"/>
                </a:cubicBezTo>
                <a:cubicBezTo>
                  <a:pt x="30" y="771"/>
                  <a:pt x="30" y="769"/>
                  <a:pt x="30" y="767"/>
                </a:cubicBezTo>
                <a:cubicBezTo>
                  <a:pt x="30" y="758"/>
                  <a:pt x="30" y="758"/>
                  <a:pt x="30" y="758"/>
                </a:cubicBezTo>
                <a:cubicBezTo>
                  <a:pt x="31" y="745"/>
                  <a:pt x="33" y="732"/>
                  <a:pt x="36" y="720"/>
                </a:cubicBezTo>
                <a:cubicBezTo>
                  <a:pt x="42" y="695"/>
                  <a:pt x="53" y="671"/>
                  <a:pt x="68" y="651"/>
                </a:cubicBezTo>
                <a:cubicBezTo>
                  <a:pt x="84" y="630"/>
                  <a:pt x="103" y="612"/>
                  <a:pt x="125" y="598"/>
                </a:cubicBezTo>
                <a:cubicBezTo>
                  <a:pt x="147" y="585"/>
                  <a:pt x="172" y="575"/>
                  <a:pt x="197" y="570"/>
                </a:cubicBezTo>
                <a:cubicBezTo>
                  <a:pt x="210" y="568"/>
                  <a:pt x="222" y="567"/>
                  <a:pt x="236" y="567"/>
                </a:cubicBezTo>
                <a:cubicBezTo>
                  <a:pt x="277" y="566"/>
                  <a:pt x="277" y="566"/>
                  <a:pt x="277" y="566"/>
                </a:cubicBezTo>
                <a:cubicBezTo>
                  <a:pt x="442" y="564"/>
                  <a:pt x="442" y="564"/>
                  <a:pt x="442" y="564"/>
                </a:cubicBezTo>
                <a:cubicBezTo>
                  <a:pt x="449" y="564"/>
                  <a:pt x="449" y="564"/>
                  <a:pt x="449" y="564"/>
                </a:cubicBezTo>
                <a:cubicBezTo>
                  <a:pt x="451" y="559"/>
                  <a:pt x="451" y="559"/>
                  <a:pt x="451" y="559"/>
                </a:cubicBezTo>
                <a:cubicBezTo>
                  <a:pt x="455" y="550"/>
                  <a:pt x="459" y="541"/>
                  <a:pt x="464" y="532"/>
                </a:cubicBezTo>
                <a:cubicBezTo>
                  <a:pt x="466" y="528"/>
                  <a:pt x="468" y="523"/>
                  <a:pt x="470" y="519"/>
                </a:cubicBezTo>
                <a:cubicBezTo>
                  <a:pt x="473" y="514"/>
                  <a:pt x="475" y="510"/>
                  <a:pt x="477" y="506"/>
                </a:cubicBezTo>
                <a:cubicBezTo>
                  <a:pt x="480" y="501"/>
                  <a:pt x="482" y="497"/>
                  <a:pt x="484" y="493"/>
                </a:cubicBezTo>
                <a:cubicBezTo>
                  <a:pt x="487" y="488"/>
                  <a:pt x="489" y="484"/>
                  <a:pt x="492" y="480"/>
                </a:cubicBezTo>
                <a:cubicBezTo>
                  <a:pt x="497" y="471"/>
                  <a:pt x="502" y="463"/>
                  <a:pt x="508" y="455"/>
                </a:cubicBezTo>
                <a:cubicBezTo>
                  <a:pt x="516" y="442"/>
                  <a:pt x="516" y="442"/>
                  <a:pt x="516" y="442"/>
                </a:cubicBezTo>
                <a:cubicBezTo>
                  <a:pt x="501" y="442"/>
                  <a:pt x="501" y="442"/>
                  <a:pt x="501" y="442"/>
                </a:cubicBezTo>
                <a:cubicBezTo>
                  <a:pt x="492" y="442"/>
                  <a:pt x="483" y="442"/>
                  <a:pt x="474" y="442"/>
                </a:cubicBezTo>
                <a:moveTo>
                  <a:pt x="885" y="0"/>
                </a:moveTo>
                <a:cubicBezTo>
                  <a:pt x="885" y="0"/>
                  <a:pt x="885" y="0"/>
                  <a:pt x="885" y="0"/>
                </a:cubicBezTo>
                <a:cubicBezTo>
                  <a:pt x="818" y="0"/>
                  <a:pt x="818" y="0"/>
                  <a:pt x="818" y="0"/>
                </a:cubicBezTo>
                <a:cubicBezTo>
                  <a:pt x="685" y="2"/>
                  <a:pt x="685" y="2"/>
                  <a:pt x="685" y="2"/>
                </a:cubicBezTo>
                <a:cubicBezTo>
                  <a:pt x="641" y="2"/>
                  <a:pt x="597" y="3"/>
                  <a:pt x="553" y="3"/>
                </a:cubicBezTo>
                <a:cubicBezTo>
                  <a:pt x="486" y="4"/>
                  <a:pt x="486" y="4"/>
                  <a:pt x="486" y="4"/>
                </a:cubicBezTo>
                <a:cubicBezTo>
                  <a:pt x="481" y="4"/>
                  <a:pt x="475" y="4"/>
                  <a:pt x="469" y="4"/>
                </a:cubicBezTo>
                <a:cubicBezTo>
                  <a:pt x="461" y="4"/>
                  <a:pt x="461" y="4"/>
                  <a:pt x="461" y="4"/>
                </a:cubicBezTo>
                <a:cubicBezTo>
                  <a:pt x="452" y="5"/>
                  <a:pt x="452" y="5"/>
                  <a:pt x="452" y="5"/>
                </a:cubicBezTo>
                <a:cubicBezTo>
                  <a:pt x="441" y="6"/>
                  <a:pt x="430" y="8"/>
                  <a:pt x="419" y="11"/>
                </a:cubicBezTo>
                <a:cubicBezTo>
                  <a:pt x="375" y="21"/>
                  <a:pt x="334" y="46"/>
                  <a:pt x="304" y="80"/>
                </a:cubicBezTo>
                <a:cubicBezTo>
                  <a:pt x="289" y="97"/>
                  <a:pt x="277" y="117"/>
                  <a:pt x="268" y="137"/>
                </a:cubicBezTo>
                <a:cubicBezTo>
                  <a:pt x="263" y="148"/>
                  <a:pt x="259" y="158"/>
                  <a:pt x="256" y="169"/>
                </a:cubicBezTo>
                <a:cubicBezTo>
                  <a:pt x="254" y="180"/>
                  <a:pt x="252" y="192"/>
                  <a:pt x="251" y="203"/>
                </a:cubicBezTo>
                <a:cubicBezTo>
                  <a:pt x="250" y="211"/>
                  <a:pt x="250" y="211"/>
                  <a:pt x="250" y="211"/>
                </a:cubicBezTo>
                <a:cubicBezTo>
                  <a:pt x="250" y="214"/>
                  <a:pt x="250" y="217"/>
                  <a:pt x="250" y="220"/>
                </a:cubicBezTo>
                <a:cubicBezTo>
                  <a:pt x="250" y="223"/>
                  <a:pt x="251" y="226"/>
                  <a:pt x="251" y="228"/>
                </a:cubicBezTo>
                <a:cubicBezTo>
                  <a:pt x="251" y="233"/>
                  <a:pt x="251" y="233"/>
                  <a:pt x="251" y="233"/>
                </a:cubicBezTo>
                <a:cubicBezTo>
                  <a:pt x="250" y="237"/>
                  <a:pt x="250" y="237"/>
                  <a:pt x="250" y="237"/>
                </a:cubicBezTo>
                <a:cubicBezTo>
                  <a:pt x="250" y="242"/>
                  <a:pt x="250" y="248"/>
                  <a:pt x="250" y="254"/>
                </a:cubicBezTo>
                <a:cubicBezTo>
                  <a:pt x="251" y="259"/>
                  <a:pt x="252" y="265"/>
                  <a:pt x="253" y="271"/>
                </a:cubicBezTo>
                <a:cubicBezTo>
                  <a:pt x="255" y="282"/>
                  <a:pt x="257" y="293"/>
                  <a:pt x="261" y="304"/>
                </a:cubicBezTo>
                <a:cubicBezTo>
                  <a:pt x="265" y="314"/>
                  <a:pt x="269" y="325"/>
                  <a:pt x="274" y="335"/>
                </a:cubicBezTo>
                <a:cubicBezTo>
                  <a:pt x="295" y="376"/>
                  <a:pt x="329" y="409"/>
                  <a:pt x="369" y="431"/>
                </a:cubicBezTo>
                <a:cubicBezTo>
                  <a:pt x="379" y="437"/>
                  <a:pt x="389" y="441"/>
                  <a:pt x="400" y="445"/>
                </a:cubicBezTo>
                <a:cubicBezTo>
                  <a:pt x="411" y="449"/>
                  <a:pt x="422" y="452"/>
                  <a:pt x="433" y="454"/>
                </a:cubicBezTo>
                <a:cubicBezTo>
                  <a:pt x="444" y="456"/>
                  <a:pt x="456" y="458"/>
                  <a:pt x="467" y="458"/>
                </a:cubicBezTo>
                <a:cubicBezTo>
                  <a:pt x="474" y="458"/>
                  <a:pt x="480" y="458"/>
                  <a:pt x="486" y="458"/>
                </a:cubicBezTo>
                <a:cubicBezTo>
                  <a:pt x="483" y="463"/>
                  <a:pt x="480" y="467"/>
                  <a:pt x="477" y="471"/>
                </a:cubicBezTo>
                <a:cubicBezTo>
                  <a:pt x="475" y="475"/>
                  <a:pt x="472" y="480"/>
                  <a:pt x="470" y="484"/>
                </a:cubicBezTo>
                <a:cubicBezTo>
                  <a:pt x="467" y="488"/>
                  <a:pt x="464" y="493"/>
                  <a:pt x="462" y="497"/>
                </a:cubicBezTo>
                <a:cubicBezTo>
                  <a:pt x="460" y="502"/>
                  <a:pt x="457" y="506"/>
                  <a:pt x="455" y="510"/>
                </a:cubicBezTo>
                <a:cubicBezTo>
                  <a:pt x="452" y="515"/>
                  <a:pt x="450" y="519"/>
                  <a:pt x="448" y="524"/>
                </a:cubicBezTo>
                <a:cubicBezTo>
                  <a:pt x="444" y="531"/>
                  <a:pt x="440" y="538"/>
                  <a:pt x="437" y="545"/>
                </a:cubicBezTo>
                <a:cubicBezTo>
                  <a:pt x="277" y="544"/>
                  <a:pt x="277" y="544"/>
                  <a:pt x="277" y="544"/>
                </a:cubicBezTo>
                <a:cubicBezTo>
                  <a:pt x="236" y="543"/>
                  <a:pt x="236" y="543"/>
                  <a:pt x="236" y="543"/>
                </a:cubicBezTo>
                <a:cubicBezTo>
                  <a:pt x="235" y="543"/>
                  <a:pt x="233" y="543"/>
                  <a:pt x="232" y="543"/>
                </a:cubicBezTo>
                <a:cubicBezTo>
                  <a:pt x="219" y="543"/>
                  <a:pt x="206" y="544"/>
                  <a:pt x="193" y="546"/>
                </a:cubicBezTo>
                <a:cubicBezTo>
                  <a:pt x="164" y="551"/>
                  <a:pt x="136" y="561"/>
                  <a:pt x="111" y="576"/>
                </a:cubicBezTo>
                <a:cubicBezTo>
                  <a:pt x="86" y="591"/>
                  <a:pt x="64" y="610"/>
                  <a:pt x="46" y="634"/>
                </a:cubicBezTo>
                <a:cubicBezTo>
                  <a:pt x="28" y="657"/>
                  <a:pt x="15" y="684"/>
                  <a:pt x="7" y="712"/>
                </a:cubicBezTo>
                <a:cubicBezTo>
                  <a:pt x="4" y="727"/>
                  <a:pt x="1" y="741"/>
                  <a:pt x="0" y="756"/>
                </a:cubicBezTo>
                <a:cubicBezTo>
                  <a:pt x="0" y="760"/>
                  <a:pt x="0" y="763"/>
                  <a:pt x="0" y="767"/>
                </a:cubicBezTo>
                <a:cubicBezTo>
                  <a:pt x="0" y="769"/>
                  <a:pt x="0" y="771"/>
                  <a:pt x="0" y="772"/>
                </a:cubicBezTo>
                <a:cubicBezTo>
                  <a:pt x="0" y="778"/>
                  <a:pt x="0" y="778"/>
                  <a:pt x="0" y="778"/>
                </a:cubicBezTo>
                <a:cubicBezTo>
                  <a:pt x="0" y="788"/>
                  <a:pt x="0" y="788"/>
                  <a:pt x="0" y="788"/>
                </a:cubicBezTo>
                <a:cubicBezTo>
                  <a:pt x="0" y="792"/>
                  <a:pt x="1" y="796"/>
                  <a:pt x="1" y="799"/>
                </a:cubicBezTo>
                <a:cubicBezTo>
                  <a:pt x="4" y="829"/>
                  <a:pt x="12" y="858"/>
                  <a:pt x="26" y="884"/>
                </a:cubicBezTo>
                <a:cubicBezTo>
                  <a:pt x="39" y="910"/>
                  <a:pt x="58" y="934"/>
                  <a:pt x="80" y="953"/>
                </a:cubicBezTo>
                <a:cubicBezTo>
                  <a:pt x="102" y="973"/>
                  <a:pt x="128" y="988"/>
                  <a:pt x="155" y="998"/>
                </a:cubicBezTo>
                <a:cubicBezTo>
                  <a:pt x="169" y="1003"/>
                  <a:pt x="184" y="1007"/>
                  <a:pt x="199" y="1009"/>
                </a:cubicBezTo>
                <a:cubicBezTo>
                  <a:pt x="210" y="1011"/>
                  <a:pt x="210" y="1011"/>
                  <a:pt x="210" y="1011"/>
                </a:cubicBezTo>
                <a:cubicBezTo>
                  <a:pt x="221" y="1012"/>
                  <a:pt x="221" y="1012"/>
                  <a:pt x="221" y="1012"/>
                </a:cubicBezTo>
                <a:cubicBezTo>
                  <a:pt x="232" y="1012"/>
                  <a:pt x="232" y="1012"/>
                  <a:pt x="232" y="1012"/>
                </a:cubicBezTo>
                <a:cubicBezTo>
                  <a:pt x="242" y="1012"/>
                  <a:pt x="242" y="1012"/>
                  <a:pt x="242" y="1012"/>
                </a:cubicBezTo>
                <a:cubicBezTo>
                  <a:pt x="325" y="1013"/>
                  <a:pt x="325" y="1013"/>
                  <a:pt x="325" y="1013"/>
                </a:cubicBezTo>
                <a:cubicBezTo>
                  <a:pt x="490" y="1013"/>
                  <a:pt x="490" y="1013"/>
                  <a:pt x="490" y="1013"/>
                </a:cubicBezTo>
                <a:cubicBezTo>
                  <a:pt x="531" y="1013"/>
                  <a:pt x="531" y="1013"/>
                  <a:pt x="531" y="1013"/>
                </a:cubicBezTo>
                <a:cubicBezTo>
                  <a:pt x="538" y="1013"/>
                  <a:pt x="538" y="1013"/>
                  <a:pt x="538" y="1013"/>
                </a:cubicBezTo>
                <a:cubicBezTo>
                  <a:pt x="544" y="1025"/>
                  <a:pt x="544" y="1025"/>
                  <a:pt x="544" y="1025"/>
                </a:cubicBezTo>
                <a:cubicBezTo>
                  <a:pt x="549" y="1034"/>
                  <a:pt x="549" y="1034"/>
                  <a:pt x="549" y="1034"/>
                </a:cubicBezTo>
                <a:cubicBezTo>
                  <a:pt x="554" y="1043"/>
                  <a:pt x="554" y="1043"/>
                  <a:pt x="554" y="1043"/>
                </a:cubicBezTo>
                <a:cubicBezTo>
                  <a:pt x="564" y="1061"/>
                  <a:pt x="564" y="1061"/>
                  <a:pt x="564" y="1061"/>
                </a:cubicBezTo>
                <a:cubicBezTo>
                  <a:pt x="565" y="1063"/>
                  <a:pt x="565" y="1063"/>
                  <a:pt x="565" y="1063"/>
                </a:cubicBezTo>
                <a:cubicBezTo>
                  <a:pt x="565" y="1064"/>
                  <a:pt x="565" y="1064"/>
                  <a:pt x="565" y="1064"/>
                </a:cubicBezTo>
                <a:cubicBezTo>
                  <a:pt x="566" y="1065"/>
                  <a:pt x="566" y="1065"/>
                  <a:pt x="566" y="1065"/>
                </a:cubicBezTo>
                <a:cubicBezTo>
                  <a:pt x="568" y="1070"/>
                  <a:pt x="568" y="1070"/>
                  <a:pt x="568" y="1070"/>
                </a:cubicBezTo>
                <a:cubicBezTo>
                  <a:pt x="569" y="1071"/>
                  <a:pt x="569" y="1073"/>
                  <a:pt x="570" y="1074"/>
                </a:cubicBezTo>
                <a:cubicBezTo>
                  <a:pt x="547" y="1078"/>
                  <a:pt x="525" y="1086"/>
                  <a:pt x="504" y="1097"/>
                </a:cubicBezTo>
                <a:cubicBezTo>
                  <a:pt x="475" y="1111"/>
                  <a:pt x="450" y="1132"/>
                  <a:pt x="429" y="1156"/>
                </a:cubicBezTo>
                <a:cubicBezTo>
                  <a:pt x="409" y="1181"/>
                  <a:pt x="393" y="1210"/>
                  <a:pt x="384" y="1241"/>
                </a:cubicBezTo>
                <a:cubicBezTo>
                  <a:pt x="380" y="1257"/>
                  <a:pt x="377" y="1273"/>
                  <a:pt x="376" y="1289"/>
                </a:cubicBezTo>
                <a:cubicBezTo>
                  <a:pt x="376" y="1296"/>
                  <a:pt x="376" y="1305"/>
                  <a:pt x="376" y="1312"/>
                </a:cubicBezTo>
                <a:cubicBezTo>
                  <a:pt x="376" y="1315"/>
                  <a:pt x="376" y="1315"/>
                  <a:pt x="376" y="1315"/>
                </a:cubicBezTo>
                <a:cubicBezTo>
                  <a:pt x="376" y="1318"/>
                  <a:pt x="376" y="1318"/>
                  <a:pt x="376" y="1318"/>
                </a:cubicBezTo>
                <a:cubicBezTo>
                  <a:pt x="376" y="1324"/>
                  <a:pt x="376" y="1324"/>
                  <a:pt x="376" y="1324"/>
                </a:cubicBezTo>
                <a:cubicBezTo>
                  <a:pt x="376" y="1327"/>
                  <a:pt x="377" y="1332"/>
                  <a:pt x="377" y="1336"/>
                </a:cubicBezTo>
                <a:cubicBezTo>
                  <a:pt x="378" y="1352"/>
                  <a:pt x="382" y="1368"/>
                  <a:pt x="387" y="1383"/>
                </a:cubicBezTo>
                <a:cubicBezTo>
                  <a:pt x="391" y="1398"/>
                  <a:pt x="398" y="1413"/>
                  <a:pt x="406" y="1427"/>
                </a:cubicBezTo>
                <a:cubicBezTo>
                  <a:pt x="421" y="1455"/>
                  <a:pt x="443" y="1480"/>
                  <a:pt x="468" y="1499"/>
                </a:cubicBezTo>
                <a:cubicBezTo>
                  <a:pt x="493" y="1519"/>
                  <a:pt x="522" y="1533"/>
                  <a:pt x="553" y="1542"/>
                </a:cubicBezTo>
                <a:cubicBezTo>
                  <a:pt x="569" y="1546"/>
                  <a:pt x="585" y="1548"/>
                  <a:pt x="601" y="1549"/>
                </a:cubicBezTo>
                <a:cubicBezTo>
                  <a:pt x="613" y="1549"/>
                  <a:pt x="613" y="1549"/>
                  <a:pt x="613" y="1549"/>
                </a:cubicBezTo>
                <a:cubicBezTo>
                  <a:pt x="618" y="1549"/>
                  <a:pt x="618" y="1549"/>
                  <a:pt x="618" y="1549"/>
                </a:cubicBezTo>
                <a:cubicBezTo>
                  <a:pt x="601" y="1582"/>
                  <a:pt x="584" y="1615"/>
                  <a:pt x="568" y="1649"/>
                </a:cubicBezTo>
                <a:cubicBezTo>
                  <a:pt x="543" y="1700"/>
                  <a:pt x="543" y="1700"/>
                  <a:pt x="543" y="1700"/>
                </a:cubicBezTo>
                <a:cubicBezTo>
                  <a:pt x="590" y="1669"/>
                  <a:pt x="590" y="1669"/>
                  <a:pt x="590" y="1669"/>
                </a:cubicBezTo>
                <a:cubicBezTo>
                  <a:pt x="688" y="1606"/>
                  <a:pt x="688" y="1606"/>
                  <a:pt x="688" y="1606"/>
                </a:cubicBezTo>
                <a:cubicBezTo>
                  <a:pt x="783" y="1544"/>
                  <a:pt x="783" y="1544"/>
                  <a:pt x="783" y="1544"/>
                </a:cubicBezTo>
                <a:cubicBezTo>
                  <a:pt x="883" y="1542"/>
                  <a:pt x="883" y="1542"/>
                  <a:pt x="883" y="1542"/>
                </a:cubicBezTo>
                <a:cubicBezTo>
                  <a:pt x="910" y="1541"/>
                  <a:pt x="910" y="1541"/>
                  <a:pt x="910" y="1541"/>
                </a:cubicBezTo>
                <a:cubicBezTo>
                  <a:pt x="923" y="1541"/>
                  <a:pt x="923" y="1541"/>
                  <a:pt x="923" y="1541"/>
                </a:cubicBezTo>
                <a:cubicBezTo>
                  <a:pt x="929" y="1541"/>
                  <a:pt x="929" y="1541"/>
                  <a:pt x="929" y="1541"/>
                </a:cubicBezTo>
                <a:cubicBezTo>
                  <a:pt x="931" y="1541"/>
                  <a:pt x="931" y="1541"/>
                  <a:pt x="931" y="1541"/>
                </a:cubicBezTo>
                <a:cubicBezTo>
                  <a:pt x="933" y="1541"/>
                  <a:pt x="933" y="1541"/>
                  <a:pt x="933" y="1541"/>
                </a:cubicBezTo>
                <a:cubicBezTo>
                  <a:pt x="936" y="1541"/>
                  <a:pt x="936" y="1541"/>
                  <a:pt x="936" y="1541"/>
                </a:cubicBezTo>
                <a:cubicBezTo>
                  <a:pt x="942" y="1541"/>
                  <a:pt x="942" y="1541"/>
                  <a:pt x="942" y="1541"/>
                </a:cubicBezTo>
                <a:cubicBezTo>
                  <a:pt x="949" y="1540"/>
                  <a:pt x="949" y="1540"/>
                  <a:pt x="949" y="1540"/>
                </a:cubicBezTo>
                <a:cubicBezTo>
                  <a:pt x="954" y="1540"/>
                  <a:pt x="958" y="1539"/>
                  <a:pt x="963" y="1538"/>
                </a:cubicBezTo>
                <a:cubicBezTo>
                  <a:pt x="967" y="1537"/>
                  <a:pt x="972" y="1536"/>
                  <a:pt x="976" y="1536"/>
                </a:cubicBezTo>
                <a:cubicBezTo>
                  <a:pt x="981" y="1534"/>
                  <a:pt x="985" y="1533"/>
                  <a:pt x="989" y="1532"/>
                </a:cubicBezTo>
                <a:cubicBezTo>
                  <a:pt x="1007" y="1527"/>
                  <a:pt x="1024" y="1520"/>
                  <a:pt x="1039" y="1510"/>
                </a:cubicBezTo>
                <a:cubicBezTo>
                  <a:pt x="1054" y="1501"/>
                  <a:pt x="1069" y="1490"/>
                  <a:pt x="1082" y="1477"/>
                </a:cubicBezTo>
                <a:cubicBezTo>
                  <a:pt x="1094" y="1465"/>
                  <a:pt x="1105" y="1451"/>
                  <a:pt x="1115" y="1435"/>
                </a:cubicBezTo>
                <a:cubicBezTo>
                  <a:pt x="1124" y="1420"/>
                  <a:pt x="1132" y="1404"/>
                  <a:pt x="1137" y="1387"/>
                </a:cubicBezTo>
                <a:cubicBezTo>
                  <a:pt x="1143" y="1370"/>
                  <a:pt x="1146" y="1352"/>
                  <a:pt x="1148" y="1335"/>
                </a:cubicBezTo>
                <a:cubicBezTo>
                  <a:pt x="1148" y="1326"/>
                  <a:pt x="1148" y="1317"/>
                  <a:pt x="1148" y="1308"/>
                </a:cubicBezTo>
                <a:cubicBezTo>
                  <a:pt x="1148" y="1305"/>
                  <a:pt x="1148" y="1305"/>
                  <a:pt x="1148" y="1305"/>
                </a:cubicBezTo>
                <a:cubicBezTo>
                  <a:pt x="1148" y="1302"/>
                  <a:pt x="1148" y="1302"/>
                  <a:pt x="1148" y="1302"/>
                </a:cubicBezTo>
                <a:cubicBezTo>
                  <a:pt x="1148" y="1295"/>
                  <a:pt x="1148" y="1295"/>
                  <a:pt x="1148" y="1295"/>
                </a:cubicBezTo>
                <a:cubicBezTo>
                  <a:pt x="1148" y="1291"/>
                  <a:pt x="1147" y="1286"/>
                  <a:pt x="1147" y="1282"/>
                </a:cubicBezTo>
                <a:cubicBezTo>
                  <a:pt x="1145" y="1264"/>
                  <a:pt x="1141" y="1247"/>
                  <a:pt x="1135" y="1230"/>
                </a:cubicBezTo>
                <a:cubicBezTo>
                  <a:pt x="1128" y="1214"/>
                  <a:pt x="1120" y="1198"/>
                  <a:pt x="1110" y="1183"/>
                </a:cubicBezTo>
                <a:cubicBezTo>
                  <a:pt x="1100" y="1169"/>
                  <a:pt x="1089" y="1156"/>
                  <a:pt x="1076" y="1144"/>
                </a:cubicBezTo>
                <a:cubicBezTo>
                  <a:pt x="1062" y="1132"/>
                  <a:pt x="1048" y="1122"/>
                  <a:pt x="1032" y="1114"/>
                </a:cubicBezTo>
                <a:cubicBezTo>
                  <a:pt x="1017" y="1106"/>
                  <a:pt x="1000" y="1099"/>
                  <a:pt x="983" y="1095"/>
                </a:cubicBezTo>
                <a:cubicBezTo>
                  <a:pt x="966" y="1091"/>
                  <a:pt x="948" y="1089"/>
                  <a:pt x="931" y="1089"/>
                </a:cubicBezTo>
                <a:cubicBezTo>
                  <a:pt x="931" y="1089"/>
                  <a:pt x="931" y="1089"/>
                  <a:pt x="931" y="1089"/>
                </a:cubicBezTo>
                <a:cubicBezTo>
                  <a:pt x="809" y="1089"/>
                  <a:pt x="809" y="1089"/>
                  <a:pt x="809" y="1089"/>
                </a:cubicBezTo>
                <a:cubicBezTo>
                  <a:pt x="748" y="1089"/>
                  <a:pt x="748" y="1089"/>
                  <a:pt x="748" y="1089"/>
                </a:cubicBezTo>
                <a:cubicBezTo>
                  <a:pt x="688" y="1089"/>
                  <a:pt x="688" y="1089"/>
                  <a:pt x="688" y="1089"/>
                </a:cubicBezTo>
                <a:cubicBezTo>
                  <a:pt x="678" y="1070"/>
                  <a:pt x="668" y="1052"/>
                  <a:pt x="658" y="1033"/>
                </a:cubicBezTo>
                <a:cubicBezTo>
                  <a:pt x="653" y="1024"/>
                  <a:pt x="647" y="1015"/>
                  <a:pt x="642" y="1005"/>
                </a:cubicBezTo>
                <a:cubicBezTo>
                  <a:pt x="639" y="1001"/>
                  <a:pt x="636" y="996"/>
                  <a:pt x="634" y="991"/>
                </a:cubicBezTo>
                <a:cubicBezTo>
                  <a:pt x="632" y="989"/>
                  <a:pt x="631" y="987"/>
                  <a:pt x="629" y="984"/>
                </a:cubicBezTo>
                <a:cubicBezTo>
                  <a:pt x="628" y="982"/>
                  <a:pt x="628" y="982"/>
                  <a:pt x="628" y="982"/>
                </a:cubicBezTo>
                <a:cubicBezTo>
                  <a:pt x="652" y="973"/>
                  <a:pt x="674" y="959"/>
                  <a:pt x="694" y="943"/>
                </a:cubicBezTo>
                <a:cubicBezTo>
                  <a:pt x="715" y="925"/>
                  <a:pt x="732" y="903"/>
                  <a:pt x="746" y="879"/>
                </a:cubicBezTo>
                <a:cubicBezTo>
                  <a:pt x="753" y="867"/>
                  <a:pt x="758" y="854"/>
                  <a:pt x="762" y="841"/>
                </a:cubicBezTo>
                <a:cubicBezTo>
                  <a:pt x="767" y="828"/>
                  <a:pt x="770" y="814"/>
                  <a:pt x="771" y="800"/>
                </a:cubicBezTo>
                <a:cubicBezTo>
                  <a:pt x="772" y="793"/>
                  <a:pt x="773" y="786"/>
                  <a:pt x="773" y="779"/>
                </a:cubicBezTo>
                <a:cubicBezTo>
                  <a:pt x="773" y="776"/>
                  <a:pt x="773" y="772"/>
                  <a:pt x="773" y="769"/>
                </a:cubicBezTo>
                <a:cubicBezTo>
                  <a:pt x="773" y="759"/>
                  <a:pt x="773" y="759"/>
                  <a:pt x="773" y="759"/>
                </a:cubicBezTo>
                <a:cubicBezTo>
                  <a:pt x="773" y="745"/>
                  <a:pt x="771" y="731"/>
                  <a:pt x="768" y="717"/>
                </a:cubicBezTo>
                <a:cubicBezTo>
                  <a:pt x="762" y="690"/>
                  <a:pt x="751" y="663"/>
                  <a:pt x="736" y="640"/>
                </a:cubicBezTo>
                <a:cubicBezTo>
                  <a:pt x="720" y="616"/>
                  <a:pt x="699" y="596"/>
                  <a:pt x="676" y="580"/>
                </a:cubicBezTo>
                <a:cubicBezTo>
                  <a:pt x="652" y="564"/>
                  <a:pt x="626" y="553"/>
                  <a:pt x="598" y="547"/>
                </a:cubicBezTo>
                <a:cubicBezTo>
                  <a:pt x="584" y="543"/>
                  <a:pt x="570" y="542"/>
                  <a:pt x="556" y="541"/>
                </a:cubicBezTo>
                <a:cubicBezTo>
                  <a:pt x="552" y="541"/>
                  <a:pt x="549" y="541"/>
                  <a:pt x="545" y="541"/>
                </a:cubicBezTo>
                <a:cubicBezTo>
                  <a:pt x="537" y="541"/>
                  <a:pt x="537" y="541"/>
                  <a:pt x="537" y="541"/>
                </a:cubicBezTo>
                <a:cubicBezTo>
                  <a:pt x="538" y="539"/>
                  <a:pt x="539" y="537"/>
                  <a:pt x="540" y="535"/>
                </a:cubicBezTo>
                <a:cubicBezTo>
                  <a:pt x="545" y="526"/>
                  <a:pt x="549" y="517"/>
                  <a:pt x="554" y="509"/>
                </a:cubicBezTo>
                <a:cubicBezTo>
                  <a:pt x="558" y="500"/>
                  <a:pt x="563" y="492"/>
                  <a:pt x="568" y="483"/>
                </a:cubicBezTo>
                <a:cubicBezTo>
                  <a:pt x="578" y="465"/>
                  <a:pt x="578" y="465"/>
                  <a:pt x="578" y="465"/>
                </a:cubicBezTo>
                <a:cubicBezTo>
                  <a:pt x="702" y="466"/>
                  <a:pt x="702" y="466"/>
                  <a:pt x="702" y="466"/>
                </a:cubicBezTo>
                <a:cubicBezTo>
                  <a:pt x="738" y="466"/>
                  <a:pt x="775" y="466"/>
                  <a:pt x="811" y="466"/>
                </a:cubicBezTo>
                <a:cubicBezTo>
                  <a:pt x="819" y="466"/>
                  <a:pt x="827" y="466"/>
                  <a:pt x="835" y="466"/>
                </a:cubicBezTo>
                <a:cubicBezTo>
                  <a:pt x="868" y="466"/>
                  <a:pt x="868" y="466"/>
                  <a:pt x="868" y="466"/>
                </a:cubicBezTo>
                <a:cubicBezTo>
                  <a:pt x="885" y="466"/>
                  <a:pt x="885" y="466"/>
                  <a:pt x="885" y="466"/>
                </a:cubicBezTo>
                <a:cubicBezTo>
                  <a:pt x="893" y="466"/>
                  <a:pt x="893" y="466"/>
                  <a:pt x="893" y="466"/>
                </a:cubicBezTo>
                <a:cubicBezTo>
                  <a:pt x="896" y="466"/>
                  <a:pt x="899" y="465"/>
                  <a:pt x="902" y="465"/>
                </a:cubicBezTo>
                <a:cubicBezTo>
                  <a:pt x="926" y="463"/>
                  <a:pt x="949" y="457"/>
                  <a:pt x="971" y="448"/>
                </a:cubicBezTo>
                <a:cubicBezTo>
                  <a:pt x="1015" y="430"/>
                  <a:pt x="1052" y="396"/>
                  <a:pt x="1077" y="356"/>
                </a:cubicBezTo>
                <a:cubicBezTo>
                  <a:pt x="1089" y="336"/>
                  <a:pt x="1098" y="314"/>
                  <a:pt x="1104" y="291"/>
                </a:cubicBezTo>
                <a:cubicBezTo>
                  <a:pt x="1107" y="279"/>
                  <a:pt x="1109" y="268"/>
                  <a:pt x="1110" y="256"/>
                </a:cubicBezTo>
                <a:cubicBezTo>
                  <a:pt x="1110" y="250"/>
                  <a:pt x="1111" y="244"/>
                  <a:pt x="1111" y="238"/>
                </a:cubicBezTo>
                <a:cubicBezTo>
                  <a:pt x="1111" y="235"/>
                  <a:pt x="1111" y="232"/>
                  <a:pt x="1111" y="230"/>
                </a:cubicBezTo>
                <a:cubicBezTo>
                  <a:pt x="1111" y="225"/>
                  <a:pt x="1111" y="225"/>
                  <a:pt x="1111" y="225"/>
                </a:cubicBezTo>
                <a:cubicBezTo>
                  <a:pt x="1111" y="223"/>
                  <a:pt x="1111" y="223"/>
                  <a:pt x="1111" y="223"/>
                </a:cubicBezTo>
                <a:cubicBezTo>
                  <a:pt x="1111" y="221"/>
                  <a:pt x="1111" y="221"/>
                  <a:pt x="1111" y="221"/>
                </a:cubicBezTo>
                <a:cubicBezTo>
                  <a:pt x="1111" y="213"/>
                  <a:pt x="1111" y="213"/>
                  <a:pt x="1111" y="213"/>
                </a:cubicBezTo>
                <a:cubicBezTo>
                  <a:pt x="1110" y="204"/>
                  <a:pt x="1110" y="204"/>
                  <a:pt x="1110" y="204"/>
                </a:cubicBezTo>
                <a:cubicBezTo>
                  <a:pt x="1110" y="201"/>
                  <a:pt x="1109" y="198"/>
                  <a:pt x="1109" y="195"/>
                </a:cubicBezTo>
                <a:cubicBezTo>
                  <a:pt x="1108" y="192"/>
                  <a:pt x="1108" y="189"/>
                  <a:pt x="1108" y="186"/>
                </a:cubicBezTo>
                <a:cubicBezTo>
                  <a:pt x="1106" y="174"/>
                  <a:pt x="1103" y="163"/>
                  <a:pt x="1099" y="152"/>
                </a:cubicBezTo>
                <a:cubicBezTo>
                  <a:pt x="1095" y="141"/>
                  <a:pt x="1090" y="130"/>
                  <a:pt x="1085" y="119"/>
                </a:cubicBezTo>
                <a:cubicBezTo>
                  <a:pt x="1080" y="109"/>
                  <a:pt x="1073" y="99"/>
                  <a:pt x="1066" y="90"/>
                </a:cubicBezTo>
                <a:cubicBezTo>
                  <a:pt x="1038" y="52"/>
                  <a:pt x="998" y="24"/>
                  <a:pt x="954" y="10"/>
                </a:cubicBezTo>
                <a:cubicBezTo>
                  <a:pt x="931" y="3"/>
                  <a:pt x="908" y="0"/>
                  <a:pt x="885" y="0"/>
                </a:cubicBezTo>
              </a:path>
            </a:pathLst>
          </a:custGeom>
          <a:solidFill>
            <a:schemeClr val="accent2"/>
          </a:solidFill>
          <a:ln>
            <a:noFill/>
          </a:ln>
        </p:spPr>
        <p:txBody>
          <a:bodyPr vert="horz" wrap="square" lIns="91440" tIns="45720" rIns="91440" bIns="45720" numCol="1" anchor="t" anchorCtr="0" compatLnSpc="1"/>
          <a:lstStyle/>
          <a:p>
            <a:endParaRPr lang="zh-CN" altLang="en-US" sz="1600"/>
          </a:p>
        </p:txBody>
      </p:sp>
      <p:sp>
        <p:nvSpPr>
          <p:cNvPr id="10" name="Freeform 7"/>
          <p:cNvSpPr/>
          <p:nvPr/>
        </p:nvSpPr>
        <p:spPr bwMode="auto">
          <a:xfrm>
            <a:off x="865641" y="1346425"/>
            <a:ext cx="2386013" cy="3475037"/>
          </a:xfrm>
          <a:custGeom>
            <a:avLst/>
            <a:gdLst>
              <a:gd name="T0" fmla="*/ 916 w 1128"/>
              <a:gd name="T1" fmla="*/ 1080 h 1644"/>
              <a:gd name="T2" fmla="*/ 671 w 1128"/>
              <a:gd name="T3" fmla="*/ 1080 h 1644"/>
              <a:gd name="T4" fmla="*/ 606 w 1128"/>
              <a:gd name="T5" fmla="*/ 969 h 1644"/>
              <a:gd name="T6" fmla="*/ 748 w 1128"/>
              <a:gd name="T7" fmla="*/ 767 h 1644"/>
              <a:gd name="T8" fmla="*/ 748 w 1128"/>
              <a:gd name="T9" fmla="*/ 759 h 1644"/>
              <a:gd name="T10" fmla="*/ 536 w 1128"/>
              <a:gd name="T11" fmla="*/ 544 h 1644"/>
              <a:gd name="T12" fmla="*/ 500 w 1128"/>
              <a:gd name="T13" fmla="*/ 544 h 1644"/>
              <a:gd name="T14" fmla="*/ 544 w 1128"/>
              <a:gd name="T15" fmla="*/ 457 h 1644"/>
              <a:gd name="T16" fmla="*/ 554 w 1128"/>
              <a:gd name="T17" fmla="*/ 440 h 1644"/>
              <a:gd name="T18" fmla="*/ 868 w 1128"/>
              <a:gd name="T19" fmla="*/ 440 h 1644"/>
              <a:gd name="T20" fmla="*/ 1080 w 1128"/>
              <a:gd name="T21" fmla="*/ 222 h 1644"/>
              <a:gd name="T22" fmla="*/ 1080 w 1128"/>
              <a:gd name="T23" fmla="*/ 214 h 1644"/>
              <a:gd name="T24" fmla="*/ 868 w 1128"/>
              <a:gd name="T25" fmla="*/ 0 h 1644"/>
              <a:gd name="T26" fmla="*/ 458 w 1128"/>
              <a:gd name="T27" fmla="*/ 0 h 1644"/>
              <a:gd name="T28" fmla="*/ 240 w 1128"/>
              <a:gd name="T29" fmla="*/ 214 h 1644"/>
              <a:gd name="T30" fmla="*/ 240 w 1128"/>
              <a:gd name="T31" fmla="*/ 222 h 1644"/>
              <a:gd name="T32" fmla="*/ 458 w 1128"/>
              <a:gd name="T33" fmla="*/ 440 h 1644"/>
              <a:gd name="T34" fmla="*/ 486 w 1128"/>
              <a:gd name="T35" fmla="*/ 440 h 1644"/>
              <a:gd name="T36" fmla="*/ 427 w 1128"/>
              <a:gd name="T37" fmla="*/ 544 h 1644"/>
              <a:gd name="T38" fmla="*/ 218 w 1128"/>
              <a:gd name="T39" fmla="*/ 544 h 1644"/>
              <a:gd name="T40" fmla="*/ 0 w 1128"/>
              <a:gd name="T41" fmla="*/ 759 h 1644"/>
              <a:gd name="T42" fmla="*/ 0 w 1128"/>
              <a:gd name="T43" fmla="*/ 767 h 1644"/>
              <a:gd name="T44" fmla="*/ 218 w 1128"/>
              <a:gd name="T45" fmla="*/ 984 h 1644"/>
              <a:gd name="T46" fmla="*/ 533 w 1128"/>
              <a:gd name="T47" fmla="*/ 984 h 1644"/>
              <a:gd name="T48" fmla="*/ 534 w 1128"/>
              <a:gd name="T49" fmla="*/ 985 h 1644"/>
              <a:gd name="T50" fmla="*/ 567 w 1128"/>
              <a:gd name="T51" fmla="*/ 1046 h 1644"/>
              <a:gd name="T52" fmla="*/ 583 w 1128"/>
              <a:gd name="T53" fmla="*/ 1080 h 1644"/>
              <a:gd name="T54" fmla="*/ 380 w 1128"/>
              <a:gd name="T55" fmla="*/ 1295 h 1644"/>
              <a:gd name="T56" fmla="*/ 380 w 1128"/>
              <a:gd name="T57" fmla="*/ 1304 h 1644"/>
              <a:gd name="T58" fmla="*/ 597 w 1128"/>
              <a:gd name="T59" fmla="*/ 1520 h 1644"/>
              <a:gd name="T60" fmla="*/ 631 w 1128"/>
              <a:gd name="T61" fmla="*/ 1520 h 1644"/>
              <a:gd name="T62" fmla="*/ 567 w 1128"/>
              <a:gd name="T63" fmla="*/ 1644 h 1644"/>
              <a:gd name="T64" fmla="*/ 764 w 1128"/>
              <a:gd name="T65" fmla="*/ 1520 h 1644"/>
              <a:gd name="T66" fmla="*/ 916 w 1128"/>
              <a:gd name="T67" fmla="*/ 1520 h 1644"/>
              <a:gd name="T68" fmla="*/ 1128 w 1128"/>
              <a:gd name="T69" fmla="*/ 1304 h 1644"/>
              <a:gd name="T70" fmla="*/ 1128 w 1128"/>
              <a:gd name="T71" fmla="*/ 1295 h 1644"/>
              <a:gd name="T72" fmla="*/ 916 w 1128"/>
              <a:gd name="T73" fmla="*/ 1080 h 1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28" h="1644">
                <a:moveTo>
                  <a:pt x="916" y="1080"/>
                </a:moveTo>
                <a:cubicBezTo>
                  <a:pt x="671" y="1080"/>
                  <a:pt x="671" y="1080"/>
                  <a:pt x="671" y="1080"/>
                </a:cubicBezTo>
                <a:cubicBezTo>
                  <a:pt x="671" y="1080"/>
                  <a:pt x="615" y="981"/>
                  <a:pt x="606" y="969"/>
                </a:cubicBezTo>
                <a:cubicBezTo>
                  <a:pt x="687" y="939"/>
                  <a:pt x="748" y="860"/>
                  <a:pt x="748" y="767"/>
                </a:cubicBezTo>
                <a:cubicBezTo>
                  <a:pt x="748" y="759"/>
                  <a:pt x="748" y="759"/>
                  <a:pt x="748" y="759"/>
                </a:cubicBezTo>
                <a:cubicBezTo>
                  <a:pt x="748" y="639"/>
                  <a:pt x="656" y="544"/>
                  <a:pt x="536" y="544"/>
                </a:cubicBezTo>
                <a:cubicBezTo>
                  <a:pt x="500" y="544"/>
                  <a:pt x="500" y="544"/>
                  <a:pt x="500" y="544"/>
                </a:cubicBezTo>
                <a:cubicBezTo>
                  <a:pt x="514" y="516"/>
                  <a:pt x="529" y="485"/>
                  <a:pt x="544" y="457"/>
                </a:cubicBezTo>
                <a:cubicBezTo>
                  <a:pt x="548" y="451"/>
                  <a:pt x="554" y="440"/>
                  <a:pt x="554" y="440"/>
                </a:cubicBezTo>
                <a:cubicBezTo>
                  <a:pt x="868" y="440"/>
                  <a:pt x="868" y="440"/>
                  <a:pt x="868" y="440"/>
                </a:cubicBezTo>
                <a:cubicBezTo>
                  <a:pt x="987" y="440"/>
                  <a:pt x="1080" y="342"/>
                  <a:pt x="1080" y="222"/>
                </a:cubicBezTo>
                <a:cubicBezTo>
                  <a:pt x="1080" y="214"/>
                  <a:pt x="1080" y="214"/>
                  <a:pt x="1080" y="214"/>
                </a:cubicBezTo>
                <a:cubicBezTo>
                  <a:pt x="1080" y="94"/>
                  <a:pt x="987" y="0"/>
                  <a:pt x="868" y="0"/>
                </a:cubicBezTo>
                <a:cubicBezTo>
                  <a:pt x="458" y="0"/>
                  <a:pt x="458" y="0"/>
                  <a:pt x="458" y="0"/>
                </a:cubicBezTo>
                <a:cubicBezTo>
                  <a:pt x="339" y="0"/>
                  <a:pt x="240" y="94"/>
                  <a:pt x="240" y="214"/>
                </a:cubicBezTo>
                <a:cubicBezTo>
                  <a:pt x="240" y="222"/>
                  <a:pt x="240" y="222"/>
                  <a:pt x="240" y="222"/>
                </a:cubicBezTo>
                <a:cubicBezTo>
                  <a:pt x="240" y="342"/>
                  <a:pt x="339" y="440"/>
                  <a:pt x="458" y="440"/>
                </a:cubicBezTo>
                <a:cubicBezTo>
                  <a:pt x="486" y="440"/>
                  <a:pt x="486" y="440"/>
                  <a:pt x="486" y="440"/>
                </a:cubicBezTo>
                <a:cubicBezTo>
                  <a:pt x="465" y="472"/>
                  <a:pt x="446" y="504"/>
                  <a:pt x="427" y="544"/>
                </a:cubicBezTo>
                <a:cubicBezTo>
                  <a:pt x="218" y="544"/>
                  <a:pt x="218" y="544"/>
                  <a:pt x="218" y="544"/>
                </a:cubicBezTo>
                <a:cubicBezTo>
                  <a:pt x="99" y="544"/>
                  <a:pt x="0" y="639"/>
                  <a:pt x="0" y="759"/>
                </a:cubicBezTo>
                <a:cubicBezTo>
                  <a:pt x="0" y="767"/>
                  <a:pt x="0" y="767"/>
                  <a:pt x="0" y="767"/>
                </a:cubicBezTo>
                <a:cubicBezTo>
                  <a:pt x="0" y="887"/>
                  <a:pt x="99" y="984"/>
                  <a:pt x="218" y="984"/>
                </a:cubicBezTo>
                <a:cubicBezTo>
                  <a:pt x="533" y="984"/>
                  <a:pt x="533" y="984"/>
                  <a:pt x="533" y="984"/>
                </a:cubicBezTo>
                <a:cubicBezTo>
                  <a:pt x="534" y="984"/>
                  <a:pt x="534" y="985"/>
                  <a:pt x="534" y="985"/>
                </a:cubicBezTo>
                <a:cubicBezTo>
                  <a:pt x="546" y="1005"/>
                  <a:pt x="557" y="1025"/>
                  <a:pt x="567" y="1046"/>
                </a:cubicBezTo>
                <a:cubicBezTo>
                  <a:pt x="573" y="1057"/>
                  <a:pt x="577" y="1068"/>
                  <a:pt x="583" y="1080"/>
                </a:cubicBezTo>
                <a:cubicBezTo>
                  <a:pt x="470" y="1087"/>
                  <a:pt x="380" y="1181"/>
                  <a:pt x="380" y="1295"/>
                </a:cubicBezTo>
                <a:cubicBezTo>
                  <a:pt x="380" y="1304"/>
                  <a:pt x="380" y="1304"/>
                  <a:pt x="380" y="1304"/>
                </a:cubicBezTo>
                <a:cubicBezTo>
                  <a:pt x="380" y="1423"/>
                  <a:pt x="478" y="1520"/>
                  <a:pt x="597" y="1520"/>
                </a:cubicBezTo>
                <a:cubicBezTo>
                  <a:pt x="631" y="1520"/>
                  <a:pt x="631" y="1520"/>
                  <a:pt x="631" y="1520"/>
                </a:cubicBezTo>
                <a:cubicBezTo>
                  <a:pt x="567" y="1644"/>
                  <a:pt x="567" y="1644"/>
                  <a:pt x="567" y="1644"/>
                </a:cubicBezTo>
                <a:cubicBezTo>
                  <a:pt x="764" y="1520"/>
                  <a:pt x="764" y="1520"/>
                  <a:pt x="764" y="1520"/>
                </a:cubicBezTo>
                <a:cubicBezTo>
                  <a:pt x="916" y="1520"/>
                  <a:pt x="916" y="1520"/>
                  <a:pt x="916" y="1520"/>
                </a:cubicBezTo>
                <a:cubicBezTo>
                  <a:pt x="1035" y="1520"/>
                  <a:pt x="1128" y="1423"/>
                  <a:pt x="1128" y="1304"/>
                </a:cubicBezTo>
                <a:cubicBezTo>
                  <a:pt x="1128" y="1295"/>
                  <a:pt x="1128" y="1295"/>
                  <a:pt x="1128" y="1295"/>
                </a:cubicBezTo>
                <a:cubicBezTo>
                  <a:pt x="1128" y="1176"/>
                  <a:pt x="1035" y="1080"/>
                  <a:pt x="916" y="1080"/>
                </a:cubicBezTo>
                <a:close/>
              </a:path>
            </a:pathLst>
          </a:custGeom>
          <a:solidFill>
            <a:schemeClr val="accent1"/>
          </a:solidFill>
          <a:ln>
            <a:noFill/>
          </a:ln>
        </p:spPr>
        <p:txBody>
          <a:bodyPr vert="horz" wrap="square" lIns="91440" tIns="45720" rIns="91440" bIns="45720" numCol="1" anchor="t" anchorCtr="0" compatLnSpc="1"/>
          <a:lstStyle/>
          <a:p>
            <a:endParaRPr lang="zh-CN" altLang="en-US" sz="1600"/>
          </a:p>
        </p:txBody>
      </p:sp>
      <p:sp>
        <p:nvSpPr>
          <p:cNvPr id="11" name="Freeform 8"/>
          <p:cNvSpPr>
            <a:spLocks noEditPoints="1"/>
          </p:cNvSpPr>
          <p:nvPr/>
        </p:nvSpPr>
        <p:spPr bwMode="auto">
          <a:xfrm>
            <a:off x="833890" y="1324200"/>
            <a:ext cx="2427288" cy="3594100"/>
          </a:xfrm>
          <a:custGeom>
            <a:avLst/>
            <a:gdLst>
              <a:gd name="T0" fmla="*/ 652 w 1148"/>
              <a:gd name="T1" fmla="*/ 1037 h 1700"/>
              <a:gd name="T2" fmla="*/ 620 w 1148"/>
              <a:gd name="T3" fmla="*/ 976 h 1700"/>
              <a:gd name="T4" fmla="*/ 757 w 1148"/>
              <a:gd name="T5" fmla="*/ 769 h 1700"/>
              <a:gd name="T6" fmla="*/ 545 w 1148"/>
              <a:gd name="T7" fmla="*/ 569 h 1700"/>
              <a:gd name="T8" fmla="*/ 528 w 1148"/>
              <a:gd name="T9" fmla="*/ 496 h 1700"/>
              <a:gd name="T10" fmla="*/ 702 w 1148"/>
              <a:gd name="T11" fmla="*/ 435 h 1700"/>
              <a:gd name="T12" fmla="*/ 1051 w 1148"/>
              <a:gd name="T13" fmla="*/ 340 h 1700"/>
              <a:gd name="T14" fmla="*/ 1083 w 1148"/>
              <a:gd name="T15" fmla="*/ 222 h 1700"/>
              <a:gd name="T16" fmla="*/ 1046 w 1148"/>
              <a:gd name="T17" fmla="*/ 105 h 1700"/>
              <a:gd name="T18" fmla="*/ 470 w 1148"/>
              <a:gd name="T19" fmla="*/ 16 h 1700"/>
              <a:gd name="T20" fmla="*/ 260 w 1148"/>
              <a:gd name="T21" fmla="*/ 220 h 1700"/>
              <a:gd name="T22" fmla="*/ 272 w 1148"/>
              <a:gd name="T23" fmla="*/ 300 h 1700"/>
              <a:gd name="T24" fmla="*/ 516 w 1148"/>
              <a:gd name="T25" fmla="*/ 442 h 1700"/>
              <a:gd name="T26" fmla="*/ 451 w 1148"/>
              <a:gd name="T27" fmla="*/ 559 h 1700"/>
              <a:gd name="T28" fmla="*/ 68 w 1148"/>
              <a:gd name="T29" fmla="*/ 651 h 1700"/>
              <a:gd name="T30" fmla="*/ 31 w 1148"/>
              <a:gd name="T31" fmla="*/ 797 h 1700"/>
              <a:gd name="T32" fmla="*/ 232 w 1148"/>
              <a:gd name="T33" fmla="*/ 979 h 1700"/>
              <a:gd name="T34" fmla="*/ 548 w 1148"/>
              <a:gd name="T35" fmla="*/ 978 h 1700"/>
              <a:gd name="T36" fmla="*/ 566 w 1148"/>
              <a:gd name="T37" fmla="*/ 988 h 1700"/>
              <a:gd name="T38" fmla="*/ 598 w 1148"/>
              <a:gd name="T39" fmla="*/ 1047 h 1700"/>
              <a:gd name="T40" fmla="*/ 521 w 1148"/>
              <a:gd name="T41" fmla="*/ 1130 h 1700"/>
              <a:gd name="T42" fmla="*/ 490 w 1148"/>
              <a:gd name="T43" fmla="*/ 1471 h 1700"/>
              <a:gd name="T44" fmla="*/ 661 w 1148"/>
              <a:gd name="T45" fmla="*/ 1540 h 1700"/>
              <a:gd name="T46" fmla="*/ 883 w 1148"/>
              <a:gd name="T47" fmla="*/ 1521 h 1700"/>
              <a:gd name="T48" fmla="*/ 942 w 1148"/>
              <a:gd name="T49" fmla="*/ 1522 h 1700"/>
              <a:gd name="T50" fmla="*/ 1105 w 1148"/>
              <a:gd name="T51" fmla="*/ 1429 h 1700"/>
              <a:gd name="T52" fmla="*/ 1139 w 1148"/>
              <a:gd name="T53" fmla="*/ 1283 h 1700"/>
              <a:gd name="T54" fmla="*/ 931 w 1148"/>
              <a:gd name="T55" fmla="*/ 1090 h 1700"/>
              <a:gd name="T56" fmla="*/ 1148 w 1148"/>
              <a:gd name="T57" fmla="*/ 1295 h 1700"/>
              <a:gd name="T58" fmla="*/ 1081 w 1148"/>
              <a:gd name="T59" fmla="*/ 1477 h 1700"/>
              <a:gd name="T60" fmla="*/ 936 w 1148"/>
              <a:gd name="T61" fmla="*/ 1541 h 1700"/>
              <a:gd name="T62" fmla="*/ 779 w 1148"/>
              <a:gd name="T63" fmla="*/ 1544 h 1700"/>
              <a:gd name="T64" fmla="*/ 646 w 1148"/>
              <a:gd name="T65" fmla="*/ 1549 h 1700"/>
              <a:gd name="T66" fmla="*/ 387 w 1148"/>
              <a:gd name="T67" fmla="*/ 1383 h 1700"/>
              <a:gd name="T68" fmla="*/ 384 w 1148"/>
              <a:gd name="T69" fmla="*/ 1241 h 1700"/>
              <a:gd name="T70" fmla="*/ 566 w 1148"/>
              <a:gd name="T71" fmla="*/ 1065 h 1700"/>
              <a:gd name="T72" fmla="*/ 534 w 1148"/>
              <a:gd name="T73" fmla="*/ 1007 h 1700"/>
              <a:gd name="T74" fmla="*/ 547 w 1148"/>
              <a:gd name="T75" fmla="*/ 1014 h 1700"/>
              <a:gd name="T76" fmla="*/ 242 w 1148"/>
              <a:gd name="T77" fmla="*/ 1012 h 1700"/>
              <a:gd name="T78" fmla="*/ 25 w 1148"/>
              <a:gd name="T79" fmla="*/ 884 h 1700"/>
              <a:gd name="T80" fmla="*/ 7 w 1148"/>
              <a:gd name="T81" fmla="*/ 713 h 1700"/>
              <a:gd name="T82" fmla="*/ 434 w 1148"/>
              <a:gd name="T83" fmla="*/ 551 h 1700"/>
              <a:gd name="T84" fmla="*/ 501 w 1148"/>
              <a:gd name="T85" fmla="*/ 459 h 1700"/>
              <a:gd name="T86" fmla="*/ 253 w 1148"/>
              <a:gd name="T87" fmla="*/ 271 h 1700"/>
              <a:gd name="T88" fmla="*/ 251 w 1148"/>
              <a:gd name="T89" fmla="*/ 203 h 1700"/>
              <a:gd name="T90" fmla="*/ 469 w 1148"/>
              <a:gd name="T91" fmla="*/ 4 h 1700"/>
              <a:gd name="T92" fmla="*/ 1066 w 1148"/>
              <a:gd name="T93" fmla="*/ 90 h 1700"/>
              <a:gd name="T94" fmla="*/ 1111 w 1148"/>
              <a:gd name="T95" fmla="*/ 221 h 1700"/>
              <a:gd name="T96" fmla="*/ 1077 w 1148"/>
              <a:gd name="T97" fmla="*/ 356 h 1700"/>
              <a:gd name="T98" fmla="*/ 702 w 1148"/>
              <a:gd name="T99" fmla="*/ 466 h 1700"/>
              <a:gd name="T100" fmla="*/ 528 w 1148"/>
              <a:gd name="T101" fmla="*/ 561 h 1700"/>
              <a:gd name="T102" fmla="*/ 736 w 1148"/>
              <a:gd name="T103" fmla="*/ 640 h 1700"/>
              <a:gd name="T104" fmla="*/ 746 w 1148"/>
              <a:gd name="T105" fmla="*/ 879 h 1700"/>
              <a:gd name="T106" fmla="*/ 642 w 1148"/>
              <a:gd name="T107" fmla="*/ 1006 h 1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48" h="1700">
                <a:moveTo>
                  <a:pt x="931" y="1093"/>
                </a:moveTo>
                <a:cubicBezTo>
                  <a:pt x="809" y="1093"/>
                  <a:pt x="809" y="1093"/>
                  <a:pt x="809" y="1093"/>
                </a:cubicBezTo>
                <a:cubicBezTo>
                  <a:pt x="748" y="1094"/>
                  <a:pt x="748" y="1094"/>
                  <a:pt x="748" y="1094"/>
                </a:cubicBezTo>
                <a:cubicBezTo>
                  <a:pt x="686" y="1094"/>
                  <a:pt x="686" y="1094"/>
                  <a:pt x="686" y="1094"/>
                </a:cubicBezTo>
                <a:cubicBezTo>
                  <a:pt x="685" y="1094"/>
                  <a:pt x="685" y="1094"/>
                  <a:pt x="685" y="1094"/>
                </a:cubicBezTo>
                <a:cubicBezTo>
                  <a:pt x="684" y="1093"/>
                  <a:pt x="684" y="1093"/>
                  <a:pt x="684" y="1093"/>
                </a:cubicBezTo>
                <a:cubicBezTo>
                  <a:pt x="674" y="1074"/>
                  <a:pt x="663" y="1055"/>
                  <a:pt x="652" y="1037"/>
                </a:cubicBezTo>
                <a:cubicBezTo>
                  <a:pt x="647" y="1028"/>
                  <a:pt x="641" y="1018"/>
                  <a:pt x="636" y="1009"/>
                </a:cubicBezTo>
                <a:cubicBezTo>
                  <a:pt x="633" y="1005"/>
                  <a:pt x="630" y="1000"/>
                  <a:pt x="627" y="995"/>
                </a:cubicBezTo>
                <a:cubicBezTo>
                  <a:pt x="626" y="993"/>
                  <a:pt x="624" y="991"/>
                  <a:pt x="623" y="989"/>
                </a:cubicBezTo>
                <a:cubicBezTo>
                  <a:pt x="621" y="986"/>
                  <a:pt x="621" y="986"/>
                  <a:pt x="621" y="986"/>
                </a:cubicBezTo>
                <a:cubicBezTo>
                  <a:pt x="619" y="983"/>
                  <a:pt x="619" y="983"/>
                  <a:pt x="619" y="983"/>
                </a:cubicBezTo>
                <a:cubicBezTo>
                  <a:pt x="615" y="978"/>
                  <a:pt x="615" y="978"/>
                  <a:pt x="615" y="978"/>
                </a:cubicBezTo>
                <a:cubicBezTo>
                  <a:pt x="620" y="976"/>
                  <a:pt x="620" y="976"/>
                  <a:pt x="620" y="976"/>
                </a:cubicBezTo>
                <a:cubicBezTo>
                  <a:pt x="645" y="967"/>
                  <a:pt x="667" y="953"/>
                  <a:pt x="687" y="935"/>
                </a:cubicBezTo>
                <a:cubicBezTo>
                  <a:pt x="697" y="926"/>
                  <a:pt x="706" y="916"/>
                  <a:pt x="714" y="906"/>
                </a:cubicBezTo>
                <a:cubicBezTo>
                  <a:pt x="722" y="896"/>
                  <a:pt x="729" y="885"/>
                  <a:pt x="735" y="873"/>
                </a:cubicBezTo>
                <a:cubicBezTo>
                  <a:pt x="741" y="861"/>
                  <a:pt x="745" y="849"/>
                  <a:pt x="749" y="837"/>
                </a:cubicBezTo>
                <a:cubicBezTo>
                  <a:pt x="753" y="824"/>
                  <a:pt x="755" y="811"/>
                  <a:pt x="756" y="799"/>
                </a:cubicBezTo>
                <a:cubicBezTo>
                  <a:pt x="757" y="792"/>
                  <a:pt x="757" y="786"/>
                  <a:pt x="757" y="779"/>
                </a:cubicBezTo>
                <a:cubicBezTo>
                  <a:pt x="757" y="776"/>
                  <a:pt x="757" y="773"/>
                  <a:pt x="757" y="769"/>
                </a:cubicBezTo>
                <a:cubicBezTo>
                  <a:pt x="756" y="759"/>
                  <a:pt x="756" y="759"/>
                  <a:pt x="756" y="759"/>
                </a:cubicBezTo>
                <a:cubicBezTo>
                  <a:pt x="756" y="747"/>
                  <a:pt x="754" y="734"/>
                  <a:pt x="750" y="721"/>
                </a:cubicBezTo>
                <a:cubicBezTo>
                  <a:pt x="744" y="696"/>
                  <a:pt x="733" y="673"/>
                  <a:pt x="718" y="652"/>
                </a:cubicBezTo>
                <a:cubicBezTo>
                  <a:pt x="703" y="631"/>
                  <a:pt x="684" y="613"/>
                  <a:pt x="663" y="600"/>
                </a:cubicBezTo>
                <a:cubicBezTo>
                  <a:pt x="642" y="586"/>
                  <a:pt x="618" y="577"/>
                  <a:pt x="593" y="572"/>
                </a:cubicBezTo>
                <a:cubicBezTo>
                  <a:pt x="580" y="570"/>
                  <a:pt x="568" y="569"/>
                  <a:pt x="555" y="569"/>
                </a:cubicBezTo>
                <a:cubicBezTo>
                  <a:pt x="552" y="569"/>
                  <a:pt x="549" y="569"/>
                  <a:pt x="545" y="569"/>
                </a:cubicBezTo>
                <a:cubicBezTo>
                  <a:pt x="535" y="569"/>
                  <a:pt x="535" y="569"/>
                  <a:pt x="535" y="569"/>
                </a:cubicBezTo>
                <a:cubicBezTo>
                  <a:pt x="515" y="569"/>
                  <a:pt x="515" y="569"/>
                  <a:pt x="515" y="569"/>
                </a:cubicBezTo>
                <a:cubicBezTo>
                  <a:pt x="493" y="569"/>
                  <a:pt x="493" y="569"/>
                  <a:pt x="493" y="569"/>
                </a:cubicBezTo>
                <a:cubicBezTo>
                  <a:pt x="502" y="549"/>
                  <a:pt x="502" y="549"/>
                  <a:pt x="502" y="549"/>
                </a:cubicBezTo>
                <a:cubicBezTo>
                  <a:pt x="509" y="536"/>
                  <a:pt x="509" y="536"/>
                  <a:pt x="509" y="536"/>
                </a:cubicBezTo>
                <a:cubicBezTo>
                  <a:pt x="511" y="531"/>
                  <a:pt x="513" y="527"/>
                  <a:pt x="515" y="522"/>
                </a:cubicBezTo>
                <a:cubicBezTo>
                  <a:pt x="519" y="513"/>
                  <a:pt x="523" y="504"/>
                  <a:pt x="528" y="496"/>
                </a:cubicBezTo>
                <a:cubicBezTo>
                  <a:pt x="532" y="487"/>
                  <a:pt x="537" y="478"/>
                  <a:pt x="541" y="469"/>
                </a:cubicBezTo>
                <a:cubicBezTo>
                  <a:pt x="545" y="463"/>
                  <a:pt x="545" y="463"/>
                  <a:pt x="545" y="463"/>
                </a:cubicBezTo>
                <a:cubicBezTo>
                  <a:pt x="548" y="456"/>
                  <a:pt x="548" y="456"/>
                  <a:pt x="548" y="456"/>
                </a:cubicBezTo>
                <a:cubicBezTo>
                  <a:pt x="555" y="443"/>
                  <a:pt x="555" y="443"/>
                  <a:pt x="555" y="443"/>
                </a:cubicBezTo>
                <a:cubicBezTo>
                  <a:pt x="560" y="435"/>
                  <a:pt x="560" y="435"/>
                  <a:pt x="560" y="435"/>
                </a:cubicBezTo>
                <a:cubicBezTo>
                  <a:pt x="569" y="435"/>
                  <a:pt x="569" y="435"/>
                  <a:pt x="569" y="435"/>
                </a:cubicBezTo>
                <a:cubicBezTo>
                  <a:pt x="702" y="435"/>
                  <a:pt x="702" y="435"/>
                  <a:pt x="702" y="435"/>
                </a:cubicBezTo>
                <a:cubicBezTo>
                  <a:pt x="746" y="435"/>
                  <a:pt x="790" y="434"/>
                  <a:pt x="834" y="435"/>
                </a:cubicBezTo>
                <a:cubicBezTo>
                  <a:pt x="868" y="435"/>
                  <a:pt x="868" y="435"/>
                  <a:pt x="868" y="435"/>
                </a:cubicBezTo>
                <a:cubicBezTo>
                  <a:pt x="884" y="435"/>
                  <a:pt x="884" y="435"/>
                  <a:pt x="884" y="435"/>
                </a:cubicBezTo>
                <a:cubicBezTo>
                  <a:pt x="892" y="434"/>
                  <a:pt x="892" y="434"/>
                  <a:pt x="892" y="434"/>
                </a:cubicBezTo>
                <a:cubicBezTo>
                  <a:pt x="895" y="434"/>
                  <a:pt x="897" y="434"/>
                  <a:pt x="900" y="434"/>
                </a:cubicBezTo>
                <a:cubicBezTo>
                  <a:pt x="920" y="432"/>
                  <a:pt x="940" y="427"/>
                  <a:pt x="959" y="419"/>
                </a:cubicBezTo>
                <a:cubicBezTo>
                  <a:pt x="997" y="403"/>
                  <a:pt x="1029" y="375"/>
                  <a:pt x="1051" y="340"/>
                </a:cubicBezTo>
                <a:cubicBezTo>
                  <a:pt x="1062" y="323"/>
                  <a:pt x="1070" y="304"/>
                  <a:pt x="1076" y="284"/>
                </a:cubicBezTo>
                <a:cubicBezTo>
                  <a:pt x="1078" y="274"/>
                  <a:pt x="1080" y="263"/>
                  <a:pt x="1081" y="253"/>
                </a:cubicBezTo>
                <a:cubicBezTo>
                  <a:pt x="1082" y="248"/>
                  <a:pt x="1082" y="243"/>
                  <a:pt x="1082" y="238"/>
                </a:cubicBezTo>
                <a:cubicBezTo>
                  <a:pt x="1082" y="235"/>
                  <a:pt x="1083" y="233"/>
                  <a:pt x="1083" y="230"/>
                </a:cubicBezTo>
                <a:cubicBezTo>
                  <a:pt x="1083" y="226"/>
                  <a:pt x="1083" y="226"/>
                  <a:pt x="1083" y="226"/>
                </a:cubicBezTo>
                <a:cubicBezTo>
                  <a:pt x="1083" y="224"/>
                  <a:pt x="1083" y="224"/>
                  <a:pt x="1083" y="224"/>
                </a:cubicBezTo>
                <a:cubicBezTo>
                  <a:pt x="1083" y="222"/>
                  <a:pt x="1083" y="222"/>
                  <a:pt x="1083" y="222"/>
                </a:cubicBezTo>
                <a:cubicBezTo>
                  <a:pt x="1083" y="213"/>
                  <a:pt x="1083" y="213"/>
                  <a:pt x="1083" y="213"/>
                </a:cubicBezTo>
                <a:cubicBezTo>
                  <a:pt x="1082" y="206"/>
                  <a:pt x="1082" y="206"/>
                  <a:pt x="1082" y="206"/>
                </a:cubicBezTo>
                <a:cubicBezTo>
                  <a:pt x="1082" y="203"/>
                  <a:pt x="1082" y="201"/>
                  <a:pt x="1081" y="198"/>
                </a:cubicBezTo>
                <a:cubicBezTo>
                  <a:pt x="1081" y="196"/>
                  <a:pt x="1081" y="193"/>
                  <a:pt x="1080" y="191"/>
                </a:cubicBezTo>
                <a:cubicBezTo>
                  <a:pt x="1079" y="180"/>
                  <a:pt x="1076" y="170"/>
                  <a:pt x="1073" y="160"/>
                </a:cubicBezTo>
                <a:cubicBezTo>
                  <a:pt x="1070" y="150"/>
                  <a:pt x="1066" y="141"/>
                  <a:pt x="1062" y="131"/>
                </a:cubicBezTo>
                <a:cubicBezTo>
                  <a:pt x="1057" y="122"/>
                  <a:pt x="1052" y="113"/>
                  <a:pt x="1046" y="105"/>
                </a:cubicBezTo>
                <a:cubicBezTo>
                  <a:pt x="1022" y="71"/>
                  <a:pt x="987" y="44"/>
                  <a:pt x="947" y="31"/>
                </a:cubicBezTo>
                <a:cubicBezTo>
                  <a:pt x="927" y="24"/>
                  <a:pt x="906" y="21"/>
                  <a:pt x="885" y="20"/>
                </a:cubicBezTo>
                <a:cubicBezTo>
                  <a:pt x="818" y="19"/>
                  <a:pt x="818" y="19"/>
                  <a:pt x="818" y="19"/>
                </a:cubicBezTo>
                <a:cubicBezTo>
                  <a:pt x="685" y="18"/>
                  <a:pt x="685" y="18"/>
                  <a:pt x="685" y="18"/>
                </a:cubicBezTo>
                <a:cubicBezTo>
                  <a:pt x="641" y="17"/>
                  <a:pt x="597" y="17"/>
                  <a:pt x="553" y="17"/>
                </a:cubicBezTo>
                <a:cubicBezTo>
                  <a:pt x="486" y="16"/>
                  <a:pt x="486" y="16"/>
                  <a:pt x="486" y="16"/>
                </a:cubicBezTo>
                <a:cubicBezTo>
                  <a:pt x="481" y="16"/>
                  <a:pt x="475" y="16"/>
                  <a:pt x="470" y="16"/>
                </a:cubicBezTo>
                <a:cubicBezTo>
                  <a:pt x="461" y="16"/>
                  <a:pt x="461" y="16"/>
                  <a:pt x="461" y="16"/>
                </a:cubicBezTo>
                <a:cubicBezTo>
                  <a:pt x="453" y="17"/>
                  <a:pt x="453" y="17"/>
                  <a:pt x="453" y="17"/>
                </a:cubicBezTo>
                <a:cubicBezTo>
                  <a:pt x="443" y="18"/>
                  <a:pt x="432" y="19"/>
                  <a:pt x="421" y="22"/>
                </a:cubicBezTo>
                <a:cubicBezTo>
                  <a:pt x="379" y="32"/>
                  <a:pt x="341" y="55"/>
                  <a:pt x="312" y="87"/>
                </a:cubicBezTo>
                <a:cubicBezTo>
                  <a:pt x="283" y="120"/>
                  <a:pt x="265" y="161"/>
                  <a:pt x="261" y="204"/>
                </a:cubicBezTo>
                <a:cubicBezTo>
                  <a:pt x="261" y="212"/>
                  <a:pt x="261" y="212"/>
                  <a:pt x="261" y="212"/>
                </a:cubicBezTo>
                <a:cubicBezTo>
                  <a:pt x="261" y="215"/>
                  <a:pt x="260" y="218"/>
                  <a:pt x="260" y="220"/>
                </a:cubicBezTo>
                <a:cubicBezTo>
                  <a:pt x="260" y="223"/>
                  <a:pt x="260" y="226"/>
                  <a:pt x="260" y="229"/>
                </a:cubicBezTo>
                <a:cubicBezTo>
                  <a:pt x="260" y="233"/>
                  <a:pt x="260" y="233"/>
                  <a:pt x="260" y="233"/>
                </a:cubicBezTo>
                <a:cubicBezTo>
                  <a:pt x="260" y="237"/>
                  <a:pt x="260" y="237"/>
                  <a:pt x="260" y="237"/>
                </a:cubicBezTo>
                <a:cubicBezTo>
                  <a:pt x="261" y="242"/>
                  <a:pt x="261" y="248"/>
                  <a:pt x="261" y="253"/>
                </a:cubicBezTo>
                <a:cubicBezTo>
                  <a:pt x="262" y="258"/>
                  <a:pt x="263" y="264"/>
                  <a:pt x="264" y="269"/>
                </a:cubicBezTo>
                <a:cubicBezTo>
                  <a:pt x="265" y="274"/>
                  <a:pt x="266" y="279"/>
                  <a:pt x="267" y="285"/>
                </a:cubicBezTo>
                <a:cubicBezTo>
                  <a:pt x="269" y="290"/>
                  <a:pt x="270" y="295"/>
                  <a:pt x="272" y="300"/>
                </a:cubicBezTo>
                <a:cubicBezTo>
                  <a:pt x="275" y="310"/>
                  <a:pt x="280" y="320"/>
                  <a:pt x="285" y="330"/>
                </a:cubicBezTo>
                <a:cubicBezTo>
                  <a:pt x="305" y="368"/>
                  <a:pt x="337" y="400"/>
                  <a:pt x="375" y="419"/>
                </a:cubicBezTo>
                <a:cubicBezTo>
                  <a:pt x="385" y="424"/>
                  <a:pt x="395" y="428"/>
                  <a:pt x="405" y="432"/>
                </a:cubicBezTo>
                <a:cubicBezTo>
                  <a:pt x="415" y="435"/>
                  <a:pt x="425" y="438"/>
                  <a:pt x="436" y="440"/>
                </a:cubicBezTo>
                <a:cubicBezTo>
                  <a:pt x="446" y="441"/>
                  <a:pt x="457" y="442"/>
                  <a:pt x="468" y="442"/>
                </a:cubicBezTo>
                <a:cubicBezTo>
                  <a:pt x="478" y="443"/>
                  <a:pt x="490" y="442"/>
                  <a:pt x="501" y="442"/>
                </a:cubicBezTo>
                <a:cubicBezTo>
                  <a:pt x="516" y="442"/>
                  <a:pt x="516" y="442"/>
                  <a:pt x="516" y="442"/>
                </a:cubicBezTo>
                <a:cubicBezTo>
                  <a:pt x="508" y="455"/>
                  <a:pt x="508" y="455"/>
                  <a:pt x="508" y="455"/>
                </a:cubicBezTo>
                <a:cubicBezTo>
                  <a:pt x="502" y="463"/>
                  <a:pt x="497" y="472"/>
                  <a:pt x="492" y="480"/>
                </a:cubicBezTo>
                <a:cubicBezTo>
                  <a:pt x="489" y="484"/>
                  <a:pt x="487" y="489"/>
                  <a:pt x="484" y="493"/>
                </a:cubicBezTo>
                <a:cubicBezTo>
                  <a:pt x="482" y="497"/>
                  <a:pt x="480" y="501"/>
                  <a:pt x="477" y="506"/>
                </a:cubicBezTo>
                <a:cubicBezTo>
                  <a:pt x="475" y="510"/>
                  <a:pt x="473" y="515"/>
                  <a:pt x="470" y="519"/>
                </a:cubicBezTo>
                <a:cubicBezTo>
                  <a:pt x="468" y="523"/>
                  <a:pt x="466" y="528"/>
                  <a:pt x="464" y="532"/>
                </a:cubicBezTo>
                <a:cubicBezTo>
                  <a:pt x="459" y="541"/>
                  <a:pt x="455" y="550"/>
                  <a:pt x="451" y="559"/>
                </a:cubicBezTo>
                <a:cubicBezTo>
                  <a:pt x="448" y="564"/>
                  <a:pt x="448" y="564"/>
                  <a:pt x="448" y="564"/>
                </a:cubicBezTo>
                <a:cubicBezTo>
                  <a:pt x="442" y="564"/>
                  <a:pt x="442" y="564"/>
                  <a:pt x="442" y="564"/>
                </a:cubicBezTo>
                <a:cubicBezTo>
                  <a:pt x="277" y="566"/>
                  <a:pt x="277" y="566"/>
                  <a:pt x="277" y="566"/>
                </a:cubicBezTo>
                <a:cubicBezTo>
                  <a:pt x="236" y="567"/>
                  <a:pt x="236" y="567"/>
                  <a:pt x="236" y="567"/>
                </a:cubicBezTo>
                <a:cubicBezTo>
                  <a:pt x="222" y="567"/>
                  <a:pt x="210" y="568"/>
                  <a:pt x="197" y="570"/>
                </a:cubicBezTo>
                <a:cubicBezTo>
                  <a:pt x="171" y="575"/>
                  <a:pt x="147" y="585"/>
                  <a:pt x="125" y="598"/>
                </a:cubicBezTo>
                <a:cubicBezTo>
                  <a:pt x="103" y="612"/>
                  <a:pt x="84" y="630"/>
                  <a:pt x="68" y="651"/>
                </a:cubicBezTo>
                <a:cubicBezTo>
                  <a:pt x="53" y="671"/>
                  <a:pt x="42" y="695"/>
                  <a:pt x="36" y="720"/>
                </a:cubicBezTo>
                <a:cubicBezTo>
                  <a:pt x="33" y="732"/>
                  <a:pt x="31" y="745"/>
                  <a:pt x="30" y="758"/>
                </a:cubicBezTo>
                <a:cubicBezTo>
                  <a:pt x="30" y="767"/>
                  <a:pt x="30" y="767"/>
                  <a:pt x="30" y="767"/>
                </a:cubicBezTo>
                <a:cubicBezTo>
                  <a:pt x="30" y="769"/>
                  <a:pt x="30" y="771"/>
                  <a:pt x="30" y="772"/>
                </a:cubicBezTo>
                <a:cubicBezTo>
                  <a:pt x="30" y="777"/>
                  <a:pt x="30" y="777"/>
                  <a:pt x="30" y="777"/>
                </a:cubicBezTo>
                <a:cubicBezTo>
                  <a:pt x="30" y="787"/>
                  <a:pt x="30" y="787"/>
                  <a:pt x="30" y="787"/>
                </a:cubicBezTo>
                <a:cubicBezTo>
                  <a:pt x="31" y="797"/>
                  <a:pt x="31" y="797"/>
                  <a:pt x="31" y="797"/>
                </a:cubicBezTo>
                <a:cubicBezTo>
                  <a:pt x="34" y="822"/>
                  <a:pt x="42" y="847"/>
                  <a:pt x="54" y="869"/>
                </a:cubicBezTo>
                <a:cubicBezTo>
                  <a:pt x="65" y="892"/>
                  <a:pt x="82" y="912"/>
                  <a:pt x="101" y="929"/>
                </a:cubicBezTo>
                <a:cubicBezTo>
                  <a:pt x="120" y="946"/>
                  <a:pt x="143" y="959"/>
                  <a:pt x="167" y="967"/>
                </a:cubicBezTo>
                <a:cubicBezTo>
                  <a:pt x="179" y="972"/>
                  <a:pt x="191" y="975"/>
                  <a:pt x="203" y="976"/>
                </a:cubicBezTo>
                <a:cubicBezTo>
                  <a:pt x="213" y="978"/>
                  <a:pt x="213" y="978"/>
                  <a:pt x="213" y="978"/>
                </a:cubicBezTo>
                <a:cubicBezTo>
                  <a:pt x="222" y="978"/>
                  <a:pt x="222" y="978"/>
                  <a:pt x="222" y="978"/>
                </a:cubicBezTo>
                <a:cubicBezTo>
                  <a:pt x="232" y="979"/>
                  <a:pt x="232" y="979"/>
                  <a:pt x="232" y="979"/>
                </a:cubicBezTo>
                <a:cubicBezTo>
                  <a:pt x="242" y="979"/>
                  <a:pt x="242" y="979"/>
                  <a:pt x="242" y="979"/>
                </a:cubicBezTo>
                <a:cubicBezTo>
                  <a:pt x="325" y="978"/>
                  <a:pt x="325" y="978"/>
                  <a:pt x="325" y="978"/>
                </a:cubicBezTo>
                <a:cubicBezTo>
                  <a:pt x="490" y="977"/>
                  <a:pt x="490" y="977"/>
                  <a:pt x="490" y="977"/>
                </a:cubicBezTo>
                <a:cubicBezTo>
                  <a:pt x="531" y="977"/>
                  <a:pt x="531" y="977"/>
                  <a:pt x="531" y="977"/>
                </a:cubicBezTo>
                <a:cubicBezTo>
                  <a:pt x="541" y="978"/>
                  <a:pt x="541" y="978"/>
                  <a:pt x="541" y="978"/>
                </a:cubicBezTo>
                <a:cubicBezTo>
                  <a:pt x="547" y="978"/>
                  <a:pt x="547" y="978"/>
                  <a:pt x="547" y="978"/>
                </a:cubicBezTo>
                <a:cubicBezTo>
                  <a:pt x="548" y="978"/>
                  <a:pt x="548" y="978"/>
                  <a:pt x="548" y="978"/>
                </a:cubicBezTo>
                <a:cubicBezTo>
                  <a:pt x="549" y="978"/>
                  <a:pt x="549" y="978"/>
                  <a:pt x="549" y="978"/>
                </a:cubicBezTo>
                <a:cubicBezTo>
                  <a:pt x="549" y="978"/>
                  <a:pt x="549" y="977"/>
                  <a:pt x="552" y="978"/>
                </a:cubicBezTo>
                <a:cubicBezTo>
                  <a:pt x="555" y="978"/>
                  <a:pt x="557" y="979"/>
                  <a:pt x="560" y="981"/>
                </a:cubicBezTo>
                <a:cubicBezTo>
                  <a:pt x="562" y="983"/>
                  <a:pt x="563" y="984"/>
                  <a:pt x="564" y="985"/>
                </a:cubicBezTo>
                <a:cubicBezTo>
                  <a:pt x="565" y="987"/>
                  <a:pt x="565" y="988"/>
                  <a:pt x="565" y="987"/>
                </a:cubicBezTo>
                <a:cubicBezTo>
                  <a:pt x="565" y="987"/>
                  <a:pt x="565" y="987"/>
                  <a:pt x="565" y="987"/>
                </a:cubicBezTo>
                <a:cubicBezTo>
                  <a:pt x="566" y="988"/>
                  <a:pt x="566" y="988"/>
                  <a:pt x="566" y="988"/>
                </a:cubicBezTo>
                <a:cubicBezTo>
                  <a:pt x="566" y="989"/>
                  <a:pt x="566" y="989"/>
                  <a:pt x="566" y="989"/>
                </a:cubicBezTo>
                <a:cubicBezTo>
                  <a:pt x="576" y="1007"/>
                  <a:pt x="576" y="1007"/>
                  <a:pt x="576" y="1007"/>
                </a:cubicBezTo>
                <a:cubicBezTo>
                  <a:pt x="582" y="1016"/>
                  <a:pt x="582" y="1016"/>
                  <a:pt x="582" y="1016"/>
                </a:cubicBezTo>
                <a:cubicBezTo>
                  <a:pt x="587" y="1025"/>
                  <a:pt x="587" y="1025"/>
                  <a:pt x="587" y="1025"/>
                </a:cubicBezTo>
                <a:cubicBezTo>
                  <a:pt x="597" y="1044"/>
                  <a:pt x="597" y="1044"/>
                  <a:pt x="597" y="1044"/>
                </a:cubicBezTo>
                <a:cubicBezTo>
                  <a:pt x="598" y="1046"/>
                  <a:pt x="598" y="1046"/>
                  <a:pt x="598" y="1046"/>
                </a:cubicBezTo>
                <a:cubicBezTo>
                  <a:pt x="598" y="1047"/>
                  <a:pt x="598" y="1047"/>
                  <a:pt x="598" y="1047"/>
                </a:cubicBezTo>
                <a:cubicBezTo>
                  <a:pt x="599" y="1049"/>
                  <a:pt x="599" y="1049"/>
                  <a:pt x="599" y="1049"/>
                </a:cubicBezTo>
                <a:cubicBezTo>
                  <a:pt x="601" y="1054"/>
                  <a:pt x="601" y="1054"/>
                  <a:pt x="601" y="1054"/>
                </a:cubicBezTo>
                <a:cubicBezTo>
                  <a:pt x="603" y="1056"/>
                  <a:pt x="604" y="1060"/>
                  <a:pt x="606" y="1063"/>
                </a:cubicBezTo>
                <a:cubicBezTo>
                  <a:pt x="614" y="1082"/>
                  <a:pt x="614" y="1082"/>
                  <a:pt x="614" y="1082"/>
                </a:cubicBezTo>
                <a:cubicBezTo>
                  <a:pt x="625" y="1107"/>
                  <a:pt x="625" y="1107"/>
                  <a:pt x="625" y="1107"/>
                </a:cubicBezTo>
                <a:cubicBezTo>
                  <a:pt x="598" y="1109"/>
                  <a:pt x="598" y="1109"/>
                  <a:pt x="598" y="1109"/>
                </a:cubicBezTo>
                <a:cubicBezTo>
                  <a:pt x="571" y="1110"/>
                  <a:pt x="545" y="1118"/>
                  <a:pt x="521" y="1130"/>
                </a:cubicBezTo>
                <a:cubicBezTo>
                  <a:pt x="497" y="1142"/>
                  <a:pt x="475" y="1160"/>
                  <a:pt x="458" y="1181"/>
                </a:cubicBezTo>
                <a:cubicBezTo>
                  <a:pt x="441" y="1201"/>
                  <a:pt x="428" y="1226"/>
                  <a:pt x="421" y="1252"/>
                </a:cubicBezTo>
                <a:cubicBezTo>
                  <a:pt x="417" y="1265"/>
                  <a:pt x="415" y="1278"/>
                  <a:pt x="414" y="1291"/>
                </a:cubicBezTo>
                <a:cubicBezTo>
                  <a:pt x="413" y="1304"/>
                  <a:pt x="413" y="1320"/>
                  <a:pt x="414" y="1333"/>
                </a:cubicBezTo>
                <a:cubicBezTo>
                  <a:pt x="415" y="1346"/>
                  <a:pt x="418" y="1359"/>
                  <a:pt x="422" y="1372"/>
                </a:cubicBezTo>
                <a:cubicBezTo>
                  <a:pt x="426" y="1385"/>
                  <a:pt x="431" y="1398"/>
                  <a:pt x="438" y="1409"/>
                </a:cubicBezTo>
                <a:cubicBezTo>
                  <a:pt x="451" y="1433"/>
                  <a:pt x="469" y="1454"/>
                  <a:pt x="490" y="1471"/>
                </a:cubicBezTo>
                <a:cubicBezTo>
                  <a:pt x="511" y="1488"/>
                  <a:pt x="536" y="1501"/>
                  <a:pt x="562" y="1508"/>
                </a:cubicBezTo>
                <a:cubicBezTo>
                  <a:pt x="575" y="1511"/>
                  <a:pt x="589" y="1513"/>
                  <a:pt x="602" y="1514"/>
                </a:cubicBezTo>
                <a:cubicBezTo>
                  <a:pt x="612" y="1514"/>
                  <a:pt x="612" y="1514"/>
                  <a:pt x="612" y="1514"/>
                </a:cubicBezTo>
                <a:cubicBezTo>
                  <a:pt x="624" y="1515"/>
                  <a:pt x="624" y="1515"/>
                  <a:pt x="624" y="1515"/>
                </a:cubicBezTo>
                <a:cubicBezTo>
                  <a:pt x="646" y="1515"/>
                  <a:pt x="646" y="1515"/>
                  <a:pt x="646" y="1515"/>
                </a:cubicBezTo>
                <a:cubicBezTo>
                  <a:pt x="674" y="1515"/>
                  <a:pt x="674" y="1515"/>
                  <a:pt x="674" y="1515"/>
                </a:cubicBezTo>
                <a:cubicBezTo>
                  <a:pt x="661" y="1540"/>
                  <a:pt x="661" y="1540"/>
                  <a:pt x="661" y="1540"/>
                </a:cubicBezTo>
                <a:cubicBezTo>
                  <a:pt x="639" y="1581"/>
                  <a:pt x="618" y="1622"/>
                  <a:pt x="596" y="1663"/>
                </a:cubicBezTo>
                <a:cubicBezTo>
                  <a:pt x="573" y="1643"/>
                  <a:pt x="573" y="1643"/>
                  <a:pt x="573" y="1643"/>
                </a:cubicBezTo>
                <a:cubicBezTo>
                  <a:pt x="673" y="1582"/>
                  <a:pt x="673" y="1582"/>
                  <a:pt x="673" y="1582"/>
                </a:cubicBezTo>
                <a:cubicBezTo>
                  <a:pt x="772" y="1521"/>
                  <a:pt x="772" y="1521"/>
                  <a:pt x="772" y="1521"/>
                </a:cubicBezTo>
                <a:cubicBezTo>
                  <a:pt x="776" y="1520"/>
                  <a:pt x="776" y="1520"/>
                  <a:pt x="776" y="1520"/>
                </a:cubicBezTo>
                <a:cubicBezTo>
                  <a:pt x="779" y="1520"/>
                  <a:pt x="779" y="1520"/>
                  <a:pt x="779" y="1520"/>
                </a:cubicBezTo>
                <a:cubicBezTo>
                  <a:pt x="883" y="1521"/>
                  <a:pt x="883" y="1521"/>
                  <a:pt x="883" y="1521"/>
                </a:cubicBezTo>
                <a:cubicBezTo>
                  <a:pt x="910" y="1522"/>
                  <a:pt x="910" y="1522"/>
                  <a:pt x="910" y="1522"/>
                </a:cubicBezTo>
                <a:cubicBezTo>
                  <a:pt x="923" y="1522"/>
                  <a:pt x="923" y="1522"/>
                  <a:pt x="923" y="1522"/>
                </a:cubicBezTo>
                <a:cubicBezTo>
                  <a:pt x="929" y="1522"/>
                  <a:pt x="929" y="1522"/>
                  <a:pt x="929" y="1522"/>
                </a:cubicBezTo>
                <a:cubicBezTo>
                  <a:pt x="930" y="1522"/>
                  <a:pt x="930" y="1522"/>
                  <a:pt x="930" y="1522"/>
                </a:cubicBezTo>
                <a:cubicBezTo>
                  <a:pt x="932" y="1522"/>
                  <a:pt x="932" y="1522"/>
                  <a:pt x="932" y="1522"/>
                </a:cubicBezTo>
                <a:cubicBezTo>
                  <a:pt x="935" y="1522"/>
                  <a:pt x="935" y="1522"/>
                  <a:pt x="935" y="1522"/>
                </a:cubicBezTo>
                <a:cubicBezTo>
                  <a:pt x="942" y="1522"/>
                  <a:pt x="942" y="1522"/>
                  <a:pt x="942" y="1522"/>
                </a:cubicBezTo>
                <a:cubicBezTo>
                  <a:pt x="948" y="1522"/>
                  <a:pt x="948" y="1522"/>
                  <a:pt x="948" y="1522"/>
                </a:cubicBezTo>
                <a:cubicBezTo>
                  <a:pt x="952" y="1522"/>
                  <a:pt x="956" y="1521"/>
                  <a:pt x="960" y="1521"/>
                </a:cubicBezTo>
                <a:cubicBezTo>
                  <a:pt x="964" y="1520"/>
                  <a:pt x="969" y="1519"/>
                  <a:pt x="973" y="1519"/>
                </a:cubicBezTo>
                <a:cubicBezTo>
                  <a:pt x="977" y="1518"/>
                  <a:pt x="981" y="1517"/>
                  <a:pt x="985" y="1516"/>
                </a:cubicBezTo>
                <a:cubicBezTo>
                  <a:pt x="1001" y="1512"/>
                  <a:pt x="1017" y="1506"/>
                  <a:pt x="1031" y="1497"/>
                </a:cubicBezTo>
                <a:cubicBezTo>
                  <a:pt x="1046" y="1489"/>
                  <a:pt x="1060" y="1479"/>
                  <a:pt x="1072" y="1468"/>
                </a:cubicBezTo>
                <a:cubicBezTo>
                  <a:pt x="1085" y="1456"/>
                  <a:pt x="1096" y="1443"/>
                  <a:pt x="1105" y="1429"/>
                </a:cubicBezTo>
                <a:cubicBezTo>
                  <a:pt x="1114" y="1415"/>
                  <a:pt x="1122" y="1400"/>
                  <a:pt x="1128" y="1384"/>
                </a:cubicBezTo>
                <a:cubicBezTo>
                  <a:pt x="1133" y="1368"/>
                  <a:pt x="1137" y="1351"/>
                  <a:pt x="1139" y="1334"/>
                </a:cubicBezTo>
                <a:cubicBezTo>
                  <a:pt x="1140" y="1325"/>
                  <a:pt x="1140" y="1317"/>
                  <a:pt x="1140" y="1308"/>
                </a:cubicBezTo>
                <a:cubicBezTo>
                  <a:pt x="1140" y="1305"/>
                  <a:pt x="1140" y="1305"/>
                  <a:pt x="1140" y="1305"/>
                </a:cubicBezTo>
                <a:cubicBezTo>
                  <a:pt x="1140" y="1302"/>
                  <a:pt x="1140" y="1302"/>
                  <a:pt x="1140" y="1302"/>
                </a:cubicBezTo>
                <a:cubicBezTo>
                  <a:pt x="1140" y="1295"/>
                  <a:pt x="1140" y="1295"/>
                  <a:pt x="1140" y="1295"/>
                </a:cubicBezTo>
                <a:cubicBezTo>
                  <a:pt x="1140" y="1291"/>
                  <a:pt x="1140" y="1287"/>
                  <a:pt x="1139" y="1283"/>
                </a:cubicBezTo>
                <a:cubicBezTo>
                  <a:pt x="1138" y="1266"/>
                  <a:pt x="1134" y="1249"/>
                  <a:pt x="1129" y="1233"/>
                </a:cubicBezTo>
                <a:cubicBezTo>
                  <a:pt x="1123" y="1216"/>
                  <a:pt x="1115" y="1201"/>
                  <a:pt x="1106" y="1186"/>
                </a:cubicBezTo>
                <a:cubicBezTo>
                  <a:pt x="1096" y="1172"/>
                  <a:pt x="1085" y="1159"/>
                  <a:pt x="1072" y="1147"/>
                </a:cubicBezTo>
                <a:cubicBezTo>
                  <a:pt x="1060" y="1136"/>
                  <a:pt x="1045" y="1126"/>
                  <a:pt x="1030" y="1118"/>
                </a:cubicBezTo>
                <a:cubicBezTo>
                  <a:pt x="1015" y="1110"/>
                  <a:pt x="999" y="1103"/>
                  <a:pt x="982" y="1099"/>
                </a:cubicBezTo>
                <a:cubicBezTo>
                  <a:pt x="965" y="1095"/>
                  <a:pt x="948" y="1093"/>
                  <a:pt x="931" y="1093"/>
                </a:cubicBezTo>
                <a:close/>
                <a:moveTo>
                  <a:pt x="931" y="1090"/>
                </a:moveTo>
                <a:cubicBezTo>
                  <a:pt x="948" y="1090"/>
                  <a:pt x="966" y="1092"/>
                  <a:pt x="983" y="1096"/>
                </a:cubicBezTo>
                <a:cubicBezTo>
                  <a:pt x="1000" y="1100"/>
                  <a:pt x="1016" y="1106"/>
                  <a:pt x="1032" y="1114"/>
                </a:cubicBezTo>
                <a:cubicBezTo>
                  <a:pt x="1048" y="1122"/>
                  <a:pt x="1062" y="1132"/>
                  <a:pt x="1075" y="1144"/>
                </a:cubicBezTo>
                <a:cubicBezTo>
                  <a:pt x="1089" y="1156"/>
                  <a:pt x="1100" y="1169"/>
                  <a:pt x="1110" y="1183"/>
                </a:cubicBezTo>
                <a:cubicBezTo>
                  <a:pt x="1120" y="1198"/>
                  <a:pt x="1128" y="1214"/>
                  <a:pt x="1135" y="1230"/>
                </a:cubicBezTo>
                <a:cubicBezTo>
                  <a:pt x="1141" y="1247"/>
                  <a:pt x="1145" y="1264"/>
                  <a:pt x="1147" y="1282"/>
                </a:cubicBezTo>
                <a:cubicBezTo>
                  <a:pt x="1147" y="1286"/>
                  <a:pt x="1148" y="1291"/>
                  <a:pt x="1148" y="1295"/>
                </a:cubicBezTo>
                <a:cubicBezTo>
                  <a:pt x="1148" y="1302"/>
                  <a:pt x="1148" y="1302"/>
                  <a:pt x="1148" y="1302"/>
                </a:cubicBezTo>
                <a:cubicBezTo>
                  <a:pt x="1148" y="1305"/>
                  <a:pt x="1148" y="1305"/>
                  <a:pt x="1148" y="1305"/>
                </a:cubicBezTo>
                <a:cubicBezTo>
                  <a:pt x="1148" y="1308"/>
                  <a:pt x="1148" y="1308"/>
                  <a:pt x="1148" y="1308"/>
                </a:cubicBezTo>
                <a:cubicBezTo>
                  <a:pt x="1148" y="1317"/>
                  <a:pt x="1148" y="1326"/>
                  <a:pt x="1148" y="1335"/>
                </a:cubicBezTo>
                <a:cubicBezTo>
                  <a:pt x="1146" y="1353"/>
                  <a:pt x="1143" y="1370"/>
                  <a:pt x="1137" y="1387"/>
                </a:cubicBezTo>
                <a:cubicBezTo>
                  <a:pt x="1132" y="1404"/>
                  <a:pt x="1124" y="1420"/>
                  <a:pt x="1115" y="1435"/>
                </a:cubicBezTo>
                <a:cubicBezTo>
                  <a:pt x="1105" y="1451"/>
                  <a:pt x="1094" y="1465"/>
                  <a:pt x="1081" y="1477"/>
                </a:cubicBezTo>
                <a:cubicBezTo>
                  <a:pt x="1069" y="1490"/>
                  <a:pt x="1054" y="1501"/>
                  <a:pt x="1039" y="1510"/>
                </a:cubicBezTo>
                <a:cubicBezTo>
                  <a:pt x="1024" y="1520"/>
                  <a:pt x="1007" y="1527"/>
                  <a:pt x="989" y="1532"/>
                </a:cubicBezTo>
                <a:cubicBezTo>
                  <a:pt x="985" y="1534"/>
                  <a:pt x="981" y="1534"/>
                  <a:pt x="976" y="1536"/>
                </a:cubicBezTo>
                <a:cubicBezTo>
                  <a:pt x="972" y="1537"/>
                  <a:pt x="967" y="1538"/>
                  <a:pt x="963" y="1538"/>
                </a:cubicBezTo>
                <a:cubicBezTo>
                  <a:pt x="958" y="1539"/>
                  <a:pt x="954" y="1540"/>
                  <a:pt x="949" y="1540"/>
                </a:cubicBezTo>
                <a:cubicBezTo>
                  <a:pt x="942" y="1541"/>
                  <a:pt x="942" y="1541"/>
                  <a:pt x="942" y="1541"/>
                </a:cubicBezTo>
                <a:cubicBezTo>
                  <a:pt x="936" y="1541"/>
                  <a:pt x="936" y="1541"/>
                  <a:pt x="936" y="1541"/>
                </a:cubicBezTo>
                <a:cubicBezTo>
                  <a:pt x="933" y="1541"/>
                  <a:pt x="933" y="1541"/>
                  <a:pt x="933" y="1541"/>
                </a:cubicBezTo>
                <a:cubicBezTo>
                  <a:pt x="931" y="1541"/>
                  <a:pt x="931" y="1541"/>
                  <a:pt x="931" y="1541"/>
                </a:cubicBezTo>
                <a:cubicBezTo>
                  <a:pt x="929" y="1541"/>
                  <a:pt x="929" y="1541"/>
                  <a:pt x="929" y="1541"/>
                </a:cubicBezTo>
                <a:cubicBezTo>
                  <a:pt x="923" y="1541"/>
                  <a:pt x="923" y="1541"/>
                  <a:pt x="923" y="1541"/>
                </a:cubicBezTo>
                <a:cubicBezTo>
                  <a:pt x="910" y="1542"/>
                  <a:pt x="910" y="1542"/>
                  <a:pt x="910" y="1542"/>
                </a:cubicBezTo>
                <a:cubicBezTo>
                  <a:pt x="883" y="1542"/>
                  <a:pt x="883" y="1542"/>
                  <a:pt x="883" y="1542"/>
                </a:cubicBezTo>
                <a:cubicBezTo>
                  <a:pt x="779" y="1544"/>
                  <a:pt x="779" y="1544"/>
                  <a:pt x="779" y="1544"/>
                </a:cubicBezTo>
                <a:cubicBezTo>
                  <a:pt x="785" y="1542"/>
                  <a:pt x="785" y="1542"/>
                  <a:pt x="785" y="1542"/>
                </a:cubicBezTo>
                <a:cubicBezTo>
                  <a:pt x="688" y="1606"/>
                  <a:pt x="688" y="1606"/>
                  <a:pt x="688" y="1606"/>
                </a:cubicBezTo>
                <a:cubicBezTo>
                  <a:pt x="590" y="1669"/>
                  <a:pt x="590" y="1669"/>
                  <a:pt x="590" y="1669"/>
                </a:cubicBezTo>
                <a:cubicBezTo>
                  <a:pt x="542" y="1700"/>
                  <a:pt x="542" y="1700"/>
                  <a:pt x="542" y="1700"/>
                </a:cubicBezTo>
                <a:cubicBezTo>
                  <a:pt x="568" y="1649"/>
                  <a:pt x="568" y="1649"/>
                  <a:pt x="568" y="1649"/>
                </a:cubicBezTo>
                <a:cubicBezTo>
                  <a:pt x="589" y="1607"/>
                  <a:pt x="610" y="1566"/>
                  <a:pt x="631" y="1524"/>
                </a:cubicBezTo>
                <a:cubicBezTo>
                  <a:pt x="646" y="1549"/>
                  <a:pt x="646" y="1549"/>
                  <a:pt x="646" y="1549"/>
                </a:cubicBezTo>
                <a:cubicBezTo>
                  <a:pt x="624" y="1549"/>
                  <a:pt x="624" y="1549"/>
                  <a:pt x="624" y="1549"/>
                </a:cubicBezTo>
                <a:cubicBezTo>
                  <a:pt x="612" y="1549"/>
                  <a:pt x="612" y="1549"/>
                  <a:pt x="612" y="1549"/>
                </a:cubicBezTo>
                <a:cubicBezTo>
                  <a:pt x="601" y="1549"/>
                  <a:pt x="601" y="1549"/>
                  <a:pt x="601" y="1549"/>
                </a:cubicBezTo>
                <a:cubicBezTo>
                  <a:pt x="585" y="1548"/>
                  <a:pt x="569" y="1546"/>
                  <a:pt x="553" y="1542"/>
                </a:cubicBezTo>
                <a:cubicBezTo>
                  <a:pt x="522" y="1534"/>
                  <a:pt x="493" y="1519"/>
                  <a:pt x="468" y="1499"/>
                </a:cubicBezTo>
                <a:cubicBezTo>
                  <a:pt x="443" y="1480"/>
                  <a:pt x="421" y="1455"/>
                  <a:pt x="406" y="1427"/>
                </a:cubicBezTo>
                <a:cubicBezTo>
                  <a:pt x="398" y="1413"/>
                  <a:pt x="391" y="1398"/>
                  <a:pt x="387" y="1383"/>
                </a:cubicBezTo>
                <a:cubicBezTo>
                  <a:pt x="382" y="1368"/>
                  <a:pt x="378" y="1352"/>
                  <a:pt x="377" y="1336"/>
                </a:cubicBezTo>
                <a:cubicBezTo>
                  <a:pt x="377" y="1332"/>
                  <a:pt x="376" y="1327"/>
                  <a:pt x="376" y="1324"/>
                </a:cubicBezTo>
                <a:cubicBezTo>
                  <a:pt x="376" y="1318"/>
                  <a:pt x="376" y="1318"/>
                  <a:pt x="376" y="1318"/>
                </a:cubicBezTo>
                <a:cubicBezTo>
                  <a:pt x="376" y="1315"/>
                  <a:pt x="376" y="1315"/>
                  <a:pt x="376" y="1315"/>
                </a:cubicBezTo>
                <a:cubicBezTo>
                  <a:pt x="376" y="1312"/>
                  <a:pt x="376" y="1312"/>
                  <a:pt x="376" y="1312"/>
                </a:cubicBezTo>
                <a:cubicBezTo>
                  <a:pt x="376" y="1305"/>
                  <a:pt x="376" y="1297"/>
                  <a:pt x="376" y="1289"/>
                </a:cubicBezTo>
                <a:cubicBezTo>
                  <a:pt x="377" y="1273"/>
                  <a:pt x="380" y="1257"/>
                  <a:pt x="384" y="1241"/>
                </a:cubicBezTo>
                <a:cubicBezTo>
                  <a:pt x="393" y="1210"/>
                  <a:pt x="409" y="1181"/>
                  <a:pt x="429" y="1157"/>
                </a:cubicBezTo>
                <a:cubicBezTo>
                  <a:pt x="450" y="1132"/>
                  <a:pt x="475" y="1111"/>
                  <a:pt x="504" y="1097"/>
                </a:cubicBezTo>
                <a:cubicBezTo>
                  <a:pt x="532" y="1082"/>
                  <a:pt x="564" y="1073"/>
                  <a:pt x="596" y="1071"/>
                </a:cubicBezTo>
                <a:cubicBezTo>
                  <a:pt x="580" y="1098"/>
                  <a:pt x="580" y="1098"/>
                  <a:pt x="580" y="1098"/>
                </a:cubicBezTo>
                <a:cubicBezTo>
                  <a:pt x="577" y="1091"/>
                  <a:pt x="574" y="1085"/>
                  <a:pt x="572" y="1079"/>
                </a:cubicBezTo>
                <a:cubicBezTo>
                  <a:pt x="571" y="1076"/>
                  <a:pt x="569" y="1073"/>
                  <a:pt x="568" y="1070"/>
                </a:cubicBezTo>
                <a:cubicBezTo>
                  <a:pt x="566" y="1065"/>
                  <a:pt x="566" y="1065"/>
                  <a:pt x="566" y="1065"/>
                </a:cubicBezTo>
                <a:cubicBezTo>
                  <a:pt x="565" y="1064"/>
                  <a:pt x="565" y="1064"/>
                  <a:pt x="565" y="1064"/>
                </a:cubicBezTo>
                <a:cubicBezTo>
                  <a:pt x="565" y="1063"/>
                  <a:pt x="565" y="1063"/>
                  <a:pt x="565" y="1063"/>
                </a:cubicBezTo>
                <a:cubicBezTo>
                  <a:pt x="563" y="1061"/>
                  <a:pt x="563" y="1061"/>
                  <a:pt x="563" y="1061"/>
                </a:cubicBezTo>
                <a:cubicBezTo>
                  <a:pt x="554" y="1043"/>
                  <a:pt x="554" y="1043"/>
                  <a:pt x="554" y="1043"/>
                </a:cubicBezTo>
                <a:cubicBezTo>
                  <a:pt x="549" y="1034"/>
                  <a:pt x="549" y="1034"/>
                  <a:pt x="549" y="1034"/>
                </a:cubicBezTo>
                <a:cubicBezTo>
                  <a:pt x="544" y="1025"/>
                  <a:pt x="544" y="1025"/>
                  <a:pt x="544" y="1025"/>
                </a:cubicBezTo>
                <a:cubicBezTo>
                  <a:pt x="534" y="1007"/>
                  <a:pt x="534" y="1007"/>
                  <a:pt x="534" y="1007"/>
                </a:cubicBezTo>
                <a:cubicBezTo>
                  <a:pt x="534" y="1006"/>
                  <a:pt x="534" y="1006"/>
                  <a:pt x="534" y="1006"/>
                </a:cubicBezTo>
                <a:cubicBezTo>
                  <a:pt x="533" y="1005"/>
                  <a:pt x="533" y="1005"/>
                  <a:pt x="533" y="1005"/>
                </a:cubicBezTo>
                <a:cubicBezTo>
                  <a:pt x="533" y="1005"/>
                  <a:pt x="533" y="1005"/>
                  <a:pt x="533" y="1005"/>
                </a:cubicBezTo>
                <a:cubicBezTo>
                  <a:pt x="533" y="1004"/>
                  <a:pt x="533" y="1005"/>
                  <a:pt x="534" y="1007"/>
                </a:cubicBezTo>
                <a:cubicBezTo>
                  <a:pt x="535" y="1008"/>
                  <a:pt x="536" y="1009"/>
                  <a:pt x="538" y="1010"/>
                </a:cubicBezTo>
                <a:cubicBezTo>
                  <a:pt x="540" y="1012"/>
                  <a:pt x="542" y="1013"/>
                  <a:pt x="545" y="1013"/>
                </a:cubicBezTo>
                <a:cubicBezTo>
                  <a:pt x="548" y="1014"/>
                  <a:pt x="547" y="1014"/>
                  <a:pt x="547" y="1014"/>
                </a:cubicBezTo>
                <a:cubicBezTo>
                  <a:pt x="549" y="1014"/>
                  <a:pt x="548" y="1014"/>
                  <a:pt x="548" y="1014"/>
                </a:cubicBezTo>
                <a:cubicBezTo>
                  <a:pt x="547" y="1014"/>
                  <a:pt x="547" y="1014"/>
                  <a:pt x="547" y="1014"/>
                </a:cubicBezTo>
                <a:cubicBezTo>
                  <a:pt x="541" y="1014"/>
                  <a:pt x="541" y="1014"/>
                  <a:pt x="541" y="1014"/>
                </a:cubicBezTo>
                <a:cubicBezTo>
                  <a:pt x="531" y="1014"/>
                  <a:pt x="531" y="1014"/>
                  <a:pt x="531" y="1014"/>
                </a:cubicBezTo>
                <a:cubicBezTo>
                  <a:pt x="490" y="1013"/>
                  <a:pt x="490" y="1013"/>
                  <a:pt x="490" y="1013"/>
                </a:cubicBezTo>
                <a:cubicBezTo>
                  <a:pt x="325" y="1013"/>
                  <a:pt x="325" y="1013"/>
                  <a:pt x="325" y="1013"/>
                </a:cubicBezTo>
                <a:cubicBezTo>
                  <a:pt x="242" y="1012"/>
                  <a:pt x="242" y="1012"/>
                  <a:pt x="242" y="1012"/>
                </a:cubicBezTo>
                <a:cubicBezTo>
                  <a:pt x="232" y="1012"/>
                  <a:pt x="232" y="1012"/>
                  <a:pt x="232" y="1012"/>
                </a:cubicBezTo>
                <a:cubicBezTo>
                  <a:pt x="221" y="1012"/>
                  <a:pt x="221" y="1012"/>
                  <a:pt x="221" y="1012"/>
                </a:cubicBezTo>
                <a:cubicBezTo>
                  <a:pt x="209" y="1011"/>
                  <a:pt x="209" y="1011"/>
                  <a:pt x="209" y="1011"/>
                </a:cubicBezTo>
                <a:cubicBezTo>
                  <a:pt x="198" y="1010"/>
                  <a:pt x="198" y="1010"/>
                  <a:pt x="198" y="1010"/>
                </a:cubicBezTo>
                <a:cubicBezTo>
                  <a:pt x="184" y="1007"/>
                  <a:pt x="169" y="1004"/>
                  <a:pt x="155" y="998"/>
                </a:cubicBezTo>
                <a:cubicBezTo>
                  <a:pt x="128" y="988"/>
                  <a:pt x="102" y="973"/>
                  <a:pt x="80" y="953"/>
                </a:cubicBezTo>
                <a:cubicBezTo>
                  <a:pt x="57" y="934"/>
                  <a:pt x="39" y="910"/>
                  <a:pt x="25" y="884"/>
                </a:cubicBezTo>
                <a:cubicBezTo>
                  <a:pt x="12" y="858"/>
                  <a:pt x="4" y="829"/>
                  <a:pt x="1" y="800"/>
                </a:cubicBezTo>
                <a:cubicBezTo>
                  <a:pt x="1" y="796"/>
                  <a:pt x="0" y="792"/>
                  <a:pt x="0" y="788"/>
                </a:cubicBezTo>
                <a:cubicBezTo>
                  <a:pt x="0" y="778"/>
                  <a:pt x="0" y="778"/>
                  <a:pt x="0" y="778"/>
                </a:cubicBezTo>
                <a:cubicBezTo>
                  <a:pt x="0" y="772"/>
                  <a:pt x="0" y="772"/>
                  <a:pt x="0" y="772"/>
                </a:cubicBezTo>
                <a:cubicBezTo>
                  <a:pt x="0" y="771"/>
                  <a:pt x="0" y="769"/>
                  <a:pt x="0" y="767"/>
                </a:cubicBezTo>
                <a:cubicBezTo>
                  <a:pt x="0" y="763"/>
                  <a:pt x="0" y="760"/>
                  <a:pt x="0" y="756"/>
                </a:cubicBezTo>
                <a:cubicBezTo>
                  <a:pt x="1" y="741"/>
                  <a:pt x="4" y="727"/>
                  <a:pt x="7" y="713"/>
                </a:cubicBezTo>
                <a:cubicBezTo>
                  <a:pt x="15" y="684"/>
                  <a:pt x="28" y="657"/>
                  <a:pt x="46" y="634"/>
                </a:cubicBezTo>
                <a:cubicBezTo>
                  <a:pt x="64" y="611"/>
                  <a:pt x="86" y="591"/>
                  <a:pt x="111" y="576"/>
                </a:cubicBezTo>
                <a:cubicBezTo>
                  <a:pt x="136" y="561"/>
                  <a:pt x="164" y="551"/>
                  <a:pt x="193" y="546"/>
                </a:cubicBezTo>
                <a:cubicBezTo>
                  <a:pt x="207" y="544"/>
                  <a:pt x="222" y="543"/>
                  <a:pt x="236" y="543"/>
                </a:cubicBezTo>
                <a:cubicBezTo>
                  <a:pt x="277" y="544"/>
                  <a:pt x="277" y="544"/>
                  <a:pt x="277" y="544"/>
                </a:cubicBezTo>
                <a:cubicBezTo>
                  <a:pt x="442" y="546"/>
                  <a:pt x="442" y="546"/>
                  <a:pt x="442" y="546"/>
                </a:cubicBezTo>
                <a:cubicBezTo>
                  <a:pt x="434" y="551"/>
                  <a:pt x="434" y="551"/>
                  <a:pt x="434" y="551"/>
                </a:cubicBezTo>
                <a:cubicBezTo>
                  <a:pt x="438" y="542"/>
                  <a:pt x="443" y="533"/>
                  <a:pt x="447" y="524"/>
                </a:cubicBezTo>
                <a:cubicBezTo>
                  <a:pt x="450" y="520"/>
                  <a:pt x="452" y="515"/>
                  <a:pt x="455" y="511"/>
                </a:cubicBezTo>
                <a:cubicBezTo>
                  <a:pt x="457" y="506"/>
                  <a:pt x="459" y="502"/>
                  <a:pt x="462" y="497"/>
                </a:cubicBezTo>
                <a:cubicBezTo>
                  <a:pt x="464" y="493"/>
                  <a:pt x="467" y="489"/>
                  <a:pt x="470" y="484"/>
                </a:cubicBezTo>
                <a:cubicBezTo>
                  <a:pt x="472" y="480"/>
                  <a:pt x="475" y="476"/>
                  <a:pt x="477" y="471"/>
                </a:cubicBezTo>
                <a:cubicBezTo>
                  <a:pt x="483" y="463"/>
                  <a:pt x="488" y="454"/>
                  <a:pt x="494" y="446"/>
                </a:cubicBezTo>
                <a:cubicBezTo>
                  <a:pt x="501" y="459"/>
                  <a:pt x="501" y="459"/>
                  <a:pt x="501" y="459"/>
                </a:cubicBezTo>
                <a:cubicBezTo>
                  <a:pt x="490" y="458"/>
                  <a:pt x="479" y="458"/>
                  <a:pt x="467" y="458"/>
                </a:cubicBezTo>
                <a:cubicBezTo>
                  <a:pt x="456" y="458"/>
                  <a:pt x="444" y="456"/>
                  <a:pt x="433" y="454"/>
                </a:cubicBezTo>
                <a:cubicBezTo>
                  <a:pt x="422" y="452"/>
                  <a:pt x="411" y="449"/>
                  <a:pt x="400" y="445"/>
                </a:cubicBezTo>
                <a:cubicBezTo>
                  <a:pt x="389" y="441"/>
                  <a:pt x="379" y="437"/>
                  <a:pt x="369" y="431"/>
                </a:cubicBezTo>
                <a:cubicBezTo>
                  <a:pt x="329" y="409"/>
                  <a:pt x="295" y="376"/>
                  <a:pt x="274" y="335"/>
                </a:cubicBezTo>
                <a:cubicBezTo>
                  <a:pt x="269" y="325"/>
                  <a:pt x="265" y="315"/>
                  <a:pt x="261" y="304"/>
                </a:cubicBezTo>
                <a:cubicBezTo>
                  <a:pt x="257" y="293"/>
                  <a:pt x="255" y="282"/>
                  <a:pt x="253" y="271"/>
                </a:cubicBezTo>
                <a:cubicBezTo>
                  <a:pt x="252" y="265"/>
                  <a:pt x="251" y="260"/>
                  <a:pt x="250" y="254"/>
                </a:cubicBezTo>
                <a:cubicBezTo>
                  <a:pt x="250" y="248"/>
                  <a:pt x="250" y="242"/>
                  <a:pt x="250" y="237"/>
                </a:cubicBezTo>
                <a:cubicBezTo>
                  <a:pt x="251" y="233"/>
                  <a:pt x="251" y="233"/>
                  <a:pt x="251" y="233"/>
                </a:cubicBezTo>
                <a:cubicBezTo>
                  <a:pt x="251" y="229"/>
                  <a:pt x="251" y="229"/>
                  <a:pt x="251" y="229"/>
                </a:cubicBezTo>
                <a:cubicBezTo>
                  <a:pt x="251" y="226"/>
                  <a:pt x="250" y="223"/>
                  <a:pt x="250" y="220"/>
                </a:cubicBezTo>
                <a:cubicBezTo>
                  <a:pt x="250" y="217"/>
                  <a:pt x="250" y="214"/>
                  <a:pt x="250" y="212"/>
                </a:cubicBezTo>
                <a:cubicBezTo>
                  <a:pt x="251" y="203"/>
                  <a:pt x="251" y="203"/>
                  <a:pt x="251" y="203"/>
                </a:cubicBezTo>
                <a:cubicBezTo>
                  <a:pt x="252" y="192"/>
                  <a:pt x="253" y="181"/>
                  <a:pt x="256" y="170"/>
                </a:cubicBezTo>
                <a:cubicBezTo>
                  <a:pt x="259" y="159"/>
                  <a:pt x="263" y="148"/>
                  <a:pt x="267" y="137"/>
                </a:cubicBezTo>
                <a:cubicBezTo>
                  <a:pt x="277" y="117"/>
                  <a:pt x="289" y="97"/>
                  <a:pt x="304" y="80"/>
                </a:cubicBezTo>
                <a:cubicBezTo>
                  <a:pt x="334" y="46"/>
                  <a:pt x="375" y="22"/>
                  <a:pt x="419" y="11"/>
                </a:cubicBezTo>
                <a:cubicBezTo>
                  <a:pt x="430" y="8"/>
                  <a:pt x="441" y="6"/>
                  <a:pt x="452" y="5"/>
                </a:cubicBezTo>
                <a:cubicBezTo>
                  <a:pt x="461" y="4"/>
                  <a:pt x="461" y="4"/>
                  <a:pt x="461" y="4"/>
                </a:cubicBezTo>
                <a:cubicBezTo>
                  <a:pt x="469" y="4"/>
                  <a:pt x="469" y="4"/>
                  <a:pt x="469" y="4"/>
                </a:cubicBezTo>
                <a:cubicBezTo>
                  <a:pt x="475" y="4"/>
                  <a:pt x="480" y="4"/>
                  <a:pt x="486" y="4"/>
                </a:cubicBezTo>
                <a:cubicBezTo>
                  <a:pt x="553" y="3"/>
                  <a:pt x="553" y="3"/>
                  <a:pt x="553" y="3"/>
                </a:cubicBezTo>
                <a:cubicBezTo>
                  <a:pt x="597" y="3"/>
                  <a:pt x="641" y="3"/>
                  <a:pt x="685" y="2"/>
                </a:cubicBezTo>
                <a:cubicBezTo>
                  <a:pt x="818" y="1"/>
                  <a:pt x="818" y="1"/>
                  <a:pt x="818" y="1"/>
                </a:cubicBezTo>
                <a:cubicBezTo>
                  <a:pt x="885" y="0"/>
                  <a:pt x="885" y="0"/>
                  <a:pt x="885" y="0"/>
                </a:cubicBezTo>
                <a:cubicBezTo>
                  <a:pt x="908" y="0"/>
                  <a:pt x="931" y="3"/>
                  <a:pt x="954" y="10"/>
                </a:cubicBezTo>
                <a:cubicBezTo>
                  <a:pt x="998" y="24"/>
                  <a:pt x="1038" y="52"/>
                  <a:pt x="1066" y="90"/>
                </a:cubicBezTo>
                <a:cubicBezTo>
                  <a:pt x="1073" y="99"/>
                  <a:pt x="1079" y="109"/>
                  <a:pt x="1085" y="119"/>
                </a:cubicBezTo>
                <a:cubicBezTo>
                  <a:pt x="1090" y="130"/>
                  <a:pt x="1095" y="141"/>
                  <a:pt x="1099" y="152"/>
                </a:cubicBezTo>
                <a:cubicBezTo>
                  <a:pt x="1103" y="163"/>
                  <a:pt x="1106" y="174"/>
                  <a:pt x="1107" y="186"/>
                </a:cubicBezTo>
                <a:cubicBezTo>
                  <a:pt x="1108" y="189"/>
                  <a:pt x="1108" y="192"/>
                  <a:pt x="1109" y="195"/>
                </a:cubicBezTo>
                <a:cubicBezTo>
                  <a:pt x="1109" y="198"/>
                  <a:pt x="1110" y="201"/>
                  <a:pt x="1110" y="204"/>
                </a:cubicBezTo>
                <a:cubicBezTo>
                  <a:pt x="1111" y="213"/>
                  <a:pt x="1111" y="213"/>
                  <a:pt x="1111" y="213"/>
                </a:cubicBezTo>
                <a:cubicBezTo>
                  <a:pt x="1111" y="221"/>
                  <a:pt x="1111" y="221"/>
                  <a:pt x="1111" y="221"/>
                </a:cubicBezTo>
                <a:cubicBezTo>
                  <a:pt x="1111" y="223"/>
                  <a:pt x="1111" y="223"/>
                  <a:pt x="1111" y="223"/>
                </a:cubicBezTo>
                <a:cubicBezTo>
                  <a:pt x="1111" y="226"/>
                  <a:pt x="1111" y="226"/>
                  <a:pt x="1111" y="226"/>
                </a:cubicBezTo>
                <a:cubicBezTo>
                  <a:pt x="1111" y="230"/>
                  <a:pt x="1111" y="230"/>
                  <a:pt x="1111" y="230"/>
                </a:cubicBezTo>
                <a:cubicBezTo>
                  <a:pt x="1111" y="232"/>
                  <a:pt x="1111" y="235"/>
                  <a:pt x="1111" y="238"/>
                </a:cubicBezTo>
                <a:cubicBezTo>
                  <a:pt x="1111" y="244"/>
                  <a:pt x="1110" y="250"/>
                  <a:pt x="1110" y="256"/>
                </a:cubicBezTo>
                <a:cubicBezTo>
                  <a:pt x="1109" y="268"/>
                  <a:pt x="1107" y="279"/>
                  <a:pt x="1104" y="291"/>
                </a:cubicBezTo>
                <a:cubicBezTo>
                  <a:pt x="1098" y="314"/>
                  <a:pt x="1089" y="336"/>
                  <a:pt x="1077" y="356"/>
                </a:cubicBezTo>
                <a:cubicBezTo>
                  <a:pt x="1052" y="397"/>
                  <a:pt x="1015" y="430"/>
                  <a:pt x="971" y="448"/>
                </a:cubicBezTo>
                <a:cubicBezTo>
                  <a:pt x="949" y="457"/>
                  <a:pt x="926" y="463"/>
                  <a:pt x="902" y="465"/>
                </a:cubicBezTo>
                <a:cubicBezTo>
                  <a:pt x="899" y="465"/>
                  <a:pt x="896" y="466"/>
                  <a:pt x="893" y="466"/>
                </a:cubicBezTo>
                <a:cubicBezTo>
                  <a:pt x="885" y="466"/>
                  <a:pt x="885" y="466"/>
                  <a:pt x="885" y="466"/>
                </a:cubicBezTo>
                <a:cubicBezTo>
                  <a:pt x="868" y="466"/>
                  <a:pt x="868" y="466"/>
                  <a:pt x="868" y="466"/>
                </a:cubicBezTo>
                <a:cubicBezTo>
                  <a:pt x="834" y="466"/>
                  <a:pt x="834" y="466"/>
                  <a:pt x="834" y="466"/>
                </a:cubicBezTo>
                <a:cubicBezTo>
                  <a:pt x="790" y="466"/>
                  <a:pt x="746" y="466"/>
                  <a:pt x="702" y="466"/>
                </a:cubicBezTo>
                <a:cubicBezTo>
                  <a:pt x="569" y="465"/>
                  <a:pt x="569" y="465"/>
                  <a:pt x="569" y="465"/>
                </a:cubicBezTo>
                <a:cubicBezTo>
                  <a:pt x="582" y="458"/>
                  <a:pt x="582" y="458"/>
                  <a:pt x="582" y="458"/>
                </a:cubicBezTo>
                <a:cubicBezTo>
                  <a:pt x="568" y="483"/>
                  <a:pt x="568" y="483"/>
                  <a:pt x="568" y="483"/>
                </a:cubicBezTo>
                <a:cubicBezTo>
                  <a:pt x="563" y="492"/>
                  <a:pt x="558" y="500"/>
                  <a:pt x="554" y="509"/>
                </a:cubicBezTo>
                <a:cubicBezTo>
                  <a:pt x="549" y="517"/>
                  <a:pt x="545" y="526"/>
                  <a:pt x="540" y="535"/>
                </a:cubicBezTo>
                <a:cubicBezTo>
                  <a:pt x="538" y="539"/>
                  <a:pt x="536" y="543"/>
                  <a:pt x="534" y="548"/>
                </a:cubicBezTo>
                <a:cubicBezTo>
                  <a:pt x="528" y="561"/>
                  <a:pt x="528" y="561"/>
                  <a:pt x="528" y="561"/>
                </a:cubicBezTo>
                <a:cubicBezTo>
                  <a:pt x="515" y="541"/>
                  <a:pt x="515" y="541"/>
                  <a:pt x="515" y="541"/>
                </a:cubicBezTo>
                <a:cubicBezTo>
                  <a:pt x="535" y="541"/>
                  <a:pt x="535" y="541"/>
                  <a:pt x="535" y="541"/>
                </a:cubicBezTo>
                <a:cubicBezTo>
                  <a:pt x="545" y="541"/>
                  <a:pt x="545" y="541"/>
                  <a:pt x="545" y="541"/>
                </a:cubicBezTo>
                <a:cubicBezTo>
                  <a:pt x="549" y="541"/>
                  <a:pt x="552" y="541"/>
                  <a:pt x="556" y="542"/>
                </a:cubicBezTo>
                <a:cubicBezTo>
                  <a:pt x="570" y="542"/>
                  <a:pt x="584" y="544"/>
                  <a:pt x="598" y="547"/>
                </a:cubicBezTo>
                <a:cubicBezTo>
                  <a:pt x="626" y="553"/>
                  <a:pt x="652" y="564"/>
                  <a:pt x="676" y="580"/>
                </a:cubicBezTo>
                <a:cubicBezTo>
                  <a:pt x="699" y="596"/>
                  <a:pt x="720" y="616"/>
                  <a:pt x="736" y="640"/>
                </a:cubicBezTo>
                <a:cubicBezTo>
                  <a:pt x="751" y="663"/>
                  <a:pt x="762" y="690"/>
                  <a:pt x="768" y="717"/>
                </a:cubicBezTo>
                <a:cubicBezTo>
                  <a:pt x="771" y="731"/>
                  <a:pt x="773" y="745"/>
                  <a:pt x="773" y="759"/>
                </a:cubicBezTo>
                <a:cubicBezTo>
                  <a:pt x="773" y="769"/>
                  <a:pt x="773" y="769"/>
                  <a:pt x="773" y="769"/>
                </a:cubicBezTo>
                <a:cubicBezTo>
                  <a:pt x="773" y="773"/>
                  <a:pt x="773" y="776"/>
                  <a:pt x="773" y="779"/>
                </a:cubicBezTo>
                <a:cubicBezTo>
                  <a:pt x="773" y="786"/>
                  <a:pt x="772" y="793"/>
                  <a:pt x="771" y="800"/>
                </a:cubicBezTo>
                <a:cubicBezTo>
                  <a:pt x="770" y="814"/>
                  <a:pt x="767" y="828"/>
                  <a:pt x="762" y="841"/>
                </a:cubicBezTo>
                <a:cubicBezTo>
                  <a:pt x="758" y="854"/>
                  <a:pt x="752" y="867"/>
                  <a:pt x="746" y="879"/>
                </a:cubicBezTo>
                <a:cubicBezTo>
                  <a:pt x="732" y="903"/>
                  <a:pt x="715" y="925"/>
                  <a:pt x="694" y="943"/>
                </a:cubicBezTo>
                <a:cubicBezTo>
                  <a:pt x="673" y="960"/>
                  <a:pt x="649" y="975"/>
                  <a:pt x="623" y="984"/>
                </a:cubicBezTo>
                <a:cubicBezTo>
                  <a:pt x="625" y="978"/>
                  <a:pt x="625" y="978"/>
                  <a:pt x="625" y="978"/>
                </a:cubicBezTo>
                <a:cubicBezTo>
                  <a:pt x="627" y="981"/>
                  <a:pt x="627" y="981"/>
                  <a:pt x="627" y="981"/>
                </a:cubicBezTo>
                <a:cubicBezTo>
                  <a:pt x="629" y="985"/>
                  <a:pt x="629" y="985"/>
                  <a:pt x="629" y="985"/>
                </a:cubicBezTo>
                <a:cubicBezTo>
                  <a:pt x="631" y="987"/>
                  <a:pt x="632" y="989"/>
                  <a:pt x="634" y="992"/>
                </a:cubicBezTo>
                <a:cubicBezTo>
                  <a:pt x="636" y="996"/>
                  <a:pt x="639" y="1001"/>
                  <a:pt x="642" y="1006"/>
                </a:cubicBezTo>
                <a:cubicBezTo>
                  <a:pt x="647" y="1015"/>
                  <a:pt x="652" y="1024"/>
                  <a:pt x="658" y="1034"/>
                </a:cubicBezTo>
                <a:cubicBezTo>
                  <a:pt x="668" y="1052"/>
                  <a:pt x="679" y="1071"/>
                  <a:pt x="689" y="1090"/>
                </a:cubicBezTo>
                <a:cubicBezTo>
                  <a:pt x="686" y="1089"/>
                  <a:pt x="686" y="1089"/>
                  <a:pt x="686" y="1089"/>
                </a:cubicBezTo>
                <a:cubicBezTo>
                  <a:pt x="748" y="1089"/>
                  <a:pt x="748" y="1089"/>
                  <a:pt x="748" y="1089"/>
                </a:cubicBezTo>
                <a:cubicBezTo>
                  <a:pt x="809" y="1089"/>
                  <a:pt x="809" y="1089"/>
                  <a:pt x="809" y="1089"/>
                </a:cubicBezTo>
                <a:lnTo>
                  <a:pt x="931" y="1090"/>
                </a:lnTo>
                <a:close/>
              </a:path>
            </a:pathLst>
          </a:custGeom>
          <a:solidFill>
            <a:schemeClr val="bg1"/>
          </a:solidFill>
          <a:ln>
            <a:noFill/>
          </a:ln>
        </p:spPr>
        <p:txBody>
          <a:bodyPr vert="horz" wrap="square" lIns="91440" tIns="45720" rIns="91440" bIns="45720" numCol="1" anchor="t" anchorCtr="0" compatLnSpc="1"/>
          <a:lstStyle/>
          <a:p>
            <a:endParaRPr lang="zh-CN" altLang="en-US" sz="1600"/>
          </a:p>
        </p:txBody>
      </p:sp>
      <p:sp>
        <p:nvSpPr>
          <p:cNvPr id="28" name="Rectangle 36"/>
          <p:cNvSpPr>
            <a:spLocks noChangeArrowheads="1"/>
          </p:cNvSpPr>
          <p:nvPr/>
        </p:nvSpPr>
        <p:spPr bwMode="auto">
          <a:xfrm>
            <a:off x="1468150" y="1452106"/>
            <a:ext cx="1608878" cy="691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altLang="en-US" sz="1600">
                <a:solidFill>
                  <a:schemeClr val="bg1"/>
                </a:solidFill>
                <a:latin typeface="+mn-ea"/>
                <a:sym typeface="Arial" panose="020B0604020202020204" pitchFamily="34" charset="0"/>
              </a:rPr>
              <a:t>添加标题</a:t>
            </a:r>
          </a:p>
        </p:txBody>
      </p:sp>
      <p:sp>
        <p:nvSpPr>
          <p:cNvPr id="29" name="Rectangle 36"/>
          <p:cNvSpPr>
            <a:spLocks noChangeArrowheads="1"/>
          </p:cNvSpPr>
          <p:nvPr/>
        </p:nvSpPr>
        <p:spPr bwMode="auto">
          <a:xfrm>
            <a:off x="878024" y="2613249"/>
            <a:ext cx="1608878" cy="691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altLang="en-US" sz="1600">
                <a:solidFill>
                  <a:schemeClr val="bg1"/>
                </a:solidFill>
                <a:latin typeface="+mn-ea"/>
                <a:sym typeface="Arial" panose="020B0604020202020204" pitchFamily="34" charset="0"/>
              </a:rPr>
              <a:t>添加标题</a:t>
            </a:r>
          </a:p>
        </p:txBody>
      </p:sp>
      <p:sp>
        <p:nvSpPr>
          <p:cNvPr id="30" name="Rectangle 36"/>
          <p:cNvSpPr>
            <a:spLocks noChangeArrowheads="1"/>
          </p:cNvSpPr>
          <p:nvPr/>
        </p:nvSpPr>
        <p:spPr bwMode="auto">
          <a:xfrm>
            <a:off x="1691309" y="3730850"/>
            <a:ext cx="1608878" cy="691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altLang="en-US" sz="1600">
                <a:solidFill>
                  <a:schemeClr val="bg1"/>
                </a:solidFill>
                <a:latin typeface="+mn-ea"/>
                <a:sym typeface="Arial" panose="020B0604020202020204" pitchFamily="34" charset="0"/>
              </a:rPr>
              <a:t>添加标题</a:t>
            </a:r>
          </a:p>
        </p:txBody>
      </p:sp>
      <p:sp>
        <p:nvSpPr>
          <p:cNvPr id="40" name="文本框 12"/>
          <p:cNvSpPr txBox="1"/>
          <p:nvPr/>
        </p:nvSpPr>
        <p:spPr>
          <a:xfrm>
            <a:off x="4039222" y="1452105"/>
            <a:ext cx="3257384" cy="691372"/>
          </a:xfrm>
          <a:prstGeom prst="rect">
            <a:avLst/>
          </a:prstGeom>
          <a:noFill/>
        </p:spPr>
        <p:txBody>
          <a:bodyPr wrap="square" rtlCol="0"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lnSpc>
                <a:spcPct val="120000"/>
              </a:lnSpc>
              <a:spcBef>
                <a:spcPts val="600"/>
              </a:spcBef>
              <a:spcAft>
                <a:spcPts val="600"/>
              </a:spcAft>
            </a:pPr>
            <a:r>
              <a:rPr lang="zh-CN" altLang="en-US" sz="1000">
                <a:solidFill>
                  <a:schemeClr val="tx1">
                    <a:lumMod val="65000"/>
                    <a:lumOff val="35000"/>
                  </a:schemeClr>
                </a:solidFill>
                <a:latin typeface="+mn-ea"/>
              </a:rPr>
              <a:t>请在这里添加内容描述请在这里添加内容请在这里添加内容请在这里添加内容描述请在这里添加内容</a:t>
            </a:r>
            <a:endParaRPr lang="en-US" altLang="zh-CN" sz="1000">
              <a:solidFill>
                <a:schemeClr val="tx1">
                  <a:lumMod val="65000"/>
                  <a:lumOff val="35000"/>
                </a:schemeClr>
              </a:solidFill>
              <a:latin typeface="+mn-ea"/>
            </a:endParaRPr>
          </a:p>
        </p:txBody>
      </p:sp>
      <p:sp>
        <p:nvSpPr>
          <p:cNvPr id="41" name="文本框 12"/>
          <p:cNvSpPr txBox="1"/>
          <p:nvPr/>
        </p:nvSpPr>
        <p:spPr>
          <a:xfrm>
            <a:off x="3226422" y="2642856"/>
            <a:ext cx="3257384" cy="691372"/>
          </a:xfrm>
          <a:prstGeom prst="rect">
            <a:avLst/>
          </a:prstGeom>
          <a:noFill/>
        </p:spPr>
        <p:txBody>
          <a:bodyPr wrap="square" rtlCol="0"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lnSpc>
                <a:spcPct val="120000"/>
              </a:lnSpc>
              <a:spcBef>
                <a:spcPts val="600"/>
              </a:spcBef>
              <a:spcAft>
                <a:spcPts val="600"/>
              </a:spcAft>
            </a:pPr>
            <a:r>
              <a:rPr lang="zh-CN" altLang="en-US" sz="1000">
                <a:solidFill>
                  <a:schemeClr val="tx1">
                    <a:lumMod val="65000"/>
                    <a:lumOff val="35000"/>
                  </a:schemeClr>
                </a:solidFill>
                <a:latin typeface="+mn-ea"/>
              </a:rPr>
              <a:t>请在这里添加内容描述请在这里添加内容请在这里添加内容请在这里添加内容描述请在这里添加内容</a:t>
            </a:r>
            <a:endParaRPr lang="en-US" altLang="zh-CN" sz="1000">
              <a:solidFill>
                <a:schemeClr val="tx1">
                  <a:lumMod val="65000"/>
                  <a:lumOff val="35000"/>
                </a:schemeClr>
              </a:solidFill>
              <a:latin typeface="+mn-ea"/>
            </a:endParaRPr>
          </a:p>
        </p:txBody>
      </p:sp>
      <p:sp>
        <p:nvSpPr>
          <p:cNvPr id="42" name="文本框 12"/>
          <p:cNvSpPr txBox="1"/>
          <p:nvPr/>
        </p:nvSpPr>
        <p:spPr>
          <a:xfrm>
            <a:off x="3789592" y="3731431"/>
            <a:ext cx="3257384" cy="691372"/>
          </a:xfrm>
          <a:prstGeom prst="rect">
            <a:avLst/>
          </a:prstGeom>
          <a:noFill/>
        </p:spPr>
        <p:txBody>
          <a:bodyPr wrap="square" rtlCol="0"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lnSpc>
                <a:spcPct val="120000"/>
              </a:lnSpc>
              <a:spcBef>
                <a:spcPts val="600"/>
              </a:spcBef>
              <a:spcAft>
                <a:spcPts val="600"/>
              </a:spcAft>
            </a:pPr>
            <a:r>
              <a:rPr lang="zh-CN" altLang="en-US" sz="1000">
                <a:solidFill>
                  <a:schemeClr val="tx1">
                    <a:lumMod val="65000"/>
                    <a:lumOff val="35000"/>
                  </a:schemeClr>
                </a:solidFill>
                <a:latin typeface="+mn-ea"/>
              </a:rPr>
              <a:t>请在这里添加内容描述请在这里添加内容请在这里添加内容请在这里添加内容描述请在这里添加内容</a:t>
            </a:r>
            <a:endParaRPr lang="en-US" altLang="zh-CN" sz="1000">
              <a:solidFill>
                <a:schemeClr val="tx1">
                  <a:lumMod val="65000"/>
                  <a:lumOff val="35000"/>
                </a:schemeClr>
              </a:solidFill>
              <a:latin typeface="+mn-ea"/>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标题 23"/>
          <p:cNvSpPr>
            <a:spLocks noGrp="1"/>
          </p:cNvSpPr>
          <p:nvPr>
            <p:ph type="title"/>
          </p:nvPr>
        </p:nvSpPr>
        <p:spPr/>
        <p:txBody>
          <a:bodyPr/>
          <a:lstStyle/>
          <a:p>
            <a:r>
              <a:rPr lang="zh-CN" altLang="en-US">
                <a:latin typeface="+mj-ea"/>
              </a:rPr>
              <a:t>请在这里输入您的标题</a:t>
            </a:r>
          </a:p>
        </p:txBody>
      </p:sp>
      <p:sp>
        <p:nvSpPr>
          <p:cNvPr id="123" name="AutoShape 7"/>
          <p:cNvSpPr>
            <a:spLocks noChangeAspect="1" noChangeArrowheads="1" noTextEdit="1"/>
          </p:cNvSpPr>
          <p:nvPr/>
        </p:nvSpPr>
        <p:spPr bwMode="auto">
          <a:xfrm>
            <a:off x="10421938" y="-949325"/>
            <a:ext cx="1219200"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 name="MH_SubTitle_1"/>
          <p:cNvSpPr/>
          <p:nvPr>
            <p:custDataLst>
              <p:tags r:id="rId1"/>
            </p:custDataLst>
          </p:nvPr>
        </p:nvSpPr>
        <p:spPr>
          <a:xfrm>
            <a:off x="4095183" y="1625599"/>
            <a:ext cx="924606" cy="1061131"/>
          </a:xfrm>
          <a:custGeom>
            <a:avLst/>
            <a:gdLst>
              <a:gd name="connsiteX0" fmla="*/ 648000 w 1296000"/>
              <a:gd name="connsiteY0" fmla="*/ 0 h 1686977"/>
              <a:gd name="connsiteX1" fmla="*/ 1284438 w 1296000"/>
              <a:gd name="connsiteY1" fmla="*/ 465673 h 1686977"/>
              <a:gd name="connsiteX2" fmla="*/ 1296000 w 1296000"/>
              <a:gd name="connsiteY2" fmla="*/ 465673 h 1686977"/>
              <a:gd name="connsiteX3" fmla="*/ 1296000 w 1296000"/>
              <a:gd name="connsiteY3" fmla="*/ 474133 h 1686977"/>
              <a:gd name="connsiteX4" fmla="*/ 1296000 w 1296000"/>
              <a:gd name="connsiteY4" fmla="*/ 1212844 h 1686977"/>
              <a:gd name="connsiteX5" fmla="*/ 1296000 w 1296000"/>
              <a:gd name="connsiteY5" fmla="*/ 1219206 h 1686977"/>
              <a:gd name="connsiteX6" fmla="*/ 1287305 w 1296000"/>
              <a:gd name="connsiteY6" fmla="*/ 1219206 h 1686977"/>
              <a:gd name="connsiteX7" fmla="*/ 648000 w 1296000"/>
              <a:gd name="connsiteY7" fmla="*/ 1686977 h 1686977"/>
              <a:gd name="connsiteX8" fmla="*/ 8695 w 1296000"/>
              <a:gd name="connsiteY8" fmla="*/ 1219206 h 1686977"/>
              <a:gd name="connsiteX9" fmla="*/ 0 w 1296000"/>
              <a:gd name="connsiteY9" fmla="*/ 1219206 h 1686977"/>
              <a:gd name="connsiteX10" fmla="*/ 0 w 1296000"/>
              <a:gd name="connsiteY10" fmla="*/ 1212844 h 1686977"/>
              <a:gd name="connsiteX11" fmla="*/ 0 w 1296000"/>
              <a:gd name="connsiteY11" fmla="*/ 474133 h 1686977"/>
              <a:gd name="connsiteX12" fmla="*/ 0 w 1296000"/>
              <a:gd name="connsiteY12" fmla="*/ 465673 h 1686977"/>
              <a:gd name="connsiteX13" fmla="*/ 11562 w 1296000"/>
              <a:gd name="connsiteY13" fmla="*/ 465673 h 1686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96000" h="1686977">
                <a:moveTo>
                  <a:pt x="648000" y="0"/>
                </a:moveTo>
                <a:lnTo>
                  <a:pt x="1284438" y="465673"/>
                </a:lnTo>
                <a:lnTo>
                  <a:pt x="1296000" y="465673"/>
                </a:lnTo>
                <a:lnTo>
                  <a:pt x="1296000" y="474133"/>
                </a:lnTo>
                <a:lnTo>
                  <a:pt x="1296000" y="1212844"/>
                </a:lnTo>
                <a:lnTo>
                  <a:pt x="1296000" y="1219206"/>
                </a:lnTo>
                <a:lnTo>
                  <a:pt x="1287305" y="1219206"/>
                </a:lnTo>
                <a:lnTo>
                  <a:pt x="648000" y="1686977"/>
                </a:lnTo>
                <a:lnTo>
                  <a:pt x="8695" y="1219206"/>
                </a:lnTo>
                <a:lnTo>
                  <a:pt x="0" y="1219206"/>
                </a:lnTo>
                <a:lnTo>
                  <a:pt x="0" y="1212844"/>
                </a:lnTo>
                <a:lnTo>
                  <a:pt x="0" y="474133"/>
                </a:lnTo>
                <a:lnTo>
                  <a:pt x="0" y="465673"/>
                </a:lnTo>
                <a:lnTo>
                  <a:pt x="11562" y="465673"/>
                </a:lnTo>
                <a:close/>
              </a:path>
            </a:pathLst>
          </a:custGeom>
          <a:noFill/>
          <a:ln w="28575">
            <a:gradFill>
              <a:gsLst>
                <a:gs pos="0">
                  <a:schemeClr val="accent1">
                    <a:lumMod val="5000"/>
                    <a:lumOff val="95000"/>
                  </a:schemeClr>
                </a:gs>
                <a:gs pos="100000">
                  <a:schemeClr val="accent2"/>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zh-CN" altLang="en-US" sz="1600">
              <a:solidFill>
                <a:srgbClr val="FFFFFF"/>
              </a:solidFill>
            </a:endParaRPr>
          </a:p>
        </p:txBody>
      </p:sp>
      <p:sp>
        <p:nvSpPr>
          <p:cNvPr id="6" name="KSO_Shape"/>
          <p:cNvSpPr/>
          <p:nvPr/>
        </p:nvSpPr>
        <p:spPr bwMode="auto">
          <a:xfrm>
            <a:off x="4357008" y="1955686"/>
            <a:ext cx="400957" cy="400957"/>
          </a:xfrm>
          <a:custGeom>
            <a:avLst/>
            <a:gdLst>
              <a:gd name="T0" fmla="*/ 984018 w 1589088"/>
              <a:gd name="T1" fmla="*/ 589506 h 1589088"/>
              <a:gd name="T2" fmla="*/ 955171 w 1589088"/>
              <a:gd name="T3" fmla="*/ 645802 h 1589088"/>
              <a:gd name="T4" fmla="*/ 898294 w 1589088"/>
              <a:gd name="T5" fmla="*/ 673272 h 1589088"/>
              <a:gd name="T6" fmla="*/ 881422 w 1589088"/>
              <a:gd name="T7" fmla="*/ 964824 h 1589088"/>
              <a:gd name="T8" fmla="*/ 873530 w 1589088"/>
              <a:gd name="T9" fmla="*/ 1040159 h 1589088"/>
              <a:gd name="T10" fmla="*/ 824817 w 1589088"/>
              <a:gd name="T11" fmla="*/ 1084490 h 1589088"/>
              <a:gd name="T12" fmla="*/ 756238 w 1589088"/>
              <a:gd name="T13" fmla="*/ 1088026 h 1589088"/>
              <a:gd name="T14" fmla="*/ 703444 w 1589088"/>
              <a:gd name="T15" fmla="*/ 1048590 h 1589088"/>
              <a:gd name="T16" fmla="*/ 686571 w 1589088"/>
              <a:gd name="T17" fmla="*/ 985493 h 1589088"/>
              <a:gd name="T18" fmla="*/ 486007 w 1589088"/>
              <a:gd name="T19" fmla="*/ 893024 h 1589088"/>
              <a:gd name="T20" fmla="*/ 398106 w 1589088"/>
              <a:gd name="T21" fmla="*/ 820680 h 1589088"/>
              <a:gd name="T22" fmla="*/ 402189 w 1589088"/>
              <a:gd name="T23" fmla="*/ 755134 h 1589088"/>
              <a:gd name="T24" fmla="*/ 446547 w 1589088"/>
              <a:gd name="T25" fmla="*/ 706452 h 1589088"/>
              <a:gd name="T26" fmla="*/ 514037 w 1589088"/>
              <a:gd name="T27" fmla="*/ 696389 h 1589088"/>
              <a:gd name="T28" fmla="*/ 570641 w 1589088"/>
              <a:gd name="T29" fmla="*/ 730385 h 1589088"/>
              <a:gd name="T30" fmla="*/ 593501 w 1589088"/>
              <a:gd name="T31" fmla="*/ 794027 h 1589088"/>
              <a:gd name="T32" fmla="*/ 818558 w 1589088"/>
              <a:gd name="T33" fmla="*/ 648522 h 1589088"/>
              <a:gd name="T34" fmla="*/ 785901 w 1589088"/>
              <a:gd name="T35" fmla="*/ 575091 h 1589088"/>
              <a:gd name="T36" fmla="*/ 808761 w 1589088"/>
              <a:gd name="T37" fmla="*/ 511721 h 1589088"/>
              <a:gd name="T38" fmla="*/ 865365 w 1589088"/>
              <a:gd name="T39" fmla="*/ 477726 h 1589088"/>
              <a:gd name="T40" fmla="*/ 728574 w 1589088"/>
              <a:gd name="T41" fmla="*/ 144010 h 1589088"/>
              <a:gd name="T42" fmla="*/ 531280 w 1589088"/>
              <a:gd name="T43" fmla="*/ 182593 h 1589088"/>
              <a:gd name="T44" fmla="*/ 353281 w 1589088"/>
              <a:gd name="T45" fmla="*/ 288291 h 1589088"/>
              <a:gd name="T46" fmla="*/ 219577 w 1589088"/>
              <a:gd name="T47" fmla="*/ 451592 h 1589088"/>
              <a:gd name="T48" fmla="*/ 152454 w 1589088"/>
              <a:gd name="T49" fmla="*/ 642880 h 1589088"/>
              <a:gd name="T50" fmla="*/ 152454 w 1589088"/>
              <a:gd name="T51" fmla="*/ 843135 h 1589088"/>
              <a:gd name="T52" fmla="*/ 219577 w 1589088"/>
              <a:gd name="T53" fmla="*/ 1034422 h 1589088"/>
              <a:gd name="T54" fmla="*/ 353281 w 1589088"/>
              <a:gd name="T55" fmla="*/ 1197724 h 1589088"/>
              <a:gd name="T56" fmla="*/ 531280 w 1589088"/>
              <a:gd name="T57" fmla="*/ 1303421 h 1589088"/>
              <a:gd name="T58" fmla="*/ 728574 w 1589088"/>
              <a:gd name="T59" fmla="*/ 1341734 h 1589088"/>
              <a:gd name="T60" fmla="*/ 927227 w 1589088"/>
              <a:gd name="T61" fmla="*/ 1312931 h 1589088"/>
              <a:gd name="T62" fmla="*/ 1109302 w 1589088"/>
              <a:gd name="T63" fmla="*/ 1217015 h 1589088"/>
              <a:gd name="T64" fmla="*/ 1251431 w 1589088"/>
              <a:gd name="T65" fmla="*/ 1059964 h 1589088"/>
              <a:gd name="T66" fmla="*/ 1328065 w 1589088"/>
              <a:gd name="T67" fmla="*/ 871393 h 1589088"/>
              <a:gd name="T68" fmla="*/ 1337576 w 1589088"/>
              <a:gd name="T69" fmla="*/ 671410 h 1589088"/>
              <a:gd name="T70" fmla="*/ 1280237 w 1589088"/>
              <a:gd name="T71" fmla="*/ 477677 h 1589088"/>
              <a:gd name="T72" fmla="*/ 1155500 w 1589088"/>
              <a:gd name="T73" fmla="*/ 308670 h 1589088"/>
              <a:gd name="T74" fmla="*/ 981849 w 1589088"/>
              <a:gd name="T75" fmla="*/ 193462 h 1589088"/>
              <a:gd name="T76" fmla="*/ 785915 w 1589088"/>
              <a:gd name="T77" fmla="*/ 145640 h 1589088"/>
              <a:gd name="T78" fmla="*/ 902226 w 1589088"/>
              <a:gd name="T79" fmla="*/ 17390 h 1589088"/>
              <a:gd name="T80" fmla="*/ 1136207 w 1589088"/>
              <a:gd name="T81" fmla="*/ 112491 h 1589088"/>
              <a:gd name="T82" fmla="*/ 1320999 w 1589088"/>
              <a:gd name="T83" fmla="*/ 276063 h 1589088"/>
              <a:gd name="T84" fmla="*/ 1429702 w 1589088"/>
              <a:gd name="T85" fmla="*/ 459201 h 1589088"/>
              <a:gd name="T86" fmla="*/ 1481334 w 1589088"/>
              <a:gd name="T87" fmla="*/ 660270 h 1589088"/>
              <a:gd name="T88" fmla="*/ 1475356 w 1589088"/>
              <a:gd name="T89" fmla="*/ 866502 h 1589088"/>
              <a:gd name="T90" fmla="*/ 1412581 w 1589088"/>
              <a:gd name="T91" fmla="*/ 1064855 h 1589088"/>
              <a:gd name="T92" fmla="*/ 1892771 w 1589088"/>
              <a:gd name="T93" fmla="*/ 1636001 h 1589088"/>
              <a:gd name="T94" fmla="*/ 1896304 w 1589088"/>
              <a:gd name="T95" fmla="*/ 1759632 h 1589088"/>
              <a:gd name="T96" fmla="*/ 1783798 w 1589088"/>
              <a:gd name="T97" fmla="*/ 1885980 h 1589088"/>
              <a:gd name="T98" fmla="*/ 1662866 w 1589088"/>
              <a:gd name="T99" fmla="*/ 1900381 h 1589088"/>
              <a:gd name="T100" fmla="*/ 1104954 w 1589088"/>
              <a:gd name="T101" fmla="*/ 1391458 h 1589088"/>
              <a:gd name="T102" fmla="*/ 909835 w 1589088"/>
              <a:gd name="T103" fmla="*/ 1466451 h 1589088"/>
              <a:gd name="T104" fmla="*/ 704388 w 1589088"/>
              <a:gd name="T105" fmla="*/ 1484656 h 1589088"/>
              <a:gd name="T106" fmla="*/ 501116 w 1589088"/>
              <a:gd name="T107" fmla="*/ 1445528 h 1589088"/>
              <a:gd name="T108" fmla="*/ 313061 w 1589088"/>
              <a:gd name="T109" fmla="*/ 1349069 h 1589088"/>
              <a:gd name="T110" fmla="*/ 143758 w 1589088"/>
              <a:gd name="T111" fmla="*/ 1181965 h 1589088"/>
              <a:gd name="T112" fmla="*/ 30708 w 1589088"/>
              <a:gd name="T113" fmla="*/ 954538 h 1589088"/>
              <a:gd name="T114" fmla="*/ 815 w 1589088"/>
              <a:gd name="T115" fmla="*/ 707277 h 1589088"/>
              <a:gd name="T116" fmla="*/ 54351 w 1589088"/>
              <a:gd name="T117" fmla="*/ 463275 h 1589088"/>
              <a:gd name="T118" fmla="*/ 191315 w 1589088"/>
              <a:gd name="T119" fmla="*/ 245360 h 1589088"/>
              <a:gd name="T120" fmla="*/ 397577 w 1589088"/>
              <a:gd name="T121" fmla="*/ 85319 h 1589088"/>
              <a:gd name="T122" fmla="*/ 636177 w 1589088"/>
              <a:gd name="T123" fmla="*/ 7880 h 158908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589088" h="1589088">
                <a:moveTo>
                  <a:pt x="916859" y="288925"/>
                </a:moveTo>
                <a:lnTo>
                  <a:pt x="954088" y="332030"/>
                </a:lnTo>
                <a:lnTo>
                  <a:pt x="816067" y="450682"/>
                </a:lnTo>
                <a:lnTo>
                  <a:pt x="817430" y="454085"/>
                </a:lnTo>
                <a:lnTo>
                  <a:pt x="818338" y="457488"/>
                </a:lnTo>
                <a:lnTo>
                  <a:pt x="819246" y="461118"/>
                </a:lnTo>
                <a:lnTo>
                  <a:pt x="820381" y="464748"/>
                </a:lnTo>
                <a:lnTo>
                  <a:pt x="820835" y="468378"/>
                </a:lnTo>
                <a:lnTo>
                  <a:pt x="821289" y="472008"/>
                </a:lnTo>
                <a:lnTo>
                  <a:pt x="821743" y="475865"/>
                </a:lnTo>
                <a:lnTo>
                  <a:pt x="821743" y="479722"/>
                </a:lnTo>
                <a:lnTo>
                  <a:pt x="821743" y="483805"/>
                </a:lnTo>
                <a:lnTo>
                  <a:pt x="821289" y="487662"/>
                </a:lnTo>
                <a:lnTo>
                  <a:pt x="820835" y="491746"/>
                </a:lnTo>
                <a:lnTo>
                  <a:pt x="820154" y="495602"/>
                </a:lnTo>
                <a:lnTo>
                  <a:pt x="819246" y="499459"/>
                </a:lnTo>
                <a:lnTo>
                  <a:pt x="818338" y="503089"/>
                </a:lnTo>
                <a:lnTo>
                  <a:pt x="816976" y="506946"/>
                </a:lnTo>
                <a:lnTo>
                  <a:pt x="815840" y="510349"/>
                </a:lnTo>
                <a:lnTo>
                  <a:pt x="814251" y="513979"/>
                </a:lnTo>
                <a:lnTo>
                  <a:pt x="812662" y="517382"/>
                </a:lnTo>
                <a:lnTo>
                  <a:pt x="810619" y="520785"/>
                </a:lnTo>
                <a:lnTo>
                  <a:pt x="808803" y="523961"/>
                </a:lnTo>
                <a:lnTo>
                  <a:pt x="806760" y="527137"/>
                </a:lnTo>
                <a:lnTo>
                  <a:pt x="804263" y="530313"/>
                </a:lnTo>
                <a:lnTo>
                  <a:pt x="801993" y="533036"/>
                </a:lnTo>
                <a:lnTo>
                  <a:pt x="799496" y="535985"/>
                </a:lnTo>
                <a:lnTo>
                  <a:pt x="796772" y="538707"/>
                </a:lnTo>
                <a:lnTo>
                  <a:pt x="794048" y="541203"/>
                </a:lnTo>
                <a:lnTo>
                  <a:pt x="791324" y="543698"/>
                </a:lnTo>
                <a:lnTo>
                  <a:pt x="788146" y="545967"/>
                </a:lnTo>
                <a:lnTo>
                  <a:pt x="785194" y="548009"/>
                </a:lnTo>
                <a:lnTo>
                  <a:pt x="781789" y="550051"/>
                </a:lnTo>
                <a:lnTo>
                  <a:pt x="778611" y="552093"/>
                </a:lnTo>
                <a:lnTo>
                  <a:pt x="775433" y="553908"/>
                </a:lnTo>
                <a:lnTo>
                  <a:pt x="771801" y="555496"/>
                </a:lnTo>
                <a:lnTo>
                  <a:pt x="768396" y="556857"/>
                </a:lnTo>
                <a:lnTo>
                  <a:pt x="764537" y="558218"/>
                </a:lnTo>
                <a:lnTo>
                  <a:pt x="760905" y="559352"/>
                </a:lnTo>
                <a:lnTo>
                  <a:pt x="757046" y="560260"/>
                </a:lnTo>
                <a:lnTo>
                  <a:pt x="753413" y="560940"/>
                </a:lnTo>
                <a:lnTo>
                  <a:pt x="749327" y="561621"/>
                </a:lnTo>
                <a:lnTo>
                  <a:pt x="745241" y="562075"/>
                </a:lnTo>
                <a:lnTo>
                  <a:pt x="692121" y="754005"/>
                </a:lnTo>
                <a:lnTo>
                  <a:pt x="697343" y="756728"/>
                </a:lnTo>
                <a:lnTo>
                  <a:pt x="702110" y="759904"/>
                </a:lnTo>
                <a:lnTo>
                  <a:pt x="706650" y="763080"/>
                </a:lnTo>
                <a:lnTo>
                  <a:pt x="710963" y="766937"/>
                </a:lnTo>
                <a:lnTo>
                  <a:pt x="715049" y="770794"/>
                </a:lnTo>
                <a:lnTo>
                  <a:pt x="718908" y="774877"/>
                </a:lnTo>
                <a:lnTo>
                  <a:pt x="722313" y="779188"/>
                </a:lnTo>
                <a:lnTo>
                  <a:pt x="725718" y="783952"/>
                </a:lnTo>
                <a:lnTo>
                  <a:pt x="728670" y="788943"/>
                </a:lnTo>
                <a:lnTo>
                  <a:pt x="731167" y="793934"/>
                </a:lnTo>
                <a:lnTo>
                  <a:pt x="733437" y="799379"/>
                </a:lnTo>
                <a:lnTo>
                  <a:pt x="735253" y="804824"/>
                </a:lnTo>
                <a:lnTo>
                  <a:pt x="736615" y="810496"/>
                </a:lnTo>
                <a:lnTo>
                  <a:pt x="737750" y="816167"/>
                </a:lnTo>
                <a:lnTo>
                  <a:pt x="738431" y="822066"/>
                </a:lnTo>
                <a:lnTo>
                  <a:pt x="738658" y="828191"/>
                </a:lnTo>
                <a:lnTo>
                  <a:pt x="738658" y="832729"/>
                </a:lnTo>
                <a:lnTo>
                  <a:pt x="738431" y="836812"/>
                </a:lnTo>
                <a:lnTo>
                  <a:pt x="737523" y="840896"/>
                </a:lnTo>
                <a:lnTo>
                  <a:pt x="736842" y="844980"/>
                </a:lnTo>
                <a:lnTo>
                  <a:pt x="735934" y="849063"/>
                </a:lnTo>
                <a:lnTo>
                  <a:pt x="734799" y="852920"/>
                </a:lnTo>
                <a:lnTo>
                  <a:pt x="733664" y="856777"/>
                </a:lnTo>
                <a:lnTo>
                  <a:pt x="732075" y="860407"/>
                </a:lnTo>
                <a:lnTo>
                  <a:pt x="730259" y="864263"/>
                </a:lnTo>
                <a:lnTo>
                  <a:pt x="728670" y="867666"/>
                </a:lnTo>
                <a:lnTo>
                  <a:pt x="726626" y="871296"/>
                </a:lnTo>
                <a:lnTo>
                  <a:pt x="724583" y="874699"/>
                </a:lnTo>
                <a:lnTo>
                  <a:pt x="722086" y="877876"/>
                </a:lnTo>
                <a:lnTo>
                  <a:pt x="719589" y="881052"/>
                </a:lnTo>
                <a:lnTo>
                  <a:pt x="717092" y="884228"/>
                </a:lnTo>
                <a:lnTo>
                  <a:pt x="714141" y="886950"/>
                </a:lnTo>
                <a:lnTo>
                  <a:pt x="711417" y="889673"/>
                </a:lnTo>
                <a:lnTo>
                  <a:pt x="708239" y="892395"/>
                </a:lnTo>
                <a:lnTo>
                  <a:pt x="705288" y="894891"/>
                </a:lnTo>
                <a:lnTo>
                  <a:pt x="702110" y="896933"/>
                </a:lnTo>
                <a:lnTo>
                  <a:pt x="698705" y="899428"/>
                </a:lnTo>
                <a:lnTo>
                  <a:pt x="695299" y="901243"/>
                </a:lnTo>
                <a:lnTo>
                  <a:pt x="691440" y="903058"/>
                </a:lnTo>
                <a:lnTo>
                  <a:pt x="688035" y="904646"/>
                </a:lnTo>
                <a:lnTo>
                  <a:pt x="684176" y="906234"/>
                </a:lnTo>
                <a:lnTo>
                  <a:pt x="680317" y="907595"/>
                </a:lnTo>
                <a:lnTo>
                  <a:pt x="676231" y="908730"/>
                </a:lnTo>
                <a:lnTo>
                  <a:pt x="672372" y="909637"/>
                </a:lnTo>
                <a:lnTo>
                  <a:pt x="668286" y="910318"/>
                </a:lnTo>
                <a:lnTo>
                  <a:pt x="664199" y="910771"/>
                </a:lnTo>
                <a:lnTo>
                  <a:pt x="659886" y="911225"/>
                </a:lnTo>
                <a:lnTo>
                  <a:pt x="655573" y="911225"/>
                </a:lnTo>
                <a:lnTo>
                  <a:pt x="651260" y="911225"/>
                </a:lnTo>
                <a:lnTo>
                  <a:pt x="646947" y="910771"/>
                </a:lnTo>
                <a:lnTo>
                  <a:pt x="643088" y="910318"/>
                </a:lnTo>
                <a:lnTo>
                  <a:pt x="638775" y="909637"/>
                </a:lnTo>
                <a:lnTo>
                  <a:pt x="634915" y="908730"/>
                </a:lnTo>
                <a:lnTo>
                  <a:pt x="630829" y="907595"/>
                </a:lnTo>
                <a:lnTo>
                  <a:pt x="627197" y="906234"/>
                </a:lnTo>
                <a:lnTo>
                  <a:pt x="623338" y="904646"/>
                </a:lnTo>
                <a:lnTo>
                  <a:pt x="619706" y="903058"/>
                </a:lnTo>
                <a:lnTo>
                  <a:pt x="616074" y="901243"/>
                </a:lnTo>
                <a:lnTo>
                  <a:pt x="612669" y="899428"/>
                </a:lnTo>
                <a:lnTo>
                  <a:pt x="609037" y="896933"/>
                </a:lnTo>
                <a:lnTo>
                  <a:pt x="605858" y="894891"/>
                </a:lnTo>
                <a:lnTo>
                  <a:pt x="602680" y="892395"/>
                </a:lnTo>
                <a:lnTo>
                  <a:pt x="599729" y="889673"/>
                </a:lnTo>
                <a:lnTo>
                  <a:pt x="596778" y="886950"/>
                </a:lnTo>
                <a:lnTo>
                  <a:pt x="594054" y="884228"/>
                </a:lnTo>
                <a:lnTo>
                  <a:pt x="591557" y="881052"/>
                </a:lnTo>
                <a:lnTo>
                  <a:pt x="588833" y="877876"/>
                </a:lnTo>
                <a:lnTo>
                  <a:pt x="586790" y="874699"/>
                </a:lnTo>
                <a:lnTo>
                  <a:pt x="584520" y="871296"/>
                </a:lnTo>
                <a:lnTo>
                  <a:pt x="582704" y="867666"/>
                </a:lnTo>
                <a:lnTo>
                  <a:pt x="580661" y="864263"/>
                </a:lnTo>
                <a:lnTo>
                  <a:pt x="579072" y="860407"/>
                </a:lnTo>
                <a:lnTo>
                  <a:pt x="577710" y="856777"/>
                </a:lnTo>
                <a:lnTo>
                  <a:pt x="576348" y="852920"/>
                </a:lnTo>
                <a:lnTo>
                  <a:pt x="575212" y="849063"/>
                </a:lnTo>
                <a:lnTo>
                  <a:pt x="574077" y="844980"/>
                </a:lnTo>
                <a:lnTo>
                  <a:pt x="573396" y="840896"/>
                </a:lnTo>
                <a:lnTo>
                  <a:pt x="572942" y="836812"/>
                </a:lnTo>
                <a:lnTo>
                  <a:pt x="572488" y="832729"/>
                </a:lnTo>
                <a:lnTo>
                  <a:pt x="572488" y="828191"/>
                </a:lnTo>
                <a:lnTo>
                  <a:pt x="572488" y="825242"/>
                </a:lnTo>
                <a:lnTo>
                  <a:pt x="572715" y="822066"/>
                </a:lnTo>
                <a:lnTo>
                  <a:pt x="573623" y="815940"/>
                </a:lnTo>
                <a:lnTo>
                  <a:pt x="574986" y="810042"/>
                </a:lnTo>
                <a:lnTo>
                  <a:pt x="576575" y="804370"/>
                </a:lnTo>
                <a:lnTo>
                  <a:pt x="454445" y="733134"/>
                </a:lnTo>
                <a:lnTo>
                  <a:pt x="449904" y="736083"/>
                </a:lnTo>
                <a:lnTo>
                  <a:pt x="444910" y="738352"/>
                </a:lnTo>
                <a:lnTo>
                  <a:pt x="439689" y="740166"/>
                </a:lnTo>
                <a:lnTo>
                  <a:pt x="434468" y="741981"/>
                </a:lnTo>
                <a:lnTo>
                  <a:pt x="429020" y="743569"/>
                </a:lnTo>
                <a:lnTo>
                  <a:pt x="423571" y="744477"/>
                </a:lnTo>
                <a:lnTo>
                  <a:pt x="417669" y="745158"/>
                </a:lnTo>
                <a:lnTo>
                  <a:pt x="412221" y="745384"/>
                </a:lnTo>
                <a:lnTo>
                  <a:pt x="408589" y="745158"/>
                </a:lnTo>
                <a:lnTo>
                  <a:pt x="405411" y="744931"/>
                </a:lnTo>
                <a:lnTo>
                  <a:pt x="398828" y="744023"/>
                </a:lnTo>
                <a:lnTo>
                  <a:pt x="305755" y="898294"/>
                </a:lnTo>
                <a:lnTo>
                  <a:pt x="257175" y="869255"/>
                </a:lnTo>
                <a:lnTo>
                  <a:pt x="349113" y="716118"/>
                </a:lnTo>
                <a:lnTo>
                  <a:pt x="347070" y="713396"/>
                </a:lnTo>
                <a:lnTo>
                  <a:pt x="344573" y="710220"/>
                </a:lnTo>
                <a:lnTo>
                  <a:pt x="342757" y="707497"/>
                </a:lnTo>
                <a:lnTo>
                  <a:pt x="340714" y="704321"/>
                </a:lnTo>
                <a:lnTo>
                  <a:pt x="339125" y="701145"/>
                </a:lnTo>
                <a:lnTo>
                  <a:pt x="337536" y="697969"/>
                </a:lnTo>
                <a:lnTo>
                  <a:pt x="335720" y="694793"/>
                </a:lnTo>
                <a:lnTo>
                  <a:pt x="334358" y="691390"/>
                </a:lnTo>
                <a:lnTo>
                  <a:pt x="333223" y="687987"/>
                </a:lnTo>
                <a:lnTo>
                  <a:pt x="332087" y="684584"/>
                </a:lnTo>
                <a:lnTo>
                  <a:pt x="331179" y="680954"/>
                </a:lnTo>
                <a:lnTo>
                  <a:pt x="330498" y="677324"/>
                </a:lnTo>
                <a:lnTo>
                  <a:pt x="329590" y="673467"/>
                </a:lnTo>
                <a:lnTo>
                  <a:pt x="329136" y="670064"/>
                </a:lnTo>
                <a:lnTo>
                  <a:pt x="328909" y="665981"/>
                </a:lnTo>
                <a:lnTo>
                  <a:pt x="328909" y="662351"/>
                </a:lnTo>
                <a:lnTo>
                  <a:pt x="328909" y="658040"/>
                </a:lnTo>
                <a:lnTo>
                  <a:pt x="329363" y="653730"/>
                </a:lnTo>
                <a:lnTo>
                  <a:pt x="330044" y="649646"/>
                </a:lnTo>
                <a:lnTo>
                  <a:pt x="330725" y="645335"/>
                </a:lnTo>
                <a:lnTo>
                  <a:pt x="331633" y="641479"/>
                </a:lnTo>
                <a:lnTo>
                  <a:pt x="332768" y="637395"/>
                </a:lnTo>
                <a:lnTo>
                  <a:pt x="333904" y="633765"/>
                </a:lnTo>
                <a:lnTo>
                  <a:pt x="335493" y="629908"/>
                </a:lnTo>
                <a:lnTo>
                  <a:pt x="337082" y="626279"/>
                </a:lnTo>
                <a:lnTo>
                  <a:pt x="339125" y="622649"/>
                </a:lnTo>
                <a:lnTo>
                  <a:pt x="340941" y="619246"/>
                </a:lnTo>
                <a:lnTo>
                  <a:pt x="342984" y="615843"/>
                </a:lnTo>
                <a:lnTo>
                  <a:pt x="345481" y="612666"/>
                </a:lnTo>
                <a:lnTo>
                  <a:pt x="347978" y="609263"/>
                </a:lnTo>
                <a:lnTo>
                  <a:pt x="350475" y="606314"/>
                </a:lnTo>
                <a:lnTo>
                  <a:pt x="353426" y="603592"/>
                </a:lnTo>
                <a:lnTo>
                  <a:pt x="356150" y="600642"/>
                </a:lnTo>
                <a:lnTo>
                  <a:pt x="359101" y="598147"/>
                </a:lnTo>
                <a:lnTo>
                  <a:pt x="362279" y="595878"/>
                </a:lnTo>
                <a:lnTo>
                  <a:pt x="365458" y="593383"/>
                </a:lnTo>
                <a:lnTo>
                  <a:pt x="369090" y="591341"/>
                </a:lnTo>
                <a:lnTo>
                  <a:pt x="372495" y="589299"/>
                </a:lnTo>
                <a:lnTo>
                  <a:pt x="376127" y="587484"/>
                </a:lnTo>
                <a:lnTo>
                  <a:pt x="379759" y="585669"/>
                </a:lnTo>
                <a:lnTo>
                  <a:pt x="383618" y="584308"/>
                </a:lnTo>
                <a:lnTo>
                  <a:pt x="387250" y="582947"/>
                </a:lnTo>
                <a:lnTo>
                  <a:pt x="391336" y="581812"/>
                </a:lnTo>
                <a:lnTo>
                  <a:pt x="395196" y="580905"/>
                </a:lnTo>
                <a:lnTo>
                  <a:pt x="399509" y="580224"/>
                </a:lnTo>
                <a:lnTo>
                  <a:pt x="403368" y="579544"/>
                </a:lnTo>
                <a:lnTo>
                  <a:pt x="407681" y="579317"/>
                </a:lnTo>
                <a:lnTo>
                  <a:pt x="412221" y="579090"/>
                </a:lnTo>
                <a:lnTo>
                  <a:pt x="416307" y="579317"/>
                </a:lnTo>
                <a:lnTo>
                  <a:pt x="420620" y="579544"/>
                </a:lnTo>
                <a:lnTo>
                  <a:pt x="424707" y="580224"/>
                </a:lnTo>
                <a:lnTo>
                  <a:pt x="428793" y="580905"/>
                </a:lnTo>
                <a:lnTo>
                  <a:pt x="432652" y="581812"/>
                </a:lnTo>
                <a:lnTo>
                  <a:pt x="436738" y="582947"/>
                </a:lnTo>
                <a:lnTo>
                  <a:pt x="440597" y="584308"/>
                </a:lnTo>
                <a:lnTo>
                  <a:pt x="444456" y="585669"/>
                </a:lnTo>
                <a:lnTo>
                  <a:pt x="447861" y="587484"/>
                </a:lnTo>
                <a:lnTo>
                  <a:pt x="451720" y="589299"/>
                </a:lnTo>
                <a:lnTo>
                  <a:pt x="454899" y="591341"/>
                </a:lnTo>
                <a:lnTo>
                  <a:pt x="458531" y="593383"/>
                </a:lnTo>
                <a:lnTo>
                  <a:pt x="461709" y="595878"/>
                </a:lnTo>
                <a:lnTo>
                  <a:pt x="464887" y="598147"/>
                </a:lnTo>
                <a:lnTo>
                  <a:pt x="467838" y="600642"/>
                </a:lnTo>
                <a:lnTo>
                  <a:pt x="470562" y="603592"/>
                </a:lnTo>
                <a:lnTo>
                  <a:pt x="473513" y="606314"/>
                </a:lnTo>
                <a:lnTo>
                  <a:pt x="476010" y="609263"/>
                </a:lnTo>
                <a:lnTo>
                  <a:pt x="478734" y="612666"/>
                </a:lnTo>
                <a:lnTo>
                  <a:pt x="481004" y="615843"/>
                </a:lnTo>
                <a:lnTo>
                  <a:pt x="483047" y="619246"/>
                </a:lnTo>
                <a:lnTo>
                  <a:pt x="484864" y="622649"/>
                </a:lnTo>
                <a:lnTo>
                  <a:pt x="486907" y="626279"/>
                </a:lnTo>
                <a:lnTo>
                  <a:pt x="488496" y="629908"/>
                </a:lnTo>
                <a:lnTo>
                  <a:pt x="490085" y="633765"/>
                </a:lnTo>
                <a:lnTo>
                  <a:pt x="491220" y="637395"/>
                </a:lnTo>
                <a:lnTo>
                  <a:pt x="492355" y="641479"/>
                </a:lnTo>
                <a:lnTo>
                  <a:pt x="493490" y="645335"/>
                </a:lnTo>
                <a:lnTo>
                  <a:pt x="494171" y="649646"/>
                </a:lnTo>
                <a:lnTo>
                  <a:pt x="494625" y="653730"/>
                </a:lnTo>
                <a:lnTo>
                  <a:pt x="495079" y="658040"/>
                </a:lnTo>
                <a:lnTo>
                  <a:pt x="495079" y="662351"/>
                </a:lnTo>
                <a:lnTo>
                  <a:pt x="495079" y="665527"/>
                </a:lnTo>
                <a:lnTo>
                  <a:pt x="494852" y="669157"/>
                </a:lnTo>
                <a:lnTo>
                  <a:pt x="494398" y="672333"/>
                </a:lnTo>
                <a:lnTo>
                  <a:pt x="493944" y="675509"/>
                </a:lnTo>
                <a:lnTo>
                  <a:pt x="492355" y="682088"/>
                </a:lnTo>
                <a:lnTo>
                  <a:pt x="490539" y="688214"/>
                </a:lnTo>
                <a:lnTo>
                  <a:pt x="610853" y="758543"/>
                </a:lnTo>
                <a:lnTo>
                  <a:pt x="616528" y="755140"/>
                </a:lnTo>
                <a:lnTo>
                  <a:pt x="622430" y="752417"/>
                </a:lnTo>
                <a:lnTo>
                  <a:pt x="628559" y="749922"/>
                </a:lnTo>
                <a:lnTo>
                  <a:pt x="634915" y="748107"/>
                </a:lnTo>
                <a:lnTo>
                  <a:pt x="690305" y="547101"/>
                </a:lnTo>
                <a:lnTo>
                  <a:pt x="686673" y="544152"/>
                </a:lnTo>
                <a:lnTo>
                  <a:pt x="682814" y="540976"/>
                </a:lnTo>
                <a:lnTo>
                  <a:pt x="679409" y="537800"/>
                </a:lnTo>
                <a:lnTo>
                  <a:pt x="676004" y="533943"/>
                </a:lnTo>
                <a:lnTo>
                  <a:pt x="673053" y="530540"/>
                </a:lnTo>
                <a:lnTo>
                  <a:pt x="670102" y="526456"/>
                </a:lnTo>
                <a:lnTo>
                  <a:pt x="667605" y="522373"/>
                </a:lnTo>
                <a:lnTo>
                  <a:pt x="665107" y="518062"/>
                </a:lnTo>
                <a:lnTo>
                  <a:pt x="662837" y="513979"/>
                </a:lnTo>
                <a:lnTo>
                  <a:pt x="661021" y="509214"/>
                </a:lnTo>
                <a:lnTo>
                  <a:pt x="659432" y="504450"/>
                </a:lnTo>
                <a:lnTo>
                  <a:pt x="658070" y="499913"/>
                </a:lnTo>
                <a:lnTo>
                  <a:pt x="657162" y="494922"/>
                </a:lnTo>
                <a:lnTo>
                  <a:pt x="656027" y="489931"/>
                </a:lnTo>
                <a:lnTo>
                  <a:pt x="655573" y="484940"/>
                </a:lnTo>
                <a:lnTo>
                  <a:pt x="655573" y="479722"/>
                </a:lnTo>
                <a:lnTo>
                  <a:pt x="655573" y="475411"/>
                </a:lnTo>
                <a:lnTo>
                  <a:pt x="655800" y="471327"/>
                </a:lnTo>
                <a:lnTo>
                  <a:pt x="656708" y="467017"/>
                </a:lnTo>
                <a:lnTo>
                  <a:pt x="657389" y="463160"/>
                </a:lnTo>
                <a:lnTo>
                  <a:pt x="658297" y="458850"/>
                </a:lnTo>
                <a:lnTo>
                  <a:pt x="659432" y="455220"/>
                </a:lnTo>
                <a:lnTo>
                  <a:pt x="660567" y="451136"/>
                </a:lnTo>
                <a:lnTo>
                  <a:pt x="661929" y="447506"/>
                </a:lnTo>
                <a:lnTo>
                  <a:pt x="663745" y="443649"/>
                </a:lnTo>
                <a:lnTo>
                  <a:pt x="665561" y="440246"/>
                </a:lnTo>
                <a:lnTo>
                  <a:pt x="667605" y="436617"/>
                </a:lnTo>
                <a:lnTo>
                  <a:pt x="669648" y="433440"/>
                </a:lnTo>
                <a:lnTo>
                  <a:pt x="672145" y="430037"/>
                </a:lnTo>
                <a:lnTo>
                  <a:pt x="674642" y="426861"/>
                </a:lnTo>
                <a:lnTo>
                  <a:pt x="677139" y="423912"/>
                </a:lnTo>
                <a:lnTo>
                  <a:pt x="679863" y="420963"/>
                </a:lnTo>
                <a:lnTo>
                  <a:pt x="682814" y="418240"/>
                </a:lnTo>
                <a:lnTo>
                  <a:pt x="685765" y="415518"/>
                </a:lnTo>
                <a:lnTo>
                  <a:pt x="688943" y="413249"/>
                </a:lnTo>
                <a:lnTo>
                  <a:pt x="692121" y="410980"/>
                </a:lnTo>
                <a:lnTo>
                  <a:pt x="695526" y="408712"/>
                </a:lnTo>
                <a:lnTo>
                  <a:pt x="698932" y="406670"/>
                </a:lnTo>
                <a:lnTo>
                  <a:pt x="702791" y="404855"/>
                </a:lnTo>
                <a:lnTo>
                  <a:pt x="706196" y="403267"/>
                </a:lnTo>
                <a:lnTo>
                  <a:pt x="710055" y="401679"/>
                </a:lnTo>
                <a:lnTo>
                  <a:pt x="713914" y="400318"/>
                </a:lnTo>
                <a:lnTo>
                  <a:pt x="718000" y="399410"/>
                </a:lnTo>
                <a:lnTo>
                  <a:pt x="721859" y="398503"/>
                </a:lnTo>
                <a:lnTo>
                  <a:pt x="725945" y="397595"/>
                </a:lnTo>
                <a:lnTo>
                  <a:pt x="730032" y="397141"/>
                </a:lnTo>
                <a:lnTo>
                  <a:pt x="734345" y="396915"/>
                </a:lnTo>
                <a:lnTo>
                  <a:pt x="738658" y="396688"/>
                </a:lnTo>
                <a:lnTo>
                  <a:pt x="744106" y="396915"/>
                </a:lnTo>
                <a:lnTo>
                  <a:pt x="749554" y="397595"/>
                </a:lnTo>
                <a:lnTo>
                  <a:pt x="754775" y="398276"/>
                </a:lnTo>
                <a:lnTo>
                  <a:pt x="759770" y="399637"/>
                </a:lnTo>
                <a:lnTo>
                  <a:pt x="764764" y="400998"/>
                </a:lnTo>
                <a:lnTo>
                  <a:pt x="769758" y="403040"/>
                </a:lnTo>
                <a:lnTo>
                  <a:pt x="774298" y="405082"/>
                </a:lnTo>
                <a:lnTo>
                  <a:pt x="778838" y="407577"/>
                </a:lnTo>
                <a:lnTo>
                  <a:pt x="916859" y="288925"/>
                </a:lnTo>
                <a:close/>
                <a:moveTo>
                  <a:pt x="607752" y="120128"/>
                </a:moveTo>
                <a:lnTo>
                  <a:pt x="595738" y="120581"/>
                </a:lnTo>
                <a:lnTo>
                  <a:pt x="583950" y="121488"/>
                </a:lnTo>
                <a:lnTo>
                  <a:pt x="571936" y="122621"/>
                </a:lnTo>
                <a:lnTo>
                  <a:pt x="559921" y="123755"/>
                </a:lnTo>
                <a:lnTo>
                  <a:pt x="548133" y="125341"/>
                </a:lnTo>
                <a:lnTo>
                  <a:pt x="536119" y="127154"/>
                </a:lnTo>
                <a:lnTo>
                  <a:pt x="524331" y="129421"/>
                </a:lnTo>
                <a:lnTo>
                  <a:pt x="512543" y="131688"/>
                </a:lnTo>
                <a:lnTo>
                  <a:pt x="500755" y="134407"/>
                </a:lnTo>
                <a:lnTo>
                  <a:pt x="489194" y="137581"/>
                </a:lnTo>
                <a:lnTo>
                  <a:pt x="477406" y="140754"/>
                </a:lnTo>
                <a:lnTo>
                  <a:pt x="466072" y="144380"/>
                </a:lnTo>
                <a:lnTo>
                  <a:pt x="454511" y="148234"/>
                </a:lnTo>
                <a:lnTo>
                  <a:pt x="443176" y="152313"/>
                </a:lnTo>
                <a:lnTo>
                  <a:pt x="431615" y="156620"/>
                </a:lnTo>
                <a:lnTo>
                  <a:pt x="420508" y="161380"/>
                </a:lnTo>
                <a:lnTo>
                  <a:pt x="409400" y="166593"/>
                </a:lnTo>
                <a:lnTo>
                  <a:pt x="398519" y="171579"/>
                </a:lnTo>
                <a:lnTo>
                  <a:pt x="387411" y="177246"/>
                </a:lnTo>
                <a:lnTo>
                  <a:pt x="376530" y="183139"/>
                </a:lnTo>
                <a:lnTo>
                  <a:pt x="365876" y="189485"/>
                </a:lnTo>
                <a:lnTo>
                  <a:pt x="355221" y="195831"/>
                </a:lnTo>
                <a:lnTo>
                  <a:pt x="344794" y="202631"/>
                </a:lnTo>
                <a:lnTo>
                  <a:pt x="334593" y="209431"/>
                </a:lnTo>
                <a:lnTo>
                  <a:pt x="324392" y="216684"/>
                </a:lnTo>
                <a:lnTo>
                  <a:pt x="314191" y="224163"/>
                </a:lnTo>
                <a:lnTo>
                  <a:pt x="304443" y="232323"/>
                </a:lnTo>
                <a:lnTo>
                  <a:pt x="294695" y="240483"/>
                </a:lnTo>
                <a:lnTo>
                  <a:pt x="284948" y="248869"/>
                </a:lnTo>
                <a:lnTo>
                  <a:pt x="275654" y="257482"/>
                </a:lnTo>
                <a:lnTo>
                  <a:pt x="266359" y="266548"/>
                </a:lnTo>
                <a:lnTo>
                  <a:pt x="257518" y="275614"/>
                </a:lnTo>
                <a:lnTo>
                  <a:pt x="248678" y="285134"/>
                </a:lnTo>
                <a:lnTo>
                  <a:pt x="240290" y="294654"/>
                </a:lnTo>
                <a:lnTo>
                  <a:pt x="232129" y="304400"/>
                </a:lnTo>
                <a:lnTo>
                  <a:pt x="224195" y="314373"/>
                </a:lnTo>
                <a:lnTo>
                  <a:pt x="216714" y="324346"/>
                </a:lnTo>
                <a:lnTo>
                  <a:pt x="209460" y="334545"/>
                </a:lnTo>
                <a:lnTo>
                  <a:pt x="202433" y="344971"/>
                </a:lnTo>
                <a:lnTo>
                  <a:pt x="195632" y="355397"/>
                </a:lnTo>
                <a:lnTo>
                  <a:pt x="189058" y="366050"/>
                </a:lnTo>
                <a:lnTo>
                  <a:pt x="183164" y="376703"/>
                </a:lnTo>
                <a:lnTo>
                  <a:pt x="177271" y="387583"/>
                </a:lnTo>
                <a:lnTo>
                  <a:pt x="171603" y="398462"/>
                </a:lnTo>
                <a:lnTo>
                  <a:pt x="166390" y="409342"/>
                </a:lnTo>
                <a:lnTo>
                  <a:pt x="161402" y="420448"/>
                </a:lnTo>
                <a:lnTo>
                  <a:pt x="156642" y="431554"/>
                </a:lnTo>
                <a:lnTo>
                  <a:pt x="152108" y="443114"/>
                </a:lnTo>
                <a:lnTo>
                  <a:pt x="148028" y="454673"/>
                </a:lnTo>
                <a:lnTo>
                  <a:pt x="144174" y="466006"/>
                </a:lnTo>
                <a:lnTo>
                  <a:pt x="140774" y="477565"/>
                </a:lnTo>
                <a:lnTo>
                  <a:pt x="137373" y="489125"/>
                </a:lnTo>
                <a:lnTo>
                  <a:pt x="134426" y="500911"/>
                </a:lnTo>
                <a:lnTo>
                  <a:pt x="131706" y="512470"/>
                </a:lnTo>
                <a:lnTo>
                  <a:pt x="129213" y="524256"/>
                </a:lnTo>
                <a:lnTo>
                  <a:pt x="127172" y="536269"/>
                </a:lnTo>
                <a:lnTo>
                  <a:pt x="125359" y="548055"/>
                </a:lnTo>
                <a:lnTo>
                  <a:pt x="123772" y="560068"/>
                </a:lnTo>
                <a:lnTo>
                  <a:pt x="122185" y="571854"/>
                </a:lnTo>
                <a:lnTo>
                  <a:pt x="121278" y="583867"/>
                </a:lnTo>
                <a:lnTo>
                  <a:pt x="120598" y="595880"/>
                </a:lnTo>
                <a:lnTo>
                  <a:pt x="120145" y="607666"/>
                </a:lnTo>
                <a:lnTo>
                  <a:pt x="120145" y="619905"/>
                </a:lnTo>
                <a:lnTo>
                  <a:pt x="120145" y="631918"/>
                </a:lnTo>
                <a:lnTo>
                  <a:pt x="120598" y="643704"/>
                </a:lnTo>
                <a:lnTo>
                  <a:pt x="121278" y="655717"/>
                </a:lnTo>
                <a:lnTo>
                  <a:pt x="122185" y="667503"/>
                </a:lnTo>
                <a:lnTo>
                  <a:pt x="123772" y="679516"/>
                </a:lnTo>
                <a:lnTo>
                  <a:pt x="125359" y="691529"/>
                </a:lnTo>
                <a:lnTo>
                  <a:pt x="127172" y="703315"/>
                </a:lnTo>
                <a:lnTo>
                  <a:pt x="129213" y="715328"/>
                </a:lnTo>
                <a:lnTo>
                  <a:pt x="131706" y="726887"/>
                </a:lnTo>
                <a:lnTo>
                  <a:pt x="134426" y="738673"/>
                </a:lnTo>
                <a:lnTo>
                  <a:pt x="137373" y="750460"/>
                </a:lnTo>
                <a:lnTo>
                  <a:pt x="140774" y="762019"/>
                </a:lnTo>
                <a:lnTo>
                  <a:pt x="144174" y="773579"/>
                </a:lnTo>
                <a:lnTo>
                  <a:pt x="148028" y="784911"/>
                </a:lnTo>
                <a:lnTo>
                  <a:pt x="152108" y="796471"/>
                </a:lnTo>
                <a:lnTo>
                  <a:pt x="156642" y="807804"/>
                </a:lnTo>
                <a:lnTo>
                  <a:pt x="161402" y="819136"/>
                </a:lnTo>
                <a:lnTo>
                  <a:pt x="166390" y="830016"/>
                </a:lnTo>
                <a:lnTo>
                  <a:pt x="171603" y="841122"/>
                </a:lnTo>
                <a:lnTo>
                  <a:pt x="177271" y="852002"/>
                </a:lnTo>
                <a:lnTo>
                  <a:pt x="183164" y="862881"/>
                </a:lnTo>
                <a:lnTo>
                  <a:pt x="189058" y="873534"/>
                </a:lnTo>
                <a:lnTo>
                  <a:pt x="195632" y="884187"/>
                </a:lnTo>
                <a:lnTo>
                  <a:pt x="202433" y="894613"/>
                </a:lnTo>
                <a:lnTo>
                  <a:pt x="209460" y="904813"/>
                </a:lnTo>
                <a:lnTo>
                  <a:pt x="216714" y="915239"/>
                </a:lnTo>
                <a:lnTo>
                  <a:pt x="224195" y="925212"/>
                </a:lnTo>
                <a:lnTo>
                  <a:pt x="232129" y="934958"/>
                </a:lnTo>
                <a:lnTo>
                  <a:pt x="240290" y="944931"/>
                </a:lnTo>
                <a:lnTo>
                  <a:pt x="248678" y="954450"/>
                </a:lnTo>
                <a:lnTo>
                  <a:pt x="257518" y="963743"/>
                </a:lnTo>
                <a:lnTo>
                  <a:pt x="266359" y="973036"/>
                </a:lnTo>
                <a:lnTo>
                  <a:pt x="275654" y="982102"/>
                </a:lnTo>
                <a:lnTo>
                  <a:pt x="284948" y="990715"/>
                </a:lnTo>
                <a:lnTo>
                  <a:pt x="294695" y="999102"/>
                </a:lnTo>
                <a:lnTo>
                  <a:pt x="304443" y="1007261"/>
                </a:lnTo>
                <a:lnTo>
                  <a:pt x="314191" y="1015194"/>
                </a:lnTo>
                <a:lnTo>
                  <a:pt x="324392" y="1022674"/>
                </a:lnTo>
                <a:lnTo>
                  <a:pt x="334593" y="1029927"/>
                </a:lnTo>
                <a:lnTo>
                  <a:pt x="344794" y="1036953"/>
                </a:lnTo>
                <a:lnTo>
                  <a:pt x="355221" y="1043753"/>
                </a:lnTo>
                <a:lnTo>
                  <a:pt x="365876" y="1050099"/>
                </a:lnTo>
                <a:lnTo>
                  <a:pt x="376530" y="1056446"/>
                </a:lnTo>
                <a:lnTo>
                  <a:pt x="387411" y="1062339"/>
                </a:lnTo>
                <a:lnTo>
                  <a:pt x="398292" y="1067779"/>
                </a:lnTo>
                <a:lnTo>
                  <a:pt x="409400" y="1072992"/>
                </a:lnTo>
                <a:lnTo>
                  <a:pt x="420508" y="1078205"/>
                </a:lnTo>
                <a:lnTo>
                  <a:pt x="431615" y="1082738"/>
                </a:lnTo>
                <a:lnTo>
                  <a:pt x="443176" y="1087271"/>
                </a:lnTo>
                <a:lnTo>
                  <a:pt x="454511" y="1091351"/>
                </a:lnTo>
                <a:lnTo>
                  <a:pt x="466072" y="1095204"/>
                </a:lnTo>
                <a:lnTo>
                  <a:pt x="477406" y="1098830"/>
                </a:lnTo>
                <a:lnTo>
                  <a:pt x="489194" y="1102004"/>
                </a:lnTo>
                <a:lnTo>
                  <a:pt x="500755" y="1104950"/>
                </a:lnTo>
                <a:lnTo>
                  <a:pt x="512543" y="1107897"/>
                </a:lnTo>
                <a:lnTo>
                  <a:pt x="524331" y="1110163"/>
                </a:lnTo>
                <a:lnTo>
                  <a:pt x="536119" y="1112203"/>
                </a:lnTo>
                <a:lnTo>
                  <a:pt x="548133" y="1114243"/>
                </a:lnTo>
                <a:lnTo>
                  <a:pt x="559921" y="1115830"/>
                </a:lnTo>
                <a:lnTo>
                  <a:pt x="571936" y="1116963"/>
                </a:lnTo>
                <a:lnTo>
                  <a:pt x="583950" y="1118096"/>
                </a:lnTo>
                <a:lnTo>
                  <a:pt x="595738" y="1118776"/>
                </a:lnTo>
                <a:lnTo>
                  <a:pt x="607752" y="1119230"/>
                </a:lnTo>
                <a:lnTo>
                  <a:pt x="619540" y="1119230"/>
                </a:lnTo>
                <a:lnTo>
                  <a:pt x="631782" y="1119230"/>
                </a:lnTo>
                <a:lnTo>
                  <a:pt x="643796" y="1118776"/>
                </a:lnTo>
                <a:lnTo>
                  <a:pt x="655584" y="1118096"/>
                </a:lnTo>
                <a:lnTo>
                  <a:pt x="667598" y="1116963"/>
                </a:lnTo>
                <a:lnTo>
                  <a:pt x="679613" y="1115830"/>
                </a:lnTo>
                <a:lnTo>
                  <a:pt x="691401" y="1114243"/>
                </a:lnTo>
                <a:lnTo>
                  <a:pt x="703415" y="1112203"/>
                </a:lnTo>
                <a:lnTo>
                  <a:pt x="715203" y="1110163"/>
                </a:lnTo>
                <a:lnTo>
                  <a:pt x="726991" y="1107897"/>
                </a:lnTo>
                <a:lnTo>
                  <a:pt x="738779" y="1104950"/>
                </a:lnTo>
                <a:lnTo>
                  <a:pt x="750340" y="1102004"/>
                </a:lnTo>
                <a:lnTo>
                  <a:pt x="762128" y="1098830"/>
                </a:lnTo>
                <a:lnTo>
                  <a:pt x="773462" y="1095204"/>
                </a:lnTo>
                <a:lnTo>
                  <a:pt x="785023" y="1091351"/>
                </a:lnTo>
                <a:lnTo>
                  <a:pt x="796358" y="1087271"/>
                </a:lnTo>
                <a:lnTo>
                  <a:pt x="807692" y="1082738"/>
                </a:lnTo>
                <a:lnTo>
                  <a:pt x="819026" y="1078205"/>
                </a:lnTo>
                <a:lnTo>
                  <a:pt x="830134" y="1072992"/>
                </a:lnTo>
                <a:lnTo>
                  <a:pt x="841015" y="1067779"/>
                </a:lnTo>
                <a:lnTo>
                  <a:pt x="852123" y="1062339"/>
                </a:lnTo>
                <a:lnTo>
                  <a:pt x="862777" y="1056446"/>
                </a:lnTo>
                <a:lnTo>
                  <a:pt x="873658" y="1050099"/>
                </a:lnTo>
                <a:lnTo>
                  <a:pt x="884086" y="1043753"/>
                </a:lnTo>
                <a:lnTo>
                  <a:pt x="894740" y="1036953"/>
                </a:lnTo>
                <a:lnTo>
                  <a:pt x="904941" y="1029927"/>
                </a:lnTo>
                <a:lnTo>
                  <a:pt x="915142" y="1022674"/>
                </a:lnTo>
                <a:lnTo>
                  <a:pt x="925343" y="1015194"/>
                </a:lnTo>
                <a:lnTo>
                  <a:pt x="935091" y="1007261"/>
                </a:lnTo>
                <a:lnTo>
                  <a:pt x="944839" y="999102"/>
                </a:lnTo>
                <a:lnTo>
                  <a:pt x="954586" y="990715"/>
                </a:lnTo>
                <a:lnTo>
                  <a:pt x="963880" y="982102"/>
                </a:lnTo>
                <a:lnTo>
                  <a:pt x="972948" y="973036"/>
                </a:lnTo>
                <a:lnTo>
                  <a:pt x="982016" y="963743"/>
                </a:lnTo>
                <a:lnTo>
                  <a:pt x="990856" y="954450"/>
                </a:lnTo>
                <a:lnTo>
                  <a:pt x="999244" y="944931"/>
                </a:lnTo>
                <a:lnTo>
                  <a:pt x="1007405" y="934958"/>
                </a:lnTo>
                <a:lnTo>
                  <a:pt x="1015339" y="925212"/>
                </a:lnTo>
                <a:lnTo>
                  <a:pt x="1022820" y="915239"/>
                </a:lnTo>
                <a:lnTo>
                  <a:pt x="1030074" y="904813"/>
                </a:lnTo>
                <a:lnTo>
                  <a:pt x="1037101" y="894613"/>
                </a:lnTo>
                <a:lnTo>
                  <a:pt x="1043902" y="884187"/>
                </a:lnTo>
                <a:lnTo>
                  <a:pt x="1050249" y="873534"/>
                </a:lnTo>
                <a:lnTo>
                  <a:pt x="1056370" y="862881"/>
                </a:lnTo>
                <a:lnTo>
                  <a:pt x="1062263" y="852002"/>
                </a:lnTo>
                <a:lnTo>
                  <a:pt x="1067931" y="841122"/>
                </a:lnTo>
                <a:lnTo>
                  <a:pt x="1073144" y="830016"/>
                </a:lnTo>
                <a:lnTo>
                  <a:pt x="1078132" y="819136"/>
                </a:lnTo>
                <a:lnTo>
                  <a:pt x="1082892" y="807804"/>
                </a:lnTo>
                <a:lnTo>
                  <a:pt x="1087426" y="796471"/>
                </a:lnTo>
                <a:lnTo>
                  <a:pt x="1091280" y="784911"/>
                </a:lnTo>
                <a:lnTo>
                  <a:pt x="1095360" y="773579"/>
                </a:lnTo>
                <a:lnTo>
                  <a:pt x="1098760" y="762019"/>
                </a:lnTo>
                <a:lnTo>
                  <a:pt x="1102161" y="750460"/>
                </a:lnTo>
                <a:lnTo>
                  <a:pt x="1105108" y="738673"/>
                </a:lnTo>
                <a:lnTo>
                  <a:pt x="1107828" y="726887"/>
                </a:lnTo>
                <a:lnTo>
                  <a:pt x="1110321" y="715328"/>
                </a:lnTo>
                <a:lnTo>
                  <a:pt x="1112362" y="703315"/>
                </a:lnTo>
                <a:lnTo>
                  <a:pt x="1114175" y="691529"/>
                </a:lnTo>
                <a:lnTo>
                  <a:pt x="1115762" y="679516"/>
                </a:lnTo>
                <a:lnTo>
                  <a:pt x="1117122" y="667503"/>
                </a:lnTo>
                <a:lnTo>
                  <a:pt x="1118256" y="655717"/>
                </a:lnTo>
                <a:lnTo>
                  <a:pt x="1118936" y="643704"/>
                </a:lnTo>
                <a:lnTo>
                  <a:pt x="1119389" y="631918"/>
                </a:lnTo>
                <a:lnTo>
                  <a:pt x="1119389" y="619905"/>
                </a:lnTo>
                <a:lnTo>
                  <a:pt x="1119389" y="607666"/>
                </a:lnTo>
                <a:lnTo>
                  <a:pt x="1118936" y="595880"/>
                </a:lnTo>
                <a:lnTo>
                  <a:pt x="1118256" y="583867"/>
                </a:lnTo>
                <a:lnTo>
                  <a:pt x="1117122" y="571854"/>
                </a:lnTo>
                <a:lnTo>
                  <a:pt x="1115762" y="560068"/>
                </a:lnTo>
                <a:lnTo>
                  <a:pt x="1114175" y="548055"/>
                </a:lnTo>
                <a:lnTo>
                  <a:pt x="1112362" y="536269"/>
                </a:lnTo>
                <a:lnTo>
                  <a:pt x="1110321" y="524256"/>
                </a:lnTo>
                <a:lnTo>
                  <a:pt x="1107828" y="512470"/>
                </a:lnTo>
                <a:lnTo>
                  <a:pt x="1105108" y="500911"/>
                </a:lnTo>
                <a:lnTo>
                  <a:pt x="1102161" y="489125"/>
                </a:lnTo>
                <a:lnTo>
                  <a:pt x="1098760" y="477565"/>
                </a:lnTo>
                <a:lnTo>
                  <a:pt x="1095360" y="466006"/>
                </a:lnTo>
                <a:lnTo>
                  <a:pt x="1091280" y="454673"/>
                </a:lnTo>
                <a:lnTo>
                  <a:pt x="1087426" y="443114"/>
                </a:lnTo>
                <a:lnTo>
                  <a:pt x="1082892" y="431554"/>
                </a:lnTo>
                <a:lnTo>
                  <a:pt x="1078132" y="420448"/>
                </a:lnTo>
                <a:lnTo>
                  <a:pt x="1073144" y="409342"/>
                </a:lnTo>
                <a:lnTo>
                  <a:pt x="1067931" y="398462"/>
                </a:lnTo>
                <a:lnTo>
                  <a:pt x="1062263" y="387583"/>
                </a:lnTo>
                <a:lnTo>
                  <a:pt x="1056370" y="376703"/>
                </a:lnTo>
                <a:lnTo>
                  <a:pt x="1050249" y="366050"/>
                </a:lnTo>
                <a:lnTo>
                  <a:pt x="1043902" y="355397"/>
                </a:lnTo>
                <a:lnTo>
                  <a:pt x="1037101" y="344971"/>
                </a:lnTo>
                <a:lnTo>
                  <a:pt x="1030074" y="334545"/>
                </a:lnTo>
                <a:lnTo>
                  <a:pt x="1022820" y="324346"/>
                </a:lnTo>
                <a:lnTo>
                  <a:pt x="1015339" y="314373"/>
                </a:lnTo>
                <a:lnTo>
                  <a:pt x="1007405" y="304400"/>
                </a:lnTo>
                <a:lnTo>
                  <a:pt x="999244" y="294654"/>
                </a:lnTo>
                <a:lnTo>
                  <a:pt x="990856" y="285134"/>
                </a:lnTo>
                <a:lnTo>
                  <a:pt x="982016" y="275614"/>
                </a:lnTo>
                <a:lnTo>
                  <a:pt x="972948" y="266548"/>
                </a:lnTo>
                <a:lnTo>
                  <a:pt x="963880" y="257482"/>
                </a:lnTo>
                <a:lnTo>
                  <a:pt x="954586" y="248869"/>
                </a:lnTo>
                <a:lnTo>
                  <a:pt x="944839" y="240483"/>
                </a:lnTo>
                <a:lnTo>
                  <a:pt x="935091" y="232323"/>
                </a:lnTo>
                <a:lnTo>
                  <a:pt x="925343" y="224163"/>
                </a:lnTo>
                <a:lnTo>
                  <a:pt x="915142" y="216684"/>
                </a:lnTo>
                <a:lnTo>
                  <a:pt x="904941" y="209431"/>
                </a:lnTo>
                <a:lnTo>
                  <a:pt x="894740" y="202631"/>
                </a:lnTo>
                <a:lnTo>
                  <a:pt x="884086" y="195831"/>
                </a:lnTo>
                <a:lnTo>
                  <a:pt x="873658" y="189485"/>
                </a:lnTo>
                <a:lnTo>
                  <a:pt x="862777" y="183139"/>
                </a:lnTo>
                <a:lnTo>
                  <a:pt x="852123" y="177246"/>
                </a:lnTo>
                <a:lnTo>
                  <a:pt x="841015" y="171579"/>
                </a:lnTo>
                <a:lnTo>
                  <a:pt x="830134" y="166593"/>
                </a:lnTo>
                <a:lnTo>
                  <a:pt x="819026" y="161380"/>
                </a:lnTo>
                <a:lnTo>
                  <a:pt x="807692" y="156620"/>
                </a:lnTo>
                <a:lnTo>
                  <a:pt x="796358" y="152313"/>
                </a:lnTo>
                <a:lnTo>
                  <a:pt x="785023" y="148234"/>
                </a:lnTo>
                <a:lnTo>
                  <a:pt x="773462" y="144380"/>
                </a:lnTo>
                <a:lnTo>
                  <a:pt x="762128" y="140754"/>
                </a:lnTo>
                <a:lnTo>
                  <a:pt x="750340" y="137581"/>
                </a:lnTo>
                <a:lnTo>
                  <a:pt x="738779" y="134407"/>
                </a:lnTo>
                <a:lnTo>
                  <a:pt x="726991" y="131688"/>
                </a:lnTo>
                <a:lnTo>
                  <a:pt x="715203" y="129421"/>
                </a:lnTo>
                <a:lnTo>
                  <a:pt x="703415" y="127154"/>
                </a:lnTo>
                <a:lnTo>
                  <a:pt x="691401" y="125341"/>
                </a:lnTo>
                <a:lnTo>
                  <a:pt x="679613" y="123755"/>
                </a:lnTo>
                <a:lnTo>
                  <a:pt x="667598" y="122621"/>
                </a:lnTo>
                <a:lnTo>
                  <a:pt x="655584" y="121488"/>
                </a:lnTo>
                <a:lnTo>
                  <a:pt x="643796" y="120581"/>
                </a:lnTo>
                <a:lnTo>
                  <a:pt x="631782" y="120128"/>
                </a:lnTo>
                <a:lnTo>
                  <a:pt x="619540" y="120128"/>
                </a:lnTo>
                <a:lnTo>
                  <a:pt x="607752" y="120128"/>
                </a:lnTo>
                <a:close/>
                <a:moveTo>
                  <a:pt x="619540" y="0"/>
                </a:moveTo>
                <a:lnTo>
                  <a:pt x="634502" y="227"/>
                </a:lnTo>
                <a:lnTo>
                  <a:pt x="649690" y="907"/>
                </a:lnTo>
                <a:lnTo>
                  <a:pt x="664198" y="1587"/>
                </a:lnTo>
                <a:lnTo>
                  <a:pt x="678933" y="3173"/>
                </a:lnTo>
                <a:lnTo>
                  <a:pt x="694121" y="4533"/>
                </a:lnTo>
                <a:lnTo>
                  <a:pt x="708629" y="6573"/>
                </a:lnTo>
                <a:lnTo>
                  <a:pt x="723364" y="8840"/>
                </a:lnTo>
                <a:lnTo>
                  <a:pt x="738098" y="11560"/>
                </a:lnTo>
                <a:lnTo>
                  <a:pt x="752607" y="14506"/>
                </a:lnTo>
                <a:lnTo>
                  <a:pt x="767115" y="17906"/>
                </a:lnTo>
                <a:lnTo>
                  <a:pt x="781623" y="21533"/>
                </a:lnTo>
                <a:lnTo>
                  <a:pt x="796131" y="25839"/>
                </a:lnTo>
                <a:lnTo>
                  <a:pt x="810412" y="30146"/>
                </a:lnTo>
                <a:lnTo>
                  <a:pt x="824694" y="34905"/>
                </a:lnTo>
                <a:lnTo>
                  <a:pt x="838975" y="40118"/>
                </a:lnTo>
                <a:lnTo>
                  <a:pt x="853030" y="45558"/>
                </a:lnTo>
                <a:lnTo>
                  <a:pt x="866858" y="51451"/>
                </a:lnTo>
                <a:lnTo>
                  <a:pt x="880686" y="57571"/>
                </a:lnTo>
                <a:lnTo>
                  <a:pt x="894514" y="64144"/>
                </a:lnTo>
                <a:lnTo>
                  <a:pt x="907888" y="71170"/>
                </a:lnTo>
                <a:lnTo>
                  <a:pt x="921263" y="78423"/>
                </a:lnTo>
                <a:lnTo>
                  <a:pt x="934638" y="85903"/>
                </a:lnTo>
                <a:lnTo>
                  <a:pt x="947786" y="93836"/>
                </a:lnTo>
                <a:lnTo>
                  <a:pt x="960934" y="102222"/>
                </a:lnTo>
                <a:lnTo>
                  <a:pt x="973401" y="110835"/>
                </a:lnTo>
                <a:lnTo>
                  <a:pt x="986096" y="119901"/>
                </a:lnTo>
                <a:lnTo>
                  <a:pt x="998791" y="129421"/>
                </a:lnTo>
                <a:lnTo>
                  <a:pt x="1010805" y="139167"/>
                </a:lnTo>
                <a:lnTo>
                  <a:pt x="1023046" y="149140"/>
                </a:lnTo>
                <a:lnTo>
                  <a:pt x="1034607" y="159793"/>
                </a:lnTo>
                <a:lnTo>
                  <a:pt x="1046395" y="170446"/>
                </a:lnTo>
                <a:lnTo>
                  <a:pt x="1057956" y="181779"/>
                </a:lnTo>
                <a:lnTo>
                  <a:pt x="1067251" y="191072"/>
                </a:lnTo>
                <a:lnTo>
                  <a:pt x="1076318" y="200591"/>
                </a:lnTo>
                <a:lnTo>
                  <a:pt x="1084932" y="210564"/>
                </a:lnTo>
                <a:lnTo>
                  <a:pt x="1093546" y="220310"/>
                </a:lnTo>
                <a:lnTo>
                  <a:pt x="1101934" y="230283"/>
                </a:lnTo>
                <a:lnTo>
                  <a:pt x="1110095" y="240709"/>
                </a:lnTo>
                <a:lnTo>
                  <a:pt x="1117802" y="250909"/>
                </a:lnTo>
                <a:lnTo>
                  <a:pt x="1125510" y="261108"/>
                </a:lnTo>
                <a:lnTo>
                  <a:pt x="1132764" y="271988"/>
                </a:lnTo>
                <a:lnTo>
                  <a:pt x="1139791" y="282414"/>
                </a:lnTo>
                <a:lnTo>
                  <a:pt x="1146592" y="293294"/>
                </a:lnTo>
                <a:lnTo>
                  <a:pt x="1153166" y="304173"/>
                </a:lnTo>
                <a:lnTo>
                  <a:pt x="1159513" y="315279"/>
                </a:lnTo>
                <a:lnTo>
                  <a:pt x="1165634" y="326159"/>
                </a:lnTo>
                <a:lnTo>
                  <a:pt x="1171527" y="337492"/>
                </a:lnTo>
                <a:lnTo>
                  <a:pt x="1177195" y="348598"/>
                </a:lnTo>
                <a:lnTo>
                  <a:pt x="1182408" y="360157"/>
                </a:lnTo>
                <a:lnTo>
                  <a:pt x="1187622" y="371490"/>
                </a:lnTo>
                <a:lnTo>
                  <a:pt x="1192610" y="383050"/>
                </a:lnTo>
                <a:lnTo>
                  <a:pt x="1197143" y="394609"/>
                </a:lnTo>
                <a:lnTo>
                  <a:pt x="1201677" y="406395"/>
                </a:lnTo>
                <a:lnTo>
                  <a:pt x="1205984" y="418181"/>
                </a:lnTo>
                <a:lnTo>
                  <a:pt x="1209611" y="429741"/>
                </a:lnTo>
                <a:lnTo>
                  <a:pt x="1213465" y="441754"/>
                </a:lnTo>
                <a:lnTo>
                  <a:pt x="1216865" y="453540"/>
                </a:lnTo>
                <a:lnTo>
                  <a:pt x="1219812" y="465552"/>
                </a:lnTo>
                <a:lnTo>
                  <a:pt x="1222986" y="477792"/>
                </a:lnTo>
                <a:lnTo>
                  <a:pt x="1225706" y="489578"/>
                </a:lnTo>
                <a:lnTo>
                  <a:pt x="1228200" y="501818"/>
                </a:lnTo>
                <a:lnTo>
                  <a:pt x="1230240" y="514057"/>
                </a:lnTo>
                <a:lnTo>
                  <a:pt x="1232280" y="526070"/>
                </a:lnTo>
                <a:lnTo>
                  <a:pt x="1233867" y="538536"/>
                </a:lnTo>
                <a:lnTo>
                  <a:pt x="1235680" y="550775"/>
                </a:lnTo>
                <a:lnTo>
                  <a:pt x="1236814" y="563015"/>
                </a:lnTo>
                <a:lnTo>
                  <a:pt x="1237720" y="575254"/>
                </a:lnTo>
                <a:lnTo>
                  <a:pt x="1238401" y="587720"/>
                </a:lnTo>
                <a:lnTo>
                  <a:pt x="1239081" y="599733"/>
                </a:lnTo>
                <a:lnTo>
                  <a:pt x="1239307" y="612199"/>
                </a:lnTo>
                <a:lnTo>
                  <a:pt x="1239307" y="624665"/>
                </a:lnTo>
                <a:lnTo>
                  <a:pt x="1239081" y="636678"/>
                </a:lnTo>
                <a:lnTo>
                  <a:pt x="1238627" y="649144"/>
                </a:lnTo>
                <a:lnTo>
                  <a:pt x="1237947" y="661610"/>
                </a:lnTo>
                <a:lnTo>
                  <a:pt x="1237040" y="673623"/>
                </a:lnTo>
                <a:lnTo>
                  <a:pt x="1235907" y="686089"/>
                </a:lnTo>
                <a:lnTo>
                  <a:pt x="1234320" y="698102"/>
                </a:lnTo>
                <a:lnTo>
                  <a:pt x="1232507" y="710341"/>
                </a:lnTo>
                <a:lnTo>
                  <a:pt x="1230693" y="722807"/>
                </a:lnTo>
                <a:lnTo>
                  <a:pt x="1228653" y="734820"/>
                </a:lnTo>
                <a:lnTo>
                  <a:pt x="1226159" y="746833"/>
                </a:lnTo>
                <a:lnTo>
                  <a:pt x="1223439" y="759073"/>
                </a:lnTo>
                <a:lnTo>
                  <a:pt x="1220719" y="771085"/>
                </a:lnTo>
                <a:lnTo>
                  <a:pt x="1217545" y="783098"/>
                </a:lnTo>
                <a:lnTo>
                  <a:pt x="1214145" y="795111"/>
                </a:lnTo>
                <a:lnTo>
                  <a:pt x="1210518" y="806897"/>
                </a:lnTo>
                <a:lnTo>
                  <a:pt x="1206664" y="818683"/>
                </a:lnTo>
                <a:lnTo>
                  <a:pt x="1202357" y="830469"/>
                </a:lnTo>
                <a:lnTo>
                  <a:pt x="1198277" y="842255"/>
                </a:lnTo>
                <a:lnTo>
                  <a:pt x="1193516" y="853588"/>
                </a:lnTo>
                <a:lnTo>
                  <a:pt x="1188529" y="865374"/>
                </a:lnTo>
                <a:lnTo>
                  <a:pt x="1183769" y="876934"/>
                </a:lnTo>
                <a:lnTo>
                  <a:pt x="1178328" y="888267"/>
                </a:lnTo>
                <a:lnTo>
                  <a:pt x="1172661" y="899599"/>
                </a:lnTo>
                <a:lnTo>
                  <a:pt x="1166767" y="910706"/>
                </a:lnTo>
                <a:lnTo>
                  <a:pt x="1160646" y="921812"/>
                </a:lnTo>
                <a:lnTo>
                  <a:pt x="1534229" y="1295115"/>
                </a:lnTo>
                <a:lnTo>
                  <a:pt x="1540350" y="1301461"/>
                </a:lnTo>
                <a:lnTo>
                  <a:pt x="1545790" y="1308034"/>
                </a:lnTo>
                <a:lnTo>
                  <a:pt x="1551231" y="1314607"/>
                </a:lnTo>
                <a:lnTo>
                  <a:pt x="1556445" y="1321407"/>
                </a:lnTo>
                <a:lnTo>
                  <a:pt x="1560752" y="1328433"/>
                </a:lnTo>
                <a:lnTo>
                  <a:pt x="1565286" y="1335460"/>
                </a:lnTo>
                <a:lnTo>
                  <a:pt x="1569366" y="1342713"/>
                </a:lnTo>
                <a:lnTo>
                  <a:pt x="1572766" y="1349966"/>
                </a:lnTo>
                <a:lnTo>
                  <a:pt x="1576167" y="1357219"/>
                </a:lnTo>
                <a:lnTo>
                  <a:pt x="1578887" y="1364698"/>
                </a:lnTo>
                <a:lnTo>
                  <a:pt x="1581381" y="1372178"/>
                </a:lnTo>
                <a:lnTo>
                  <a:pt x="1583648" y="1379658"/>
                </a:lnTo>
                <a:lnTo>
                  <a:pt x="1585461" y="1387137"/>
                </a:lnTo>
                <a:lnTo>
                  <a:pt x="1586821" y="1394617"/>
                </a:lnTo>
                <a:lnTo>
                  <a:pt x="1587955" y="1402323"/>
                </a:lnTo>
                <a:lnTo>
                  <a:pt x="1588635" y="1409803"/>
                </a:lnTo>
                <a:lnTo>
                  <a:pt x="1589088" y="1417283"/>
                </a:lnTo>
                <a:lnTo>
                  <a:pt x="1589088" y="1424762"/>
                </a:lnTo>
                <a:lnTo>
                  <a:pt x="1588861" y="1432242"/>
                </a:lnTo>
                <a:lnTo>
                  <a:pt x="1588181" y="1439495"/>
                </a:lnTo>
                <a:lnTo>
                  <a:pt x="1587274" y="1446748"/>
                </a:lnTo>
                <a:lnTo>
                  <a:pt x="1585914" y="1454001"/>
                </a:lnTo>
                <a:lnTo>
                  <a:pt x="1584101" y="1461027"/>
                </a:lnTo>
                <a:lnTo>
                  <a:pt x="1581834" y="1467827"/>
                </a:lnTo>
                <a:lnTo>
                  <a:pt x="1579340" y="1474627"/>
                </a:lnTo>
                <a:lnTo>
                  <a:pt x="1576620" y="1481200"/>
                </a:lnTo>
                <a:lnTo>
                  <a:pt x="1573220" y="1487773"/>
                </a:lnTo>
                <a:lnTo>
                  <a:pt x="1569593" y="1494119"/>
                </a:lnTo>
                <a:lnTo>
                  <a:pt x="1565512" y="1500239"/>
                </a:lnTo>
                <a:lnTo>
                  <a:pt x="1561432" y="1506132"/>
                </a:lnTo>
                <a:lnTo>
                  <a:pt x="1556445" y="1511572"/>
                </a:lnTo>
                <a:lnTo>
                  <a:pt x="1551231" y="1517011"/>
                </a:lnTo>
                <a:lnTo>
                  <a:pt x="1517228" y="1551237"/>
                </a:lnTo>
                <a:lnTo>
                  <a:pt x="1511787" y="1556223"/>
                </a:lnTo>
                <a:lnTo>
                  <a:pt x="1506120" y="1561209"/>
                </a:lnTo>
                <a:lnTo>
                  <a:pt x="1500226" y="1565516"/>
                </a:lnTo>
                <a:lnTo>
                  <a:pt x="1494106" y="1569369"/>
                </a:lnTo>
                <a:lnTo>
                  <a:pt x="1487985" y="1573222"/>
                </a:lnTo>
                <a:lnTo>
                  <a:pt x="1481411" y="1576395"/>
                </a:lnTo>
                <a:lnTo>
                  <a:pt x="1474837" y="1579342"/>
                </a:lnTo>
                <a:lnTo>
                  <a:pt x="1468036" y="1581835"/>
                </a:lnTo>
                <a:lnTo>
                  <a:pt x="1461009" y="1583875"/>
                </a:lnTo>
                <a:lnTo>
                  <a:pt x="1453982" y="1585688"/>
                </a:lnTo>
                <a:lnTo>
                  <a:pt x="1446728" y="1587275"/>
                </a:lnTo>
                <a:lnTo>
                  <a:pt x="1439474" y="1588182"/>
                </a:lnTo>
                <a:lnTo>
                  <a:pt x="1432219" y="1588862"/>
                </a:lnTo>
                <a:lnTo>
                  <a:pt x="1424739" y="1589088"/>
                </a:lnTo>
                <a:lnTo>
                  <a:pt x="1417258" y="1589088"/>
                </a:lnTo>
                <a:lnTo>
                  <a:pt x="1409777" y="1588862"/>
                </a:lnTo>
                <a:lnTo>
                  <a:pt x="1402296" y="1587955"/>
                </a:lnTo>
                <a:lnTo>
                  <a:pt x="1394589" y="1587048"/>
                </a:lnTo>
                <a:lnTo>
                  <a:pt x="1387108" y="1585235"/>
                </a:lnTo>
                <a:lnTo>
                  <a:pt x="1379628" y="1583422"/>
                </a:lnTo>
                <a:lnTo>
                  <a:pt x="1372147" y="1581382"/>
                </a:lnTo>
                <a:lnTo>
                  <a:pt x="1364666" y="1578662"/>
                </a:lnTo>
                <a:lnTo>
                  <a:pt x="1357186" y="1575942"/>
                </a:lnTo>
                <a:lnTo>
                  <a:pt x="1349931" y="1572769"/>
                </a:lnTo>
                <a:lnTo>
                  <a:pt x="1342677" y="1569142"/>
                </a:lnTo>
                <a:lnTo>
                  <a:pt x="1335423" y="1565289"/>
                </a:lnTo>
                <a:lnTo>
                  <a:pt x="1328396" y="1560756"/>
                </a:lnTo>
                <a:lnTo>
                  <a:pt x="1321369" y="1556223"/>
                </a:lnTo>
                <a:lnTo>
                  <a:pt x="1314568" y="1551237"/>
                </a:lnTo>
                <a:lnTo>
                  <a:pt x="1307994" y="1545797"/>
                </a:lnTo>
                <a:lnTo>
                  <a:pt x="1301420" y="1540130"/>
                </a:lnTo>
                <a:lnTo>
                  <a:pt x="1295299" y="1534011"/>
                </a:lnTo>
                <a:lnTo>
                  <a:pt x="921716" y="1160708"/>
                </a:lnTo>
                <a:lnTo>
                  <a:pt x="910835" y="1166827"/>
                </a:lnTo>
                <a:lnTo>
                  <a:pt x="899501" y="1172720"/>
                </a:lnTo>
                <a:lnTo>
                  <a:pt x="888166" y="1178160"/>
                </a:lnTo>
                <a:lnTo>
                  <a:pt x="876832" y="1183600"/>
                </a:lnTo>
                <a:lnTo>
                  <a:pt x="865498" y="1188586"/>
                </a:lnTo>
                <a:lnTo>
                  <a:pt x="853710" y="1193346"/>
                </a:lnTo>
                <a:lnTo>
                  <a:pt x="842375" y="1198106"/>
                </a:lnTo>
                <a:lnTo>
                  <a:pt x="830588" y="1202412"/>
                </a:lnTo>
                <a:lnTo>
                  <a:pt x="818573" y="1206492"/>
                </a:lnTo>
                <a:lnTo>
                  <a:pt x="807012" y="1210572"/>
                </a:lnTo>
                <a:lnTo>
                  <a:pt x="794997" y="1213972"/>
                </a:lnTo>
                <a:lnTo>
                  <a:pt x="783210" y="1217598"/>
                </a:lnTo>
                <a:lnTo>
                  <a:pt x="771195" y="1220545"/>
                </a:lnTo>
                <a:lnTo>
                  <a:pt x="758954" y="1223265"/>
                </a:lnTo>
                <a:lnTo>
                  <a:pt x="746939" y="1226211"/>
                </a:lnTo>
                <a:lnTo>
                  <a:pt x="734698" y="1228478"/>
                </a:lnTo>
                <a:lnTo>
                  <a:pt x="722457" y="1230518"/>
                </a:lnTo>
                <a:lnTo>
                  <a:pt x="710442" y="1232784"/>
                </a:lnTo>
                <a:lnTo>
                  <a:pt x="698201" y="1234371"/>
                </a:lnTo>
                <a:lnTo>
                  <a:pt x="685960" y="1235731"/>
                </a:lnTo>
                <a:lnTo>
                  <a:pt x="673719" y="1236864"/>
                </a:lnTo>
                <a:lnTo>
                  <a:pt x="661478" y="1237771"/>
                </a:lnTo>
                <a:lnTo>
                  <a:pt x="649010" y="1238451"/>
                </a:lnTo>
                <a:lnTo>
                  <a:pt x="636769" y="1239131"/>
                </a:lnTo>
                <a:lnTo>
                  <a:pt x="624527" y="1239357"/>
                </a:lnTo>
                <a:lnTo>
                  <a:pt x="612060" y="1239357"/>
                </a:lnTo>
                <a:lnTo>
                  <a:pt x="599818" y="1239131"/>
                </a:lnTo>
                <a:lnTo>
                  <a:pt x="587577" y="1238451"/>
                </a:lnTo>
                <a:lnTo>
                  <a:pt x="575109" y="1237544"/>
                </a:lnTo>
                <a:lnTo>
                  <a:pt x="562868" y="1236638"/>
                </a:lnTo>
                <a:lnTo>
                  <a:pt x="550627" y="1235504"/>
                </a:lnTo>
                <a:lnTo>
                  <a:pt x="538612" y="1233918"/>
                </a:lnTo>
                <a:lnTo>
                  <a:pt x="526145" y="1232331"/>
                </a:lnTo>
                <a:lnTo>
                  <a:pt x="513903" y="1230291"/>
                </a:lnTo>
                <a:lnTo>
                  <a:pt x="501889" y="1228025"/>
                </a:lnTo>
                <a:lnTo>
                  <a:pt x="489648" y="1225758"/>
                </a:lnTo>
                <a:lnTo>
                  <a:pt x="477633" y="1222811"/>
                </a:lnTo>
                <a:lnTo>
                  <a:pt x="465619" y="1219865"/>
                </a:lnTo>
                <a:lnTo>
                  <a:pt x="453604" y="1216918"/>
                </a:lnTo>
                <a:lnTo>
                  <a:pt x="441590" y="1213292"/>
                </a:lnTo>
                <a:lnTo>
                  <a:pt x="429802" y="1209665"/>
                </a:lnTo>
                <a:lnTo>
                  <a:pt x="418014" y="1205812"/>
                </a:lnTo>
                <a:lnTo>
                  <a:pt x="406453" y="1201506"/>
                </a:lnTo>
                <a:lnTo>
                  <a:pt x="394665" y="1197199"/>
                </a:lnTo>
                <a:lnTo>
                  <a:pt x="383104" y="1192440"/>
                </a:lnTo>
                <a:lnTo>
                  <a:pt x="371543" y="1187680"/>
                </a:lnTo>
                <a:lnTo>
                  <a:pt x="359982" y="1182467"/>
                </a:lnTo>
                <a:lnTo>
                  <a:pt x="348647" y="1177027"/>
                </a:lnTo>
                <a:lnTo>
                  <a:pt x="337313" y="1171360"/>
                </a:lnTo>
                <a:lnTo>
                  <a:pt x="326205" y="1165694"/>
                </a:lnTo>
                <a:lnTo>
                  <a:pt x="315097" y="1159574"/>
                </a:lnTo>
                <a:lnTo>
                  <a:pt x="304216" y="1153228"/>
                </a:lnTo>
                <a:lnTo>
                  <a:pt x="293109" y="1146655"/>
                </a:lnTo>
                <a:lnTo>
                  <a:pt x="282454" y="1139629"/>
                </a:lnTo>
                <a:lnTo>
                  <a:pt x="272026" y="1132602"/>
                </a:lnTo>
                <a:lnTo>
                  <a:pt x="261145" y="1125349"/>
                </a:lnTo>
                <a:lnTo>
                  <a:pt x="250944" y="1117643"/>
                </a:lnTo>
                <a:lnTo>
                  <a:pt x="240517" y="1109937"/>
                </a:lnTo>
                <a:lnTo>
                  <a:pt x="230316" y="1101777"/>
                </a:lnTo>
                <a:lnTo>
                  <a:pt x="220341" y="1093617"/>
                </a:lnTo>
                <a:lnTo>
                  <a:pt x="210367" y="1085004"/>
                </a:lnTo>
                <a:lnTo>
                  <a:pt x="200620" y="1076391"/>
                </a:lnTo>
                <a:lnTo>
                  <a:pt x="191099" y="1067099"/>
                </a:lnTo>
                <a:lnTo>
                  <a:pt x="181578" y="1057806"/>
                </a:lnTo>
                <a:lnTo>
                  <a:pt x="170470" y="1046473"/>
                </a:lnTo>
                <a:lnTo>
                  <a:pt x="159589" y="1034913"/>
                </a:lnTo>
                <a:lnTo>
                  <a:pt x="149161" y="1022901"/>
                </a:lnTo>
                <a:lnTo>
                  <a:pt x="139187" y="1010888"/>
                </a:lnTo>
                <a:lnTo>
                  <a:pt x="129213" y="998648"/>
                </a:lnTo>
                <a:lnTo>
                  <a:pt x="119918" y="985956"/>
                </a:lnTo>
                <a:lnTo>
                  <a:pt x="110851" y="973489"/>
                </a:lnTo>
                <a:lnTo>
                  <a:pt x="102237" y="960797"/>
                </a:lnTo>
                <a:lnTo>
                  <a:pt x="93849" y="947651"/>
                </a:lnTo>
                <a:lnTo>
                  <a:pt x="85688" y="934505"/>
                </a:lnTo>
                <a:lnTo>
                  <a:pt x="78208" y="921358"/>
                </a:lnTo>
                <a:lnTo>
                  <a:pt x="70954" y="907986"/>
                </a:lnTo>
                <a:lnTo>
                  <a:pt x="64153" y="894386"/>
                </a:lnTo>
                <a:lnTo>
                  <a:pt x="57579" y="880560"/>
                </a:lnTo>
                <a:lnTo>
                  <a:pt x="51232" y="866734"/>
                </a:lnTo>
                <a:lnTo>
                  <a:pt x="45338" y="852908"/>
                </a:lnTo>
                <a:lnTo>
                  <a:pt x="39897" y="838856"/>
                </a:lnTo>
                <a:lnTo>
                  <a:pt x="34910" y="824803"/>
                </a:lnTo>
                <a:lnTo>
                  <a:pt x="30150" y="810524"/>
                </a:lnTo>
                <a:lnTo>
                  <a:pt x="25616" y="796244"/>
                </a:lnTo>
                <a:lnTo>
                  <a:pt x="21535" y="781738"/>
                </a:lnTo>
                <a:lnTo>
                  <a:pt x="17682" y="767232"/>
                </a:lnTo>
                <a:lnTo>
                  <a:pt x="14508" y="752726"/>
                </a:lnTo>
                <a:lnTo>
                  <a:pt x="11334" y="738220"/>
                </a:lnTo>
                <a:lnTo>
                  <a:pt x="8841" y="723487"/>
                </a:lnTo>
                <a:lnTo>
                  <a:pt x="6574" y="708755"/>
                </a:lnTo>
                <a:lnTo>
                  <a:pt x="4307" y="694022"/>
                </a:lnTo>
                <a:lnTo>
                  <a:pt x="2947" y="679289"/>
                </a:lnTo>
                <a:lnTo>
                  <a:pt x="1587" y="664330"/>
                </a:lnTo>
                <a:lnTo>
                  <a:pt x="680" y="649597"/>
                </a:lnTo>
                <a:lnTo>
                  <a:pt x="227" y="634638"/>
                </a:lnTo>
                <a:lnTo>
                  <a:pt x="0" y="619905"/>
                </a:lnTo>
                <a:lnTo>
                  <a:pt x="227" y="604946"/>
                </a:lnTo>
                <a:lnTo>
                  <a:pt x="680" y="589987"/>
                </a:lnTo>
                <a:lnTo>
                  <a:pt x="1587" y="575254"/>
                </a:lnTo>
                <a:lnTo>
                  <a:pt x="2947" y="560295"/>
                </a:lnTo>
                <a:lnTo>
                  <a:pt x="4307" y="545562"/>
                </a:lnTo>
                <a:lnTo>
                  <a:pt x="6574" y="530830"/>
                </a:lnTo>
                <a:lnTo>
                  <a:pt x="8841" y="516097"/>
                </a:lnTo>
                <a:lnTo>
                  <a:pt x="11334" y="501364"/>
                </a:lnTo>
                <a:lnTo>
                  <a:pt x="14508" y="486858"/>
                </a:lnTo>
                <a:lnTo>
                  <a:pt x="17682" y="472352"/>
                </a:lnTo>
                <a:lnTo>
                  <a:pt x="21535" y="457846"/>
                </a:lnTo>
                <a:lnTo>
                  <a:pt x="25616" y="443340"/>
                </a:lnTo>
                <a:lnTo>
                  <a:pt x="30150" y="429061"/>
                </a:lnTo>
                <a:lnTo>
                  <a:pt x="34910" y="414781"/>
                </a:lnTo>
                <a:lnTo>
                  <a:pt x="39897" y="400502"/>
                </a:lnTo>
                <a:lnTo>
                  <a:pt x="45338" y="386449"/>
                </a:lnTo>
                <a:lnTo>
                  <a:pt x="51232" y="372850"/>
                </a:lnTo>
                <a:lnTo>
                  <a:pt x="57579" y="359024"/>
                </a:lnTo>
                <a:lnTo>
                  <a:pt x="64153" y="345198"/>
                </a:lnTo>
                <a:lnTo>
                  <a:pt x="70954" y="331599"/>
                </a:lnTo>
                <a:lnTo>
                  <a:pt x="78208" y="318226"/>
                </a:lnTo>
                <a:lnTo>
                  <a:pt x="85688" y="304853"/>
                </a:lnTo>
                <a:lnTo>
                  <a:pt x="93849" y="291934"/>
                </a:lnTo>
                <a:lnTo>
                  <a:pt x="102237" y="278788"/>
                </a:lnTo>
                <a:lnTo>
                  <a:pt x="110851" y="266095"/>
                </a:lnTo>
                <a:lnTo>
                  <a:pt x="119918" y="253402"/>
                </a:lnTo>
                <a:lnTo>
                  <a:pt x="129213" y="240936"/>
                </a:lnTo>
                <a:lnTo>
                  <a:pt x="139187" y="228697"/>
                </a:lnTo>
                <a:lnTo>
                  <a:pt x="149161" y="216457"/>
                </a:lnTo>
                <a:lnTo>
                  <a:pt x="159589" y="204671"/>
                </a:lnTo>
                <a:lnTo>
                  <a:pt x="170470" y="193111"/>
                </a:lnTo>
                <a:lnTo>
                  <a:pt x="181578" y="181779"/>
                </a:lnTo>
                <a:lnTo>
                  <a:pt x="193139" y="170446"/>
                </a:lnTo>
                <a:lnTo>
                  <a:pt x="204473" y="159793"/>
                </a:lnTo>
                <a:lnTo>
                  <a:pt x="216488" y="149140"/>
                </a:lnTo>
                <a:lnTo>
                  <a:pt x="228729" y="139167"/>
                </a:lnTo>
                <a:lnTo>
                  <a:pt x="240743" y="129421"/>
                </a:lnTo>
                <a:lnTo>
                  <a:pt x="253438" y="119901"/>
                </a:lnTo>
                <a:lnTo>
                  <a:pt x="266133" y="110835"/>
                </a:lnTo>
                <a:lnTo>
                  <a:pt x="278600" y="102222"/>
                </a:lnTo>
                <a:lnTo>
                  <a:pt x="291748" y="93836"/>
                </a:lnTo>
                <a:lnTo>
                  <a:pt x="304896" y="85903"/>
                </a:lnTo>
                <a:lnTo>
                  <a:pt x="318271" y="78423"/>
                </a:lnTo>
                <a:lnTo>
                  <a:pt x="331646" y="71170"/>
                </a:lnTo>
                <a:lnTo>
                  <a:pt x="345020" y="64144"/>
                </a:lnTo>
                <a:lnTo>
                  <a:pt x="358848" y="57571"/>
                </a:lnTo>
                <a:lnTo>
                  <a:pt x="372676" y="51451"/>
                </a:lnTo>
                <a:lnTo>
                  <a:pt x="386504" y="45558"/>
                </a:lnTo>
                <a:lnTo>
                  <a:pt x="400559" y="40118"/>
                </a:lnTo>
                <a:lnTo>
                  <a:pt x="414840" y="34905"/>
                </a:lnTo>
                <a:lnTo>
                  <a:pt x="429122" y="30146"/>
                </a:lnTo>
                <a:lnTo>
                  <a:pt x="443403" y="25839"/>
                </a:lnTo>
                <a:lnTo>
                  <a:pt x="457911" y="21533"/>
                </a:lnTo>
                <a:lnTo>
                  <a:pt x="472419" y="17906"/>
                </a:lnTo>
                <a:lnTo>
                  <a:pt x="486927" y="14506"/>
                </a:lnTo>
                <a:lnTo>
                  <a:pt x="501435" y="11560"/>
                </a:lnTo>
                <a:lnTo>
                  <a:pt x="515944" y="8840"/>
                </a:lnTo>
                <a:lnTo>
                  <a:pt x="530678" y="6573"/>
                </a:lnTo>
                <a:lnTo>
                  <a:pt x="545413" y="4533"/>
                </a:lnTo>
                <a:lnTo>
                  <a:pt x="560148" y="3173"/>
                </a:lnTo>
                <a:lnTo>
                  <a:pt x="575109" y="1587"/>
                </a:lnTo>
                <a:lnTo>
                  <a:pt x="589844" y="907"/>
                </a:lnTo>
                <a:lnTo>
                  <a:pt x="604806" y="227"/>
                </a:lnTo>
                <a:lnTo>
                  <a:pt x="619540"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9" name="MH_SubTitle_1"/>
          <p:cNvSpPr/>
          <p:nvPr>
            <p:custDataLst>
              <p:tags r:id="rId2"/>
            </p:custDataLst>
          </p:nvPr>
        </p:nvSpPr>
        <p:spPr>
          <a:xfrm>
            <a:off x="3574824" y="2554513"/>
            <a:ext cx="924606" cy="1061131"/>
          </a:xfrm>
          <a:custGeom>
            <a:avLst/>
            <a:gdLst>
              <a:gd name="connsiteX0" fmla="*/ 648000 w 1296000"/>
              <a:gd name="connsiteY0" fmla="*/ 0 h 1686977"/>
              <a:gd name="connsiteX1" fmla="*/ 1284438 w 1296000"/>
              <a:gd name="connsiteY1" fmla="*/ 465673 h 1686977"/>
              <a:gd name="connsiteX2" fmla="*/ 1296000 w 1296000"/>
              <a:gd name="connsiteY2" fmla="*/ 465673 h 1686977"/>
              <a:gd name="connsiteX3" fmla="*/ 1296000 w 1296000"/>
              <a:gd name="connsiteY3" fmla="*/ 474133 h 1686977"/>
              <a:gd name="connsiteX4" fmla="*/ 1296000 w 1296000"/>
              <a:gd name="connsiteY4" fmla="*/ 1212844 h 1686977"/>
              <a:gd name="connsiteX5" fmla="*/ 1296000 w 1296000"/>
              <a:gd name="connsiteY5" fmla="*/ 1219206 h 1686977"/>
              <a:gd name="connsiteX6" fmla="*/ 1287305 w 1296000"/>
              <a:gd name="connsiteY6" fmla="*/ 1219206 h 1686977"/>
              <a:gd name="connsiteX7" fmla="*/ 648000 w 1296000"/>
              <a:gd name="connsiteY7" fmla="*/ 1686977 h 1686977"/>
              <a:gd name="connsiteX8" fmla="*/ 8695 w 1296000"/>
              <a:gd name="connsiteY8" fmla="*/ 1219206 h 1686977"/>
              <a:gd name="connsiteX9" fmla="*/ 0 w 1296000"/>
              <a:gd name="connsiteY9" fmla="*/ 1219206 h 1686977"/>
              <a:gd name="connsiteX10" fmla="*/ 0 w 1296000"/>
              <a:gd name="connsiteY10" fmla="*/ 1212844 h 1686977"/>
              <a:gd name="connsiteX11" fmla="*/ 0 w 1296000"/>
              <a:gd name="connsiteY11" fmla="*/ 474133 h 1686977"/>
              <a:gd name="connsiteX12" fmla="*/ 0 w 1296000"/>
              <a:gd name="connsiteY12" fmla="*/ 465673 h 1686977"/>
              <a:gd name="connsiteX13" fmla="*/ 11562 w 1296000"/>
              <a:gd name="connsiteY13" fmla="*/ 465673 h 1686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96000" h="1686977">
                <a:moveTo>
                  <a:pt x="648000" y="0"/>
                </a:moveTo>
                <a:lnTo>
                  <a:pt x="1284438" y="465673"/>
                </a:lnTo>
                <a:lnTo>
                  <a:pt x="1296000" y="465673"/>
                </a:lnTo>
                <a:lnTo>
                  <a:pt x="1296000" y="474133"/>
                </a:lnTo>
                <a:lnTo>
                  <a:pt x="1296000" y="1212844"/>
                </a:lnTo>
                <a:lnTo>
                  <a:pt x="1296000" y="1219206"/>
                </a:lnTo>
                <a:lnTo>
                  <a:pt x="1287305" y="1219206"/>
                </a:lnTo>
                <a:lnTo>
                  <a:pt x="648000" y="1686977"/>
                </a:lnTo>
                <a:lnTo>
                  <a:pt x="8695" y="1219206"/>
                </a:lnTo>
                <a:lnTo>
                  <a:pt x="0" y="1219206"/>
                </a:lnTo>
                <a:lnTo>
                  <a:pt x="0" y="1212844"/>
                </a:lnTo>
                <a:lnTo>
                  <a:pt x="0" y="474133"/>
                </a:lnTo>
                <a:lnTo>
                  <a:pt x="0" y="465673"/>
                </a:lnTo>
                <a:lnTo>
                  <a:pt x="11562" y="465673"/>
                </a:lnTo>
                <a:close/>
              </a:path>
            </a:pathLst>
          </a:custGeom>
          <a:noFill/>
          <a:ln w="28575">
            <a:gradFill>
              <a:gsLst>
                <a:gs pos="0">
                  <a:schemeClr val="accent1">
                    <a:lumMod val="5000"/>
                    <a:lumOff val="95000"/>
                  </a:schemeClr>
                </a:gs>
                <a:gs pos="100000">
                  <a:schemeClr val="accent2"/>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zh-CN" altLang="en-US" sz="1600">
              <a:solidFill>
                <a:srgbClr val="FFFFFF"/>
              </a:solidFill>
            </a:endParaRPr>
          </a:p>
        </p:txBody>
      </p:sp>
      <p:sp>
        <p:nvSpPr>
          <p:cNvPr id="12" name="MH_SubTitle_1"/>
          <p:cNvSpPr/>
          <p:nvPr>
            <p:custDataLst>
              <p:tags r:id="rId3"/>
            </p:custDataLst>
          </p:nvPr>
        </p:nvSpPr>
        <p:spPr>
          <a:xfrm>
            <a:off x="4618265" y="2554513"/>
            <a:ext cx="924606" cy="1061131"/>
          </a:xfrm>
          <a:custGeom>
            <a:avLst/>
            <a:gdLst>
              <a:gd name="connsiteX0" fmla="*/ 648000 w 1296000"/>
              <a:gd name="connsiteY0" fmla="*/ 0 h 1686977"/>
              <a:gd name="connsiteX1" fmla="*/ 1284438 w 1296000"/>
              <a:gd name="connsiteY1" fmla="*/ 465673 h 1686977"/>
              <a:gd name="connsiteX2" fmla="*/ 1296000 w 1296000"/>
              <a:gd name="connsiteY2" fmla="*/ 465673 h 1686977"/>
              <a:gd name="connsiteX3" fmla="*/ 1296000 w 1296000"/>
              <a:gd name="connsiteY3" fmla="*/ 474133 h 1686977"/>
              <a:gd name="connsiteX4" fmla="*/ 1296000 w 1296000"/>
              <a:gd name="connsiteY4" fmla="*/ 1212844 h 1686977"/>
              <a:gd name="connsiteX5" fmla="*/ 1296000 w 1296000"/>
              <a:gd name="connsiteY5" fmla="*/ 1219206 h 1686977"/>
              <a:gd name="connsiteX6" fmla="*/ 1287305 w 1296000"/>
              <a:gd name="connsiteY6" fmla="*/ 1219206 h 1686977"/>
              <a:gd name="connsiteX7" fmla="*/ 648000 w 1296000"/>
              <a:gd name="connsiteY7" fmla="*/ 1686977 h 1686977"/>
              <a:gd name="connsiteX8" fmla="*/ 8695 w 1296000"/>
              <a:gd name="connsiteY8" fmla="*/ 1219206 h 1686977"/>
              <a:gd name="connsiteX9" fmla="*/ 0 w 1296000"/>
              <a:gd name="connsiteY9" fmla="*/ 1219206 h 1686977"/>
              <a:gd name="connsiteX10" fmla="*/ 0 w 1296000"/>
              <a:gd name="connsiteY10" fmla="*/ 1212844 h 1686977"/>
              <a:gd name="connsiteX11" fmla="*/ 0 w 1296000"/>
              <a:gd name="connsiteY11" fmla="*/ 474133 h 1686977"/>
              <a:gd name="connsiteX12" fmla="*/ 0 w 1296000"/>
              <a:gd name="connsiteY12" fmla="*/ 465673 h 1686977"/>
              <a:gd name="connsiteX13" fmla="*/ 11562 w 1296000"/>
              <a:gd name="connsiteY13" fmla="*/ 465673 h 1686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96000" h="1686977">
                <a:moveTo>
                  <a:pt x="648000" y="0"/>
                </a:moveTo>
                <a:lnTo>
                  <a:pt x="1284438" y="465673"/>
                </a:lnTo>
                <a:lnTo>
                  <a:pt x="1296000" y="465673"/>
                </a:lnTo>
                <a:lnTo>
                  <a:pt x="1296000" y="474133"/>
                </a:lnTo>
                <a:lnTo>
                  <a:pt x="1296000" y="1212844"/>
                </a:lnTo>
                <a:lnTo>
                  <a:pt x="1296000" y="1219206"/>
                </a:lnTo>
                <a:lnTo>
                  <a:pt x="1287305" y="1219206"/>
                </a:lnTo>
                <a:lnTo>
                  <a:pt x="648000" y="1686977"/>
                </a:lnTo>
                <a:lnTo>
                  <a:pt x="8695" y="1219206"/>
                </a:lnTo>
                <a:lnTo>
                  <a:pt x="0" y="1219206"/>
                </a:lnTo>
                <a:lnTo>
                  <a:pt x="0" y="1212844"/>
                </a:lnTo>
                <a:lnTo>
                  <a:pt x="0" y="474133"/>
                </a:lnTo>
                <a:lnTo>
                  <a:pt x="0" y="465673"/>
                </a:lnTo>
                <a:lnTo>
                  <a:pt x="11562" y="465673"/>
                </a:lnTo>
                <a:close/>
              </a:path>
            </a:pathLst>
          </a:custGeom>
          <a:noFill/>
          <a:ln w="28575">
            <a:gradFill>
              <a:gsLst>
                <a:gs pos="0">
                  <a:schemeClr val="accent1">
                    <a:lumMod val="5000"/>
                    <a:lumOff val="95000"/>
                  </a:schemeClr>
                </a:gs>
                <a:gs pos="100000">
                  <a:schemeClr val="accent2"/>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zh-CN" altLang="en-US" sz="1600">
              <a:solidFill>
                <a:srgbClr val="FFFFFF"/>
              </a:solidFill>
            </a:endParaRPr>
          </a:p>
        </p:txBody>
      </p:sp>
      <p:sp>
        <p:nvSpPr>
          <p:cNvPr id="15" name="MH_SubTitle_1"/>
          <p:cNvSpPr/>
          <p:nvPr>
            <p:custDataLst>
              <p:tags r:id="rId4"/>
            </p:custDataLst>
          </p:nvPr>
        </p:nvSpPr>
        <p:spPr>
          <a:xfrm>
            <a:off x="4095183" y="3458707"/>
            <a:ext cx="924606" cy="1061131"/>
          </a:xfrm>
          <a:custGeom>
            <a:avLst/>
            <a:gdLst>
              <a:gd name="connsiteX0" fmla="*/ 648000 w 1296000"/>
              <a:gd name="connsiteY0" fmla="*/ 0 h 1686977"/>
              <a:gd name="connsiteX1" fmla="*/ 1284438 w 1296000"/>
              <a:gd name="connsiteY1" fmla="*/ 465673 h 1686977"/>
              <a:gd name="connsiteX2" fmla="*/ 1296000 w 1296000"/>
              <a:gd name="connsiteY2" fmla="*/ 465673 h 1686977"/>
              <a:gd name="connsiteX3" fmla="*/ 1296000 w 1296000"/>
              <a:gd name="connsiteY3" fmla="*/ 474133 h 1686977"/>
              <a:gd name="connsiteX4" fmla="*/ 1296000 w 1296000"/>
              <a:gd name="connsiteY4" fmla="*/ 1212844 h 1686977"/>
              <a:gd name="connsiteX5" fmla="*/ 1296000 w 1296000"/>
              <a:gd name="connsiteY5" fmla="*/ 1219206 h 1686977"/>
              <a:gd name="connsiteX6" fmla="*/ 1287305 w 1296000"/>
              <a:gd name="connsiteY6" fmla="*/ 1219206 h 1686977"/>
              <a:gd name="connsiteX7" fmla="*/ 648000 w 1296000"/>
              <a:gd name="connsiteY7" fmla="*/ 1686977 h 1686977"/>
              <a:gd name="connsiteX8" fmla="*/ 8695 w 1296000"/>
              <a:gd name="connsiteY8" fmla="*/ 1219206 h 1686977"/>
              <a:gd name="connsiteX9" fmla="*/ 0 w 1296000"/>
              <a:gd name="connsiteY9" fmla="*/ 1219206 h 1686977"/>
              <a:gd name="connsiteX10" fmla="*/ 0 w 1296000"/>
              <a:gd name="connsiteY10" fmla="*/ 1212844 h 1686977"/>
              <a:gd name="connsiteX11" fmla="*/ 0 w 1296000"/>
              <a:gd name="connsiteY11" fmla="*/ 474133 h 1686977"/>
              <a:gd name="connsiteX12" fmla="*/ 0 w 1296000"/>
              <a:gd name="connsiteY12" fmla="*/ 465673 h 1686977"/>
              <a:gd name="connsiteX13" fmla="*/ 11562 w 1296000"/>
              <a:gd name="connsiteY13" fmla="*/ 465673 h 1686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96000" h="1686977">
                <a:moveTo>
                  <a:pt x="648000" y="0"/>
                </a:moveTo>
                <a:lnTo>
                  <a:pt x="1284438" y="465673"/>
                </a:lnTo>
                <a:lnTo>
                  <a:pt x="1296000" y="465673"/>
                </a:lnTo>
                <a:lnTo>
                  <a:pt x="1296000" y="474133"/>
                </a:lnTo>
                <a:lnTo>
                  <a:pt x="1296000" y="1212844"/>
                </a:lnTo>
                <a:lnTo>
                  <a:pt x="1296000" y="1219206"/>
                </a:lnTo>
                <a:lnTo>
                  <a:pt x="1287305" y="1219206"/>
                </a:lnTo>
                <a:lnTo>
                  <a:pt x="648000" y="1686977"/>
                </a:lnTo>
                <a:lnTo>
                  <a:pt x="8695" y="1219206"/>
                </a:lnTo>
                <a:lnTo>
                  <a:pt x="0" y="1219206"/>
                </a:lnTo>
                <a:lnTo>
                  <a:pt x="0" y="1212844"/>
                </a:lnTo>
                <a:lnTo>
                  <a:pt x="0" y="474133"/>
                </a:lnTo>
                <a:lnTo>
                  <a:pt x="0" y="465673"/>
                </a:lnTo>
                <a:lnTo>
                  <a:pt x="11562" y="465673"/>
                </a:lnTo>
                <a:close/>
              </a:path>
            </a:pathLst>
          </a:custGeom>
          <a:noFill/>
          <a:ln w="28575">
            <a:gradFill>
              <a:gsLst>
                <a:gs pos="0">
                  <a:schemeClr val="accent1">
                    <a:lumMod val="5000"/>
                    <a:lumOff val="95000"/>
                  </a:schemeClr>
                </a:gs>
                <a:gs pos="100000">
                  <a:schemeClr val="accent2"/>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zh-CN" altLang="en-US" sz="1600">
              <a:solidFill>
                <a:srgbClr val="FFFFFF"/>
              </a:solidFill>
            </a:endParaRPr>
          </a:p>
        </p:txBody>
      </p:sp>
      <p:sp>
        <p:nvSpPr>
          <p:cNvPr id="17" name="KSO_Shape"/>
          <p:cNvSpPr/>
          <p:nvPr/>
        </p:nvSpPr>
        <p:spPr bwMode="auto">
          <a:xfrm>
            <a:off x="4953933" y="2884600"/>
            <a:ext cx="253271" cy="400957"/>
          </a:xfrm>
          <a:custGeom>
            <a:avLst/>
            <a:gdLst>
              <a:gd name="T0" fmla="*/ 839696 w 1358900"/>
              <a:gd name="T1" fmla="*/ 2086152 h 2151063"/>
              <a:gd name="T2" fmla="*/ 752405 w 1358900"/>
              <a:gd name="T3" fmla="*/ 2140511 h 2151063"/>
              <a:gd name="T4" fmla="*/ 632619 w 1358900"/>
              <a:gd name="T5" fmla="*/ 2146906 h 2151063"/>
              <a:gd name="T6" fmla="*/ 534815 w 1358900"/>
              <a:gd name="T7" fmla="*/ 2102140 h 2151063"/>
              <a:gd name="T8" fmla="*/ 492444 w 1358900"/>
              <a:gd name="T9" fmla="*/ 2023160 h 2151063"/>
              <a:gd name="T10" fmla="*/ 978873 w 1358900"/>
              <a:gd name="T11" fmla="*/ 1877587 h 2151063"/>
              <a:gd name="T12" fmla="*/ 975704 w 1358900"/>
              <a:gd name="T13" fmla="*/ 1949593 h 2151063"/>
              <a:gd name="T14" fmla="*/ 411711 w 1358900"/>
              <a:gd name="T15" fmla="*/ 1968795 h 2151063"/>
              <a:gd name="T16" fmla="*/ 369887 w 1358900"/>
              <a:gd name="T17" fmla="*/ 1911190 h 2151063"/>
              <a:gd name="T18" fmla="*/ 411711 w 1358900"/>
              <a:gd name="T19" fmla="*/ 1853585 h 2151063"/>
              <a:gd name="T20" fmla="*/ 971585 w 1358900"/>
              <a:gd name="T21" fmla="*/ 1709923 h 2151063"/>
              <a:gd name="T22" fmla="*/ 981725 w 1358900"/>
              <a:gd name="T23" fmla="*/ 1781479 h 2151063"/>
              <a:gd name="T24" fmla="*/ 423435 w 1358900"/>
              <a:gd name="T25" fmla="*/ 1812604 h 2151063"/>
              <a:gd name="T26" fmla="*/ 370837 w 1358900"/>
              <a:gd name="T27" fmla="*/ 1764793 h 2151063"/>
              <a:gd name="T28" fmla="*/ 401255 w 1358900"/>
              <a:gd name="T29" fmla="*/ 1699655 h 2151063"/>
              <a:gd name="T30" fmla="*/ 1212263 w 1358900"/>
              <a:gd name="T31" fmla="*/ 1027536 h 2151063"/>
              <a:gd name="T32" fmla="*/ 1162712 w 1358900"/>
              <a:gd name="T33" fmla="*/ 1009170 h 2151063"/>
              <a:gd name="T34" fmla="*/ 1164344 w 1358900"/>
              <a:gd name="T35" fmla="*/ 1001189 h 2151063"/>
              <a:gd name="T36" fmla="*/ 686421 w 1358900"/>
              <a:gd name="T37" fmla="*/ 65405 h 2151063"/>
              <a:gd name="T38" fmla="*/ 812725 w 1358900"/>
              <a:gd name="T39" fmla="*/ 98736 h 2151063"/>
              <a:gd name="T40" fmla="*/ 977427 w 1358900"/>
              <a:gd name="T41" fmla="*/ 180633 h 2151063"/>
              <a:gd name="T42" fmla="*/ 1110078 w 1358900"/>
              <a:gd name="T43" fmla="*/ 304113 h 2151063"/>
              <a:gd name="T44" fmla="*/ 1201791 w 1358900"/>
              <a:gd name="T45" fmla="*/ 459019 h 2151063"/>
              <a:gd name="T46" fmla="*/ 1244633 w 1358900"/>
              <a:gd name="T47" fmla="*/ 632970 h 2151063"/>
              <a:gd name="T48" fmla="*/ 1235747 w 1358900"/>
              <a:gd name="T49" fmla="*/ 811683 h 2151063"/>
              <a:gd name="T50" fmla="*/ 1175451 w 1358900"/>
              <a:gd name="T51" fmla="*/ 981191 h 2151063"/>
              <a:gd name="T52" fmla="*/ 1166089 w 1358900"/>
              <a:gd name="T53" fmla="*/ 998015 h 2151063"/>
              <a:gd name="T54" fmla="*/ 1093258 w 1358900"/>
              <a:gd name="T55" fmla="*/ 1114194 h 2151063"/>
              <a:gd name="T56" fmla="*/ 995199 w 1358900"/>
              <a:gd name="T57" fmla="*/ 1298621 h 2151063"/>
              <a:gd name="T58" fmla="*/ 972667 w 1358900"/>
              <a:gd name="T59" fmla="*/ 1488761 h 2151063"/>
              <a:gd name="T60" fmla="*/ 1011066 w 1358900"/>
              <a:gd name="T61" fmla="*/ 1334490 h 2151063"/>
              <a:gd name="T62" fmla="*/ 1111982 w 1358900"/>
              <a:gd name="T63" fmla="*/ 1164665 h 2151063"/>
              <a:gd name="T64" fmla="*/ 1213215 w 1358900"/>
              <a:gd name="T65" fmla="*/ 1025948 h 2151063"/>
              <a:gd name="T66" fmla="*/ 1270338 w 1358900"/>
              <a:gd name="T67" fmla="*/ 912626 h 2151063"/>
              <a:gd name="T68" fmla="*/ 1310640 w 1358900"/>
              <a:gd name="T69" fmla="*/ 718359 h 2151063"/>
              <a:gd name="T70" fmla="*/ 1289061 w 1358900"/>
              <a:gd name="T71" fmla="*/ 521235 h 2151063"/>
              <a:gd name="T72" fmla="*/ 1207503 w 1358900"/>
              <a:gd name="T73" fmla="*/ 340935 h 2151063"/>
              <a:gd name="T74" fmla="*/ 1074535 w 1358900"/>
              <a:gd name="T75" fmla="*/ 196187 h 2151063"/>
              <a:gd name="T76" fmla="*/ 904755 w 1358900"/>
              <a:gd name="T77" fmla="*/ 100640 h 2151063"/>
              <a:gd name="T78" fmla="*/ 715934 w 1358900"/>
              <a:gd name="T79" fmla="*/ 65405 h 2151063"/>
              <a:gd name="T80" fmla="*/ 865159 w 1358900"/>
              <a:gd name="T81" fmla="*/ 25723 h 2151063"/>
              <a:gd name="T82" fmla="*/ 1059288 w 1358900"/>
              <a:gd name="T83" fmla="*/ 116228 h 2151063"/>
              <a:gd name="T84" fmla="*/ 1214019 w 1358900"/>
              <a:gd name="T85" fmla="*/ 260084 h 2151063"/>
              <a:gd name="T86" fmla="*/ 1317596 w 1358900"/>
              <a:gd name="T87" fmla="*/ 445858 h 2151063"/>
              <a:gd name="T88" fmla="*/ 1358582 w 1358900"/>
              <a:gd name="T89" fmla="*/ 661800 h 2151063"/>
              <a:gd name="T90" fmla="*/ 1344285 w 1358900"/>
              <a:gd name="T91" fmla="*/ 819629 h 2151063"/>
              <a:gd name="T92" fmla="*/ 1261359 w 1358900"/>
              <a:gd name="T93" fmla="*/ 1030172 h 2151063"/>
              <a:gd name="T94" fmla="*/ 1147932 w 1358900"/>
              <a:gd name="T95" fmla="*/ 1196575 h 2151063"/>
              <a:gd name="T96" fmla="*/ 1054839 w 1358900"/>
              <a:gd name="T97" fmla="*/ 1399815 h 2151063"/>
              <a:gd name="T98" fmla="*/ 1037047 w 1358900"/>
              <a:gd name="T99" fmla="*/ 1560184 h 2151063"/>
              <a:gd name="T100" fmla="*/ 997649 w 1358900"/>
              <a:gd name="T101" fmla="*/ 1613217 h 2151063"/>
              <a:gd name="T102" fmla="*/ 338057 w 1358900"/>
              <a:gd name="T103" fmla="*/ 1599562 h 2151063"/>
              <a:gd name="T104" fmla="*/ 318358 w 1358900"/>
              <a:gd name="T105" fmla="*/ 1492543 h 2151063"/>
              <a:gd name="T106" fmla="*/ 276419 w 1358900"/>
              <a:gd name="T107" fmla="*/ 1314391 h 2151063"/>
              <a:gd name="T108" fmla="*/ 137892 w 1358900"/>
              <a:gd name="T109" fmla="*/ 1097178 h 2151063"/>
              <a:gd name="T110" fmla="*/ 65133 w 1358900"/>
              <a:gd name="T111" fmla="*/ 970471 h 2151063"/>
              <a:gd name="T112" fmla="*/ 6354 w 1358900"/>
              <a:gd name="T113" fmla="*/ 773900 h 2151063"/>
              <a:gd name="T114" fmla="*/ 5084 w 1358900"/>
              <a:gd name="T115" fmla="*/ 592571 h 2151063"/>
              <a:gd name="T116" fmla="*/ 66722 w 1358900"/>
              <a:gd name="T117" fmla="*/ 384886 h 2151063"/>
              <a:gd name="T118" fmla="*/ 187456 w 1358900"/>
              <a:gd name="T119" fmla="*/ 210861 h 2151063"/>
              <a:gd name="T120" fmla="*/ 355532 w 1358900"/>
              <a:gd name="T121" fmla="*/ 82249 h 2151063"/>
              <a:gd name="T122" fmla="*/ 558874 w 1358900"/>
              <a:gd name="T123" fmla="*/ 10797 h 2151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58900" h="2151063">
                <a:moveTo>
                  <a:pt x="492125" y="2016125"/>
                </a:moveTo>
                <a:lnTo>
                  <a:pt x="866775" y="2016125"/>
                </a:lnTo>
                <a:lnTo>
                  <a:pt x="866775" y="2023160"/>
                </a:lnTo>
                <a:lnTo>
                  <a:pt x="865819" y="2029875"/>
                </a:lnTo>
                <a:lnTo>
                  <a:pt x="864864" y="2036590"/>
                </a:lnTo>
                <a:lnTo>
                  <a:pt x="863271" y="2043305"/>
                </a:lnTo>
                <a:lnTo>
                  <a:pt x="861041" y="2050020"/>
                </a:lnTo>
                <a:lnTo>
                  <a:pt x="858811" y="2056415"/>
                </a:lnTo>
                <a:lnTo>
                  <a:pt x="855625" y="2062810"/>
                </a:lnTo>
                <a:lnTo>
                  <a:pt x="852120" y="2068565"/>
                </a:lnTo>
                <a:lnTo>
                  <a:pt x="848616" y="2074961"/>
                </a:lnTo>
                <a:lnTo>
                  <a:pt x="844156" y="2080397"/>
                </a:lnTo>
                <a:lnTo>
                  <a:pt x="839696" y="2086152"/>
                </a:lnTo>
                <a:lnTo>
                  <a:pt x="834917" y="2091588"/>
                </a:lnTo>
                <a:lnTo>
                  <a:pt x="829820" y="2097024"/>
                </a:lnTo>
                <a:lnTo>
                  <a:pt x="824404" y="2102140"/>
                </a:lnTo>
                <a:lnTo>
                  <a:pt x="818351" y="2106936"/>
                </a:lnTo>
                <a:lnTo>
                  <a:pt x="812298" y="2111733"/>
                </a:lnTo>
                <a:lnTo>
                  <a:pt x="805608" y="2116209"/>
                </a:lnTo>
                <a:lnTo>
                  <a:pt x="798918" y="2120366"/>
                </a:lnTo>
                <a:lnTo>
                  <a:pt x="791590" y="2124523"/>
                </a:lnTo>
                <a:lnTo>
                  <a:pt x="784263" y="2128041"/>
                </a:lnTo>
                <a:lnTo>
                  <a:pt x="776936" y="2131878"/>
                </a:lnTo>
                <a:lnTo>
                  <a:pt x="768971" y="2135075"/>
                </a:lnTo>
                <a:lnTo>
                  <a:pt x="760688" y="2137953"/>
                </a:lnTo>
                <a:lnTo>
                  <a:pt x="752405" y="2140511"/>
                </a:lnTo>
                <a:lnTo>
                  <a:pt x="743803" y="2142749"/>
                </a:lnTo>
                <a:lnTo>
                  <a:pt x="735202" y="2145307"/>
                </a:lnTo>
                <a:lnTo>
                  <a:pt x="726281" y="2146906"/>
                </a:lnTo>
                <a:lnTo>
                  <a:pt x="717361" y="2148505"/>
                </a:lnTo>
                <a:lnTo>
                  <a:pt x="708122" y="2149784"/>
                </a:lnTo>
                <a:lnTo>
                  <a:pt x="698565" y="2150424"/>
                </a:lnTo>
                <a:lnTo>
                  <a:pt x="689007" y="2151063"/>
                </a:lnTo>
                <a:lnTo>
                  <a:pt x="679769" y="2151063"/>
                </a:lnTo>
                <a:lnTo>
                  <a:pt x="669893" y="2151063"/>
                </a:lnTo>
                <a:lnTo>
                  <a:pt x="660335" y="2150424"/>
                </a:lnTo>
                <a:lnTo>
                  <a:pt x="650778" y="2149784"/>
                </a:lnTo>
                <a:lnTo>
                  <a:pt x="641539" y="2148505"/>
                </a:lnTo>
                <a:lnTo>
                  <a:pt x="632619" y="2146906"/>
                </a:lnTo>
                <a:lnTo>
                  <a:pt x="623699" y="2145307"/>
                </a:lnTo>
                <a:lnTo>
                  <a:pt x="615097" y="2142749"/>
                </a:lnTo>
                <a:lnTo>
                  <a:pt x="606495" y="2140511"/>
                </a:lnTo>
                <a:lnTo>
                  <a:pt x="598212" y="2137953"/>
                </a:lnTo>
                <a:lnTo>
                  <a:pt x="590248" y="2135075"/>
                </a:lnTo>
                <a:lnTo>
                  <a:pt x="582283" y="2131878"/>
                </a:lnTo>
                <a:lnTo>
                  <a:pt x="574637" y="2128041"/>
                </a:lnTo>
                <a:lnTo>
                  <a:pt x="567310" y="2124523"/>
                </a:lnTo>
                <a:lnTo>
                  <a:pt x="559983" y="2120366"/>
                </a:lnTo>
                <a:lnTo>
                  <a:pt x="553292" y="2116209"/>
                </a:lnTo>
                <a:lnTo>
                  <a:pt x="546921" y="2111733"/>
                </a:lnTo>
                <a:lnTo>
                  <a:pt x="540868" y="2106936"/>
                </a:lnTo>
                <a:lnTo>
                  <a:pt x="534815" y="2102140"/>
                </a:lnTo>
                <a:lnTo>
                  <a:pt x="529399" y="2097024"/>
                </a:lnTo>
                <a:lnTo>
                  <a:pt x="523983" y="2091588"/>
                </a:lnTo>
                <a:lnTo>
                  <a:pt x="519204" y="2086152"/>
                </a:lnTo>
                <a:lnTo>
                  <a:pt x="514744" y="2080397"/>
                </a:lnTo>
                <a:lnTo>
                  <a:pt x="510284" y="2074961"/>
                </a:lnTo>
                <a:lnTo>
                  <a:pt x="506780" y="2068565"/>
                </a:lnTo>
                <a:lnTo>
                  <a:pt x="503594" y="2062810"/>
                </a:lnTo>
                <a:lnTo>
                  <a:pt x="500408" y="2056415"/>
                </a:lnTo>
                <a:lnTo>
                  <a:pt x="497860" y="2050020"/>
                </a:lnTo>
                <a:lnTo>
                  <a:pt x="495629" y="2043305"/>
                </a:lnTo>
                <a:lnTo>
                  <a:pt x="494037" y="2036590"/>
                </a:lnTo>
                <a:lnTo>
                  <a:pt x="493081" y="2029875"/>
                </a:lnTo>
                <a:lnTo>
                  <a:pt x="492444" y="2023160"/>
                </a:lnTo>
                <a:lnTo>
                  <a:pt x="492125" y="2016125"/>
                </a:lnTo>
                <a:close/>
                <a:moveTo>
                  <a:pt x="429455" y="1851025"/>
                </a:moveTo>
                <a:lnTo>
                  <a:pt x="929444" y="1851025"/>
                </a:lnTo>
                <a:lnTo>
                  <a:pt x="935464" y="1851345"/>
                </a:lnTo>
                <a:lnTo>
                  <a:pt x="941485" y="1852305"/>
                </a:lnTo>
                <a:lnTo>
                  <a:pt x="947188" y="1853585"/>
                </a:lnTo>
                <a:lnTo>
                  <a:pt x="952574" y="1855825"/>
                </a:lnTo>
                <a:lnTo>
                  <a:pt x="957644" y="1858066"/>
                </a:lnTo>
                <a:lnTo>
                  <a:pt x="963030" y="1861266"/>
                </a:lnTo>
                <a:lnTo>
                  <a:pt x="967466" y="1864786"/>
                </a:lnTo>
                <a:lnTo>
                  <a:pt x="971585" y="1868626"/>
                </a:lnTo>
                <a:lnTo>
                  <a:pt x="975704" y="1873107"/>
                </a:lnTo>
                <a:lnTo>
                  <a:pt x="978873" y="1877587"/>
                </a:lnTo>
                <a:lnTo>
                  <a:pt x="981725" y="1882388"/>
                </a:lnTo>
                <a:lnTo>
                  <a:pt x="984259" y="1887828"/>
                </a:lnTo>
                <a:lnTo>
                  <a:pt x="986477" y="1893268"/>
                </a:lnTo>
                <a:lnTo>
                  <a:pt x="988062" y="1899029"/>
                </a:lnTo>
                <a:lnTo>
                  <a:pt x="988695" y="1905109"/>
                </a:lnTo>
                <a:lnTo>
                  <a:pt x="989012" y="1911190"/>
                </a:lnTo>
                <a:lnTo>
                  <a:pt x="988695" y="1917270"/>
                </a:lnTo>
                <a:lnTo>
                  <a:pt x="988062" y="1923351"/>
                </a:lnTo>
                <a:lnTo>
                  <a:pt x="986477" y="1929111"/>
                </a:lnTo>
                <a:lnTo>
                  <a:pt x="984259" y="1934872"/>
                </a:lnTo>
                <a:lnTo>
                  <a:pt x="981725" y="1939992"/>
                </a:lnTo>
                <a:lnTo>
                  <a:pt x="978873" y="1945113"/>
                </a:lnTo>
                <a:lnTo>
                  <a:pt x="975704" y="1949593"/>
                </a:lnTo>
                <a:lnTo>
                  <a:pt x="971585" y="1953753"/>
                </a:lnTo>
                <a:lnTo>
                  <a:pt x="967466" y="1957914"/>
                </a:lnTo>
                <a:lnTo>
                  <a:pt x="963030" y="1961114"/>
                </a:lnTo>
                <a:lnTo>
                  <a:pt x="957644" y="1963994"/>
                </a:lnTo>
                <a:lnTo>
                  <a:pt x="952574" y="1966554"/>
                </a:lnTo>
                <a:lnTo>
                  <a:pt x="947188" y="1968795"/>
                </a:lnTo>
                <a:lnTo>
                  <a:pt x="941485" y="1970395"/>
                </a:lnTo>
                <a:lnTo>
                  <a:pt x="935464" y="1971355"/>
                </a:lnTo>
                <a:lnTo>
                  <a:pt x="929444" y="1971675"/>
                </a:lnTo>
                <a:lnTo>
                  <a:pt x="429455" y="1971675"/>
                </a:lnTo>
                <a:lnTo>
                  <a:pt x="423435" y="1971355"/>
                </a:lnTo>
                <a:lnTo>
                  <a:pt x="417414" y="1970395"/>
                </a:lnTo>
                <a:lnTo>
                  <a:pt x="411711" y="1968795"/>
                </a:lnTo>
                <a:lnTo>
                  <a:pt x="406325" y="1966554"/>
                </a:lnTo>
                <a:lnTo>
                  <a:pt x="401255" y="1963994"/>
                </a:lnTo>
                <a:lnTo>
                  <a:pt x="396185" y="1961114"/>
                </a:lnTo>
                <a:lnTo>
                  <a:pt x="391433" y="1957914"/>
                </a:lnTo>
                <a:lnTo>
                  <a:pt x="387314" y="1953753"/>
                </a:lnTo>
                <a:lnTo>
                  <a:pt x="383511" y="1949593"/>
                </a:lnTo>
                <a:lnTo>
                  <a:pt x="380026" y="1945113"/>
                </a:lnTo>
                <a:lnTo>
                  <a:pt x="377174" y="1939992"/>
                </a:lnTo>
                <a:lnTo>
                  <a:pt x="374323" y="1934872"/>
                </a:lnTo>
                <a:lnTo>
                  <a:pt x="372422" y="1929111"/>
                </a:lnTo>
                <a:lnTo>
                  <a:pt x="370837" y="1923351"/>
                </a:lnTo>
                <a:lnTo>
                  <a:pt x="370204" y="1917270"/>
                </a:lnTo>
                <a:lnTo>
                  <a:pt x="369887" y="1911190"/>
                </a:lnTo>
                <a:lnTo>
                  <a:pt x="370204" y="1905109"/>
                </a:lnTo>
                <a:lnTo>
                  <a:pt x="370837" y="1899029"/>
                </a:lnTo>
                <a:lnTo>
                  <a:pt x="372422" y="1893268"/>
                </a:lnTo>
                <a:lnTo>
                  <a:pt x="374323" y="1887828"/>
                </a:lnTo>
                <a:lnTo>
                  <a:pt x="377174" y="1882388"/>
                </a:lnTo>
                <a:lnTo>
                  <a:pt x="380026" y="1877587"/>
                </a:lnTo>
                <a:lnTo>
                  <a:pt x="383511" y="1873107"/>
                </a:lnTo>
                <a:lnTo>
                  <a:pt x="387314" y="1868626"/>
                </a:lnTo>
                <a:lnTo>
                  <a:pt x="391433" y="1864786"/>
                </a:lnTo>
                <a:lnTo>
                  <a:pt x="396185" y="1861266"/>
                </a:lnTo>
                <a:lnTo>
                  <a:pt x="401255" y="1858066"/>
                </a:lnTo>
                <a:lnTo>
                  <a:pt x="406325" y="1855825"/>
                </a:lnTo>
                <a:lnTo>
                  <a:pt x="411711" y="1853585"/>
                </a:lnTo>
                <a:lnTo>
                  <a:pt x="417414" y="1852305"/>
                </a:lnTo>
                <a:lnTo>
                  <a:pt x="423435" y="1851345"/>
                </a:lnTo>
                <a:lnTo>
                  <a:pt x="429455" y="1851025"/>
                </a:lnTo>
                <a:close/>
                <a:moveTo>
                  <a:pt x="429455" y="1692275"/>
                </a:moveTo>
                <a:lnTo>
                  <a:pt x="929444" y="1692275"/>
                </a:lnTo>
                <a:lnTo>
                  <a:pt x="935464" y="1692596"/>
                </a:lnTo>
                <a:lnTo>
                  <a:pt x="941485" y="1693238"/>
                </a:lnTo>
                <a:lnTo>
                  <a:pt x="947188" y="1694842"/>
                </a:lnTo>
                <a:lnTo>
                  <a:pt x="952574" y="1697088"/>
                </a:lnTo>
                <a:lnTo>
                  <a:pt x="957644" y="1699655"/>
                </a:lnTo>
                <a:lnTo>
                  <a:pt x="963030" y="1702543"/>
                </a:lnTo>
                <a:lnTo>
                  <a:pt x="967466" y="1706073"/>
                </a:lnTo>
                <a:lnTo>
                  <a:pt x="971585" y="1709923"/>
                </a:lnTo>
                <a:lnTo>
                  <a:pt x="975704" y="1714095"/>
                </a:lnTo>
                <a:lnTo>
                  <a:pt x="978873" y="1718908"/>
                </a:lnTo>
                <a:lnTo>
                  <a:pt x="981725" y="1724042"/>
                </a:lnTo>
                <a:lnTo>
                  <a:pt x="984259" y="1729176"/>
                </a:lnTo>
                <a:lnTo>
                  <a:pt x="986477" y="1734631"/>
                </a:lnTo>
                <a:lnTo>
                  <a:pt x="988062" y="1740407"/>
                </a:lnTo>
                <a:lnTo>
                  <a:pt x="988695" y="1746503"/>
                </a:lnTo>
                <a:lnTo>
                  <a:pt x="989012" y="1752600"/>
                </a:lnTo>
                <a:lnTo>
                  <a:pt x="988695" y="1759017"/>
                </a:lnTo>
                <a:lnTo>
                  <a:pt x="988062" y="1764793"/>
                </a:lnTo>
                <a:lnTo>
                  <a:pt x="986477" y="1770569"/>
                </a:lnTo>
                <a:lnTo>
                  <a:pt x="984259" y="1776024"/>
                </a:lnTo>
                <a:lnTo>
                  <a:pt x="981725" y="1781479"/>
                </a:lnTo>
                <a:lnTo>
                  <a:pt x="978873" y="1786292"/>
                </a:lnTo>
                <a:lnTo>
                  <a:pt x="975704" y="1791426"/>
                </a:lnTo>
                <a:lnTo>
                  <a:pt x="971585" y="1795598"/>
                </a:lnTo>
                <a:lnTo>
                  <a:pt x="967466" y="1799127"/>
                </a:lnTo>
                <a:lnTo>
                  <a:pt x="963030" y="1802657"/>
                </a:lnTo>
                <a:lnTo>
                  <a:pt x="957644" y="1805866"/>
                </a:lnTo>
                <a:lnTo>
                  <a:pt x="952574" y="1808433"/>
                </a:lnTo>
                <a:lnTo>
                  <a:pt x="947188" y="1810358"/>
                </a:lnTo>
                <a:lnTo>
                  <a:pt x="941485" y="1811641"/>
                </a:lnTo>
                <a:lnTo>
                  <a:pt x="935464" y="1812604"/>
                </a:lnTo>
                <a:lnTo>
                  <a:pt x="929444" y="1812925"/>
                </a:lnTo>
                <a:lnTo>
                  <a:pt x="429455" y="1812925"/>
                </a:lnTo>
                <a:lnTo>
                  <a:pt x="423435" y="1812604"/>
                </a:lnTo>
                <a:lnTo>
                  <a:pt x="417414" y="1811641"/>
                </a:lnTo>
                <a:lnTo>
                  <a:pt x="411711" y="1810358"/>
                </a:lnTo>
                <a:lnTo>
                  <a:pt x="406325" y="1808433"/>
                </a:lnTo>
                <a:lnTo>
                  <a:pt x="401255" y="1805866"/>
                </a:lnTo>
                <a:lnTo>
                  <a:pt x="396185" y="1802657"/>
                </a:lnTo>
                <a:lnTo>
                  <a:pt x="391433" y="1799127"/>
                </a:lnTo>
                <a:lnTo>
                  <a:pt x="387314" y="1795598"/>
                </a:lnTo>
                <a:lnTo>
                  <a:pt x="383511" y="1791426"/>
                </a:lnTo>
                <a:lnTo>
                  <a:pt x="380026" y="1786292"/>
                </a:lnTo>
                <a:lnTo>
                  <a:pt x="377174" y="1781479"/>
                </a:lnTo>
                <a:lnTo>
                  <a:pt x="374323" y="1776024"/>
                </a:lnTo>
                <a:lnTo>
                  <a:pt x="372422" y="1770569"/>
                </a:lnTo>
                <a:lnTo>
                  <a:pt x="370837" y="1764793"/>
                </a:lnTo>
                <a:lnTo>
                  <a:pt x="370204" y="1759017"/>
                </a:lnTo>
                <a:lnTo>
                  <a:pt x="369887" y="1752600"/>
                </a:lnTo>
                <a:lnTo>
                  <a:pt x="370204" y="1746503"/>
                </a:lnTo>
                <a:lnTo>
                  <a:pt x="370837" y="1740407"/>
                </a:lnTo>
                <a:lnTo>
                  <a:pt x="372422" y="1734631"/>
                </a:lnTo>
                <a:lnTo>
                  <a:pt x="374323" y="1729176"/>
                </a:lnTo>
                <a:lnTo>
                  <a:pt x="377174" y="1724042"/>
                </a:lnTo>
                <a:lnTo>
                  <a:pt x="380026" y="1718908"/>
                </a:lnTo>
                <a:lnTo>
                  <a:pt x="383511" y="1714095"/>
                </a:lnTo>
                <a:lnTo>
                  <a:pt x="387314" y="1709923"/>
                </a:lnTo>
                <a:lnTo>
                  <a:pt x="391433" y="1706073"/>
                </a:lnTo>
                <a:lnTo>
                  <a:pt x="396185" y="1702543"/>
                </a:lnTo>
                <a:lnTo>
                  <a:pt x="401255" y="1699655"/>
                </a:lnTo>
                <a:lnTo>
                  <a:pt x="406325" y="1697088"/>
                </a:lnTo>
                <a:lnTo>
                  <a:pt x="411711" y="1694842"/>
                </a:lnTo>
                <a:lnTo>
                  <a:pt x="417414" y="1693238"/>
                </a:lnTo>
                <a:lnTo>
                  <a:pt x="423435" y="1692596"/>
                </a:lnTo>
                <a:lnTo>
                  <a:pt x="429455" y="1692275"/>
                </a:lnTo>
                <a:close/>
                <a:moveTo>
                  <a:pt x="1217103" y="1013330"/>
                </a:moveTo>
                <a:lnTo>
                  <a:pt x="1217023" y="1014521"/>
                </a:lnTo>
                <a:lnTo>
                  <a:pt x="1216389" y="1018965"/>
                </a:lnTo>
                <a:lnTo>
                  <a:pt x="1215437" y="1022139"/>
                </a:lnTo>
                <a:lnTo>
                  <a:pt x="1214802" y="1023409"/>
                </a:lnTo>
                <a:lnTo>
                  <a:pt x="1214167" y="1024361"/>
                </a:lnTo>
                <a:lnTo>
                  <a:pt x="1213850" y="1024679"/>
                </a:lnTo>
                <a:lnTo>
                  <a:pt x="1212263" y="1027536"/>
                </a:lnTo>
                <a:lnTo>
                  <a:pt x="1210676" y="1029440"/>
                </a:lnTo>
                <a:lnTo>
                  <a:pt x="1213215" y="1024996"/>
                </a:lnTo>
                <a:lnTo>
                  <a:pt x="1215119" y="1020870"/>
                </a:lnTo>
                <a:lnTo>
                  <a:pt x="1216389" y="1017378"/>
                </a:lnTo>
                <a:lnTo>
                  <a:pt x="1217023" y="1013886"/>
                </a:lnTo>
                <a:lnTo>
                  <a:pt x="1217103" y="1013330"/>
                </a:lnTo>
                <a:close/>
                <a:moveTo>
                  <a:pt x="1217341" y="1009442"/>
                </a:moveTo>
                <a:lnTo>
                  <a:pt x="1217658" y="1010077"/>
                </a:lnTo>
                <a:lnTo>
                  <a:pt x="1217341" y="1011664"/>
                </a:lnTo>
                <a:lnTo>
                  <a:pt x="1217103" y="1013330"/>
                </a:lnTo>
                <a:lnTo>
                  <a:pt x="1217341" y="1009760"/>
                </a:lnTo>
                <a:lnTo>
                  <a:pt x="1217341" y="1009442"/>
                </a:lnTo>
                <a:close/>
                <a:moveTo>
                  <a:pt x="1162712" y="1009170"/>
                </a:moveTo>
                <a:lnTo>
                  <a:pt x="1162440" y="1013251"/>
                </a:lnTo>
                <a:lnTo>
                  <a:pt x="1162440" y="1012934"/>
                </a:lnTo>
                <a:lnTo>
                  <a:pt x="1162440" y="1011347"/>
                </a:lnTo>
                <a:lnTo>
                  <a:pt x="1162712" y="1009170"/>
                </a:lnTo>
                <a:close/>
                <a:moveTo>
                  <a:pt x="1167137" y="996491"/>
                </a:moveTo>
                <a:lnTo>
                  <a:pt x="1166565" y="997380"/>
                </a:lnTo>
                <a:lnTo>
                  <a:pt x="1164661" y="1001506"/>
                </a:lnTo>
                <a:lnTo>
                  <a:pt x="1163392" y="1005633"/>
                </a:lnTo>
                <a:lnTo>
                  <a:pt x="1162757" y="1008807"/>
                </a:lnTo>
                <a:lnTo>
                  <a:pt x="1162712" y="1009170"/>
                </a:lnTo>
                <a:lnTo>
                  <a:pt x="1162757" y="1008490"/>
                </a:lnTo>
                <a:lnTo>
                  <a:pt x="1163392" y="1004681"/>
                </a:lnTo>
                <a:lnTo>
                  <a:pt x="1164344" y="1001189"/>
                </a:lnTo>
                <a:lnTo>
                  <a:pt x="1164767" y="1000448"/>
                </a:lnTo>
                <a:lnTo>
                  <a:pt x="1164979" y="1000237"/>
                </a:lnTo>
                <a:lnTo>
                  <a:pt x="1164979" y="1000078"/>
                </a:lnTo>
                <a:lnTo>
                  <a:pt x="1165613" y="998967"/>
                </a:lnTo>
                <a:lnTo>
                  <a:pt x="1166089" y="998015"/>
                </a:lnTo>
                <a:lnTo>
                  <a:pt x="1166756" y="996872"/>
                </a:lnTo>
                <a:lnTo>
                  <a:pt x="1167137" y="996491"/>
                </a:lnTo>
                <a:close/>
                <a:moveTo>
                  <a:pt x="1167517" y="995899"/>
                </a:moveTo>
                <a:lnTo>
                  <a:pt x="1167517" y="996110"/>
                </a:lnTo>
                <a:lnTo>
                  <a:pt x="1167137" y="996491"/>
                </a:lnTo>
                <a:lnTo>
                  <a:pt x="1167517" y="995899"/>
                </a:lnTo>
                <a:close/>
                <a:moveTo>
                  <a:pt x="701019" y="65088"/>
                </a:moveTo>
                <a:lnTo>
                  <a:pt x="686421" y="65405"/>
                </a:lnTo>
                <a:lnTo>
                  <a:pt x="671823" y="66358"/>
                </a:lnTo>
                <a:lnTo>
                  <a:pt x="657225" y="67310"/>
                </a:lnTo>
                <a:lnTo>
                  <a:pt x="671823" y="68897"/>
                </a:lnTo>
                <a:lnTo>
                  <a:pt x="686104" y="70484"/>
                </a:lnTo>
                <a:lnTo>
                  <a:pt x="700384" y="72389"/>
                </a:lnTo>
                <a:lnTo>
                  <a:pt x="714982" y="74611"/>
                </a:lnTo>
                <a:lnTo>
                  <a:pt x="729263" y="77468"/>
                </a:lnTo>
                <a:lnTo>
                  <a:pt x="743226" y="80325"/>
                </a:lnTo>
                <a:lnTo>
                  <a:pt x="757189" y="83499"/>
                </a:lnTo>
                <a:lnTo>
                  <a:pt x="771152" y="86673"/>
                </a:lnTo>
                <a:lnTo>
                  <a:pt x="785433" y="90800"/>
                </a:lnTo>
                <a:lnTo>
                  <a:pt x="799079" y="94609"/>
                </a:lnTo>
                <a:lnTo>
                  <a:pt x="812725" y="98736"/>
                </a:lnTo>
                <a:lnTo>
                  <a:pt x="826053" y="103497"/>
                </a:lnTo>
                <a:lnTo>
                  <a:pt x="839382" y="108259"/>
                </a:lnTo>
                <a:lnTo>
                  <a:pt x="852710" y="113655"/>
                </a:lnTo>
                <a:lnTo>
                  <a:pt x="865721" y="119051"/>
                </a:lnTo>
                <a:lnTo>
                  <a:pt x="878733" y="125082"/>
                </a:lnTo>
                <a:lnTo>
                  <a:pt x="892061" y="130796"/>
                </a:lnTo>
                <a:lnTo>
                  <a:pt x="904755" y="137462"/>
                </a:lnTo>
                <a:lnTo>
                  <a:pt x="917131" y="143811"/>
                </a:lnTo>
                <a:lnTo>
                  <a:pt x="929508" y="150794"/>
                </a:lnTo>
                <a:lnTo>
                  <a:pt x="941884" y="157778"/>
                </a:lnTo>
                <a:lnTo>
                  <a:pt x="953944" y="165078"/>
                </a:lnTo>
                <a:lnTo>
                  <a:pt x="965685" y="173014"/>
                </a:lnTo>
                <a:lnTo>
                  <a:pt x="977427" y="180633"/>
                </a:lnTo>
                <a:lnTo>
                  <a:pt x="988852" y="188886"/>
                </a:lnTo>
                <a:lnTo>
                  <a:pt x="1000276" y="197139"/>
                </a:lnTo>
                <a:lnTo>
                  <a:pt x="1011383" y="206027"/>
                </a:lnTo>
                <a:lnTo>
                  <a:pt x="1022173" y="214598"/>
                </a:lnTo>
                <a:lnTo>
                  <a:pt x="1032963" y="223803"/>
                </a:lnTo>
                <a:lnTo>
                  <a:pt x="1043118" y="233008"/>
                </a:lnTo>
                <a:lnTo>
                  <a:pt x="1053590" y="242531"/>
                </a:lnTo>
                <a:lnTo>
                  <a:pt x="1063428" y="252054"/>
                </a:lnTo>
                <a:lnTo>
                  <a:pt x="1073266" y="262212"/>
                </a:lnTo>
                <a:lnTo>
                  <a:pt x="1083103" y="272370"/>
                </a:lnTo>
                <a:lnTo>
                  <a:pt x="1092306" y="282845"/>
                </a:lnTo>
                <a:lnTo>
                  <a:pt x="1101192" y="293320"/>
                </a:lnTo>
                <a:lnTo>
                  <a:pt x="1110078" y="304113"/>
                </a:lnTo>
                <a:lnTo>
                  <a:pt x="1118963" y="315223"/>
                </a:lnTo>
                <a:lnTo>
                  <a:pt x="1127214" y="326333"/>
                </a:lnTo>
                <a:lnTo>
                  <a:pt x="1135148" y="337760"/>
                </a:lnTo>
                <a:lnTo>
                  <a:pt x="1143082" y="349188"/>
                </a:lnTo>
                <a:lnTo>
                  <a:pt x="1151015" y="360615"/>
                </a:lnTo>
                <a:lnTo>
                  <a:pt x="1157997" y="372360"/>
                </a:lnTo>
                <a:lnTo>
                  <a:pt x="1165296" y="384423"/>
                </a:lnTo>
                <a:lnTo>
                  <a:pt x="1171960" y="396485"/>
                </a:lnTo>
                <a:lnTo>
                  <a:pt x="1178625" y="408865"/>
                </a:lnTo>
                <a:lnTo>
                  <a:pt x="1184971" y="421244"/>
                </a:lnTo>
                <a:lnTo>
                  <a:pt x="1190684" y="433624"/>
                </a:lnTo>
                <a:lnTo>
                  <a:pt x="1196713" y="446321"/>
                </a:lnTo>
                <a:lnTo>
                  <a:pt x="1201791" y="459019"/>
                </a:lnTo>
                <a:lnTo>
                  <a:pt x="1206868" y="471716"/>
                </a:lnTo>
                <a:lnTo>
                  <a:pt x="1211629" y="484730"/>
                </a:lnTo>
                <a:lnTo>
                  <a:pt x="1216071" y="497745"/>
                </a:lnTo>
                <a:lnTo>
                  <a:pt x="1220514" y="511077"/>
                </a:lnTo>
                <a:lnTo>
                  <a:pt x="1224322" y="524409"/>
                </a:lnTo>
                <a:lnTo>
                  <a:pt x="1227813" y="537741"/>
                </a:lnTo>
                <a:lnTo>
                  <a:pt x="1230987" y="551073"/>
                </a:lnTo>
                <a:lnTo>
                  <a:pt x="1234160" y="564405"/>
                </a:lnTo>
                <a:lnTo>
                  <a:pt x="1237016" y="578055"/>
                </a:lnTo>
                <a:lnTo>
                  <a:pt x="1239238" y="591704"/>
                </a:lnTo>
                <a:lnTo>
                  <a:pt x="1241142" y="605671"/>
                </a:lnTo>
                <a:lnTo>
                  <a:pt x="1243046" y="619321"/>
                </a:lnTo>
                <a:lnTo>
                  <a:pt x="1244633" y="632970"/>
                </a:lnTo>
                <a:lnTo>
                  <a:pt x="1245902" y="646620"/>
                </a:lnTo>
                <a:lnTo>
                  <a:pt x="1246537" y="660269"/>
                </a:lnTo>
                <a:lnTo>
                  <a:pt x="1247171" y="674236"/>
                </a:lnTo>
                <a:lnTo>
                  <a:pt x="1247489" y="688203"/>
                </a:lnTo>
                <a:lnTo>
                  <a:pt x="1247171" y="701852"/>
                </a:lnTo>
                <a:lnTo>
                  <a:pt x="1246854" y="715819"/>
                </a:lnTo>
                <a:lnTo>
                  <a:pt x="1246219" y="729469"/>
                </a:lnTo>
                <a:lnTo>
                  <a:pt x="1245267" y="743118"/>
                </a:lnTo>
                <a:lnTo>
                  <a:pt x="1243998" y="756768"/>
                </a:lnTo>
                <a:lnTo>
                  <a:pt x="1242094" y="771052"/>
                </a:lnTo>
                <a:lnTo>
                  <a:pt x="1240190" y="784702"/>
                </a:lnTo>
                <a:lnTo>
                  <a:pt x="1237968" y="798034"/>
                </a:lnTo>
                <a:lnTo>
                  <a:pt x="1235747" y="811683"/>
                </a:lnTo>
                <a:lnTo>
                  <a:pt x="1232891" y="825333"/>
                </a:lnTo>
                <a:lnTo>
                  <a:pt x="1229400" y="838665"/>
                </a:lnTo>
                <a:lnTo>
                  <a:pt x="1226226" y="852314"/>
                </a:lnTo>
                <a:lnTo>
                  <a:pt x="1222418" y="865646"/>
                </a:lnTo>
                <a:lnTo>
                  <a:pt x="1218293" y="878661"/>
                </a:lnTo>
                <a:lnTo>
                  <a:pt x="1214167" y="891993"/>
                </a:lnTo>
                <a:lnTo>
                  <a:pt x="1209407" y="905008"/>
                </a:lnTo>
                <a:lnTo>
                  <a:pt x="1204330" y="918022"/>
                </a:lnTo>
                <a:lnTo>
                  <a:pt x="1199252" y="930720"/>
                </a:lnTo>
                <a:lnTo>
                  <a:pt x="1193540" y="943417"/>
                </a:lnTo>
                <a:lnTo>
                  <a:pt x="1187828" y="956114"/>
                </a:lnTo>
                <a:lnTo>
                  <a:pt x="1181481" y="968811"/>
                </a:lnTo>
                <a:lnTo>
                  <a:pt x="1175451" y="981191"/>
                </a:lnTo>
                <a:lnTo>
                  <a:pt x="1168469" y="993253"/>
                </a:lnTo>
                <a:lnTo>
                  <a:pt x="1167094" y="996004"/>
                </a:lnTo>
                <a:lnTo>
                  <a:pt x="1166565" y="996745"/>
                </a:lnTo>
                <a:lnTo>
                  <a:pt x="1166883" y="996428"/>
                </a:lnTo>
                <a:lnTo>
                  <a:pt x="1167094" y="996004"/>
                </a:lnTo>
                <a:lnTo>
                  <a:pt x="1168152" y="994523"/>
                </a:lnTo>
                <a:lnTo>
                  <a:pt x="1169422" y="992936"/>
                </a:lnTo>
                <a:lnTo>
                  <a:pt x="1167517" y="995899"/>
                </a:lnTo>
                <a:lnTo>
                  <a:pt x="1167517" y="995793"/>
                </a:lnTo>
                <a:lnTo>
                  <a:pt x="1167200" y="996110"/>
                </a:lnTo>
                <a:lnTo>
                  <a:pt x="1166756" y="996872"/>
                </a:lnTo>
                <a:lnTo>
                  <a:pt x="1166565" y="997062"/>
                </a:lnTo>
                <a:lnTo>
                  <a:pt x="1166089" y="998015"/>
                </a:lnTo>
                <a:lnTo>
                  <a:pt x="1164979" y="999919"/>
                </a:lnTo>
                <a:lnTo>
                  <a:pt x="1164979" y="1000078"/>
                </a:lnTo>
                <a:lnTo>
                  <a:pt x="1164767" y="1000448"/>
                </a:lnTo>
                <a:lnTo>
                  <a:pt x="1164344" y="1000872"/>
                </a:lnTo>
                <a:lnTo>
                  <a:pt x="1161488" y="1007220"/>
                </a:lnTo>
                <a:lnTo>
                  <a:pt x="1155141" y="1019282"/>
                </a:lnTo>
                <a:lnTo>
                  <a:pt x="1148159" y="1031345"/>
                </a:lnTo>
                <a:lnTo>
                  <a:pt x="1141495" y="1043407"/>
                </a:lnTo>
                <a:lnTo>
                  <a:pt x="1133879" y="1055152"/>
                </a:lnTo>
                <a:lnTo>
                  <a:pt x="1126262" y="1066897"/>
                </a:lnTo>
                <a:lnTo>
                  <a:pt x="1118329" y="1078959"/>
                </a:lnTo>
                <a:lnTo>
                  <a:pt x="1109760" y="1090704"/>
                </a:lnTo>
                <a:lnTo>
                  <a:pt x="1093258" y="1114194"/>
                </a:lnTo>
                <a:lnTo>
                  <a:pt x="1076439" y="1138319"/>
                </a:lnTo>
                <a:lnTo>
                  <a:pt x="1068188" y="1150698"/>
                </a:lnTo>
                <a:lnTo>
                  <a:pt x="1059937" y="1163396"/>
                </a:lnTo>
                <a:lnTo>
                  <a:pt x="1052003" y="1175775"/>
                </a:lnTo>
                <a:lnTo>
                  <a:pt x="1044704" y="1188790"/>
                </a:lnTo>
                <a:lnTo>
                  <a:pt x="1037088" y="1201805"/>
                </a:lnTo>
                <a:lnTo>
                  <a:pt x="1029789" y="1214819"/>
                </a:lnTo>
                <a:lnTo>
                  <a:pt x="1023125" y="1228786"/>
                </a:lnTo>
                <a:lnTo>
                  <a:pt x="1016461" y="1242118"/>
                </a:lnTo>
                <a:lnTo>
                  <a:pt x="1010748" y="1256085"/>
                </a:lnTo>
                <a:lnTo>
                  <a:pt x="1005036" y="1269735"/>
                </a:lnTo>
                <a:lnTo>
                  <a:pt x="999959" y="1284019"/>
                </a:lnTo>
                <a:lnTo>
                  <a:pt x="995199" y="1298621"/>
                </a:lnTo>
                <a:lnTo>
                  <a:pt x="991073" y="1312905"/>
                </a:lnTo>
                <a:lnTo>
                  <a:pt x="987265" y="1327189"/>
                </a:lnTo>
                <a:lnTo>
                  <a:pt x="983774" y="1341791"/>
                </a:lnTo>
                <a:lnTo>
                  <a:pt x="980918" y="1356393"/>
                </a:lnTo>
                <a:lnTo>
                  <a:pt x="978379" y="1370995"/>
                </a:lnTo>
                <a:lnTo>
                  <a:pt x="976475" y="1385597"/>
                </a:lnTo>
                <a:lnTo>
                  <a:pt x="974888" y="1400198"/>
                </a:lnTo>
                <a:lnTo>
                  <a:pt x="973619" y="1415118"/>
                </a:lnTo>
                <a:lnTo>
                  <a:pt x="972350" y="1430037"/>
                </a:lnTo>
                <a:lnTo>
                  <a:pt x="972032" y="1444639"/>
                </a:lnTo>
                <a:lnTo>
                  <a:pt x="971715" y="1459240"/>
                </a:lnTo>
                <a:lnTo>
                  <a:pt x="972032" y="1474160"/>
                </a:lnTo>
                <a:lnTo>
                  <a:pt x="972667" y="1488761"/>
                </a:lnTo>
                <a:lnTo>
                  <a:pt x="973619" y="1503363"/>
                </a:lnTo>
                <a:lnTo>
                  <a:pt x="975523" y="1488761"/>
                </a:lnTo>
                <a:lnTo>
                  <a:pt x="977110" y="1474477"/>
                </a:lnTo>
                <a:lnTo>
                  <a:pt x="979331" y="1459875"/>
                </a:lnTo>
                <a:lnTo>
                  <a:pt x="981553" y="1445591"/>
                </a:lnTo>
                <a:lnTo>
                  <a:pt x="984091" y="1431306"/>
                </a:lnTo>
                <a:lnTo>
                  <a:pt x="987265" y="1417022"/>
                </a:lnTo>
                <a:lnTo>
                  <a:pt x="990438" y="1402738"/>
                </a:lnTo>
                <a:lnTo>
                  <a:pt x="993929" y="1389088"/>
                </a:lnTo>
                <a:lnTo>
                  <a:pt x="997737" y="1375121"/>
                </a:lnTo>
                <a:lnTo>
                  <a:pt x="1001863" y="1361472"/>
                </a:lnTo>
                <a:lnTo>
                  <a:pt x="1005988" y="1347822"/>
                </a:lnTo>
                <a:lnTo>
                  <a:pt x="1011066" y="1334490"/>
                </a:lnTo>
                <a:lnTo>
                  <a:pt x="1016143" y="1321476"/>
                </a:lnTo>
                <a:lnTo>
                  <a:pt x="1021856" y="1308144"/>
                </a:lnTo>
                <a:lnTo>
                  <a:pt x="1027568" y="1295129"/>
                </a:lnTo>
                <a:lnTo>
                  <a:pt x="1033915" y="1282432"/>
                </a:lnTo>
                <a:lnTo>
                  <a:pt x="1040262" y="1269735"/>
                </a:lnTo>
                <a:lnTo>
                  <a:pt x="1047243" y="1257672"/>
                </a:lnTo>
                <a:lnTo>
                  <a:pt x="1054225" y="1245293"/>
                </a:lnTo>
                <a:lnTo>
                  <a:pt x="1061841" y="1233548"/>
                </a:lnTo>
                <a:lnTo>
                  <a:pt x="1069775" y="1221803"/>
                </a:lnTo>
                <a:lnTo>
                  <a:pt x="1077391" y="1210058"/>
                </a:lnTo>
                <a:lnTo>
                  <a:pt x="1085959" y="1198630"/>
                </a:lnTo>
                <a:lnTo>
                  <a:pt x="1094528" y="1187203"/>
                </a:lnTo>
                <a:lnTo>
                  <a:pt x="1111982" y="1164665"/>
                </a:lnTo>
                <a:lnTo>
                  <a:pt x="1130071" y="1142128"/>
                </a:lnTo>
                <a:lnTo>
                  <a:pt x="1148477" y="1119273"/>
                </a:lnTo>
                <a:lnTo>
                  <a:pt x="1166883" y="1096100"/>
                </a:lnTo>
                <a:lnTo>
                  <a:pt x="1175768" y="1084038"/>
                </a:lnTo>
                <a:lnTo>
                  <a:pt x="1184971" y="1071658"/>
                </a:lnTo>
                <a:lnTo>
                  <a:pt x="1193222" y="1059279"/>
                </a:lnTo>
                <a:lnTo>
                  <a:pt x="1201473" y="1046264"/>
                </a:lnTo>
                <a:lnTo>
                  <a:pt x="1205599" y="1039915"/>
                </a:lnTo>
                <a:lnTo>
                  <a:pt x="1209724" y="1032932"/>
                </a:lnTo>
                <a:lnTo>
                  <a:pt x="1212263" y="1027853"/>
                </a:lnTo>
                <a:lnTo>
                  <a:pt x="1213215" y="1026583"/>
                </a:lnTo>
                <a:lnTo>
                  <a:pt x="1213850" y="1025314"/>
                </a:lnTo>
                <a:lnTo>
                  <a:pt x="1213215" y="1025948"/>
                </a:lnTo>
                <a:lnTo>
                  <a:pt x="1213850" y="1024679"/>
                </a:lnTo>
                <a:lnTo>
                  <a:pt x="1213850" y="1025313"/>
                </a:lnTo>
                <a:lnTo>
                  <a:pt x="1214167" y="1024679"/>
                </a:lnTo>
                <a:lnTo>
                  <a:pt x="1214802" y="1023409"/>
                </a:lnTo>
                <a:lnTo>
                  <a:pt x="1216071" y="1021504"/>
                </a:lnTo>
                <a:lnTo>
                  <a:pt x="1224005" y="1008490"/>
                </a:lnTo>
                <a:lnTo>
                  <a:pt x="1231939" y="995475"/>
                </a:lnTo>
                <a:lnTo>
                  <a:pt x="1238920" y="982143"/>
                </a:lnTo>
                <a:lnTo>
                  <a:pt x="1245902" y="968176"/>
                </a:lnTo>
                <a:lnTo>
                  <a:pt x="1252566" y="954527"/>
                </a:lnTo>
                <a:lnTo>
                  <a:pt x="1258913" y="940560"/>
                </a:lnTo>
                <a:lnTo>
                  <a:pt x="1264625" y="926593"/>
                </a:lnTo>
                <a:lnTo>
                  <a:pt x="1270338" y="912626"/>
                </a:lnTo>
                <a:lnTo>
                  <a:pt x="1275732" y="898342"/>
                </a:lnTo>
                <a:lnTo>
                  <a:pt x="1280810" y="883422"/>
                </a:lnTo>
                <a:lnTo>
                  <a:pt x="1285253" y="869138"/>
                </a:lnTo>
                <a:lnTo>
                  <a:pt x="1289378" y="854219"/>
                </a:lnTo>
                <a:lnTo>
                  <a:pt x="1293186" y="839300"/>
                </a:lnTo>
                <a:lnTo>
                  <a:pt x="1296677" y="824380"/>
                </a:lnTo>
                <a:lnTo>
                  <a:pt x="1299533" y="809461"/>
                </a:lnTo>
                <a:lnTo>
                  <a:pt x="1302707" y="794542"/>
                </a:lnTo>
                <a:lnTo>
                  <a:pt x="1304928" y="779305"/>
                </a:lnTo>
                <a:lnTo>
                  <a:pt x="1306832" y="764069"/>
                </a:lnTo>
                <a:lnTo>
                  <a:pt x="1308419" y="749150"/>
                </a:lnTo>
                <a:lnTo>
                  <a:pt x="1309688" y="733596"/>
                </a:lnTo>
                <a:lnTo>
                  <a:pt x="1310640" y="718359"/>
                </a:lnTo>
                <a:lnTo>
                  <a:pt x="1311275" y="703122"/>
                </a:lnTo>
                <a:lnTo>
                  <a:pt x="1311275" y="687886"/>
                </a:lnTo>
                <a:lnTo>
                  <a:pt x="1311275" y="672331"/>
                </a:lnTo>
                <a:lnTo>
                  <a:pt x="1310640" y="657412"/>
                </a:lnTo>
                <a:lnTo>
                  <a:pt x="1309688" y="642176"/>
                </a:lnTo>
                <a:lnTo>
                  <a:pt x="1308419" y="626622"/>
                </a:lnTo>
                <a:lnTo>
                  <a:pt x="1306832" y="611385"/>
                </a:lnTo>
                <a:lnTo>
                  <a:pt x="1304928" y="596466"/>
                </a:lnTo>
                <a:lnTo>
                  <a:pt x="1302707" y="580912"/>
                </a:lnTo>
                <a:lnTo>
                  <a:pt x="1299533" y="565992"/>
                </a:lnTo>
                <a:lnTo>
                  <a:pt x="1296677" y="551073"/>
                </a:lnTo>
                <a:lnTo>
                  <a:pt x="1293186" y="536154"/>
                </a:lnTo>
                <a:lnTo>
                  <a:pt x="1289061" y="521235"/>
                </a:lnTo>
                <a:lnTo>
                  <a:pt x="1284935" y="506633"/>
                </a:lnTo>
                <a:lnTo>
                  <a:pt x="1280493" y="492031"/>
                </a:lnTo>
                <a:lnTo>
                  <a:pt x="1275415" y="477747"/>
                </a:lnTo>
                <a:lnTo>
                  <a:pt x="1270338" y="463145"/>
                </a:lnTo>
                <a:lnTo>
                  <a:pt x="1264625" y="448861"/>
                </a:lnTo>
                <a:lnTo>
                  <a:pt x="1258913" y="434894"/>
                </a:lnTo>
                <a:lnTo>
                  <a:pt x="1252249" y="420927"/>
                </a:lnTo>
                <a:lnTo>
                  <a:pt x="1245902" y="407278"/>
                </a:lnTo>
                <a:lnTo>
                  <a:pt x="1238603" y="393628"/>
                </a:lnTo>
                <a:lnTo>
                  <a:pt x="1231304" y="379979"/>
                </a:lnTo>
                <a:lnTo>
                  <a:pt x="1224005" y="366646"/>
                </a:lnTo>
                <a:lnTo>
                  <a:pt x="1215754" y="353632"/>
                </a:lnTo>
                <a:lnTo>
                  <a:pt x="1207503" y="340935"/>
                </a:lnTo>
                <a:lnTo>
                  <a:pt x="1199252" y="328237"/>
                </a:lnTo>
                <a:lnTo>
                  <a:pt x="1190366" y="315858"/>
                </a:lnTo>
                <a:lnTo>
                  <a:pt x="1181163" y="303795"/>
                </a:lnTo>
                <a:lnTo>
                  <a:pt x="1171643" y="291733"/>
                </a:lnTo>
                <a:lnTo>
                  <a:pt x="1162123" y="280306"/>
                </a:lnTo>
                <a:lnTo>
                  <a:pt x="1151967" y="268561"/>
                </a:lnTo>
                <a:lnTo>
                  <a:pt x="1141812" y="257451"/>
                </a:lnTo>
                <a:lnTo>
                  <a:pt x="1131023" y="246658"/>
                </a:lnTo>
                <a:lnTo>
                  <a:pt x="1120233" y="235865"/>
                </a:lnTo>
                <a:lnTo>
                  <a:pt x="1109126" y="225390"/>
                </a:lnTo>
                <a:lnTo>
                  <a:pt x="1097701" y="215232"/>
                </a:lnTo>
                <a:lnTo>
                  <a:pt x="1086277" y="205709"/>
                </a:lnTo>
                <a:lnTo>
                  <a:pt x="1074535" y="196187"/>
                </a:lnTo>
                <a:lnTo>
                  <a:pt x="1062476" y="186664"/>
                </a:lnTo>
                <a:lnTo>
                  <a:pt x="1050417" y="177776"/>
                </a:lnTo>
                <a:lnTo>
                  <a:pt x="1038040" y="168888"/>
                </a:lnTo>
                <a:lnTo>
                  <a:pt x="1025664" y="160952"/>
                </a:lnTo>
                <a:lnTo>
                  <a:pt x="1012653" y="152699"/>
                </a:lnTo>
                <a:lnTo>
                  <a:pt x="999959" y="145080"/>
                </a:lnTo>
                <a:lnTo>
                  <a:pt x="986630" y="137779"/>
                </a:lnTo>
                <a:lnTo>
                  <a:pt x="973619" y="130479"/>
                </a:lnTo>
                <a:lnTo>
                  <a:pt x="959656" y="124130"/>
                </a:lnTo>
                <a:lnTo>
                  <a:pt x="946327" y="117464"/>
                </a:lnTo>
                <a:lnTo>
                  <a:pt x="932364" y="111750"/>
                </a:lnTo>
                <a:lnTo>
                  <a:pt x="918718" y="105719"/>
                </a:lnTo>
                <a:lnTo>
                  <a:pt x="904755" y="100640"/>
                </a:lnTo>
                <a:lnTo>
                  <a:pt x="890474" y="95561"/>
                </a:lnTo>
                <a:lnTo>
                  <a:pt x="876194" y="91117"/>
                </a:lnTo>
                <a:lnTo>
                  <a:pt x="861913" y="86673"/>
                </a:lnTo>
                <a:lnTo>
                  <a:pt x="847633" y="82864"/>
                </a:lnTo>
                <a:lnTo>
                  <a:pt x="833352" y="79690"/>
                </a:lnTo>
                <a:lnTo>
                  <a:pt x="818437" y="76516"/>
                </a:lnTo>
                <a:lnTo>
                  <a:pt x="803839" y="73659"/>
                </a:lnTo>
                <a:lnTo>
                  <a:pt x="789241" y="71437"/>
                </a:lnTo>
                <a:lnTo>
                  <a:pt x="774643" y="69215"/>
                </a:lnTo>
                <a:lnTo>
                  <a:pt x="759728" y="67627"/>
                </a:lnTo>
                <a:lnTo>
                  <a:pt x="745130" y="66675"/>
                </a:lnTo>
                <a:lnTo>
                  <a:pt x="730532" y="65723"/>
                </a:lnTo>
                <a:lnTo>
                  <a:pt x="715934" y="65405"/>
                </a:lnTo>
                <a:lnTo>
                  <a:pt x="701019" y="65088"/>
                </a:lnTo>
                <a:close/>
                <a:moveTo>
                  <a:pt x="679609" y="0"/>
                </a:moveTo>
                <a:lnTo>
                  <a:pt x="696766" y="318"/>
                </a:lnTo>
                <a:lnTo>
                  <a:pt x="714241" y="953"/>
                </a:lnTo>
                <a:lnTo>
                  <a:pt x="731715" y="2223"/>
                </a:lnTo>
                <a:lnTo>
                  <a:pt x="748555" y="3493"/>
                </a:lnTo>
                <a:lnTo>
                  <a:pt x="766030" y="5399"/>
                </a:lnTo>
                <a:lnTo>
                  <a:pt x="782551" y="7939"/>
                </a:lnTo>
                <a:lnTo>
                  <a:pt x="799708" y="10797"/>
                </a:lnTo>
                <a:lnTo>
                  <a:pt x="816230" y="13973"/>
                </a:lnTo>
                <a:lnTo>
                  <a:pt x="833069" y="17784"/>
                </a:lnTo>
                <a:lnTo>
                  <a:pt x="849273" y="21594"/>
                </a:lnTo>
                <a:lnTo>
                  <a:pt x="865159" y="25723"/>
                </a:lnTo>
                <a:lnTo>
                  <a:pt x="881363" y="30804"/>
                </a:lnTo>
                <a:lnTo>
                  <a:pt x="897249" y="35885"/>
                </a:lnTo>
                <a:lnTo>
                  <a:pt x="912817" y="41601"/>
                </a:lnTo>
                <a:lnTo>
                  <a:pt x="928704" y="47317"/>
                </a:lnTo>
                <a:lnTo>
                  <a:pt x="943954" y="53668"/>
                </a:lnTo>
                <a:lnTo>
                  <a:pt x="958887" y="60019"/>
                </a:lnTo>
                <a:lnTo>
                  <a:pt x="974138" y="67323"/>
                </a:lnTo>
                <a:lnTo>
                  <a:pt x="988753" y="74310"/>
                </a:lnTo>
                <a:lnTo>
                  <a:pt x="1003051" y="82249"/>
                </a:lnTo>
                <a:lnTo>
                  <a:pt x="1017348" y="90188"/>
                </a:lnTo>
                <a:lnTo>
                  <a:pt x="1031646" y="98444"/>
                </a:lnTo>
                <a:lnTo>
                  <a:pt x="1045626" y="107019"/>
                </a:lnTo>
                <a:lnTo>
                  <a:pt x="1059288" y="116228"/>
                </a:lnTo>
                <a:lnTo>
                  <a:pt x="1072632" y="125437"/>
                </a:lnTo>
                <a:lnTo>
                  <a:pt x="1085976" y="135282"/>
                </a:lnTo>
                <a:lnTo>
                  <a:pt x="1098685" y="144808"/>
                </a:lnTo>
                <a:lnTo>
                  <a:pt x="1111394" y="155288"/>
                </a:lnTo>
                <a:lnTo>
                  <a:pt x="1123785" y="165768"/>
                </a:lnTo>
                <a:lnTo>
                  <a:pt x="1136177" y="176565"/>
                </a:lnTo>
                <a:lnTo>
                  <a:pt x="1147932" y="187679"/>
                </a:lnTo>
                <a:lnTo>
                  <a:pt x="1159688" y="199112"/>
                </a:lnTo>
                <a:lnTo>
                  <a:pt x="1171126" y="210861"/>
                </a:lnTo>
                <a:lnTo>
                  <a:pt x="1182246" y="222611"/>
                </a:lnTo>
                <a:lnTo>
                  <a:pt x="1193049" y="234996"/>
                </a:lnTo>
                <a:lnTo>
                  <a:pt x="1203534" y="247381"/>
                </a:lnTo>
                <a:lnTo>
                  <a:pt x="1214019" y="260084"/>
                </a:lnTo>
                <a:lnTo>
                  <a:pt x="1223868" y="272786"/>
                </a:lnTo>
                <a:lnTo>
                  <a:pt x="1233717" y="286124"/>
                </a:lnTo>
                <a:lnTo>
                  <a:pt x="1242614" y="299779"/>
                </a:lnTo>
                <a:lnTo>
                  <a:pt x="1251828" y="313434"/>
                </a:lnTo>
                <a:lnTo>
                  <a:pt x="1260406" y="327089"/>
                </a:lnTo>
                <a:lnTo>
                  <a:pt x="1268985" y="341380"/>
                </a:lnTo>
                <a:lnTo>
                  <a:pt x="1276610" y="355670"/>
                </a:lnTo>
                <a:lnTo>
                  <a:pt x="1284553" y="370278"/>
                </a:lnTo>
                <a:lnTo>
                  <a:pt x="1291861" y="384886"/>
                </a:lnTo>
                <a:lnTo>
                  <a:pt x="1298851" y="399811"/>
                </a:lnTo>
                <a:lnTo>
                  <a:pt x="1305523" y="414737"/>
                </a:lnTo>
                <a:lnTo>
                  <a:pt x="1311560" y="430297"/>
                </a:lnTo>
                <a:lnTo>
                  <a:pt x="1317596" y="445858"/>
                </a:lnTo>
                <a:lnTo>
                  <a:pt x="1322998" y="461418"/>
                </a:lnTo>
                <a:lnTo>
                  <a:pt x="1328399" y="477614"/>
                </a:lnTo>
                <a:lnTo>
                  <a:pt x="1333165" y="493492"/>
                </a:lnTo>
                <a:lnTo>
                  <a:pt x="1337295" y="509370"/>
                </a:lnTo>
                <a:lnTo>
                  <a:pt x="1341425" y="525883"/>
                </a:lnTo>
                <a:lnTo>
                  <a:pt x="1344920" y="542397"/>
                </a:lnTo>
                <a:lnTo>
                  <a:pt x="1348098" y="559227"/>
                </a:lnTo>
                <a:lnTo>
                  <a:pt x="1351275" y="576058"/>
                </a:lnTo>
                <a:lnTo>
                  <a:pt x="1353499" y="592571"/>
                </a:lnTo>
                <a:lnTo>
                  <a:pt x="1355405" y="610037"/>
                </a:lnTo>
                <a:lnTo>
                  <a:pt x="1356676" y="626868"/>
                </a:lnTo>
                <a:lnTo>
                  <a:pt x="1357947" y="644334"/>
                </a:lnTo>
                <a:lnTo>
                  <a:pt x="1358582" y="661800"/>
                </a:lnTo>
                <a:lnTo>
                  <a:pt x="1358900" y="679266"/>
                </a:lnTo>
                <a:lnTo>
                  <a:pt x="1358582" y="691333"/>
                </a:lnTo>
                <a:lnTo>
                  <a:pt x="1358265" y="703401"/>
                </a:lnTo>
                <a:lnTo>
                  <a:pt x="1357947" y="715151"/>
                </a:lnTo>
                <a:lnTo>
                  <a:pt x="1356994" y="726900"/>
                </a:lnTo>
                <a:lnTo>
                  <a:pt x="1356358" y="738968"/>
                </a:lnTo>
                <a:lnTo>
                  <a:pt x="1355088" y="750718"/>
                </a:lnTo>
                <a:lnTo>
                  <a:pt x="1353817" y="762150"/>
                </a:lnTo>
                <a:lnTo>
                  <a:pt x="1352546" y="773900"/>
                </a:lnTo>
                <a:lnTo>
                  <a:pt x="1350639" y="785332"/>
                </a:lnTo>
                <a:lnTo>
                  <a:pt x="1348415" y="796764"/>
                </a:lnTo>
                <a:lnTo>
                  <a:pt x="1346509" y="808196"/>
                </a:lnTo>
                <a:lnTo>
                  <a:pt x="1344285" y="819629"/>
                </a:lnTo>
                <a:lnTo>
                  <a:pt x="1342061" y="831061"/>
                </a:lnTo>
                <a:lnTo>
                  <a:pt x="1339201" y="842175"/>
                </a:lnTo>
                <a:lnTo>
                  <a:pt x="1336342" y="853290"/>
                </a:lnTo>
                <a:lnTo>
                  <a:pt x="1333165" y="864405"/>
                </a:lnTo>
                <a:lnTo>
                  <a:pt x="1326810" y="885999"/>
                </a:lnTo>
                <a:lnTo>
                  <a:pt x="1319503" y="907593"/>
                </a:lnTo>
                <a:lnTo>
                  <a:pt x="1311242" y="928870"/>
                </a:lnTo>
                <a:lnTo>
                  <a:pt x="1302981" y="949829"/>
                </a:lnTo>
                <a:lnTo>
                  <a:pt x="1293449" y="970471"/>
                </a:lnTo>
                <a:lnTo>
                  <a:pt x="1283282" y="990477"/>
                </a:lnTo>
                <a:lnTo>
                  <a:pt x="1272797" y="1010484"/>
                </a:lnTo>
                <a:lnTo>
                  <a:pt x="1261359" y="1029855"/>
                </a:lnTo>
                <a:lnTo>
                  <a:pt x="1261359" y="1030172"/>
                </a:lnTo>
                <a:lnTo>
                  <a:pt x="1261042" y="1030490"/>
                </a:lnTo>
                <a:lnTo>
                  <a:pt x="1261042" y="1030808"/>
                </a:lnTo>
                <a:lnTo>
                  <a:pt x="1260724" y="1031443"/>
                </a:lnTo>
                <a:lnTo>
                  <a:pt x="1253099" y="1045098"/>
                </a:lnTo>
                <a:lnTo>
                  <a:pt x="1245791" y="1058753"/>
                </a:lnTo>
                <a:lnTo>
                  <a:pt x="1237530" y="1071773"/>
                </a:lnTo>
                <a:lnTo>
                  <a:pt x="1229269" y="1084476"/>
                </a:lnTo>
                <a:lnTo>
                  <a:pt x="1220691" y="1097178"/>
                </a:lnTo>
                <a:lnTo>
                  <a:pt x="1212112" y="1109563"/>
                </a:lnTo>
                <a:lnTo>
                  <a:pt x="1194002" y="1134333"/>
                </a:lnTo>
                <a:lnTo>
                  <a:pt x="1175892" y="1158785"/>
                </a:lnTo>
                <a:lnTo>
                  <a:pt x="1157146" y="1183873"/>
                </a:lnTo>
                <a:lnTo>
                  <a:pt x="1147932" y="1196575"/>
                </a:lnTo>
                <a:lnTo>
                  <a:pt x="1139354" y="1209913"/>
                </a:lnTo>
                <a:lnTo>
                  <a:pt x="1130458" y="1223250"/>
                </a:lnTo>
                <a:lnTo>
                  <a:pt x="1121561" y="1236906"/>
                </a:lnTo>
                <a:lnTo>
                  <a:pt x="1112983" y="1251513"/>
                </a:lnTo>
                <a:lnTo>
                  <a:pt x="1105040" y="1266439"/>
                </a:lnTo>
                <a:lnTo>
                  <a:pt x="1097097" y="1281682"/>
                </a:lnTo>
                <a:lnTo>
                  <a:pt x="1089153" y="1297560"/>
                </a:lnTo>
                <a:lnTo>
                  <a:pt x="1082164" y="1314391"/>
                </a:lnTo>
                <a:lnTo>
                  <a:pt x="1075174" y="1331857"/>
                </a:lnTo>
                <a:lnTo>
                  <a:pt x="1068819" y="1350275"/>
                </a:lnTo>
                <a:lnTo>
                  <a:pt x="1062783" y="1369329"/>
                </a:lnTo>
                <a:lnTo>
                  <a:pt x="1057699" y="1389336"/>
                </a:lnTo>
                <a:lnTo>
                  <a:pt x="1054839" y="1399815"/>
                </a:lnTo>
                <a:lnTo>
                  <a:pt x="1052615" y="1410295"/>
                </a:lnTo>
                <a:lnTo>
                  <a:pt x="1050391" y="1421092"/>
                </a:lnTo>
                <a:lnTo>
                  <a:pt x="1048485" y="1432524"/>
                </a:lnTo>
                <a:lnTo>
                  <a:pt x="1046579" y="1443956"/>
                </a:lnTo>
                <a:lnTo>
                  <a:pt x="1044672" y="1455706"/>
                </a:lnTo>
                <a:lnTo>
                  <a:pt x="1042766" y="1467456"/>
                </a:lnTo>
                <a:lnTo>
                  <a:pt x="1041495" y="1479841"/>
                </a:lnTo>
                <a:lnTo>
                  <a:pt x="1040224" y="1492543"/>
                </a:lnTo>
                <a:lnTo>
                  <a:pt x="1039271" y="1505246"/>
                </a:lnTo>
                <a:lnTo>
                  <a:pt x="1038636" y="1518583"/>
                </a:lnTo>
                <a:lnTo>
                  <a:pt x="1037682" y="1531921"/>
                </a:lnTo>
                <a:lnTo>
                  <a:pt x="1037365" y="1546211"/>
                </a:lnTo>
                <a:lnTo>
                  <a:pt x="1037047" y="1560184"/>
                </a:lnTo>
                <a:lnTo>
                  <a:pt x="1036729" y="1565583"/>
                </a:lnTo>
                <a:lnTo>
                  <a:pt x="1035776" y="1571299"/>
                </a:lnTo>
                <a:lnTo>
                  <a:pt x="1034505" y="1576697"/>
                </a:lnTo>
                <a:lnTo>
                  <a:pt x="1032599" y="1582096"/>
                </a:lnTo>
                <a:lnTo>
                  <a:pt x="1030057" y="1586542"/>
                </a:lnTo>
                <a:lnTo>
                  <a:pt x="1027198" y="1591305"/>
                </a:lnTo>
                <a:lnTo>
                  <a:pt x="1024020" y="1595751"/>
                </a:lnTo>
                <a:lnTo>
                  <a:pt x="1020208" y="1599562"/>
                </a:lnTo>
                <a:lnTo>
                  <a:pt x="1016395" y="1603055"/>
                </a:lnTo>
                <a:lnTo>
                  <a:pt x="1012265" y="1606548"/>
                </a:lnTo>
                <a:lnTo>
                  <a:pt x="1007499" y="1609089"/>
                </a:lnTo>
                <a:lnTo>
                  <a:pt x="1002733" y="1611629"/>
                </a:lnTo>
                <a:lnTo>
                  <a:pt x="997649" y="1613217"/>
                </a:lnTo>
                <a:lnTo>
                  <a:pt x="992248" y="1614805"/>
                </a:lnTo>
                <a:lnTo>
                  <a:pt x="986847" y="1615758"/>
                </a:lnTo>
                <a:lnTo>
                  <a:pt x="980810" y="1616075"/>
                </a:lnTo>
                <a:lnTo>
                  <a:pt x="679609" y="1616075"/>
                </a:lnTo>
                <a:lnTo>
                  <a:pt x="377772" y="1616075"/>
                </a:lnTo>
                <a:lnTo>
                  <a:pt x="371736" y="1615758"/>
                </a:lnTo>
                <a:lnTo>
                  <a:pt x="366334" y="1614805"/>
                </a:lnTo>
                <a:lnTo>
                  <a:pt x="360933" y="1613217"/>
                </a:lnTo>
                <a:lnTo>
                  <a:pt x="355850" y="1611629"/>
                </a:lnTo>
                <a:lnTo>
                  <a:pt x="351084" y="1609089"/>
                </a:lnTo>
                <a:lnTo>
                  <a:pt x="346318" y="1606548"/>
                </a:lnTo>
                <a:lnTo>
                  <a:pt x="342187" y="1603055"/>
                </a:lnTo>
                <a:lnTo>
                  <a:pt x="338057" y="1599562"/>
                </a:lnTo>
                <a:lnTo>
                  <a:pt x="334562" y="1595751"/>
                </a:lnTo>
                <a:lnTo>
                  <a:pt x="331385" y="1591305"/>
                </a:lnTo>
                <a:lnTo>
                  <a:pt x="328525" y="1586859"/>
                </a:lnTo>
                <a:lnTo>
                  <a:pt x="325984" y="1582096"/>
                </a:lnTo>
                <a:lnTo>
                  <a:pt x="324077" y="1576697"/>
                </a:lnTo>
                <a:lnTo>
                  <a:pt x="322806" y="1571616"/>
                </a:lnTo>
                <a:lnTo>
                  <a:pt x="321853" y="1565900"/>
                </a:lnTo>
                <a:lnTo>
                  <a:pt x="321535" y="1560184"/>
                </a:lnTo>
                <a:lnTo>
                  <a:pt x="321218" y="1546211"/>
                </a:lnTo>
                <a:lnTo>
                  <a:pt x="320900" y="1531921"/>
                </a:lnTo>
                <a:lnTo>
                  <a:pt x="320265" y="1518583"/>
                </a:lnTo>
                <a:lnTo>
                  <a:pt x="319311" y="1505246"/>
                </a:lnTo>
                <a:lnTo>
                  <a:pt x="318358" y="1492543"/>
                </a:lnTo>
                <a:lnTo>
                  <a:pt x="317087" y="1479841"/>
                </a:lnTo>
                <a:lnTo>
                  <a:pt x="315816" y="1467456"/>
                </a:lnTo>
                <a:lnTo>
                  <a:pt x="313910" y="1455706"/>
                </a:lnTo>
                <a:lnTo>
                  <a:pt x="312004" y="1443956"/>
                </a:lnTo>
                <a:lnTo>
                  <a:pt x="310415" y="1432524"/>
                </a:lnTo>
                <a:lnTo>
                  <a:pt x="308191" y="1421409"/>
                </a:lnTo>
                <a:lnTo>
                  <a:pt x="305967" y="1410295"/>
                </a:lnTo>
                <a:lnTo>
                  <a:pt x="303743" y="1399815"/>
                </a:lnTo>
                <a:lnTo>
                  <a:pt x="301201" y="1389336"/>
                </a:lnTo>
                <a:lnTo>
                  <a:pt x="295800" y="1369329"/>
                </a:lnTo>
                <a:lnTo>
                  <a:pt x="289763" y="1350275"/>
                </a:lnTo>
                <a:lnTo>
                  <a:pt x="283409" y="1331857"/>
                </a:lnTo>
                <a:lnTo>
                  <a:pt x="276419" y="1314391"/>
                </a:lnTo>
                <a:lnTo>
                  <a:pt x="269429" y="1297560"/>
                </a:lnTo>
                <a:lnTo>
                  <a:pt x="261804" y="1281682"/>
                </a:lnTo>
                <a:lnTo>
                  <a:pt x="253543" y="1266439"/>
                </a:lnTo>
                <a:lnTo>
                  <a:pt x="245600" y="1251513"/>
                </a:lnTo>
                <a:lnTo>
                  <a:pt x="237021" y="1236906"/>
                </a:lnTo>
                <a:lnTo>
                  <a:pt x="228125" y="1223250"/>
                </a:lnTo>
                <a:lnTo>
                  <a:pt x="219229" y="1209913"/>
                </a:lnTo>
                <a:lnTo>
                  <a:pt x="210650" y="1196575"/>
                </a:lnTo>
                <a:lnTo>
                  <a:pt x="201436" y="1183873"/>
                </a:lnTo>
                <a:lnTo>
                  <a:pt x="183008" y="1158785"/>
                </a:lnTo>
                <a:lnTo>
                  <a:pt x="164580" y="1134333"/>
                </a:lnTo>
                <a:lnTo>
                  <a:pt x="146470" y="1109563"/>
                </a:lnTo>
                <a:lnTo>
                  <a:pt x="137892" y="1097178"/>
                </a:lnTo>
                <a:lnTo>
                  <a:pt x="129313" y="1084476"/>
                </a:lnTo>
                <a:lnTo>
                  <a:pt x="121052" y="1071773"/>
                </a:lnTo>
                <a:lnTo>
                  <a:pt x="112792" y="1058753"/>
                </a:lnTo>
                <a:lnTo>
                  <a:pt x="105484" y="1045098"/>
                </a:lnTo>
                <a:lnTo>
                  <a:pt x="97859" y="1031443"/>
                </a:lnTo>
                <a:lnTo>
                  <a:pt x="97541" y="1030808"/>
                </a:lnTo>
                <a:lnTo>
                  <a:pt x="97223" y="1030490"/>
                </a:lnTo>
                <a:lnTo>
                  <a:pt x="97541" y="1030490"/>
                </a:lnTo>
                <a:lnTo>
                  <a:pt x="97541" y="1030172"/>
                </a:lnTo>
                <a:lnTo>
                  <a:pt x="97223" y="1029855"/>
                </a:lnTo>
                <a:lnTo>
                  <a:pt x="85785" y="1010484"/>
                </a:lnTo>
                <a:lnTo>
                  <a:pt x="75300" y="990477"/>
                </a:lnTo>
                <a:lnTo>
                  <a:pt x="65133" y="970471"/>
                </a:lnTo>
                <a:lnTo>
                  <a:pt x="55602" y="949829"/>
                </a:lnTo>
                <a:lnTo>
                  <a:pt x="47341" y="928870"/>
                </a:lnTo>
                <a:lnTo>
                  <a:pt x="39080" y="907593"/>
                </a:lnTo>
                <a:lnTo>
                  <a:pt x="31772" y="885999"/>
                </a:lnTo>
                <a:lnTo>
                  <a:pt x="25418" y="864405"/>
                </a:lnTo>
                <a:lnTo>
                  <a:pt x="22241" y="853290"/>
                </a:lnTo>
                <a:lnTo>
                  <a:pt x="19381" y="842175"/>
                </a:lnTo>
                <a:lnTo>
                  <a:pt x="16839" y="831061"/>
                </a:lnTo>
                <a:lnTo>
                  <a:pt x="14298" y="819629"/>
                </a:lnTo>
                <a:lnTo>
                  <a:pt x="12073" y="808196"/>
                </a:lnTo>
                <a:lnTo>
                  <a:pt x="10167" y="796764"/>
                </a:lnTo>
                <a:lnTo>
                  <a:pt x="7943" y="785332"/>
                </a:lnTo>
                <a:lnTo>
                  <a:pt x="6354" y="773900"/>
                </a:lnTo>
                <a:lnTo>
                  <a:pt x="4766" y="762150"/>
                </a:lnTo>
                <a:lnTo>
                  <a:pt x="3495" y="750718"/>
                </a:lnTo>
                <a:lnTo>
                  <a:pt x="2224" y="738968"/>
                </a:lnTo>
                <a:lnTo>
                  <a:pt x="1589" y="726900"/>
                </a:lnTo>
                <a:lnTo>
                  <a:pt x="635" y="715151"/>
                </a:lnTo>
                <a:lnTo>
                  <a:pt x="318" y="703401"/>
                </a:lnTo>
                <a:lnTo>
                  <a:pt x="0" y="691333"/>
                </a:lnTo>
                <a:lnTo>
                  <a:pt x="0" y="679266"/>
                </a:lnTo>
                <a:lnTo>
                  <a:pt x="0" y="661800"/>
                </a:lnTo>
                <a:lnTo>
                  <a:pt x="635" y="644334"/>
                </a:lnTo>
                <a:lnTo>
                  <a:pt x="1906" y="626868"/>
                </a:lnTo>
                <a:lnTo>
                  <a:pt x="3177" y="610037"/>
                </a:lnTo>
                <a:lnTo>
                  <a:pt x="5084" y="592571"/>
                </a:lnTo>
                <a:lnTo>
                  <a:pt x="7625" y="576058"/>
                </a:lnTo>
                <a:lnTo>
                  <a:pt x="10485" y="559227"/>
                </a:lnTo>
                <a:lnTo>
                  <a:pt x="13662" y="542397"/>
                </a:lnTo>
                <a:lnTo>
                  <a:pt x="17157" y="525883"/>
                </a:lnTo>
                <a:lnTo>
                  <a:pt x="21287" y="509370"/>
                </a:lnTo>
                <a:lnTo>
                  <a:pt x="25736" y="493492"/>
                </a:lnTo>
                <a:lnTo>
                  <a:pt x="30184" y="477614"/>
                </a:lnTo>
                <a:lnTo>
                  <a:pt x="35585" y="461418"/>
                </a:lnTo>
                <a:lnTo>
                  <a:pt x="40986" y="445858"/>
                </a:lnTo>
                <a:lnTo>
                  <a:pt x="47023" y="430297"/>
                </a:lnTo>
                <a:lnTo>
                  <a:pt x="53060" y="414737"/>
                </a:lnTo>
                <a:lnTo>
                  <a:pt x="59732" y="399811"/>
                </a:lnTo>
                <a:lnTo>
                  <a:pt x="66722" y="384886"/>
                </a:lnTo>
                <a:lnTo>
                  <a:pt x="74029" y="370278"/>
                </a:lnTo>
                <a:lnTo>
                  <a:pt x="81973" y="355670"/>
                </a:lnTo>
                <a:lnTo>
                  <a:pt x="89598" y="341380"/>
                </a:lnTo>
                <a:lnTo>
                  <a:pt x="98176" y="327089"/>
                </a:lnTo>
                <a:lnTo>
                  <a:pt x="106755" y="313434"/>
                </a:lnTo>
                <a:lnTo>
                  <a:pt x="115969" y="299779"/>
                </a:lnTo>
                <a:lnTo>
                  <a:pt x="124865" y="286124"/>
                </a:lnTo>
                <a:lnTo>
                  <a:pt x="134714" y="272786"/>
                </a:lnTo>
                <a:lnTo>
                  <a:pt x="144564" y="260084"/>
                </a:lnTo>
                <a:lnTo>
                  <a:pt x="155049" y="247381"/>
                </a:lnTo>
                <a:lnTo>
                  <a:pt x="165534" y="234996"/>
                </a:lnTo>
                <a:lnTo>
                  <a:pt x="176336" y="222611"/>
                </a:lnTo>
                <a:lnTo>
                  <a:pt x="187456" y="210861"/>
                </a:lnTo>
                <a:lnTo>
                  <a:pt x="198894" y="199112"/>
                </a:lnTo>
                <a:lnTo>
                  <a:pt x="210650" y="187679"/>
                </a:lnTo>
                <a:lnTo>
                  <a:pt x="222406" y="176565"/>
                </a:lnTo>
                <a:lnTo>
                  <a:pt x="234797" y="165768"/>
                </a:lnTo>
                <a:lnTo>
                  <a:pt x="247188" y="155288"/>
                </a:lnTo>
                <a:lnTo>
                  <a:pt x="259897" y="144808"/>
                </a:lnTo>
                <a:lnTo>
                  <a:pt x="272606" y="135282"/>
                </a:lnTo>
                <a:lnTo>
                  <a:pt x="285951" y="125437"/>
                </a:lnTo>
                <a:lnTo>
                  <a:pt x="299295" y="116228"/>
                </a:lnTo>
                <a:lnTo>
                  <a:pt x="312957" y="107019"/>
                </a:lnTo>
                <a:lnTo>
                  <a:pt x="326937" y="98444"/>
                </a:lnTo>
                <a:lnTo>
                  <a:pt x="341234" y="90188"/>
                </a:lnTo>
                <a:lnTo>
                  <a:pt x="355532" y="82249"/>
                </a:lnTo>
                <a:lnTo>
                  <a:pt x="369829" y="74310"/>
                </a:lnTo>
                <a:lnTo>
                  <a:pt x="384445" y="67323"/>
                </a:lnTo>
                <a:lnTo>
                  <a:pt x="399695" y="60019"/>
                </a:lnTo>
                <a:lnTo>
                  <a:pt x="414946" y="53668"/>
                </a:lnTo>
                <a:lnTo>
                  <a:pt x="430197" y="47317"/>
                </a:lnTo>
                <a:lnTo>
                  <a:pt x="445765" y="41601"/>
                </a:lnTo>
                <a:lnTo>
                  <a:pt x="461333" y="35885"/>
                </a:lnTo>
                <a:lnTo>
                  <a:pt x="477220" y="30804"/>
                </a:lnTo>
                <a:lnTo>
                  <a:pt x="493423" y="25723"/>
                </a:lnTo>
                <a:lnTo>
                  <a:pt x="509310" y="21594"/>
                </a:lnTo>
                <a:lnTo>
                  <a:pt x="525831" y="17784"/>
                </a:lnTo>
                <a:lnTo>
                  <a:pt x="542353" y="13973"/>
                </a:lnTo>
                <a:lnTo>
                  <a:pt x="558874" y="10797"/>
                </a:lnTo>
                <a:lnTo>
                  <a:pt x="576031" y="7939"/>
                </a:lnTo>
                <a:lnTo>
                  <a:pt x="592871" y="5399"/>
                </a:lnTo>
                <a:lnTo>
                  <a:pt x="610028" y="3493"/>
                </a:lnTo>
                <a:lnTo>
                  <a:pt x="626867" y="2223"/>
                </a:lnTo>
                <a:lnTo>
                  <a:pt x="644342" y="953"/>
                </a:lnTo>
                <a:lnTo>
                  <a:pt x="661816" y="318"/>
                </a:lnTo>
                <a:lnTo>
                  <a:pt x="679609"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endParaRPr lang="zh-CN" altLang="en-US" dirty="0">
              <a:solidFill>
                <a:srgbClr val="FFFFFF"/>
              </a:solidFill>
            </a:endParaRPr>
          </a:p>
        </p:txBody>
      </p:sp>
      <p:sp>
        <p:nvSpPr>
          <p:cNvPr id="18" name="KSO_Shape"/>
          <p:cNvSpPr>
            <a:spLocks noChangeArrowheads="1"/>
          </p:cNvSpPr>
          <p:nvPr/>
        </p:nvSpPr>
        <p:spPr bwMode="auto">
          <a:xfrm>
            <a:off x="4357008" y="3822207"/>
            <a:ext cx="400957" cy="334131"/>
          </a:xfrm>
          <a:custGeom>
            <a:avLst/>
            <a:gdLst/>
            <a:ahLst/>
            <a:cxnLst/>
            <a:rect l="0" t="0" r="r" b="b"/>
            <a:pathLst>
              <a:path w="1450975" h="1209675">
                <a:moveTo>
                  <a:pt x="180975" y="182562"/>
                </a:moveTo>
                <a:lnTo>
                  <a:pt x="1270000" y="182562"/>
                </a:lnTo>
                <a:lnTo>
                  <a:pt x="1270000" y="725487"/>
                </a:lnTo>
                <a:lnTo>
                  <a:pt x="180975" y="725487"/>
                </a:lnTo>
                <a:lnTo>
                  <a:pt x="180975" y="182562"/>
                </a:lnTo>
                <a:close/>
                <a:moveTo>
                  <a:pt x="120672" y="120703"/>
                </a:moveTo>
                <a:lnTo>
                  <a:pt x="120672" y="785892"/>
                </a:lnTo>
                <a:lnTo>
                  <a:pt x="1330039" y="785892"/>
                </a:lnTo>
                <a:lnTo>
                  <a:pt x="1330039" y="120703"/>
                </a:lnTo>
                <a:lnTo>
                  <a:pt x="120672" y="120703"/>
                </a:lnTo>
                <a:close/>
                <a:moveTo>
                  <a:pt x="114585" y="0"/>
                </a:moveTo>
                <a:lnTo>
                  <a:pt x="120672" y="0"/>
                </a:lnTo>
                <a:lnTo>
                  <a:pt x="1330039" y="0"/>
                </a:lnTo>
                <a:lnTo>
                  <a:pt x="1336390" y="0"/>
                </a:lnTo>
                <a:lnTo>
                  <a:pt x="1342476" y="529"/>
                </a:lnTo>
                <a:lnTo>
                  <a:pt x="1348298" y="1059"/>
                </a:lnTo>
                <a:lnTo>
                  <a:pt x="1354385" y="2382"/>
                </a:lnTo>
                <a:lnTo>
                  <a:pt x="1360207" y="3441"/>
                </a:lnTo>
                <a:lnTo>
                  <a:pt x="1366028" y="5294"/>
                </a:lnTo>
                <a:lnTo>
                  <a:pt x="1371586" y="7147"/>
                </a:lnTo>
                <a:lnTo>
                  <a:pt x="1376878" y="9264"/>
                </a:lnTo>
                <a:lnTo>
                  <a:pt x="1382436" y="11911"/>
                </a:lnTo>
                <a:lnTo>
                  <a:pt x="1387728" y="14558"/>
                </a:lnTo>
                <a:lnTo>
                  <a:pt x="1392492" y="17205"/>
                </a:lnTo>
                <a:lnTo>
                  <a:pt x="1397784" y="20646"/>
                </a:lnTo>
                <a:lnTo>
                  <a:pt x="1402283" y="24087"/>
                </a:lnTo>
                <a:lnTo>
                  <a:pt x="1406782" y="27529"/>
                </a:lnTo>
                <a:lnTo>
                  <a:pt x="1411545" y="31234"/>
                </a:lnTo>
                <a:lnTo>
                  <a:pt x="1415515" y="35205"/>
                </a:lnTo>
                <a:lnTo>
                  <a:pt x="1419749" y="39440"/>
                </a:lnTo>
                <a:lnTo>
                  <a:pt x="1423454" y="44205"/>
                </a:lnTo>
                <a:lnTo>
                  <a:pt x="1426894" y="48705"/>
                </a:lnTo>
                <a:lnTo>
                  <a:pt x="1430334" y="53204"/>
                </a:lnTo>
                <a:lnTo>
                  <a:pt x="1433510" y="58234"/>
                </a:lnTo>
                <a:lnTo>
                  <a:pt x="1436420" y="63263"/>
                </a:lnTo>
                <a:lnTo>
                  <a:pt x="1439067" y="68557"/>
                </a:lnTo>
                <a:lnTo>
                  <a:pt x="1441713" y="73586"/>
                </a:lnTo>
                <a:lnTo>
                  <a:pt x="1443830" y="79145"/>
                </a:lnTo>
                <a:lnTo>
                  <a:pt x="1445683" y="84968"/>
                </a:lnTo>
                <a:lnTo>
                  <a:pt x="1447006" y="90792"/>
                </a:lnTo>
                <a:lnTo>
                  <a:pt x="1448594" y="96615"/>
                </a:lnTo>
                <a:lnTo>
                  <a:pt x="1449652" y="102438"/>
                </a:lnTo>
                <a:lnTo>
                  <a:pt x="1450446" y="108527"/>
                </a:lnTo>
                <a:lnTo>
                  <a:pt x="1450711" y="114615"/>
                </a:lnTo>
                <a:lnTo>
                  <a:pt x="1450975" y="120703"/>
                </a:lnTo>
                <a:lnTo>
                  <a:pt x="1450975" y="785892"/>
                </a:lnTo>
                <a:lnTo>
                  <a:pt x="1450711" y="792245"/>
                </a:lnTo>
                <a:lnTo>
                  <a:pt x="1450446" y="798333"/>
                </a:lnTo>
                <a:lnTo>
                  <a:pt x="1449652" y="804421"/>
                </a:lnTo>
                <a:lnTo>
                  <a:pt x="1448594" y="810244"/>
                </a:lnTo>
                <a:lnTo>
                  <a:pt x="1447006" y="816068"/>
                </a:lnTo>
                <a:lnTo>
                  <a:pt x="1445683" y="821891"/>
                </a:lnTo>
                <a:lnTo>
                  <a:pt x="1443830" y="827714"/>
                </a:lnTo>
                <a:lnTo>
                  <a:pt x="1441713" y="833008"/>
                </a:lnTo>
                <a:lnTo>
                  <a:pt x="1439067" y="838302"/>
                </a:lnTo>
                <a:lnTo>
                  <a:pt x="1436420" y="843596"/>
                </a:lnTo>
                <a:lnTo>
                  <a:pt x="1433510" y="848626"/>
                </a:lnTo>
                <a:lnTo>
                  <a:pt x="1430334" y="853655"/>
                </a:lnTo>
                <a:lnTo>
                  <a:pt x="1426894" y="858155"/>
                </a:lnTo>
                <a:lnTo>
                  <a:pt x="1423454" y="862655"/>
                </a:lnTo>
                <a:lnTo>
                  <a:pt x="1419749" y="867419"/>
                </a:lnTo>
                <a:lnTo>
                  <a:pt x="1415515" y="871654"/>
                </a:lnTo>
                <a:lnTo>
                  <a:pt x="1411545" y="875625"/>
                </a:lnTo>
                <a:lnTo>
                  <a:pt x="1406782" y="879331"/>
                </a:lnTo>
                <a:lnTo>
                  <a:pt x="1402283" y="883036"/>
                </a:lnTo>
                <a:lnTo>
                  <a:pt x="1397784" y="886213"/>
                </a:lnTo>
                <a:lnTo>
                  <a:pt x="1392492" y="889389"/>
                </a:lnTo>
                <a:lnTo>
                  <a:pt x="1387728" y="892301"/>
                </a:lnTo>
                <a:lnTo>
                  <a:pt x="1382436" y="895213"/>
                </a:lnTo>
                <a:lnTo>
                  <a:pt x="1376878" y="897595"/>
                </a:lnTo>
                <a:lnTo>
                  <a:pt x="1371586" y="899713"/>
                </a:lnTo>
                <a:lnTo>
                  <a:pt x="1366028" y="901565"/>
                </a:lnTo>
                <a:lnTo>
                  <a:pt x="1360207" y="903418"/>
                </a:lnTo>
                <a:lnTo>
                  <a:pt x="1354385" y="904477"/>
                </a:lnTo>
                <a:lnTo>
                  <a:pt x="1348298" y="905536"/>
                </a:lnTo>
                <a:lnTo>
                  <a:pt x="1342476" y="906330"/>
                </a:lnTo>
                <a:lnTo>
                  <a:pt x="1336390" y="907124"/>
                </a:lnTo>
                <a:lnTo>
                  <a:pt x="1330039" y="907124"/>
                </a:lnTo>
                <a:lnTo>
                  <a:pt x="846557" y="907124"/>
                </a:lnTo>
                <a:lnTo>
                  <a:pt x="846557" y="1149059"/>
                </a:lnTo>
                <a:lnTo>
                  <a:pt x="906893" y="1149059"/>
                </a:lnTo>
                <a:lnTo>
                  <a:pt x="909539" y="1149059"/>
                </a:lnTo>
                <a:lnTo>
                  <a:pt x="912715" y="1149588"/>
                </a:lnTo>
                <a:lnTo>
                  <a:pt x="916155" y="1150118"/>
                </a:lnTo>
                <a:lnTo>
                  <a:pt x="920918" y="1150912"/>
                </a:lnTo>
                <a:lnTo>
                  <a:pt x="925946" y="1152235"/>
                </a:lnTo>
                <a:lnTo>
                  <a:pt x="931503" y="1154088"/>
                </a:lnTo>
                <a:lnTo>
                  <a:pt x="937061" y="1156471"/>
                </a:lnTo>
                <a:lnTo>
                  <a:pt x="942883" y="1159912"/>
                </a:lnTo>
                <a:lnTo>
                  <a:pt x="945529" y="1161765"/>
                </a:lnTo>
                <a:lnTo>
                  <a:pt x="948175" y="1163882"/>
                </a:lnTo>
                <a:lnTo>
                  <a:pt x="950821" y="1166265"/>
                </a:lnTo>
                <a:lnTo>
                  <a:pt x="953468" y="1168647"/>
                </a:lnTo>
                <a:lnTo>
                  <a:pt x="955585" y="1171559"/>
                </a:lnTo>
                <a:lnTo>
                  <a:pt x="957967" y="1174470"/>
                </a:lnTo>
                <a:lnTo>
                  <a:pt x="959819" y="1177911"/>
                </a:lnTo>
                <a:lnTo>
                  <a:pt x="961671" y="1181617"/>
                </a:lnTo>
                <a:lnTo>
                  <a:pt x="963524" y="1185588"/>
                </a:lnTo>
                <a:lnTo>
                  <a:pt x="964847" y="1189558"/>
                </a:lnTo>
                <a:lnTo>
                  <a:pt x="965905" y="1194058"/>
                </a:lnTo>
                <a:lnTo>
                  <a:pt x="966699" y="1198823"/>
                </a:lnTo>
                <a:lnTo>
                  <a:pt x="967229" y="1204117"/>
                </a:lnTo>
                <a:lnTo>
                  <a:pt x="967493" y="1209675"/>
                </a:lnTo>
                <a:lnTo>
                  <a:pt x="483482" y="1209675"/>
                </a:lnTo>
                <a:lnTo>
                  <a:pt x="484011" y="1206763"/>
                </a:lnTo>
                <a:lnTo>
                  <a:pt x="484011" y="1204117"/>
                </a:lnTo>
                <a:lnTo>
                  <a:pt x="484541" y="1200146"/>
                </a:lnTo>
                <a:lnTo>
                  <a:pt x="485334" y="1195646"/>
                </a:lnTo>
                <a:lnTo>
                  <a:pt x="486922" y="1190352"/>
                </a:lnTo>
                <a:lnTo>
                  <a:pt x="488775" y="1184793"/>
                </a:lnTo>
                <a:lnTo>
                  <a:pt x="491156" y="1179499"/>
                </a:lnTo>
                <a:lnTo>
                  <a:pt x="494332" y="1173676"/>
                </a:lnTo>
                <a:lnTo>
                  <a:pt x="496449" y="1170764"/>
                </a:lnTo>
                <a:lnTo>
                  <a:pt x="498566" y="1168117"/>
                </a:lnTo>
                <a:lnTo>
                  <a:pt x="500683" y="1165735"/>
                </a:lnTo>
                <a:lnTo>
                  <a:pt x="503329" y="1163353"/>
                </a:lnTo>
                <a:lnTo>
                  <a:pt x="506240" y="1160706"/>
                </a:lnTo>
                <a:lnTo>
                  <a:pt x="509151" y="1158588"/>
                </a:lnTo>
                <a:lnTo>
                  <a:pt x="512592" y="1156471"/>
                </a:lnTo>
                <a:lnTo>
                  <a:pt x="516296" y="1154618"/>
                </a:lnTo>
                <a:lnTo>
                  <a:pt x="520001" y="1153030"/>
                </a:lnTo>
                <a:lnTo>
                  <a:pt x="524235" y="1151706"/>
                </a:lnTo>
                <a:lnTo>
                  <a:pt x="528734" y="1150383"/>
                </a:lnTo>
                <a:lnTo>
                  <a:pt x="533497" y="1149853"/>
                </a:lnTo>
                <a:lnTo>
                  <a:pt x="538525" y="1149059"/>
                </a:lnTo>
                <a:lnTo>
                  <a:pt x="544083" y="1149059"/>
                </a:lnTo>
                <a:lnTo>
                  <a:pt x="604683" y="1149059"/>
                </a:lnTo>
                <a:lnTo>
                  <a:pt x="604683" y="907124"/>
                </a:lnTo>
                <a:lnTo>
                  <a:pt x="120672" y="907124"/>
                </a:lnTo>
                <a:lnTo>
                  <a:pt x="114585" y="907124"/>
                </a:lnTo>
                <a:lnTo>
                  <a:pt x="108499" y="906330"/>
                </a:lnTo>
                <a:lnTo>
                  <a:pt x="102412" y="905536"/>
                </a:lnTo>
                <a:lnTo>
                  <a:pt x="96590" y="904477"/>
                </a:lnTo>
                <a:lnTo>
                  <a:pt x="90769" y="903418"/>
                </a:lnTo>
                <a:lnTo>
                  <a:pt x="84947" y="901565"/>
                </a:lnTo>
                <a:lnTo>
                  <a:pt x="79389" y="899713"/>
                </a:lnTo>
                <a:lnTo>
                  <a:pt x="73832" y="897595"/>
                </a:lnTo>
                <a:lnTo>
                  <a:pt x="68539" y="895213"/>
                </a:lnTo>
                <a:lnTo>
                  <a:pt x="63511" y="892301"/>
                </a:lnTo>
                <a:lnTo>
                  <a:pt x="58219" y="889389"/>
                </a:lnTo>
                <a:lnTo>
                  <a:pt x="53455" y="886213"/>
                </a:lnTo>
                <a:lnTo>
                  <a:pt x="48427" y="883036"/>
                </a:lnTo>
                <a:lnTo>
                  <a:pt x="43929" y="879331"/>
                </a:lnTo>
                <a:lnTo>
                  <a:pt x="39695" y="875625"/>
                </a:lnTo>
                <a:lnTo>
                  <a:pt x="35461" y="871654"/>
                </a:lnTo>
                <a:lnTo>
                  <a:pt x="31491" y="867419"/>
                </a:lnTo>
                <a:lnTo>
                  <a:pt x="27786" y="862655"/>
                </a:lnTo>
                <a:lnTo>
                  <a:pt x="24081" y="858155"/>
                </a:lnTo>
                <a:lnTo>
                  <a:pt x="20641" y="853655"/>
                </a:lnTo>
                <a:lnTo>
                  <a:pt x="17466" y="848626"/>
                </a:lnTo>
                <a:lnTo>
                  <a:pt x="14555" y="843596"/>
                </a:lnTo>
                <a:lnTo>
                  <a:pt x="11908" y="838302"/>
                </a:lnTo>
                <a:lnTo>
                  <a:pt x="9527" y="833008"/>
                </a:lnTo>
                <a:lnTo>
                  <a:pt x="7410" y="827714"/>
                </a:lnTo>
                <a:lnTo>
                  <a:pt x="5557" y="821891"/>
                </a:lnTo>
                <a:lnTo>
                  <a:pt x="3705" y="816068"/>
                </a:lnTo>
                <a:lnTo>
                  <a:pt x="2382" y="810244"/>
                </a:lnTo>
                <a:lnTo>
                  <a:pt x="1323" y="804421"/>
                </a:lnTo>
                <a:lnTo>
                  <a:pt x="529" y="798333"/>
                </a:lnTo>
                <a:lnTo>
                  <a:pt x="0" y="792245"/>
                </a:lnTo>
                <a:lnTo>
                  <a:pt x="0" y="785892"/>
                </a:lnTo>
                <a:lnTo>
                  <a:pt x="0" y="120703"/>
                </a:lnTo>
                <a:lnTo>
                  <a:pt x="0" y="114615"/>
                </a:lnTo>
                <a:lnTo>
                  <a:pt x="529" y="108527"/>
                </a:lnTo>
                <a:lnTo>
                  <a:pt x="1323" y="102438"/>
                </a:lnTo>
                <a:lnTo>
                  <a:pt x="2382" y="96615"/>
                </a:lnTo>
                <a:lnTo>
                  <a:pt x="3705" y="90792"/>
                </a:lnTo>
                <a:lnTo>
                  <a:pt x="5557" y="84968"/>
                </a:lnTo>
                <a:lnTo>
                  <a:pt x="7410" y="79145"/>
                </a:lnTo>
                <a:lnTo>
                  <a:pt x="9527" y="73586"/>
                </a:lnTo>
                <a:lnTo>
                  <a:pt x="11908" y="68557"/>
                </a:lnTo>
                <a:lnTo>
                  <a:pt x="14555" y="63263"/>
                </a:lnTo>
                <a:lnTo>
                  <a:pt x="17466" y="58234"/>
                </a:lnTo>
                <a:lnTo>
                  <a:pt x="20641" y="53204"/>
                </a:lnTo>
                <a:lnTo>
                  <a:pt x="24081" y="48705"/>
                </a:lnTo>
                <a:lnTo>
                  <a:pt x="27786" y="44205"/>
                </a:lnTo>
                <a:lnTo>
                  <a:pt x="31491" y="39440"/>
                </a:lnTo>
                <a:lnTo>
                  <a:pt x="35461" y="35205"/>
                </a:lnTo>
                <a:lnTo>
                  <a:pt x="39695" y="31234"/>
                </a:lnTo>
                <a:lnTo>
                  <a:pt x="43929" y="27529"/>
                </a:lnTo>
                <a:lnTo>
                  <a:pt x="48427" y="24087"/>
                </a:lnTo>
                <a:lnTo>
                  <a:pt x="53455" y="20646"/>
                </a:lnTo>
                <a:lnTo>
                  <a:pt x="58219" y="17205"/>
                </a:lnTo>
                <a:lnTo>
                  <a:pt x="63511" y="14558"/>
                </a:lnTo>
                <a:lnTo>
                  <a:pt x="68539" y="11911"/>
                </a:lnTo>
                <a:lnTo>
                  <a:pt x="73832" y="9264"/>
                </a:lnTo>
                <a:lnTo>
                  <a:pt x="79389" y="7147"/>
                </a:lnTo>
                <a:lnTo>
                  <a:pt x="84947" y="5294"/>
                </a:lnTo>
                <a:lnTo>
                  <a:pt x="90769" y="3441"/>
                </a:lnTo>
                <a:lnTo>
                  <a:pt x="96590" y="2382"/>
                </a:lnTo>
                <a:lnTo>
                  <a:pt x="102412" y="1059"/>
                </a:lnTo>
                <a:lnTo>
                  <a:pt x="108499" y="529"/>
                </a:lnTo>
                <a:lnTo>
                  <a:pt x="114585"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endParaRPr lang="zh-CN" altLang="en-US" dirty="0">
              <a:solidFill>
                <a:srgbClr val="FFFFFF"/>
              </a:solidFill>
            </a:endParaRPr>
          </a:p>
        </p:txBody>
      </p:sp>
      <p:sp>
        <p:nvSpPr>
          <p:cNvPr id="19" name="KSO_Shape"/>
          <p:cNvSpPr/>
          <p:nvPr/>
        </p:nvSpPr>
        <p:spPr bwMode="auto">
          <a:xfrm>
            <a:off x="3836649" y="2918013"/>
            <a:ext cx="400957" cy="334131"/>
          </a:xfrm>
          <a:custGeom>
            <a:avLst/>
            <a:gdLst/>
            <a:ahLst/>
            <a:cxnLst/>
            <a:rect l="0" t="0" r="r" b="b"/>
            <a:pathLst>
              <a:path w="1804988" h="1503362">
                <a:moveTo>
                  <a:pt x="754063" y="989012"/>
                </a:moveTo>
                <a:lnTo>
                  <a:pt x="760413" y="990167"/>
                </a:lnTo>
                <a:lnTo>
                  <a:pt x="757348" y="992187"/>
                </a:lnTo>
                <a:lnTo>
                  <a:pt x="754063" y="989012"/>
                </a:lnTo>
                <a:close/>
                <a:moveTo>
                  <a:pt x="112032" y="983614"/>
                </a:moveTo>
                <a:lnTo>
                  <a:pt x="108857" y="984976"/>
                </a:lnTo>
                <a:lnTo>
                  <a:pt x="105909" y="986111"/>
                </a:lnTo>
                <a:lnTo>
                  <a:pt x="99786" y="989516"/>
                </a:lnTo>
                <a:lnTo>
                  <a:pt x="93436" y="993601"/>
                </a:lnTo>
                <a:lnTo>
                  <a:pt x="87313" y="997914"/>
                </a:lnTo>
                <a:lnTo>
                  <a:pt x="81416" y="1003361"/>
                </a:lnTo>
                <a:lnTo>
                  <a:pt x="75293" y="1009262"/>
                </a:lnTo>
                <a:lnTo>
                  <a:pt x="69623" y="1015617"/>
                </a:lnTo>
                <a:lnTo>
                  <a:pt x="63954" y="1022653"/>
                </a:lnTo>
                <a:lnTo>
                  <a:pt x="58511" y="1029917"/>
                </a:lnTo>
                <a:lnTo>
                  <a:pt x="53522" y="1038088"/>
                </a:lnTo>
                <a:lnTo>
                  <a:pt x="48532" y="1046712"/>
                </a:lnTo>
                <a:lnTo>
                  <a:pt x="44223" y="1055564"/>
                </a:lnTo>
                <a:lnTo>
                  <a:pt x="40141" y="1065324"/>
                </a:lnTo>
                <a:lnTo>
                  <a:pt x="36513" y="1075311"/>
                </a:lnTo>
                <a:lnTo>
                  <a:pt x="33111" y="1085525"/>
                </a:lnTo>
                <a:lnTo>
                  <a:pt x="30616" y="1096419"/>
                </a:lnTo>
                <a:lnTo>
                  <a:pt x="29482" y="1101867"/>
                </a:lnTo>
                <a:lnTo>
                  <a:pt x="28575" y="1107541"/>
                </a:lnTo>
                <a:lnTo>
                  <a:pt x="27668" y="1113442"/>
                </a:lnTo>
                <a:lnTo>
                  <a:pt x="26761" y="1119343"/>
                </a:lnTo>
                <a:lnTo>
                  <a:pt x="26307" y="1125245"/>
                </a:lnTo>
                <a:lnTo>
                  <a:pt x="26080" y="1131146"/>
                </a:lnTo>
                <a:lnTo>
                  <a:pt x="25854" y="1137274"/>
                </a:lnTo>
                <a:lnTo>
                  <a:pt x="25854" y="1143402"/>
                </a:lnTo>
                <a:lnTo>
                  <a:pt x="25854" y="1149758"/>
                </a:lnTo>
                <a:lnTo>
                  <a:pt x="26080" y="1156113"/>
                </a:lnTo>
                <a:lnTo>
                  <a:pt x="26534" y="1162695"/>
                </a:lnTo>
                <a:lnTo>
                  <a:pt x="26988" y="1169050"/>
                </a:lnTo>
                <a:lnTo>
                  <a:pt x="28122" y="1175632"/>
                </a:lnTo>
                <a:lnTo>
                  <a:pt x="29029" y="1182215"/>
                </a:lnTo>
                <a:lnTo>
                  <a:pt x="30163" y="1189024"/>
                </a:lnTo>
                <a:lnTo>
                  <a:pt x="31750" y="1195606"/>
                </a:lnTo>
                <a:lnTo>
                  <a:pt x="33111" y="1202642"/>
                </a:lnTo>
                <a:lnTo>
                  <a:pt x="35379" y="1209224"/>
                </a:lnTo>
                <a:lnTo>
                  <a:pt x="37420" y="1216260"/>
                </a:lnTo>
                <a:lnTo>
                  <a:pt x="39688" y="1223296"/>
                </a:lnTo>
                <a:lnTo>
                  <a:pt x="41955" y="1230333"/>
                </a:lnTo>
                <a:lnTo>
                  <a:pt x="44677" y="1237369"/>
                </a:lnTo>
                <a:lnTo>
                  <a:pt x="47852" y="1244632"/>
                </a:lnTo>
                <a:lnTo>
                  <a:pt x="51027" y="1251895"/>
                </a:lnTo>
                <a:lnTo>
                  <a:pt x="54429" y="1258931"/>
                </a:lnTo>
                <a:lnTo>
                  <a:pt x="58284" y="1266194"/>
                </a:lnTo>
                <a:lnTo>
                  <a:pt x="62139" y="1273684"/>
                </a:lnTo>
                <a:lnTo>
                  <a:pt x="66448" y="1280720"/>
                </a:lnTo>
                <a:lnTo>
                  <a:pt x="70757" y="1288210"/>
                </a:lnTo>
                <a:lnTo>
                  <a:pt x="75747" y="1295700"/>
                </a:lnTo>
                <a:lnTo>
                  <a:pt x="80736" y="1302964"/>
                </a:lnTo>
                <a:lnTo>
                  <a:pt x="86179" y="1310454"/>
                </a:lnTo>
                <a:lnTo>
                  <a:pt x="81870" y="1297743"/>
                </a:lnTo>
                <a:lnTo>
                  <a:pt x="78014" y="1284806"/>
                </a:lnTo>
                <a:lnTo>
                  <a:pt x="74386" y="1272549"/>
                </a:lnTo>
                <a:lnTo>
                  <a:pt x="70984" y="1260066"/>
                </a:lnTo>
                <a:lnTo>
                  <a:pt x="68036" y="1247809"/>
                </a:lnTo>
                <a:lnTo>
                  <a:pt x="65314" y="1235780"/>
                </a:lnTo>
                <a:lnTo>
                  <a:pt x="62820" y="1223977"/>
                </a:lnTo>
                <a:lnTo>
                  <a:pt x="60552" y="1211948"/>
                </a:lnTo>
                <a:lnTo>
                  <a:pt x="58738" y="1200372"/>
                </a:lnTo>
                <a:lnTo>
                  <a:pt x="57377" y="1188797"/>
                </a:lnTo>
                <a:lnTo>
                  <a:pt x="56016" y="1177448"/>
                </a:lnTo>
                <a:lnTo>
                  <a:pt x="55336" y="1166327"/>
                </a:lnTo>
                <a:lnTo>
                  <a:pt x="54655" y="1155205"/>
                </a:lnTo>
                <a:lnTo>
                  <a:pt x="54429" y="1144537"/>
                </a:lnTo>
                <a:lnTo>
                  <a:pt x="54429" y="1134097"/>
                </a:lnTo>
                <a:lnTo>
                  <a:pt x="54882" y="1123429"/>
                </a:lnTo>
                <a:lnTo>
                  <a:pt x="55789" y="1113215"/>
                </a:lnTo>
                <a:lnTo>
                  <a:pt x="56697" y="1103001"/>
                </a:lnTo>
                <a:lnTo>
                  <a:pt x="58284" y="1093242"/>
                </a:lnTo>
                <a:lnTo>
                  <a:pt x="60098" y="1083482"/>
                </a:lnTo>
                <a:lnTo>
                  <a:pt x="62366" y="1073949"/>
                </a:lnTo>
                <a:lnTo>
                  <a:pt x="64861" y="1064643"/>
                </a:lnTo>
                <a:lnTo>
                  <a:pt x="68036" y="1055564"/>
                </a:lnTo>
                <a:lnTo>
                  <a:pt x="71438" y="1046712"/>
                </a:lnTo>
                <a:lnTo>
                  <a:pt x="74839" y="1037861"/>
                </a:lnTo>
                <a:lnTo>
                  <a:pt x="78922" y="1029463"/>
                </a:lnTo>
                <a:lnTo>
                  <a:pt x="83684" y="1021292"/>
                </a:lnTo>
                <a:lnTo>
                  <a:pt x="88447" y="1013348"/>
                </a:lnTo>
                <a:lnTo>
                  <a:pt x="93889" y="1005631"/>
                </a:lnTo>
                <a:lnTo>
                  <a:pt x="99559" y="997914"/>
                </a:lnTo>
                <a:lnTo>
                  <a:pt x="105682" y="990877"/>
                </a:lnTo>
                <a:lnTo>
                  <a:pt x="112032" y="983614"/>
                </a:lnTo>
                <a:close/>
                <a:moveTo>
                  <a:pt x="126093" y="928687"/>
                </a:moveTo>
                <a:lnTo>
                  <a:pt x="131536" y="947072"/>
                </a:lnTo>
                <a:lnTo>
                  <a:pt x="137432" y="965457"/>
                </a:lnTo>
                <a:lnTo>
                  <a:pt x="143555" y="983614"/>
                </a:lnTo>
                <a:lnTo>
                  <a:pt x="150132" y="1001999"/>
                </a:lnTo>
                <a:lnTo>
                  <a:pt x="157389" y="1020611"/>
                </a:lnTo>
                <a:lnTo>
                  <a:pt x="165100" y="1038995"/>
                </a:lnTo>
                <a:lnTo>
                  <a:pt x="172811" y="1057153"/>
                </a:lnTo>
                <a:lnTo>
                  <a:pt x="181656" y="1075538"/>
                </a:lnTo>
                <a:lnTo>
                  <a:pt x="190500" y="1093696"/>
                </a:lnTo>
                <a:lnTo>
                  <a:pt x="200025" y="1111853"/>
                </a:lnTo>
                <a:lnTo>
                  <a:pt x="209777" y="1130238"/>
                </a:lnTo>
                <a:lnTo>
                  <a:pt x="220209" y="1148396"/>
                </a:lnTo>
                <a:lnTo>
                  <a:pt x="231095" y="1166327"/>
                </a:lnTo>
                <a:lnTo>
                  <a:pt x="242434" y="1184030"/>
                </a:lnTo>
                <a:lnTo>
                  <a:pt x="254000" y="1201507"/>
                </a:lnTo>
                <a:lnTo>
                  <a:pt x="266247" y="1219211"/>
                </a:lnTo>
                <a:lnTo>
                  <a:pt x="277359" y="1234418"/>
                </a:lnTo>
                <a:lnTo>
                  <a:pt x="288472" y="1249171"/>
                </a:lnTo>
                <a:lnTo>
                  <a:pt x="299811" y="1263924"/>
                </a:lnTo>
                <a:lnTo>
                  <a:pt x="311604" y="1278224"/>
                </a:lnTo>
                <a:lnTo>
                  <a:pt x="323397" y="1292069"/>
                </a:lnTo>
                <a:lnTo>
                  <a:pt x="335416" y="1305687"/>
                </a:lnTo>
                <a:lnTo>
                  <a:pt x="347436" y="1318852"/>
                </a:lnTo>
                <a:lnTo>
                  <a:pt x="359682" y="1332016"/>
                </a:lnTo>
                <a:lnTo>
                  <a:pt x="372156" y="1344499"/>
                </a:lnTo>
                <a:lnTo>
                  <a:pt x="384856" y="1356756"/>
                </a:lnTo>
                <a:lnTo>
                  <a:pt x="397556" y="1368785"/>
                </a:lnTo>
                <a:lnTo>
                  <a:pt x="410709" y="1380588"/>
                </a:lnTo>
                <a:lnTo>
                  <a:pt x="423636" y="1391936"/>
                </a:lnTo>
                <a:lnTo>
                  <a:pt x="436790" y="1403285"/>
                </a:lnTo>
                <a:lnTo>
                  <a:pt x="449943" y="1413953"/>
                </a:lnTo>
                <a:lnTo>
                  <a:pt x="463550" y="1424166"/>
                </a:lnTo>
                <a:lnTo>
                  <a:pt x="456973" y="1430295"/>
                </a:lnTo>
                <a:lnTo>
                  <a:pt x="449943" y="1435969"/>
                </a:lnTo>
                <a:lnTo>
                  <a:pt x="442913" y="1441416"/>
                </a:lnTo>
                <a:lnTo>
                  <a:pt x="435656" y="1446410"/>
                </a:lnTo>
                <a:lnTo>
                  <a:pt x="429986" y="1450041"/>
                </a:lnTo>
                <a:lnTo>
                  <a:pt x="424770" y="1453446"/>
                </a:lnTo>
                <a:lnTo>
                  <a:pt x="419100" y="1456396"/>
                </a:lnTo>
                <a:lnTo>
                  <a:pt x="413431" y="1459574"/>
                </a:lnTo>
                <a:lnTo>
                  <a:pt x="407534" y="1462298"/>
                </a:lnTo>
                <a:lnTo>
                  <a:pt x="401865" y="1464794"/>
                </a:lnTo>
                <a:lnTo>
                  <a:pt x="395968" y="1467518"/>
                </a:lnTo>
                <a:lnTo>
                  <a:pt x="390072" y="1469561"/>
                </a:lnTo>
                <a:lnTo>
                  <a:pt x="384175" y="1471604"/>
                </a:lnTo>
                <a:lnTo>
                  <a:pt x="378052" y="1473646"/>
                </a:lnTo>
                <a:lnTo>
                  <a:pt x="371929" y="1475235"/>
                </a:lnTo>
                <a:lnTo>
                  <a:pt x="366032" y="1476597"/>
                </a:lnTo>
                <a:lnTo>
                  <a:pt x="359909" y="1478186"/>
                </a:lnTo>
                <a:lnTo>
                  <a:pt x="353559" y="1479321"/>
                </a:lnTo>
                <a:lnTo>
                  <a:pt x="347436" y="1480228"/>
                </a:lnTo>
                <a:lnTo>
                  <a:pt x="341313" y="1481136"/>
                </a:lnTo>
                <a:lnTo>
                  <a:pt x="334963" y="1481817"/>
                </a:lnTo>
                <a:lnTo>
                  <a:pt x="328386" y="1482271"/>
                </a:lnTo>
                <a:lnTo>
                  <a:pt x="322263" y="1482498"/>
                </a:lnTo>
                <a:lnTo>
                  <a:pt x="315913" y="1482725"/>
                </a:lnTo>
                <a:lnTo>
                  <a:pt x="309563" y="1482498"/>
                </a:lnTo>
                <a:lnTo>
                  <a:pt x="303213" y="1482498"/>
                </a:lnTo>
                <a:lnTo>
                  <a:pt x="296863" y="1482044"/>
                </a:lnTo>
                <a:lnTo>
                  <a:pt x="290286" y="1481590"/>
                </a:lnTo>
                <a:lnTo>
                  <a:pt x="283936" y="1481136"/>
                </a:lnTo>
                <a:lnTo>
                  <a:pt x="277359" y="1480001"/>
                </a:lnTo>
                <a:lnTo>
                  <a:pt x="271009" y="1479094"/>
                </a:lnTo>
                <a:lnTo>
                  <a:pt x="264432" y="1477959"/>
                </a:lnTo>
                <a:lnTo>
                  <a:pt x="258082" y="1476370"/>
                </a:lnTo>
                <a:lnTo>
                  <a:pt x="251732" y="1475235"/>
                </a:lnTo>
                <a:lnTo>
                  <a:pt x="245382" y="1473419"/>
                </a:lnTo>
                <a:lnTo>
                  <a:pt x="239032" y="1471604"/>
                </a:lnTo>
                <a:lnTo>
                  <a:pt x="232456" y="1469561"/>
                </a:lnTo>
                <a:lnTo>
                  <a:pt x="226106" y="1467518"/>
                </a:lnTo>
                <a:lnTo>
                  <a:pt x="219756" y="1465248"/>
                </a:lnTo>
                <a:lnTo>
                  <a:pt x="213632" y="1462525"/>
                </a:lnTo>
                <a:lnTo>
                  <a:pt x="207282" y="1460028"/>
                </a:lnTo>
                <a:lnTo>
                  <a:pt x="201159" y="1457304"/>
                </a:lnTo>
                <a:lnTo>
                  <a:pt x="188459" y="1451403"/>
                </a:lnTo>
                <a:lnTo>
                  <a:pt x="176213" y="1444594"/>
                </a:lnTo>
                <a:lnTo>
                  <a:pt x="164193" y="1437558"/>
                </a:lnTo>
                <a:lnTo>
                  <a:pt x="152400" y="1429841"/>
                </a:lnTo>
                <a:lnTo>
                  <a:pt x="140834" y="1421443"/>
                </a:lnTo>
                <a:lnTo>
                  <a:pt x="135164" y="1416903"/>
                </a:lnTo>
                <a:lnTo>
                  <a:pt x="129495" y="1412591"/>
                </a:lnTo>
                <a:lnTo>
                  <a:pt x="123825" y="1407824"/>
                </a:lnTo>
                <a:lnTo>
                  <a:pt x="118382" y="1403285"/>
                </a:lnTo>
                <a:lnTo>
                  <a:pt x="112939" y="1398065"/>
                </a:lnTo>
                <a:lnTo>
                  <a:pt x="107723" y="1392844"/>
                </a:lnTo>
                <a:lnTo>
                  <a:pt x="102280" y="1387851"/>
                </a:lnTo>
                <a:lnTo>
                  <a:pt x="97291" y="1382404"/>
                </a:lnTo>
                <a:lnTo>
                  <a:pt x="92075" y="1376729"/>
                </a:lnTo>
                <a:lnTo>
                  <a:pt x="87313" y="1371055"/>
                </a:lnTo>
                <a:lnTo>
                  <a:pt x="82097" y="1365608"/>
                </a:lnTo>
                <a:lnTo>
                  <a:pt x="77561" y="1359706"/>
                </a:lnTo>
                <a:lnTo>
                  <a:pt x="72572" y="1353578"/>
                </a:lnTo>
                <a:lnTo>
                  <a:pt x="68036" y="1347450"/>
                </a:lnTo>
                <a:lnTo>
                  <a:pt x="63500" y="1340868"/>
                </a:lnTo>
                <a:lnTo>
                  <a:pt x="58964" y="1334513"/>
                </a:lnTo>
                <a:lnTo>
                  <a:pt x="54882" y="1327930"/>
                </a:lnTo>
                <a:lnTo>
                  <a:pt x="50573" y="1321575"/>
                </a:lnTo>
                <a:lnTo>
                  <a:pt x="46718" y="1314766"/>
                </a:lnTo>
                <a:lnTo>
                  <a:pt x="42863" y="1308184"/>
                </a:lnTo>
                <a:lnTo>
                  <a:pt x="39461" y="1301148"/>
                </a:lnTo>
                <a:lnTo>
                  <a:pt x="36059" y="1294566"/>
                </a:lnTo>
                <a:lnTo>
                  <a:pt x="32657" y="1287983"/>
                </a:lnTo>
                <a:lnTo>
                  <a:pt x="29482" y="1280947"/>
                </a:lnTo>
                <a:lnTo>
                  <a:pt x="26534" y="1274138"/>
                </a:lnTo>
                <a:lnTo>
                  <a:pt x="23813" y="1267102"/>
                </a:lnTo>
                <a:lnTo>
                  <a:pt x="20864" y="1260293"/>
                </a:lnTo>
                <a:lnTo>
                  <a:pt x="18597" y="1253257"/>
                </a:lnTo>
                <a:lnTo>
                  <a:pt x="16329" y="1246448"/>
                </a:lnTo>
                <a:lnTo>
                  <a:pt x="14061" y="1239411"/>
                </a:lnTo>
                <a:lnTo>
                  <a:pt x="12020" y="1232602"/>
                </a:lnTo>
                <a:lnTo>
                  <a:pt x="10205" y="1225793"/>
                </a:lnTo>
                <a:lnTo>
                  <a:pt x="6804" y="1211948"/>
                </a:lnTo>
                <a:lnTo>
                  <a:pt x="4309" y="1197876"/>
                </a:lnTo>
                <a:lnTo>
                  <a:pt x="2268" y="1184030"/>
                </a:lnTo>
                <a:lnTo>
                  <a:pt x="680" y="1170185"/>
                </a:lnTo>
                <a:lnTo>
                  <a:pt x="0" y="1156340"/>
                </a:lnTo>
                <a:lnTo>
                  <a:pt x="0" y="1149531"/>
                </a:lnTo>
                <a:lnTo>
                  <a:pt x="0" y="1142721"/>
                </a:lnTo>
                <a:lnTo>
                  <a:pt x="0" y="1136139"/>
                </a:lnTo>
                <a:lnTo>
                  <a:pt x="454" y="1129103"/>
                </a:lnTo>
                <a:lnTo>
                  <a:pt x="680" y="1122521"/>
                </a:lnTo>
                <a:lnTo>
                  <a:pt x="1588" y="1115712"/>
                </a:lnTo>
                <a:lnTo>
                  <a:pt x="2268" y="1109130"/>
                </a:lnTo>
                <a:lnTo>
                  <a:pt x="2948" y="1102774"/>
                </a:lnTo>
                <a:lnTo>
                  <a:pt x="4309" y="1096192"/>
                </a:lnTo>
                <a:lnTo>
                  <a:pt x="5443" y="1089610"/>
                </a:lnTo>
                <a:lnTo>
                  <a:pt x="6804" y="1083255"/>
                </a:lnTo>
                <a:lnTo>
                  <a:pt x="8391" y="1076900"/>
                </a:lnTo>
                <a:lnTo>
                  <a:pt x="9979" y="1070771"/>
                </a:lnTo>
                <a:lnTo>
                  <a:pt x="11793" y="1064643"/>
                </a:lnTo>
                <a:lnTo>
                  <a:pt x="13834" y="1058515"/>
                </a:lnTo>
                <a:lnTo>
                  <a:pt x="15875" y="1052387"/>
                </a:lnTo>
                <a:lnTo>
                  <a:pt x="18143" y="1046032"/>
                </a:lnTo>
                <a:lnTo>
                  <a:pt x="20638" y="1040357"/>
                </a:lnTo>
                <a:lnTo>
                  <a:pt x="23132" y="1034683"/>
                </a:lnTo>
                <a:lnTo>
                  <a:pt x="25854" y="1028782"/>
                </a:lnTo>
                <a:lnTo>
                  <a:pt x="28575" y="1023107"/>
                </a:lnTo>
                <a:lnTo>
                  <a:pt x="31750" y="1017433"/>
                </a:lnTo>
                <a:lnTo>
                  <a:pt x="34925" y="1011986"/>
                </a:lnTo>
                <a:lnTo>
                  <a:pt x="38327" y="1006765"/>
                </a:lnTo>
                <a:lnTo>
                  <a:pt x="41729" y="1001545"/>
                </a:lnTo>
                <a:lnTo>
                  <a:pt x="45357" y="996098"/>
                </a:lnTo>
                <a:lnTo>
                  <a:pt x="48986" y="991331"/>
                </a:lnTo>
                <a:lnTo>
                  <a:pt x="52841" y="986111"/>
                </a:lnTo>
                <a:lnTo>
                  <a:pt x="56923" y="981345"/>
                </a:lnTo>
                <a:lnTo>
                  <a:pt x="61005" y="976805"/>
                </a:lnTo>
                <a:lnTo>
                  <a:pt x="65541" y="972039"/>
                </a:lnTo>
                <a:lnTo>
                  <a:pt x="69850" y="967499"/>
                </a:lnTo>
                <a:lnTo>
                  <a:pt x="74386" y="963187"/>
                </a:lnTo>
                <a:lnTo>
                  <a:pt x="79375" y="959101"/>
                </a:lnTo>
                <a:lnTo>
                  <a:pt x="84138" y="955016"/>
                </a:lnTo>
                <a:lnTo>
                  <a:pt x="89354" y="950930"/>
                </a:lnTo>
                <a:lnTo>
                  <a:pt x="94343" y="947072"/>
                </a:lnTo>
                <a:lnTo>
                  <a:pt x="99786" y="943440"/>
                </a:lnTo>
                <a:lnTo>
                  <a:pt x="106136" y="939355"/>
                </a:lnTo>
                <a:lnTo>
                  <a:pt x="112713" y="935496"/>
                </a:lnTo>
                <a:lnTo>
                  <a:pt x="119516" y="931865"/>
                </a:lnTo>
                <a:lnTo>
                  <a:pt x="126093" y="928687"/>
                </a:lnTo>
                <a:close/>
                <a:moveTo>
                  <a:pt x="418991" y="400883"/>
                </a:moveTo>
                <a:lnTo>
                  <a:pt x="418121" y="401410"/>
                </a:lnTo>
                <a:lnTo>
                  <a:pt x="410633" y="406173"/>
                </a:lnTo>
                <a:lnTo>
                  <a:pt x="403598" y="410935"/>
                </a:lnTo>
                <a:lnTo>
                  <a:pt x="395429" y="417058"/>
                </a:lnTo>
                <a:lnTo>
                  <a:pt x="387487" y="423635"/>
                </a:lnTo>
                <a:lnTo>
                  <a:pt x="379771" y="429985"/>
                </a:lnTo>
                <a:lnTo>
                  <a:pt x="372283" y="436789"/>
                </a:lnTo>
                <a:lnTo>
                  <a:pt x="364794" y="444046"/>
                </a:lnTo>
                <a:lnTo>
                  <a:pt x="357987" y="451530"/>
                </a:lnTo>
                <a:lnTo>
                  <a:pt x="351179" y="458787"/>
                </a:lnTo>
                <a:lnTo>
                  <a:pt x="344825" y="466724"/>
                </a:lnTo>
                <a:lnTo>
                  <a:pt x="338925" y="474662"/>
                </a:lnTo>
                <a:lnTo>
                  <a:pt x="333025" y="483053"/>
                </a:lnTo>
                <a:lnTo>
                  <a:pt x="327579" y="491444"/>
                </a:lnTo>
                <a:lnTo>
                  <a:pt x="322133" y="500062"/>
                </a:lnTo>
                <a:lnTo>
                  <a:pt x="316914" y="508680"/>
                </a:lnTo>
                <a:lnTo>
                  <a:pt x="312149" y="517978"/>
                </a:lnTo>
                <a:lnTo>
                  <a:pt x="307610" y="527276"/>
                </a:lnTo>
                <a:lnTo>
                  <a:pt x="303526" y="536348"/>
                </a:lnTo>
                <a:lnTo>
                  <a:pt x="299214" y="546099"/>
                </a:lnTo>
                <a:lnTo>
                  <a:pt x="295583" y="555851"/>
                </a:lnTo>
                <a:lnTo>
                  <a:pt x="292180" y="565830"/>
                </a:lnTo>
                <a:lnTo>
                  <a:pt x="288776" y="575808"/>
                </a:lnTo>
                <a:lnTo>
                  <a:pt x="285826" y="586014"/>
                </a:lnTo>
                <a:lnTo>
                  <a:pt x="283103" y="596673"/>
                </a:lnTo>
                <a:lnTo>
                  <a:pt x="280607" y="607105"/>
                </a:lnTo>
                <a:lnTo>
                  <a:pt x="278564" y="617764"/>
                </a:lnTo>
                <a:lnTo>
                  <a:pt x="276522" y="628649"/>
                </a:lnTo>
                <a:lnTo>
                  <a:pt x="274934" y="639535"/>
                </a:lnTo>
                <a:lnTo>
                  <a:pt x="273572" y="650648"/>
                </a:lnTo>
                <a:lnTo>
                  <a:pt x="272437" y="661760"/>
                </a:lnTo>
                <a:lnTo>
                  <a:pt x="271303" y="673099"/>
                </a:lnTo>
                <a:lnTo>
                  <a:pt x="270849" y="684665"/>
                </a:lnTo>
                <a:lnTo>
                  <a:pt x="270622" y="696005"/>
                </a:lnTo>
                <a:lnTo>
                  <a:pt x="270395" y="707571"/>
                </a:lnTo>
                <a:lnTo>
                  <a:pt x="270622" y="719364"/>
                </a:lnTo>
                <a:lnTo>
                  <a:pt x="271076" y="731157"/>
                </a:lnTo>
                <a:lnTo>
                  <a:pt x="271757" y="743176"/>
                </a:lnTo>
                <a:lnTo>
                  <a:pt x="272664" y="754969"/>
                </a:lnTo>
                <a:lnTo>
                  <a:pt x="274026" y="766989"/>
                </a:lnTo>
                <a:lnTo>
                  <a:pt x="275614" y="779008"/>
                </a:lnTo>
                <a:lnTo>
                  <a:pt x="277203" y="791255"/>
                </a:lnTo>
                <a:lnTo>
                  <a:pt x="279245" y="803501"/>
                </a:lnTo>
                <a:lnTo>
                  <a:pt x="281287" y="815521"/>
                </a:lnTo>
                <a:lnTo>
                  <a:pt x="284010" y="827994"/>
                </a:lnTo>
                <a:lnTo>
                  <a:pt x="286733" y="840467"/>
                </a:lnTo>
                <a:lnTo>
                  <a:pt x="289910" y="852714"/>
                </a:lnTo>
                <a:lnTo>
                  <a:pt x="293087" y="864960"/>
                </a:lnTo>
                <a:lnTo>
                  <a:pt x="296718" y="877660"/>
                </a:lnTo>
                <a:lnTo>
                  <a:pt x="300576" y="889906"/>
                </a:lnTo>
                <a:lnTo>
                  <a:pt x="304660" y="902380"/>
                </a:lnTo>
                <a:lnTo>
                  <a:pt x="308972" y="914853"/>
                </a:lnTo>
                <a:lnTo>
                  <a:pt x="313964" y="927099"/>
                </a:lnTo>
                <a:lnTo>
                  <a:pt x="318729" y="939800"/>
                </a:lnTo>
                <a:lnTo>
                  <a:pt x="323949" y="952046"/>
                </a:lnTo>
                <a:lnTo>
                  <a:pt x="329168" y="964519"/>
                </a:lnTo>
                <a:lnTo>
                  <a:pt x="334841" y="976766"/>
                </a:lnTo>
                <a:lnTo>
                  <a:pt x="340741" y="989466"/>
                </a:lnTo>
                <a:lnTo>
                  <a:pt x="347095" y="1001712"/>
                </a:lnTo>
                <a:lnTo>
                  <a:pt x="353675" y="1013959"/>
                </a:lnTo>
                <a:lnTo>
                  <a:pt x="360256" y="1026205"/>
                </a:lnTo>
                <a:lnTo>
                  <a:pt x="367518" y="1038225"/>
                </a:lnTo>
                <a:lnTo>
                  <a:pt x="374552" y="1050471"/>
                </a:lnTo>
                <a:lnTo>
                  <a:pt x="382041" y="1062491"/>
                </a:lnTo>
                <a:lnTo>
                  <a:pt x="389983" y="1074510"/>
                </a:lnTo>
                <a:lnTo>
                  <a:pt x="397925" y="1086757"/>
                </a:lnTo>
                <a:lnTo>
                  <a:pt x="406321" y="1098323"/>
                </a:lnTo>
                <a:lnTo>
                  <a:pt x="414717" y="1110116"/>
                </a:lnTo>
                <a:lnTo>
                  <a:pt x="423567" y="1121682"/>
                </a:lnTo>
                <a:lnTo>
                  <a:pt x="432190" y="1133021"/>
                </a:lnTo>
                <a:lnTo>
                  <a:pt x="441040" y="1143907"/>
                </a:lnTo>
                <a:lnTo>
                  <a:pt x="450344" y="1155019"/>
                </a:lnTo>
                <a:lnTo>
                  <a:pt x="459648" y="1165451"/>
                </a:lnTo>
                <a:lnTo>
                  <a:pt x="468951" y="1175884"/>
                </a:lnTo>
                <a:lnTo>
                  <a:pt x="478482" y="1185862"/>
                </a:lnTo>
                <a:lnTo>
                  <a:pt x="488013" y="1195841"/>
                </a:lnTo>
                <a:lnTo>
                  <a:pt x="497770" y="1205593"/>
                </a:lnTo>
                <a:lnTo>
                  <a:pt x="507755" y="1214891"/>
                </a:lnTo>
                <a:lnTo>
                  <a:pt x="517740" y="1223962"/>
                </a:lnTo>
                <a:lnTo>
                  <a:pt x="527724" y="1233034"/>
                </a:lnTo>
                <a:lnTo>
                  <a:pt x="537936" y="1241651"/>
                </a:lnTo>
                <a:lnTo>
                  <a:pt x="548147" y="1250269"/>
                </a:lnTo>
                <a:lnTo>
                  <a:pt x="558358" y="1258434"/>
                </a:lnTo>
                <a:lnTo>
                  <a:pt x="568797" y="1266371"/>
                </a:lnTo>
                <a:lnTo>
                  <a:pt x="579462" y="1274082"/>
                </a:lnTo>
                <a:lnTo>
                  <a:pt x="589901" y="1281339"/>
                </a:lnTo>
                <a:lnTo>
                  <a:pt x="600566" y="1288823"/>
                </a:lnTo>
                <a:lnTo>
                  <a:pt x="611231" y="1295626"/>
                </a:lnTo>
                <a:lnTo>
                  <a:pt x="621896" y="1302430"/>
                </a:lnTo>
                <a:lnTo>
                  <a:pt x="622512" y="1302797"/>
                </a:lnTo>
                <a:lnTo>
                  <a:pt x="612180" y="1296195"/>
                </a:lnTo>
                <a:lnTo>
                  <a:pt x="601518" y="1289382"/>
                </a:lnTo>
                <a:lnTo>
                  <a:pt x="590856" y="1281888"/>
                </a:lnTo>
                <a:lnTo>
                  <a:pt x="580422" y="1274621"/>
                </a:lnTo>
                <a:lnTo>
                  <a:pt x="569760" y="1266900"/>
                </a:lnTo>
                <a:lnTo>
                  <a:pt x="559325" y="1258952"/>
                </a:lnTo>
                <a:lnTo>
                  <a:pt x="549118" y="1250777"/>
                </a:lnTo>
                <a:lnTo>
                  <a:pt x="538910" y="1242148"/>
                </a:lnTo>
                <a:lnTo>
                  <a:pt x="528702" y="1233519"/>
                </a:lnTo>
                <a:lnTo>
                  <a:pt x="518721" y="1224435"/>
                </a:lnTo>
                <a:lnTo>
                  <a:pt x="508740" y="1215352"/>
                </a:lnTo>
                <a:lnTo>
                  <a:pt x="498759" y="1206041"/>
                </a:lnTo>
                <a:lnTo>
                  <a:pt x="489005" y="1196276"/>
                </a:lnTo>
                <a:lnTo>
                  <a:pt x="479477" y="1186284"/>
                </a:lnTo>
                <a:lnTo>
                  <a:pt x="469950" y="1176293"/>
                </a:lnTo>
                <a:lnTo>
                  <a:pt x="460649" y="1165847"/>
                </a:lnTo>
                <a:lnTo>
                  <a:pt x="451349" y="1155401"/>
                </a:lnTo>
                <a:lnTo>
                  <a:pt x="442048" y="1144273"/>
                </a:lnTo>
                <a:lnTo>
                  <a:pt x="433201" y="1133373"/>
                </a:lnTo>
                <a:lnTo>
                  <a:pt x="424581" y="1122019"/>
                </a:lnTo>
                <a:lnTo>
                  <a:pt x="415735" y="1110437"/>
                </a:lnTo>
                <a:lnTo>
                  <a:pt x="407341" y="1098629"/>
                </a:lnTo>
                <a:lnTo>
                  <a:pt x="398948" y="1087047"/>
                </a:lnTo>
                <a:lnTo>
                  <a:pt x="391009" y="1074785"/>
                </a:lnTo>
                <a:lnTo>
                  <a:pt x="383069" y="1062749"/>
                </a:lnTo>
                <a:lnTo>
                  <a:pt x="375584" y="1050714"/>
                </a:lnTo>
                <a:lnTo>
                  <a:pt x="368552" y="1038451"/>
                </a:lnTo>
                <a:lnTo>
                  <a:pt x="361293" y="1026415"/>
                </a:lnTo>
                <a:lnTo>
                  <a:pt x="354714" y="1014153"/>
                </a:lnTo>
                <a:lnTo>
                  <a:pt x="348136" y="1001890"/>
                </a:lnTo>
                <a:lnTo>
                  <a:pt x="341784" y="989627"/>
                </a:lnTo>
                <a:lnTo>
                  <a:pt x="335886" y="976910"/>
                </a:lnTo>
                <a:lnTo>
                  <a:pt x="330215" y="964648"/>
                </a:lnTo>
                <a:lnTo>
                  <a:pt x="324998" y="952158"/>
                </a:lnTo>
                <a:lnTo>
                  <a:pt x="319781" y="939895"/>
                </a:lnTo>
                <a:lnTo>
                  <a:pt x="315017" y="927178"/>
                </a:lnTo>
                <a:lnTo>
                  <a:pt x="310026" y="914915"/>
                </a:lnTo>
                <a:lnTo>
                  <a:pt x="305716" y="902425"/>
                </a:lnTo>
                <a:lnTo>
                  <a:pt x="301633" y="889936"/>
                </a:lnTo>
                <a:lnTo>
                  <a:pt x="297777" y="877673"/>
                </a:lnTo>
                <a:lnTo>
                  <a:pt x="294147" y="864956"/>
                </a:lnTo>
                <a:lnTo>
                  <a:pt x="290972" y="852693"/>
                </a:lnTo>
                <a:lnTo>
                  <a:pt x="287796" y="840431"/>
                </a:lnTo>
                <a:lnTo>
                  <a:pt x="285074" y="827941"/>
                </a:lnTo>
                <a:lnTo>
                  <a:pt x="282352" y="815451"/>
                </a:lnTo>
                <a:lnTo>
                  <a:pt x="280310" y="803415"/>
                </a:lnTo>
                <a:lnTo>
                  <a:pt x="278269" y="791153"/>
                </a:lnTo>
                <a:lnTo>
                  <a:pt x="276681" y="778890"/>
                </a:lnTo>
                <a:lnTo>
                  <a:pt x="275093" y="766854"/>
                </a:lnTo>
                <a:lnTo>
                  <a:pt x="273732" y="754819"/>
                </a:lnTo>
                <a:lnTo>
                  <a:pt x="272824" y="743010"/>
                </a:lnTo>
                <a:lnTo>
                  <a:pt x="272144" y="730975"/>
                </a:lnTo>
                <a:lnTo>
                  <a:pt x="271690" y="719166"/>
                </a:lnTo>
                <a:lnTo>
                  <a:pt x="271463" y="707358"/>
                </a:lnTo>
                <a:lnTo>
                  <a:pt x="271690" y="695776"/>
                </a:lnTo>
                <a:lnTo>
                  <a:pt x="271917" y="684422"/>
                </a:lnTo>
                <a:lnTo>
                  <a:pt x="272371" y="672840"/>
                </a:lnTo>
                <a:lnTo>
                  <a:pt x="273505" y="661486"/>
                </a:lnTo>
                <a:lnTo>
                  <a:pt x="274639" y="650359"/>
                </a:lnTo>
                <a:lnTo>
                  <a:pt x="276000" y="639232"/>
                </a:lnTo>
                <a:lnTo>
                  <a:pt x="277588" y="628331"/>
                </a:lnTo>
                <a:lnTo>
                  <a:pt x="279630" y="617431"/>
                </a:lnTo>
                <a:lnTo>
                  <a:pt x="281671" y="606758"/>
                </a:lnTo>
                <a:lnTo>
                  <a:pt x="284166" y="596312"/>
                </a:lnTo>
                <a:lnTo>
                  <a:pt x="286888" y="585639"/>
                </a:lnTo>
                <a:lnTo>
                  <a:pt x="289837" y="575420"/>
                </a:lnTo>
                <a:lnTo>
                  <a:pt x="293240" y="565428"/>
                </a:lnTo>
                <a:lnTo>
                  <a:pt x="296643" y="555436"/>
                </a:lnTo>
                <a:lnTo>
                  <a:pt x="300272" y="545672"/>
                </a:lnTo>
                <a:lnTo>
                  <a:pt x="304582" y="535907"/>
                </a:lnTo>
                <a:lnTo>
                  <a:pt x="308665" y="526823"/>
                </a:lnTo>
                <a:lnTo>
                  <a:pt x="313202" y="517513"/>
                </a:lnTo>
                <a:lnTo>
                  <a:pt x="317966" y="508202"/>
                </a:lnTo>
                <a:lnTo>
                  <a:pt x="323183" y="499573"/>
                </a:lnTo>
                <a:lnTo>
                  <a:pt x="328627" y="490944"/>
                </a:lnTo>
                <a:lnTo>
                  <a:pt x="334072" y="482542"/>
                </a:lnTo>
                <a:lnTo>
                  <a:pt x="339969" y="474139"/>
                </a:lnTo>
                <a:lnTo>
                  <a:pt x="345867" y="466191"/>
                </a:lnTo>
                <a:lnTo>
                  <a:pt x="352219" y="458243"/>
                </a:lnTo>
                <a:lnTo>
                  <a:pt x="359024" y="450976"/>
                </a:lnTo>
                <a:lnTo>
                  <a:pt x="365829" y="443483"/>
                </a:lnTo>
                <a:lnTo>
                  <a:pt x="373315" y="436216"/>
                </a:lnTo>
                <a:lnTo>
                  <a:pt x="380801" y="429403"/>
                </a:lnTo>
                <a:lnTo>
                  <a:pt x="388514" y="423045"/>
                </a:lnTo>
                <a:lnTo>
                  <a:pt x="396453" y="416459"/>
                </a:lnTo>
                <a:lnTo>
                  <a:pt x="404619" y="410328"/>
                </a:lnTo>
                <a:lnTo>
                  <a:pt x="411651" y="405559"/>
                </a:lnTo>
                <a:lnTo>
                  <a:pt x="418991" y="400883"/>
                </a:lnTo>
                <a:close/>
                <a:moveTo>
                  <a:pt x="1336999" y="252412"/>
                </a:moveTo>
                <a:lnTo>
                  <a:pt x="1344943" y="252638"/>
                </a:lnTo>
                <a:lnTo>
                  <a:pt x="1352660" y="253092"/>
                </a:lnTo>
                <a:lnTo>
                  <a:pt x="1360603" y="254224"/>
                </a:lnTo>
                <a:lnTo>
                  <a:pt x="1368547" y="255357"/>
                </a:lnTo>
                <a:lnTo>
                  <a:pt x="1376264" y="256943"/>
                </a:lnTo>
                <a:lnTo>
                  <a:pt x="1383981" y="258982"/>
                </a:lnTo>
                <a:lnTo>
                  <a:pt x="1391243" y="261475"/>
                </a:lnTo>
                <a:lnTo>
                  <a:pt x="1398733" y="264420"/>
                </a:lnTo>
                <a:lnTo>
                  <a:pt x="1406223" y="267365"/>
                </a:lnTo>
                <a:lnTo>
                  <a:pt x="1413259" y="270990"/>
                </a:lnTo>
                <a:lnTo>
                  <a:pt x="1420295" y="274842"/>
                </a:lnTo>
                <a:lnTo>
                  <a:pt x="1427104" y="279147"/>
                </a:lnTo>
                <a:lnTo>
                  <a:pt x="1433913" y="283905"/>
                </a:lnTo>
                <a:lnTo>
                  <a:pt x="1440268" y="288663"/>
                </a:lnTo>
                <a:lnTo>
                  <a:pt x="1446396" y="293874"/>
                </a:lnTo>
                <a:lnTo>
                  <a:pt x="1452524" y="299764"/>
                </a:lnTo>
                <a:lnTo>
                  <a:pt x="1458425" y="305428"/>
                </a:lnTo>
                <a:lnTo>
                  <a:pt x="1463872" y="311999"/>
                </a:lnTo>
                <a:lnTo>
                  <a:pt x="1469092" y="318569"/>
                </a:lnTo>
                <a:lnTo>
                  <a:pt x="1474086" y="325593"/>
                </a:lnTo>
                <a:lnTo>
                  <a:pt x="1478398" y="332390"/>
                </a:lnTo>
                <a:lnTo>
                  <a:pt x="1482483" y="339867"/>
                </a:lnTo>
                <a:lnTo>
                  <a:pt x="1486342" y="346890"/>
                </a:lnTo>
                <a:lnTo>
                  <a:pt x="1489746" y="354593"/>
                </a:lnTo>
                <a:lnTo>
                  <a:pt x="1492470" y="362070"/>
                </a:lnTo>
                <a:lnTo>
                  <a:pt x="1494966" y="369773"/>
                </a:lnTo>
                <a:lnTo>
                  <a:pt x="1497009" y="377703"/>
                </a:lnTo>
                <a:lnTo>
                  <a:pt x="1498825" y="385407"/>
                </a:lnTo>
                <a:lnTo>
                  <a:pt x="1500186" y="393336"/>
                </a:lnTo>
                <a:lnTo>
                  <a:pt x="1500867" y="401266"/>
                </a:lnTo>
                <a:lnTo>
                  <a:pt x="1501775" y="409196"/>
                </a:lnTo>
                <a:lnTo>
                  <a:pt x="1501775" y="416899"/>
                </a:lnTo>
                <a:lnTo>
                  <a:pt x="1501775" y="424829"/>
                </a:lnTo>
                <a:lnTo>
                  <a:pt x="1500867" y="432532"/>
                </a:lnTo>
                <a:lnTo>
                  <a:pt x="1500186" y="440462"/>
                </a:lnTo>
                <a:lnTo>
                  <a:pt x="1498598" y="448165"/>
                </a:lnTo>
                <a:lnTo>
                  <a:pt x="1497009" y="456095"/>
                </a:lnTo>
                <a:lnTo>
                  <a:pt x="1494966" y="463572"/>
                </a:lnTo>
                <a:lnTo>
                  <a:pt x="1492470" y="471275"/>
                </a:lnTo>
                <a:lnTo>
                  <a:pt x="1489746" y="478525"/>
                </a:lnTo>
                <a:lnTo>
                  <a:pt x="1486569" y="485776"/>
                </a:lnTo>
                <a:lnTo>
                  <a:pt x="1482937" y="493026"/>
                </a:lnTo>
                <a:lnTo>
                  <a:pt x="1479079" y="500049"/>
                </a:lnTo>
                <a:lnTo>
                  <a:pt x="1474993" y="506846"/>
                </a:lnTo>
                <a:lnTo>
                  <a:pt x="1470454" y="513417"/>
                </a:lnTo>
                <a:lnTo>
                  <a:pt x="1465234" y="519987"/>
                </a:lnTo>
                <a:lnTo>
                  <a:pt x="1460241" y="526104"/>
                </a:lnTo>
                <a:lnTo>
                  <a:pt x="1454567" y="532222"/>
                </a:lnTo>
                <a:lnTo>
                  <a:pt x="1448439" y="537886"/>
                </a:lnTo>
                <a:lnTo>
                  <a:pt x="1442311" y="543550"/>
                </a:lnTo>
                <a:lnTo>
                  <a:pt x="1435502" y="548761"/>
                </a:lnTo>
                <a:lnTo>
                  <a:pt x="1430508" y="552160"/>
                </a:lnTo>
                <a:lnTo>
                  <a:pt x="1425515" y="555558"/>
                </a:lnTo>
                <a:lnTo>
                  <a:pt x="1420522" y="558730"/>
                </a:lnTo>
                <a:lnTo>
                  <a:pt x="1415075" y="561675"/>
                </a:lnTo>
                <a:lnTo>
                  <a:pt x="1410082" y="564168"/>
                </a:lnTo>
                <a:lnTo>
                  <a:pt x="1404634" y="566886"/>
                </a:lnTo>
                <a:lnTo>
                  <a:pt x="1399187" y="569152"/>
                </a:lnTo>
                <a:lnTo>
                  <a:pt x="1393967" y="571191"/>
                </a:lnTo>
                <a:lnTo>
                  <a:pt x="1388293" y="573230"/>
                </a:lnTo>
                <a:lnTo>
                  <a:pt x="1382846" y="575043"/>
                </a:lnTo>
                <a:lnTo>
                  <a:pt x="1377172" y="576402"/>
                </a:lnTo>
                <a:lnTo>
                  <a:pt x="1371498" y="577762"/>
                </a:lnTo>
                <a:lnTo>
                  <a:pt x="1366050" y="578894"/>
                </a:lnTo>
                <a:lnTo>
                  <a:pt x="1360376" y="579574"/>
                </a:lnTo>
                <a:lnTo>
                  <a:pt x="1354702" y="580480"/>
                </a:lnTo>
                <a:lnTo>
                  <a:pt x="1349028" y="580934"/>
                </a:lnTo>
                <a:lnTo>
                  <a:pt x="1343354" y="581160"/>
                </a:lnTo>
                <a:lnTo>
                  <a:pt x="1337680" y="581387"/>
                </a:lnTo>
                <a:lnTo>
                  <a:pt x="1332006" y="581387"/>
                </a:lnTo>
                <a:lnTo>
                  <a:pt x="1326332" y="580934"/>
                </a:lnTo>
                <a:lnTo>
                  <a:pt x="1320658" y="580707"/>
                </a:lnTo>
                <a:lnTo>
                  <a:pt x="1314983" y="579801"/>
                </a:lnTo>
                <a:lnTo>
                  <a:pt x="1309309" y="579121"/>
                </a:lnTo>
                <a:lnTo>
                  <a:pt x="1304089" y="577988"/>
                </a:lnTo>
                <a:lnTo>
                  <a:pt x="1298415" y="576855"/>
                </a:lnTo>
                <a:lnTo>
                  <a:pt x="1292968" y="575269"/>
                </a:lnTo>
                <a:lnTo>
                  <a:pt x="1287294" y="573683"/>
                </a:lnTo>
                <a:lnTo>
                  <a:pt x="1282074" y="571871"/>
                </a:lnTo>
                <a:lnTo>
                  <a:pt x="1276626" y="569832"/>
                </a:lnTo>
                <a:lnTo>
                  <a:pt x="1271406" y="567793"/>
                </a:lnTo>
                <a:lnTo>
                  <a:pt x="1266413" y="565527"/>
                </a:lnTo>
                <a:lnTo>
                  <a:pt x="1261193" y="563035"/>
                </a:lnTo>
                <a:lnTo>
                  <a:pt x="753246" y="941401"/>
                </a:lnTo>
                <a:lnTo>
                  <a:pt x="750296" y="943667"/>
                </a:lnTo>
                <a:lnTo>
                  <a:pt x="747118" y="945480"/>
                </a:lnTo>
                <a:lnTo>
                  <a:pt x="743941" y="947292"/>
                </a:lnTo>
                <a:lnTo>
                  <a:pt x="740990" y="949105"/>
                </a:lnTo>
                <a:lnTo>
                  <a:pt x="737586" y="950238"/>
                </a:lnTo>
                <a:lnTo>
                  <a:pt x="734181" y="951597"/>
                </a:lnTo>
                <a:lnTo>
                  <a:pt x="731004" y="952956"/>
                </a:lnTo>
                <a:lnTo>
                  <a:pt x="727599" y="953636"/>
                </a:lnTo>
                <a:lnTo>
                  <a:pt x="723968" y="954316"/>
                </a:lnTo>
                <a:lnTo>
                  <a:pt x="720790" y="954995"/>
                </a:lnTo>
                <a:lnTo>
                  <a:pt x="717159" y="955449"/>
                </a:lnTo>
                <a:lnTo>
                  <a:pt x="713754" y="955675"/>
                </a:lnTo>
                <a:lnTo>
                  <a:pt x="710123" y="955675"/>
                </a:lnTo>
                <a:lnTo>
                  <a:pt x="706945" y="955675"/>
                </a:lnTo>
                <a:lnTo>
                  <a:pt x="703314" y="955449"/>
                </a:lnTo>
                <a:lnTo>
                  <a:pt x="699910" y="954995"/>
                </a:lnTo>
                <a:lnTo>
                  <a:pt x="696505" y="954316"/>
                </a:lnTo>
                <a:lnTo>
                  <a:pt x="693101" y="953636"/>
                </a:lnTo>
                <a:lnTo>
                  <a:pt x="689696" y="952956"/>
                </a:lnTo>
                <a:lnTo>
                  <a:pt x="686519" y="951824"/>
                </a:lnTo>
                <a:lnTo>
                  <a:pt x="683341" y="950691"/>
                </a:lnTo>
                <a:lnTo>
                  <a:pt x="679937" y="949105"/>
                </a:lnTo>
                <a:lnTo>
                  <a:pt x="676986" y="947519"/>
                </a:lnTo>
                <a:lnTo>
                  <a:pt x="673809" y="945933"/>
                </a:lnTo>
                <a:lnTo>
                  <a:pt x="671085" y="944120"/>
                </a:lnTo>
                <a:lnTo>
                  <a:pt x="667908" y="942081"/>
                </a:lnTo>
                <a:lnTo>
                  <a:pt x="665184" y="939815"/>
                </a:lnTo>
                <a:lnTo>
                  <a:pt x="662460" y="937550"/>
                </a:lnTo>
                <a:lnTo>
                  <a:pt x="659737" y="935284"/>
                </a:lnTo>
                <a:lnTo>
                  <a:pt x="657240" y="932792"/>
                </a:lnTo>
                <a:lnTo>
                  <a:pt x="654971" y="929847"/>
                </a:lnTo>
                <a:lnTo>
                  <a:pt x="652474" y="926901"/>
                </a:lnTo>
                <a:lnTo>
                  <a:pt x="650431" y="923956"/>
                </a:lnTo>
                <a:lnTo>
                  <a:pt x="648389" y="921010"/>
                </a:lnTo>
                <a:lnTo>
                  <a:pt x="646573" y="917612"/>
                </a:lnTo>
                <a:lnTo>
                  <a:pt x="645211" y="914440"/>
                </a:lnTo>
                <a:lnTo>
                  <a:pt x="643622" y="911268"/>
                </a:lnTo>
                <a:lnTo>
                  <a:pt x="642261" y="907869"/>
                </a:lnTo>
                <a:lnTo>
                  <a:pt x="641353" y="904471"/>
                </a:lnTo>
                <a:lnTo>
                  <a:pt x="640218" y="901299"/>
                </a:lnTo>
                <a:lnTo>
                  <a:pt x="639537" y="897674"/>
                </a:lnTo>
                <a:lnTo>
                  <a:pt x="639083" y="894275"/>
                </a:lnTo>
                <a:lnTo>
                  <a:pt x="638629" y="890877"/>
                </a:lnTo>
                <a:lnTo>
                  <a:pt x="638402" y="887478"/>
                </a:lnTo>
                <a:lnTo>
                  <a:pt x="638175" y="883853"/>
                </a:lnTo>
                <a:lnTo>
                  <a:pt x="638402" y="880455"/>
                </a:lnTo>
                <a:lnTo>
                  <a:pt x="638629" y="877056"/>
                </a:lnTo>
                <a:lnTo>
                  <a:pt x="639083" y="873658"/>
                </a:lnTo>
                <a:lnTo>
                  <a:pt x="639764" y="870259"/>
                </a:lnTo>
                <a:lnTo>
                  <a:pt x="640218" y="867087"/>
                </a:lnTo>
                <a:lnTo>
                  <a:pt x="641353" y="863689"/>
                </a:lnTo>
                <a:lnTo>
                  <a:pt x="642261" y="860290"/>
                </a:lnTo>
                <a:lnTo>
                  <a:pt x="643622" y="857118"/>
                </a:lnTo>
                <a:lnTo>
                  <a:pt x="644984" y="853946"/>
                </a:lnTo>
                <a:lnTo>
                  <a:pt x="646346" y="850548"/>
                </a:lnTo>
                <a:lnTo>
                  <a:pt x="648162" y="847603"/>
                </a:lnTo>
                <a:lnTo>
                  <a:pt x="649977" y="844657"/>
                </a:lnTo>
                <a:lnTo>
                  <a:pt x="652020" y="841712"/>
                </a:lnTo>
                <a:lnTo>
                  <a:pt x="654063" y="838766"/>
                </a:lnTo>
                <a:lnTo>
                  <a:pt x="656332" y="836274"/>
                </a:lnTo>
                <a:lnTo>
                  <a:pt x="659056" y="833555"/>
                </a:lnTo>
                <a:lnTo>
                  <a:pt x="661553" y="831290"/>
                </a:lnTo>
                <a:lnTo>
                  <a:pt x="664276" y="828571"/>
                </a:lnTo>
                <a:lnTo>
                  <a:pt x="667227" y="826305"/>
                </a:lnTo>
                <a:lnTo>
                  <a:pt x="1174946" y="447939"/>
                </a:lnTo>
                <a:lnTo>
                  <a:pt x="1174265" y="442275"/>
                </a:lnTo>
                <a:lnTo>
                  <a:pt x="1173358" y="436611"/>
                </a:lnTo>
                <a:lnTo>
                  <a:pt x="1172677" y="431173"/>
                </a:lnTo>
                <a:lnTo>
                  <a:pt x="1172450" y="425282"/>
                </a:lnTo>
                <a:lnTo>
                  <a:pt x="1172223" y="419618"/>
                </a:lnTo>
                <a:lnTo>
                  <a:pt x="1172223" y="413954"/>
                </a:lnTo>
                <a:lnTo>
                  <a:pt x="1172450" y="408290"/>
                </a:lnTo>
                <a:lnTo>
                  <a:pt x="1172677" y="402626"/>
                </a:lnTo>
                <a:lnTo>
                  <a:pt x="1173358" y="396961"/>
                </a:lnTo>
                <a:lnTo>
                  <a:pt x="1174265" y="391524"/>
                </a:lnTo>
                <a:lnTo>
                  <a:pt x="1175173" y="385860"/>
                </a:lnTo>
                <a:lnTo>
                  <a:pt x="1176308" y="380195"/>
                </a:lnTo>
                <a:lnTo>
                  <a:pt x="1177443" y="374758"/>
                </a:lnTo>
                <a:lnTo>
                  <a:pt x="1179032" y="369094"/>
                </a:lnTo>
                <a:lnTo>
                  <a:pt x="1180847" y="363883"/>
                </a:lnTo>
                <a:lnTo>
                  <a:pt x="1182890" y="358445"/>
                </a:lnTo>
                <a:lnTo>
                  <a:pt x="1184933" y="353461"/>
                </a:lnTo>
                <a:lnTo>
                  <a:pt x="1187202" y="348023"/>
                </a:lnTo>
                <a:lnTo>
                  <a:pt x="1189699" y="342812"/>
                </a:lnTo>
                <a:lnTo>
                  <a:pt x="1192423" y="337828"/>
                </a:lnTo>
                <a:lnTo>
                  <a:pt x="1195146" y="332843"/>
                </a:lnTo>
                <a:lnTo>
                  <a:pt x="1198324" y="328085"/>
                </a:lnTo>
                <a:lnTo>
                  <a:pt x="1201274" y="323101"/>
                </a:lnTo>
                <a:lnTo>
                  <a:pt x="1204906" y="318569"/>
                </a:lnTo>
                <a:lnTo>
                  <a:pt x="1208537" y="314038"/>
                </a:lnTo>
                <a:lnTo>
                  <a:pt x="1212168" y="309280"/>
                </a:lnTo>
                <a:lnTo>
                  <a:pt x="1216254" y="304975"/>
                </a:lnTo>
                <a:lnTo>
                  <a:pt x="1220339" y="300671"/>
                </a:lnTo>
                <a:lnTo>
                  <a:pt x="1224425" y="296592"/>
                </a:lnTo>
                <a:lnTo>
                  <a:pt x="1228964" y="292514"/>
                </a:lnTo>
                <a:lnTo>
                  <a:pt x="1233503" y="288663"/>
                </a:lnTo>
                <a:lnTo>
                  <a:pt x="1238496" y="285037"/>
                </a:lnTo>
                <a:lnTo>
                  <a:pt x="1245305" y="280280"/>
                </a:lnTo>
                <a:lnTo>
                  <a:pt x="1252341" y="275522"/>
                </a:lnTo>
                <a:lnTo>
                  <a:pt x="1259604" y="271443"/>
                </a:lnTo>
                <a:lnTo>
                  <a:pt x="1266867" y="268045"/>
                </a:lnTo>
                <a:lnTo>
                  <a:pt x="1274584" y="264646"/>
                </a:lnTo>
                <a:lnTo>
                  <a:pt x="1282074" y="261475"/>
                </a:lnTo>
                <a:lnTo>
                  <a:pt x="1289563" y="259209"/>
                </a:lnTo>
                <a:lnTo>
                  <a:pt x="1297507" y="256943"/>
                </a:lnTo>
                <a:lnTo>
                  <a:pt x="1305224" y="255357"/>
                </a:lnTo>
                <a:lnTo>
                  <a:pt x="1313168" y="253998"/>
                </a:lnTo>
                <a:lnTo>
                  <a:pt x="1321111" y="253092"/>
                </a:lnTo>
                <a:lnTo>
                  <a:pt x="1329055" y="252638"/>
                </a:lnTo>
                <a:lnTo>
                  <a:pt x="1336999" y="252412"/>
                </a:lnTo>
                <a:close/>
                <a:moveTo>
                  <a:pt x="545651" y="233362"/>
                </a:moveTo>
                <a:lnTo>
                  <a:pt x="557224" y="233589"/>
                </a:lnTo>
                <a:lnTo>
                  <a:pt x="568797" y="234042"/>
                </a:lnTo>
                <a:lnTo>
                  <a:pt x="580370" y="234723"/>
                </a:lnTo>
                <a:lnTo>
                  <a:pt x="592170" y="235403"/>
                </a:lnTo>
                <a:lnTo>
                  <a:pt x="603970" y="236764"/>
                </a:lnTo>
                <a:lnTo>
                  <a:pt x="615770" y="238351"/>
                </a:lnTo>
                <a:lnTo>
                  <a:pt x="627796" y="240165"/>
                </a:lnTo>
                <a:lnTo>
                  <a:pt x="639596" y="242207"/>
                </a:lnTo>
                <a:lnTo>
                  <a:pt x="651623" y="244701"/>
                </a:lnTo>
                <a:lnTo>
                  <a:pt x="663650" y="247196"/>
                </a:lnTo>
                <a:lnTo>
                  <a:pt x="675450" y="250144"/>
                </a:lnTo>
                <a:lnTo>
                  <a:pt x="687477" y="253319"/>
                </a:lnTo>
                <a:lnTo>
                  <a:pt x="699504" y="256721"/>
                </a:lnTo>
                <a:lnTo>
                  <a:pt x="711530" y="260576"/>
                </a:lnTo>
                <a:lnTo>
                  <a:pt x="723557" y="264658"/>
                </a:lnTo>
                <a:lnTo>
                  <a:pt x="735584" y="268740"/>
                </a:lnTo>
                <a:lnTo>
                  <a:pt x="747611" y="273276"/>
                </a:lnTo>
                <a:lnTo>
                  <a:pt x="759638" y="278265"/>
                </a:lnTo>
                <a:lnTo>
                  <a:pt x="771665" y="283255"/>
                </a:lnTo>
                <a:lnTo>
                  <a:pt x="783691" y="288471"/>
                </a:lnTo>
                <a:lnTo>
                  <a:pt x="795718" y="294140"/>
                </a:lnTo>
                <a:lnTo>
                  <a:pt x="807745" y="300037"/>
                </a:lnTo>
                <a:lnTo>
                  <a:pt x="819545" y="306160"/>
                </a:lnTo>
                <a:lnTo>
                  <a:pt x="831572" y="312510"/>
                </a:lnTo>
                <a:lnTo>
                  <a:pt x="843372" y="319087"/>
                </a:lnTo>
                <a:lnTo>
                  <a:pt x="855172" y="326117"/>
                </a:lnTo>
                <a:lnTo>
                  <a:pt x="866972" y="333148"/>
                </a:lnTo>
                <a:lnTo>
                  <a:pt x="878772" y="340405"/>
                </a:lnTo>
                <a:lnTo>
                  <a:pt x="890571" y="348115"/>
                </a:lnTo>
                <a:lnTo>
                  <a:pt x="901918" y="356053"/>
                </a:lnTo>
                <a:lnTo>
                  <a:pt x="913491" y="364217"/>
                </a:lnTo>
                <a:lnTo>
                  <a:pt x="925064" y="372382"/>
                </a:lnTo>
                <a:lnTo>
                  <a:pt x="936637" y="380999"/>
                </a:lnTo>
                <a:lnTo>
                  <a:pt x="947756" y="390071"/>
                </a:lnTo>
                <a:lnTo>
                  <a:pt x="959102" y="398915"/>
                </a:lnTo>
                <a:lnTo>
                  <a:pt x="970448" y="408440"/>
                </a:lnTo>
                <a:lnTo>
                  <a:pt x="981340" y="417965"/>
                </a:lnTo>
                <a:lnTo>
                  <a:pt x="992459" y="427717"/>
                </a:lnTo>
                <a:lnTo>
                  <a:pt x="1003351" y="437696"/>
                </a:lnTo>
                <a:lnTo>
                  <a:pt x="1014017" y="448128"/>
                </a:lnTo>
                <a:lnTo>
                  <a:pt x="1024909" y="458560"/>
                </a:lnTo>
                <a:lnTo>
                  <a:pt x="1035347" y="469446"/>
                </a:lnTo>
                <a:lnTo>
                  <a:pt x="1045786" y="480105"/>
                </a:lnTo>
                <a:lnTo>
                  <a:pt x="968447" y="537849"/>
                </a:lnTo>
                <a:lnTo>
                  <a:pt x="968548" y="537951"/>
                </a:lnTo>
                <a:lnTo>
                  <a:pt x="706546" y="733927"/>
                </a:lnTo>
                <a:lnTo>
                  <a:pt x="764164" y="550895"/>
                </a:lnTo>
                <a:lnTo>
                  <a:pt x="764617" y="545899"/>
                </a:lnTo>
                <a:lnTo>
                  <a:pt x="764617" y="541130"/>
                </a:lnTo>
                <a:lnTo>
                  <a:pt x="764164" y="536134"/>
                </a:lnTo>
                <a:lnTo>
                  <a:pt x="763256" y="531365"/>
                </a:lnTo>
                <a:lnTo>
                  <a:pt x="762122" y="526823"/>
                </a:lnTo>
                <a:lnTo>
                  <a:pt x="760534" y="522055"/>
                </a:lnTo>
                <a:lnTo>
                  <a:pt x="758493" y="517740"/>
                </a:lnTo>
                <a:lnTo>
                  <a:pt x="756224" y="513425"/>
                </a:lnTo>
                <a:lnTo>
                  <a:pt x="753729" y="509338"/>
                </a:lnTo>
                <a:lnTo>
                  <a:pt x="750553" y="505477"/>
                </a:lnTo>
                <a:lnTo>
                  <a:pt x="747377" y="502071"/>
                </a:lnTo>
                <a:lnTo>
                  <a:pt x="743975" y="498892"/>
                </a:lnTo>
                <a:lnTo>
                  <a:pt x="740345" y="495713"/>
                </a:lnTo>
                <a:lnTo>
                  <a:pt x="736489" y="493215"/>
                </a:lnTo>
                <a:lnTo>
                  <a:pt x="732406" y="491171"/>
                </a:lnTo>
                <a:lnTo>
                  <a:pt x="728096" y="489354"/>
                </a:lnTo>
                <a:lnTo>
                  <a:pt x="724013" y="487992"/>
                </a:lnTo>
                <a:lnTo>
                  <a:pt x="719929" y="487310"/>
                </a:lnTo>
                <a:lnTo>
                  <a:pt x="715846" y="487083"/>
                </a:lnTo>
                <a:lnTo>
                  <a:pt x="711990" y="487083"/>
                </a:lnTo>
                <a:lnTo>
                  <a:pt x="708134" y="487765"/>
                </a:lnTo>
                <a:lnTo>
                  <a:pt x="704504" y="488900"/>
                </a:lnTo>
                <a:lnTo>
                  <a:pt x="701102" y="490262"/>
                </a:lnTo>
                <a:lnTo>
                  <a:pt x="697926" y="492079"/>
                </a:lnTo>
                <a:lnTo>
                  <a:pt x="694977" y="494577"/>
                </a:lnTo>
                <a:lnTo>
                  <a:pt x="692255" y="497302"/>
                </a:lnTo>
                <a:lnTo>
                  <a:pt x="689986" y="500254"/>
                </a:lnTo>
                <a:lnTo>
                  <a:pt x="687945" y="503661"/>
                </a:lnTo>
                <a:lnTo>
                  <a:pt x="685903" y="507521"/>
                </a:lnTo>
                <a:lnTo>
                  <a:pt x="684542" y="511609"/>
                </a:lnTo>
                <a:lnTo>
                  <a:pt x="683181" y="515923"/>
                </a:lnTo>
                <a:lnTo>
                  <a:pt x="682501" y="520692"/>
                </a:lnTo>
                <a:lnTo>
                  <a:pt x="591310" y="808866"/>
                </a:lnTo>
                <a:lnTo>
                  <a:pt x="531651" y="534544"/>
                </a:lnTo>
                <a:lnTo>
                  <a:pt x="529156" y="529776"/>
                </a:lnTo>
                <a:lnTo>
                  <a:pt x="526433" y="525688"/>
                </a:lnTo>
                <a:lnTo>
                  <a:pt x="523258" y="521828"/>
                </a:lnTo>
                <a:lnTo>
                  <a:pt x="519855" y="518648"/>
                </a:lnTo>
                <a:lnTo>
                  <a:pt x="516452" y="515696"/>
                </a:lnTo>
                <a:lnTo>
                  <a:pt x="512823" y="513198"/>
                </a:lnTo>
                <a:lnTo>
                  <a:pt x="508967" y="510927"/>
                </a:lnTo>
                <a:lnTo>
                  <a:pt x="505110" y="509338"/>
                </a:lnTo>
                <a:lnTo>
                  <a:pt x="501481" y="507975"/>
                </a:lnTo>
                <a:lnTo>
                  <a:pt x="497624" y="507067"/>
                </a:lnTo>
                <a:lnTo>
                  <a:pt x="493768" y="506840"/>
                </a:lnTo>
                <a:lnTo>
                  <a:pt x="489912" y="506840"/>
                </a:lnTo>
                <a:lnTo>
                  <a:pt x="486509" y="507294"/>
                </a:lnTo>
                <a:lnTo>
                  <a:pt x="482880" y="507975"/>
                </a:lnTo>
                <a:lnTo>
                  <a:pt x="479477" y="509565"/>
                </a:lnTo>
                <a:lnTo>
                  <a:pt x="476301" y="511609"/>
                </a:lnTo>
                <a:lnTo>
                  <a:pt x="473352" y="513880"/>
                </a:lnTo>
                <a:lnTo>
                  <a:pt x="470857" y="516832"/>
                </a:lnTo>
                <a:lnTo>
                  <a:pt x="468589" y="519784"/>
                </a:lnTo>
                <a:lnTo>
                  <a:pt x="466774" y="523417"/>
                </a:lnTo>
                <a:lnTo>
                  <a:pt x="465186" y="527051"/>
                </a:lnTo>
                <a:lnTo>
                  <a:pt x="463825" y="531138"/>
                </a:lnTo>
                <a:lnTo>
                  <a:pt x="462918" y="535453"/>
                </a:lnTo>
                <a:lnTo>
                  <a:pt x="462464" y="539767"/>
                </a:lnTo>
                <a:lnTo>
                  <a:pt x="462010" y="544536"/>
                </a:lnTo>
                <a:lnTo>
                  <a:pt x="462464" y="549305"/>
                </a:lnTo>
                <a:lnTo>
                  <a:pt x="462691" y="554074"/>
                </a:lnTo>
                <a:lnTo>
                  <a:pt x="463371" y="559070"/>
                </a:lnTo>
                <a:lnTo>
                  <a:pt x="464506" y="564066"/>
                </a:lnTo>
                <a:lnTo>
                  <a:pt x="465867" y="569289"/>
                </a:lnTo>
                <a:lnTo>
                  <a:pt x="467455" y="574058"/>
                </a:lnTo>
                <a:lnTo>
                  <a:pt x="469496" y="579281"/>
                </a:lnTo>
                <a:lnTo>
                  <a:pt x="526207" y="858598"/>
                </a:lnTo>
                <a:lnTo>
                  <a:pt x="392143" y="734835"/>
                </a:lnTo>
                <a:lnTo>
                  <a:pt x="389194" y="732791"/>
                </a:lnTo>
                <a:lnTo>
                  <a:pt x="386018" y="731202"/>
                </a:lnTo>
                <a:lnTo>
                  <a:pt x="383069" y="730066"/>
                </a:lnTo>
                <a:lnTo>
                  <a:pt x="380120" y="729612"/>
                </a:lnTo>
                <a:lnTo>
                  <a:pt x="377398" y="729612"/>
                </a:lnTo>
                <a:lnTo>
                  <a:pt x="374676" y="730293"/>
                </a:lnTo>
                <a:lnTo>
                  <a:pt x="371954" y="731202"/>
                </a:lnTo>
                <a:lnTo>
                  <a:pt x="369459" y="732791"/>
                </a:lnTo>
                <a:lnTo>
                  <a:pt x="367190" y="734835"/>
                </a:lnTo>
                <a:lnTo>
                  <a:pt x="365149" y="737333"/>
                </a:lnTo>
                <a:lnTo>
                  <a:pt x="363107" y="740285"/>
                </a:lnTo>
                <a:lnTo>
                  <a:pt x="361293" y="743919"/>
                </a:lnTo>
                <a:lnTo>
                  <a:pt x="359932" y="747552"/>
                </a:lnTo>
                <a:lnTo>
                  <a:pt x="358797" y="751640"/>
                </a:lnTo>
                <a:lnTo>
                  <a:pt x="357663" y="756408"/>
                </a:lnTo>
                <a:lnTo>
                  <a:pt x="357209" y="761404"/>
                </a:lnTo>
                <a:lnTo>
                  <a:pt x="356756" y="766627"/>
                </a:lnTo>
                <a:lnTo>
                  <a:pt x="356756" y="772077"/>
                </a:lnTo>
                <a:lnTo>
                  <a:pt x="356983" y="777300"/>
                </a:lnTo>
                <a:lnTo>
                  <a:pt x="357436" y="782751"/>
                </a:lnTo>
                <a:lnTo>
                  <a:pt x="358117" y="788201"/>
                </a:lnTo>
                <a:lnTo>
                  <a:pt x="359251" y="793197"/>
                </a:lnTo>
                <a:lnTo>
                  <a:pt x="360612" y="798647"/>
                </a:lnTo>
                <a:lnTo>
                  <a:pt x="361746" y="803870"/>
                </a:lnTo>
                <a:lnTo>
                  <a:pt x="363561" y="808638"/>
                </a:lnTo>
                <a:lnTo>
                  <a:pt x="365376" y="813407"/>
                </a:lnTo>
                <a:lnTo>
                  <a:pt x="367417" y="817949"/>
                </a:lnTo>
                <a:lnTo>
                  <a:pt x="369686" y="822264"/>
                </a:lnTo>
                <a:lnTo>
                  <a:pt x="371954" y="826124"/>
                </a:lnTo>
                <a:lnTo>
                  <a:pt x="374676" y="829758"/>
                </a:lnTo>
                <a:lnTo>
                  <a:pt x="377172" y="832710"/>
                </a:lnTo>
                <a:lnTo>
                  <a:pt x="379667" y="835435"/>
                </a:lnTo>
                <a:lnTo>
                  <a:pt x="518267" y="953747"/>
                </a:lnTo>
                <a:lnTo>
                  <a:pt x="427077" y="1028686"/>
                </a:lnTo>
                <a:lnTo>
                  <a:pt x="425489" y="1030276"/>
                </a:lnTo>
                <a:lnTo>
                  <a:pt x="424581" y="1032319"/>
                </a:lnTo>
                <a:lnTo>
                  <a:pt x="423447" y="1034590"/>
                </a:lnTo>
                <a:lnTo>
                  <a:pt x="422994" y="1037315"/>
                </a:lnTo>
                <a:lnTo>
                  <a:pt x="422767" y="1040040"/>
                </a:lnTo>
                <a:lnTo>
                  <a:pt x="422994" y="1043220"/>
                </a:lnTo>
                <a:lnTo>
                  <a:pt x="423447" y="1046399"/>
                </a:lnTo>
                <a:lnTo>
                  <a:pt x="423901" y="1050032"/>
                </a:lnTo>
                <a:lnTo>
                  <a:pt x="425262" y="1053893"/>
                </a:lnTo>
                <a:lnTo>
                  <a:pt x="426623" y="1057753"/>
                </a:lnTo>
                <a:lnTo>
                  <a:pt x="427984" y="1061614"/>
                </a:lnTo>
                <a:lnTo>
                  <a:pt x="430026" y="1065701"/>
                </a:lnTo>
                <a:lnTo>
                  <a:pt x="432521" y="1069789"/>
                </a:lnTo>
                <a:lnTo>
                  <a:pt x="435016" y="1073876"/>
                </a:lnTo>
                <a:lnTo>
                  <a:pt x="437738" y="1077964"/>
                </a:lnTo>
                <a:lnTo>
                  <a:pt x="440914" y="1082052"/>
                </a:lnTo>
                <a:lnTo>
                  <a:pt x="444544" y="1085912"/>
                </a:lnTo>
                <a:lnTo>
                  <a:pt x="447719" y="1089773"/>
                </a:lnTo>
                <a:lnTo>
                  <a:pt x="451349" y="1093179"/>
                </a:lnTo>
                <a:lnTo>
                  <a:pt x="454978" y="1096131"/>
                </a:lnTo>
                <a:lnTo>
                  <a:pt x="458608" y="1098629"/>
                </a:lnTo>
                <a:lnTo>
                  <a:pt x="462010" y="1101354"/>
                </a:lnTo>
                <a:lnTo>
                  <a:pt x="465640" y="1103398"/>
                </a:lnTo>
                <a:lnTo>
                  <a:pt x="469042" y="1105214"/>
                </a:lnTo>
                <a:lnTo>
                  <a:pt x="472672" y="1106577"/>
                </a:lnTo>
                <a:lnTo>
                  <a:pt x="475621" y="1107712"/>
                </a:lnTo>
                <a:lnTo>
                  <a:pt x="478797" y="1108394"/>
                </a:lnTo>
                <a:lnTo>
                  <a:pt x="481746" y="1108621"/>
                </a:lnTo>
                <a:lnTo>
                  <a:pt x="484695" y="1108621"/>
                </a:lnTo>
                <a:lnTo>
                  <a:pt x="486963" y="1108394"/>
                </a:lnTo>
                <a:lnTo>
                  <a:pt x="489231" y="1107485"/>
                </a:lnTo>
                <a:lnTo>
                  <a:pt x="491273" y="1106350"/>
                </a:lnTo>
                <a:lnTo>
                  <a:pt x="585185" y="1028913"/>
                </a:lnTo>
                <a:lnTo>
                  <a:pt x="670478" y="1199001"/>
                </a:lnTo>
                <a:lnTo>
                  <a:pt x="672066" y="1202862"/>
                </a:lnTo>
                <a:lnTo>
                  <a:pt x="673881" y="1206495"/>
                </a:lnTo>
                <a:lnTo>
                  <a:pt x="676149" y="1210129"/>
                </a:lnTo>
                <a:lnTo>
                  <a:pt x="678644" y="1213989"/>
                </a:lnTo>
                <a:lnTo>
                  <a:pt x="681366" y="1217850"/>
                </a:lnTo>
                <a:lnTo>
                  <a:pt x="684769" y="1221483"/>
                </a:lnTo>
                <a:lnTo>
                  <a:pt x="688172" y="1225116"/>
                </a:lnTo>
                <a:lnTo>
                  <a:pt x="692028" y="1228296"/>
                </a:lnTo>
                <a:lnTo>
                  <a:pt x="695884" y="1231702"/>
                </a:lnTo>
                <a:lnTo>
                  <a:pt x="699967" y="1234881"/>
                </a:lnTo>
                <a:lnTo>
                  <a:pt x="704051" y="1237606"/>
                </a:lnTo>
                <a:lnTo>
                  <a:pt x="708361" y="1240331"/>
                </a:lnTo>
                <a:lnTo>
                  <a:pt x="712897" y="1242829"/>
                </a:lnTo>
                <a:lnTo>
                  <a:pt x="717434" y="1244873"/>
                </a:lnTo>
                <a:lnTo>
                  <a:pt x="722198" y="1246917"/>
                </a:lnTo>
                <a:lnTo>
                  <a:pt x="726735" y="1248052"/>
                </a:lnTo>
                <a:lnTo>
                  <a:pt x="731272" y="1249415"/>
                </a:lnTo>
                <a:lnTo>
                  <a:pt x="735808" y="1249869"/>
                </a:lnTo>
                <a:lnTo>
                  <a:pt x="739892" y="1250096"/>
                </a:lnTo>
                <a:lnTo>
                  <a:pt x="743748" y="1249869"/>
                </a:lnTo>
                <a:lnTo>
                  <a:pt x="747377" y="1249188"/>
                </a:lnTo>
                <a:lnTo>
                  <a:pt x="750780" y="1248052"/>
                </a:lnTo>
                <a:lnTo>
                  <a:pt x="754183" y="1246690"/>
                </a:lnTo>
                <a:lnTo>
                  <a:pt x="756905" y="1244873"/>
                </a:lnTo>
                <a:lnTo>
                  <a:pt x="759400" y="1242829"/>
                </a:lnTo>
                <a:lnTo>
                  <a:pt x="761668" y="1240104"/>
                </a:lnTo>
                <a:lnTo>
                  <a:pt x="763256" y="1237379"/>
                </a:lnTo>
                <a:lnTo>
                  <a:pt x="764844" y="1233973"/>
                </a:lnTo>
                <a:lnTo>
                  <a:pt x="765751" y="1230794"/>
                </a:lnTo>
                <a:lnTo>
                  <a:pt x="766205" y="1227160"/>
                </a:lnTo>
                <a:lnTo>
                  <a:pt x="766432" y="1223073"/>
                </a:lnTo>
                <a:lnTo>
                  <a:pt x="765978" y="1218985"/>
                </a:lnTo>
                <a:lnTo>
                  <a:pt x="688172" y="1040495"/>
                </a:lnTo>
                <a:lnTo>
                  <a:pt x="924314" y="1204224"/>
                </a:lnTo>
                <a:lnTo>
                  <a:pt x="927490" y="1208312"/>
                </a:lnTo>
                <a:lnTo>
                  <a:pt x="930892" y="1212172"/>
                </a:lnTo>
                <a:lnTo>
                  <a:pt x="934522" y="1215806"/>
                </a:lnTo>
                <a:lnTo>
                  <a:pt x="938378" y="1218985"/>
                </a:lnTo>
                <a:lnTo>
                  <a:pt x="942461" y="1221710"/>
                </a:lnTo>
                <a:lnTo>
                  <a:pt x="946318" y="1224208"/>
                </a:lnTo>
                <a:lnTo>
                  <a:pt x="950401" y="1226252"/>
                </a:lnTo>
                <a:lnTo>
                  <a:pt x="954484" y="1227841"/>
                </a:lnTo>
                <a:lnTo>
                  <a:pt x="958567" y="1229204"/>
                </a:lnTo>
                <a:lnTo>
                  <a:pt x="962423" y="1229885"/>
                </a:lnTo>
                <a:lnTo>
                  <a:pt x="966506" y="1230112"/>
                </a:lnTo>
                <a:lnTo>
                  <a:pt x="970363" y="1230112"/>
                </a:lnTo>
                <a:lnTo>
                  <a:pt x="973992" y="1229658"/>
                </a:lnTo>
                <a:lnTo>
                  <a:pt x="977622" y="1228750"/>
                </a:lnTo>
                <a:lnTo>
                  <a:pt x="980797" y="1227387"/>
                </a:lnTo>
                <a:lnTo>
                  <a:pt x="984200" y="1225343"/>
                </a:lnTo>
                <a:lnTo>
                  <a:pt x="986922" y="1223073"/>
                </a:lnTo>
                <a:lnTo>
                  <a:pt x="989644" y="1220120"/>
                </a:lnTo>
                <a:lnTo>
                  <a:pt x="991686" y="1217168"/>
                </a:lnTo>
                <a:lnTo>
                  <a:pt x="993501" y="1213762"/>
                </a:lnTo>
                <a:lnTo>
                  <a:pt x="994635" y="1210129"/>
                </a:lnTo>
                <a:lnTo>
                  <a:pt x="995769" y="1206268"/>
                </a:lnTo>
                <a:lnTo>
                  <a:pt x="996223" y="1202181"/>
                </a:lnTo>
                <a:lnTo>
                  <a:pt x="996223" y="1198093"/>
                </a:lnTo>
                <a:lnTo>
                  <a:pt x="996223" y="1193778"/>
                </a:lnTo>
                <a:lnTo>
                  <a:pt x="995542" y="1189464"/>
                </a:lnTo>
                <a:lnTo>
                  <a:pt x="994408" y="1184922"/>
                </a:lnTo>
                <a:lnTo>
                  <a:pt x="993274" y="1180380"/>
                </a:lnTo>
                <a:lnTo>
                  <a:pt x="991459" y="1175838"/>
                </a:lnTo>
                <a:lnTo>
                  <a:pt x="989417" y="1171297"/>
                </a:lnTo>
                <a:lnTo>
                  <a:pt x="986695" y="1166982"/>
                </a:lnTo>
                <a:lnTo>
                  <a:pt x="983973" y="1162440"/>
                </a:lnTo>
                <a:lnTo>
                  <a:pt x="757812" y="992352"/>
                </a:lnTo>
                <a:lnTo>
                  <a:pt x="760988" y="990763"/>
                </a:lnTo>
                <a:lnTo>
                  <a:pt x="1045901" y="1023690"/>
                </a:lnTo>
                <a:lnTo>
                  <a:pt x="1050211" y="1024826"/>
                </a:lnTo>
                <a:lnTo>
                  <a:pt x="1054294" y="1025734"/>
                </a:lnTo>
                <a:lnTo>
                  <a:pt x="1058377" y="1025961"/>
                </a:lnTo>
                <a:lnTo>
                  <a:pt x="1062234" y="1025961"/>
                </a:lnTo>
                <a:lnTo>
                  <a:pt x="1066090" y="1025280"/>
                </a:lnTo>
                <a:lnTo>
                  <a:pt x="1069493" y="1024144"/>
                </a:lnTo>
                <a:lnTo>
                  <a:pt x="1072668" y="1022782"/>
                </a:lnTo>
                <a:lnTo>
                  <a:pt x="1075617" y="1020965"/>
                </a:lnTo>
                <a:lnTo>
                  <a:pt x="1078339" y="1018694"/>
                </a:lnTo>
                <a:lnTo>
                  <a:pt x="1080608" y="1016196"/>
                </a:lnTo>
                <a:lnTo>
                  <a:pt x="1083103" y="1013244"/>
                </a:lnTo>
                <a:lnTo>
                  <a:pt x="1084464" y="1010065"/>
                </a:lnTo>
                <a:lnTo>
                  <a:pt x="1086052" y="1006432"/>
                </a:lnTo>
                <a:lnTo>
                  <a:pt x="1087186" y="1002344"/>
                </a:lnTo>
                <a:lnTo>
                  <a:pt x="1087640" y="998256"/>
                </a:lnTo>
                <a:lnTo>
                  <a:pt x="1087867" y="993715"/>
                </a:lnTo>
                <a:lnTo>
                  <a:pt x="1087640" y="988946"/>
                </a:lnTo>
                <a:lnTo>
                  <a:pt x="1086733" y="984404"/>
                </a:lnTo>
                <a:lnTo>
                  <a:pt x="1085825" y="979862"/>
                </a:lnTo>
                <a:lnTo>
                  <a:pt x="1084464" y="975548"/>
                </a:lnTo>
                <a:lnTo>
                  <a:pt x="1082423" y="970779"/>
                </a:lnTo>
                <a:lnTo>
                  <a:pt x="1080381" y="966464"/>
                </a:lnTo>
                <a:lnTo>
                  <a:pt x="1077886" y="962150"/>
                </a:lnTo>
                <a:lnTo>
                  <a:pt x="1075164" y="958062"/>
                </a:lnTo>
                <a:lnTo>
                  <a:pt x="1071988" y="954202"/>
                </a:lnTo>
                <a:lnTo>
                  <a:pt x="1068585" y="950568"/>
                </a:lnTo>
                <a:lnTo>
                  <a:pt x="1065183" y="947389"/>
                </a:lnTo>
                <a:lnTo>
                  <a:pt x="1061553" y="944210"/>
                </a:lnTo>
                <a:lnTo>
                  <a:pt x="1057470" y="941485"/>
                </a:lnTo>
                <a:lnTo>
                  <a:pt x="1053387" y="938760"/>
                </a:lnTo>
                <a:lnTo>
                  <a:pt x="1048850" y="936716"/>
                </a:lnTo>
                <a:lnTo>
                  <a:pt x="1044313" y="934899"/>
                </a:lnTo>
                <a:lnTo>
                  <a:pt x="860118" y="918549"/>
                </a:lnTo>
                <a:lnTo>
                  <a:pt x="1109698" y="731671"/>
                </a:lnTo>
                <a:lnTo>
                  <a:pt x="1109551" y="731383"/>
                </a:lnTo>
                <a:lnTo>
                  <a:pt x="1187385" y="673553"/>
                </a:lnTo>
                <a:lnTo>
                  <a:pt x="1194873" y="687387"/>
                </a:lnTo>
                <a:lnTo>
                  <a:pt x="1202362" y="701221"/>
                </a:lnTo>
                <a:lnTo>
                  <a:pt x="1209169" y="715055"/>
                </a:lnTo>
                <a:lnTo>
                  <a:pt x="1216204" y="728889"/>
                </a:lnTo>
                <a:lnTo>
                  <a:pt x="1222558" y="742723"/>
                </a:lnTo>
                <a:lnTo>
                  <a:pt x="1228684" y="756783"/>
                </a:lnTo>
                <a:lnTo>
                  <a:pt x="1234811" y="770617"/>
                </a:lnTo>
                <a:lnTo>
                  <a:pt x="1240484" y="784678"/>
                </a:lnTo>
                <a:lnTo>
                  <a:pt x="1245703" y="798512"/>
                </a:lnTo>
                <a:lnTo>
                  <a:pt x="1250923" y="812573"/>
                </a:lnTo>
                <a:lnTo>
                  <a:pt x="1255688" y="826406"/>
                </a:lnTo>
                <a:lnTo>
                  <a:pt x="1260680" y="840467"/>
                </a:lnTo>
                <a:lnTo>
                  <a:pt x="1264992" y="854301"/>
                </a:lnTo>
                <a:lnTo>
                  <a:pt x="1269076" y="868362"/>
                </a:lnTo>
                <a:lnTo>
                  <a:pt x="1272934" y="882196"/>
                </a:lnTo>
                <a:lnTo>
                  <a:pt x="1276338" y="896030"/>
                </a:lnTo>
                <a:lnTo>
                  <a:pt x="1279515" y="910090"/>
                </a:lnTo>
                <a:lnTo>
                  <a:pt x="1282692" y="923924"/>
                </a:lnTo>
                <a:lnTo>
                  <a:pt x="1285415" y="937759"/>
                </a:lnTo>
                <a:lnTo>
                  <a:pt x="1288138" y="951366"/>
                </a:lnTo>
                <a:lnTo>
                  <a:pt x="1290180" y="964973"/>
                </a:lnTo>
                <a:lnTo>
                  <a:pt x="1292222" y="978580"/>
                </a:lnTo>
                <a:lnTo>
                  <a:pt x="1294038" y="992187"/>
                </a:lnTo>
                <a:lnTo>
                  <a:pt x="1295172" y="1005794"/>
                </a:lnTo>
                <a:lnTo>
                  <a:pt x="1296534" y="1019175"/>
                </a:lnTo>
                <a:lnTo>
                  <a:pt x="1297215" y="1032555"/>
                </a:lnTo>
                <a:lnTo>
                  <a:pt x="1298122" y="1045709"/>
                </a:lnTo>
                <a:lnTo>
                  <a:pt x="1298349" y="1059089"/>
                </a:lnTo>
                <a:lnTo>
                  <a:pt x="1298576" y="1072016"/>
                </a:lnTo>
                <a:lnTo>
                  <a:pt x="1298349" y="1085169"/>
                </a:lnTo>
                <a:lnTo>
                  <a:pt x="1297669" y="1098096"/>
                </a:lnTo>
                <a:lnTo>
                  <a:pt x="1296988" y="1111023"/>
                </a:lnTo>
                <a:lnTo>
                  <a:pt x="1296307" y="1123496"/>
                </a:lnTo>
                <a:lnTo>
                  <a:pt x="1294945" y="1135969"/>
                </a:lnTo>
                <a:lnTo>
                  <a:pt x="1293357" y="1148669"/>
                </a:lnTo>
                <a:lnTo>
                  <a:pt x="1291542" y="1160916"/>
                </a:lnTo>
                <a:lnTo>
                  <a:pt x="1289499" y="1173162"/>
                </a:lnTo>
                <a:lnTo>
                  <a:pt x="1287230" y="1185182"/>
                </a:lnTo>
                <a:lnTo>
                  <a:pt x="1284734" y="1197201"/>
                </a:lnTo>
                <a:lnTo>
                  <a:pt x="1282011" y="1208994"/>
                </a:lnTo>
                <a:lnTo>
                  <a:pt x="1278834" y="1220560"/>
                </a:lnTo>
                <a:lnTo>
                  <a:pt x="1275203" y="1231900"/>
                </a:lnTo>
                <a:lnTo>
                  <a:pt x="1271573" y="1243239"/>
                </a:lnTo>
                <a:lnTo>
                  <a:pt x="1267715" y="1254578"/>
                </a:lnTo>
                <a:lnTo>
                  <a:pt x="1263630" y="1265464"/>
                </a:lnTo>
                <a:lnTo>
                  <a:pt x="1259092" y="1276350"/>
                </a:lnTo>
                <a:lnTo>
                  <a:pt x="1254553" y="1287009"/>
                </a:lnTo>
                <a:lnTo>
                  <a:pt x="1249334" y="1297441"/>
                </a:lnTo>
                <a:lnTo>
                  <a:pt x="1244342" y="1307646"/>
                </a:lnTo>
                <a:lnTo>
                  <a:pt x="1238669" y="1317625"/>
                </a:lnTo>
                <a:lnTo>
                  <a:pt x="1232996" y="1327603"/>
                </a:lnTo>
                <a:lnTo>
                  <a:pt x="1226869" y="1337128"/>
                </a:lnTo>
                <a:lnTo>
                  <a:pt x="1220515" y="1346653"/>
                </a:lnTo>
                <a:lnTo>
                  <a:pt x="1214161" y="1355951"/>
                </a:lnTo>
                <a:lnTo>
                  <a:pt x="1207127" y="1365023"/>
                </a:lnTo>
                <a:lnTo>
                  <a:pt x="1200092" y="1373868"/>
                </a:lnTo>
                <a:lnTo>
                  <a:pt x="1192604" y="1382259"/>
                </a:lnTo>
                <a:lnTo>
                  <a:pt x="1184889" y="1390650"/>
                </a:lnTo>
                <a:lnTo>
                  <a:pt x="1177173" y="1398587"/>
                </a:lnTo>
                <a:lnTo>
                  <a:pt x="1169004" y="1406525"/>
                </a:lnTo>
                <a:lnTo>
                  <a:pt x="1160381" y="1414235"/>
                </a:lnTo>
                <a:lnTo>
                  <a:pt x="1151531" y="1421493"/>
                </a:lnTo>
                <a:lnTo>
                  <a:pt x="1142681" y="1428523"/>
                </a:lnTo>
                <a:lnTo>
                  <a:pt x="1133377" y="1435553"/>
                </a:lnTo>
                <a:lnTo>
                  <a:pt x="1122939" y="1442584"/>
                </a:lnTo>
                <a:lnTo>
                  <a:pt x="1112501" y="1449387"/>
                </a:lnTo>
                <a:lnTo>
                  <a:pt x="1101381" y="1455737"/>
                </a:lnTo>
                <a:lnTo>
                  <a:pt x="1090489" y="1461634"/>
                </a:lnTo>
                <a:lnTo>
                  <a:pt x="1079143" y="1467076"/>
                </a:lnTo>
                <a:lnTo>
                  <a:pt x="1067797" y="1472293"/>
                </a:lnTo>
                <a:lnTo>
                  <a:pt x="1055997" y="1477282"/>
                </a:lnTo>
                <a:lnTo>
                  <a:pt x="1044651" y="1481591"/>
                </a:lnTo>
                <a:lnTo>
                  <a:pt x="1032624" y="1485446"/>
                </a:lnTo>
                <a:lnTo>
                  <a:pt x="1020597" y="1488848"/>
                </a:lnTo>
                <a:lnTo>
                  <a:pt x="1008571" y="1492023"/>
                </a:lnTo>
                <a:lnTo>
                  <a:pt x="996090" y="1494744"/>
                </a:lnTo>
                <a:lnTo>
                  <a:pt x="983609" y="1497239"/>
                </a:lnTo>
                <a:lnTo>
                  <a:pt x="971129" y="1499280"/>
                </a:lnTo>
                <a:lnTo>
                  <a:pt x="958648" y="1500641"/>
                </a:lnTo>
                <a:lnTo>
                  <a:pt x="945713" y="1502001"/>
                </a:lnTo>
                <a:lnTo>
                  <a:pt x="933006" y="1502682"/>
                </a:lnTo>
                <a:lnTo>
                  <a:pt x="919844" y="1503362"/>
                </a:lnTo>
                <a:lnTo>
                  <a:pt x="906910" y="1503362"/>
                </a:lnTo>
                <a:lnTo>
                  <a:pt x="893748" y="1502909"/>
                </a:lnTo>
                <a:lnTo>
                  <a:pt x="880587" y="1502228"/>
                </a:lnTo>
                <a:lnTo>
                  <a:pt x="867199" y="1501321"/>
                </a:lnTo>
                <a:lnTo>
                  <a:pt x="853810" y="1499960"/>
                </a:lnTo>
                <a:lnTo>
                  <a:pt x="840195" y="1498146"/>
                </a:lnTo>
                <a:lnTo>
                  <a:pt x="827033" y="1496105"/>
                </a:lnTo>
                <a:lnTo>
                  <a:pt x="813418" y="1493610"/>
                </a:lnTo>
                <a:lnTo>
                  <a:pt x="799803" y="1490662"/>
                </a:lnTo>
                <a:lnTo>
                  <a:pt x="786188" y="1487487"/>
                </a:lnTo>
                <a:lnTo>
                  <a:pt x="772799" y="1483859"/>
                </a:lnTo>
                <a:lnTo>
                  <a:pt x="759184" y="1480003"/>
                </a:lnTo>
                <a:lnTo>
                  <a:pt x="745342" y="1475694"/>
                </a:lnTo>
                <a:lnTo>
                  <a:pt x="731726" y="1470932"/>
                </a:lnTo>
                <a:lnTo>
                  <a:pt x="718111" y="1466169"/>
                </a:lnTo>
                <a:lnTo>
                  <a:pt x="704269" y="1460726"/>
                </a:lnTo>
                <a:lnTo>
                  <a:pt x="690881" y="1455057"/>
                </a:lnTo>
                <a:lnTo>
                  <a:pt x="677265" y="1449387"/>
                </a:lnTo>
                <a:lnTo>
                  <a:pt x="663650" y="1442810"/>
                </a:lnTo>
                <a:lnTo>
                  <a:pt x="650035" y="1436234"/>
                </a:lnTo>
                <a:lnTo>
                  <a:pt x="636419" y="1429203"/>
                </a:lnTo>
                <a:lnTo>
                  <a:pt x="623031" y="1422173"/>
                </a:lnTo>
                <a:lnTo>
                  <a:pt x="609643" y="1414462"/>
                </a:lnTo>
                <a:lnTo>
                  <a:pt x="596254" y="1406525"/>
                </a:lnTo>
                <a:lnTo>
                  <a:pt x="583093" y="1398134"/>
                </a:lnTo>
                <a:lnTo>
                  <a:pt x="569705" y="1389743"/>
                </a:lnTo>
                <a:lnTo>
                  <a:pt x="556316" y="1380671"/>
                </a:lnTo>
                <a:lnTo>
                  <a:pt x="543382" y="1371373"/>
                </a:lnTo>
                <a:lnTo>
                  <a:pt x="530220" y="1361848"/>
                </a:lnTo>
                <a:lnTo>
                  <a:pt x="517513" y="1352096"/>
                </a:lnTo>
                <a:lnTo>
                  <a:pt x="504578" y="1341891"/>
                </a:lnTo>
                <a:lnTo>
                  <a:pt x="491870" y="1331232"/>
                </a:lnTo>
                <a:lnTo>
                  <a:pt x="479390" y="1320573"/>
                </a:lnTo>
                <a:lnTo>
                  <a:pt x="466682" y="1309460"/>
                </a:lnTo>
                <a:lnTo>
                  <a:pt x="454428" y="1298121"/>
                </a:lnTo>
                <a:lnTo>
                  <a:pt x="442175" y="1286555"/>
                </a:lnTo>
                <a:lnTo>
                  <a:pt x="430148" y="1274535"/>
                </a:lnTo>
                <a:lnTo>
                  <a:pt x="418121" y="1262289"/>
                </a:lnTo>
                <a:lnTo>
                  <a:pt x="406321" y="1249589"/>
                </a:lnTo>
                <a:lnTo>
                  <a:pt x="394748" y="1236889"/>
                </a:lnTo>
                <a:lnTo>
                  <a:pt x="383402" y="1223509"/>
                </a:lnTo>
                <a:lnTo>
                  <a:pt x="372056" y="1210355"/>
                </a:lnTo>
                <a:lnTo>
                  <a:pt x="360937" y="1196521"/>
                </a:lnTo>
                <a:lnTo>
                  <a:pt x="350045" y="1182687"/>
                </a:lnTo>
                <a:lnTo>
                  <a:pt x="339152" y="1168173"/>
                </a:lnTo>
                <a:lnTo>
                  <a:pt x="328714" y="1153659"/>
                </a:lnTo>
                <a:lnTo>
                  <a:pt x="318276" y="1139144"/>
                </a:lnTo>
                <a:lnTo>
                  <a:pt x="308291" y="1124176"/>
                </a:lnTo>
                <a:lnTo>
                  <a:pt x="298760" y="1109209"/>
                </a:lnTo>
                <a:lnTo>
                  <a:pt x="289230" y="1094241"/>
                </a:lnTo>
                <a:lnTo>
                  <a:pt x="280380" y="1079273"/>
                </a:lnTo>
                <a:lnTo>
                  <a:pt x="271757" y="1064078"/>
                </a:lnTo>
                <a:lnTo>
                  <a:pt x="263588" y="1048657"/>
                </a:lnTo>
                <a:lnTo>
                  <a:pt x="255191" y="1033689"/>
                </a:lnTo>
                <a:lnTo>
                  <a:pt x="247703" y="1018268"/>
                </a:lnTo>
                <a:lnTo>
                  <a:pt x="240215" y="1003073"/>
                </a:lnTo>
                <a:lnTo>
                  <a:pt x="233180" y="987651"/>
                </a:lnTo>
                <a:lnTo>
                  <a:pt x="226599" y="972230"/>
                </a:lnTo>
                <a:lnTo>
                  <a:pt x="220246" y="956809"/>
                </a:lnTo>
                <a:lnTo>
                  <a:pt x="214119" y="941614"/>
                </a:lnTo>
                <a:lnTo>
                  <a:pt x="208219" y="925965"/>
                </a:lnTo>
                <a:lnTo>
                  <a:pt x="202773" y="910544"/>
                </a:lnTo>
                <a:lnTo>
                  <a:pt x="197780" y="895123"/>
                </a:lnTo>
                <a:lnTo>
                  <a:pt x="193015" y="879928"/>
                </a:lnTo>
                <a:lnTo>
                  <a:pt x="188477" y="864280"/>
                </a:lnTo>
                <a:lnTo>
                  <a:pt x="184392" y="848858"/>
                </a:lnTo>
                <a:lnTo>
                  <a:pt x="180534" y="833437"/>
                </a:lnTo>
                <a:lnTo>
                  <a:pt x="177130" y="818469"/>
                </a:lnTo>
                <a:lnTo>
                  <a:pt x="174180" y="803048"/>
                </a:lnTo>
                <a:lnTo>
                  <a:pt x="171004" y="788080"/>
                </a:lnTo>
                <a:lnTo>
                  <a:pt x="168734" y="772885"/>
                </a:lnTo>
                <a:lnTo>
                  <a:pt x="166465" y="757690"/>
                </a:lnTo>
                <a:lnTo>
                  <a:pt x="164650" y="742723"/>
                </a:lnTo>
                <a:lnTo>
                  <a:pt x="163061" y="727755"/>
                </a:lnTo>
                <a:lnTo>
                  <a:pt x="161927" y="713014"/>
                </a:lnTo>
                <a:lnTo>
                  <a:pt x="161019" y="698499"/>
                </a:lnTo>
                <a:lnTo>
                  <a:pt x="160565" y="683532"/>
                </a:lnTo>
                <a:lnTo>
                  <a:pt x="160338" y="669244"/>
                </a:lnTo>
                <a:lnTo>
                  <a:pt x="160338" y="654730"/>
                </a:lnTo>
                <a:lnTo>
                  <a:pt x="160792" y="640669"/>
                </a:lnTo>
                <a:lnTo>
                  <a:pt x="161473" y="626155"/>
                </a:lnTo>
                <a:lnTo>
                  <a:pt x="162607" y="612321"/>
                </a:lnTo>
                <a:lnTo>
                  <a:pt x="164196" y="598260"/>
                </a:lnTo>
                <a:lnTo>
                  <a:pt x="166011" y="584880"/>
                </a:lnTo>
                <a:lnTo>
                  <a:pt x="168053" y="571273"/>
                </a:lnTo>
                <a:lnTo>
                  <a:pt x="170323" y="557665"/>
                </a:lnTo>
                <a:lnTo>
                  <a:pt x="173046" y="544285"/>
                </a:lnTo>
                <a:lnTo>
                  <a:pt x="175996" y="531358"/>
                </a:lnTo>
                <a:lnTo>
                  <a:pt x="179400" y="518432"/>
                </a:lnTo>
                <a:lnTo>
                  <a:pt x="183030" y="505732"/>
                </a:lnTo>
                <a:lnTo>
                  <a:pt x="187115" y="493258"/>
                </a:lnTo>
                <a:lnTo>
                  <a:pt x="191426" y="480785"/>
                </a:lnTo>
                <a:lnTo>
                  <a:pt x="196192" y="468765"/>
                </a:lnTo>
                <a:lnTo>
                  <a:pt x="200957" y="456746"/>
                </a:lnTo>
                <a:lnTo>
                  <a:pt x="206403" y="445407"/>
                </a:lnTo>
                <a:lnTo>
                  <a:pt x="212076" y="433840"/>
                </a:lnTo>
                <a:lnTo>
                  <a:pt x="217976" y="422501"/>
                </a:lnTo>
                <a:lnTo>
                  <a:pt x="224330" y="411842"/>
                </a:lnTo>
                <a:lnTo>
                  <a:pt x="230911" y="400957"/>
                </a:lnTo>
                <a:lnTo>
                  <a:pt x="237945" y="390524"/>
                </a:lnTo>
                <a:lnTo>
                  <a:pt x="244980" y="380319"/>
                </a:lnTo>
                <a:lnTo>
                  <a:pt x="252695" y="370340"/>
                </a:lnTo>
                <a:lnTo>
                  <a:pt x="260638" y="360589"/>
                </a:lnTo>
                <a:lnTo>
                  <a:pt x="268807" y="351290"/>
                </a:lnTo>
                <a:lnTo>
                  <a:pt x="277657" y="342219"/>
                </a:lnTo>
                <a:lnTo>
                  <a:pt x="286507" y="333374"/>
                </a:lnTo>
                <a:lnTo>
                  <a:pt x="295810" y="324983"/>
                </a:lnTo>
                <a:lnTo>
                  <a:pt x="305114" y="316819"/>
                </a:lnTo>
                <a:lnTo>
                  <a:pt x="315099" y="308882"/>
                </a:lnTo>
                <a:lnTo>
                  <a:pt x="325537" y="301171"/>
                </a:lnTo>
                <a:lnTo>
                  <a:pt x="334614" y="294821"/>
                </a:lnTo>
                <a:lnTo>
                  <a:pt x="343918" y="288924"/>
                </a:lnTo>
                <a:lnTo>
                  <a:pt x="353675" y="283255"/>
                </a:lnTo>
                <a:lnTo>
                  <a:pt x="362979" y="278039"/>
                </a:lnTo>
                <a:lnTo>
                  <a:pt x="372964" y="272823"/>
                </a:lnTo>
                <a:lnTo>
                  <a:pt x="382948" y="268060"/>
                </a:lnTo>
                <a:lnTo>
                  <a:pt x="392933" y="263524"/>
                </a:lnTo>
                <a:lnTo>
                  <a:pt x="403371" y="259442"/>
                </a:lnTo>
                <a:lnTo>
                  <a:pt x="413583" y="255587"/>
                </a:lnTo>
                <a:lnTo>
                  <a:pt x="424021" y="252185"/>
                </a:lnTo>
                <a:lnTo>
                  <a:pt x="434459" y="248783"/>
                </a:lnTo>
                <a:lnTo>
                  <a:pt x="445352" y="246062"/>
                </a:lnTo>
                <a:lnTo>
                  <a:pt x="456017" y="243340"/>
                </a:lnTo>
                <a:lnTo>
                  <a:pt x="466909" y="241073"/>
                </a:lnTo>
                <a:lnTo>
                  <a:pt x="478028" y="239032"/>
                </a:lnTo>
                <a:lnTo>
                  <a:pt x="488920" y="237444"/>
                </a:lnTo>
                <a:lnTo>
                  <a:pt x="500267" y="236083"/>
                </a:lnTo>
                <a:lnTo>
                  <a:pt x="511613" y="234949"/>
                </a:lnTo>
                <a:lnTo>
                  <a:pt x="522732" y="234269"/>
                </a:lnTo>
                <a:lnTo>
                  <a:pt x="534078" y="233589"/>
                </a:lnTo>
                <a:lnTo>
                  <a:pt x="545651" y="233362"/>
                </a:lnTo>
                <a:close/>
                <a:moveTo>
                  <a:pt x="1471613" y="153987"/>
                </a:moveTo>
                <a:lnTo>
                  <a:pt x="1475922" y="153987"/>
                </a:lnTo>
                <a:lnTo>
                  <a:pt x="1481819" y="154667"/>
                </a:lnTo>
                <a:lnTo>
                  <a:pt x="1488849" y="155799"/>
                </a:lnTo>
                <a:lnTo>
                  <a:pt x="1497240" y="157839"/>
                </a:lnTo>
                <a:lnTo>
                  <a:pt x="1506538" y="160557"/>
                </a:lnTo>
                <a:lnTo>
                  <a:pt x="1511301" y="162143"/>
                </a:lnTo>
                <a:lnTo>
                  <a:pt x="1516517" y="164182"/>
                </a:lnTo>
                <a:lnTo>
                  <a:pt x="1521733" y="166222"/>
                </a:lnTo>
                <a:lnTo>
                  <a:pt x="1527176" y="168714"/>
                </a:lnTo>
                <a:lnTo>
                  <a:pt x="1532846" y="171433"/>
                </a:lnTo>
                <a:lnTo>
                  <a:pt x="1538515" y="174605"/>
                </a:lnTo>
                <a:lnTo>
                  <a:pt x="1544185" y="177550"/>
                </a:lnTo>
                <a:lnTo>
                  <a:pt x="1549628" y="181175"/>
                </a:lnTo>
                <a:lnTo>
                  <a:pt x="1555524" y="185027"/>
                </a:lnTo>
                <a:lnTo>
                  <a:pt x="1561194" y="189105"/>
                </a:lnTo>
                <a:lnTo>
                  <a:pt x="1567090" y="193636"/>
                </a:lnTo>
                <a:lnTo>
                  <a:pt x="1572760" y="198394"/>
                </a:lnTo>
                <a:lnTo>
                  <a:pt x="1578430" y="203379"/>
                </a:lnTo>
                <a:lnTo>
                  <a:pt x="1583646" y="209043"/>
                </a:lnTo>
                <a:lnTo>
                  <a:pt x="1589315" y="214934"/>
                </a:lnTo>
                <a:lnTo>
                  <a:pt x="1594531" y="221051"/>
                </a:lnTo>
                <a:lnTo>
                  <a:pt x="1599521" y="227622"/>
                </a:lnTo>
                <a:lnTo>
                  <a:pt x="1604737" y="234645"/>
                </a:lnTo>
                <a:lnTo>
                  <a:pt x="1609273" y="241669"/>
                </a:lnTo>
                <a:lnTo>
                  <a:pt x="1613582" y="248919"/>
                </a:lnTo>
                <a:lnTo>
                  <a:pt x="1617437" y="256396"/>
                </a:lnTo>
                <a:lnTo>
                  <a:pt x="1621065" y="263420"/>
                </a:lnTo>
                <a:lnTo>
                  <a:pt x="1624240" y="270670"/>
                </a:lnTo>
                <a:lnTo>
                  <a:pt x="1626962" y="277467"/>
                </a:lnTo>
                <a:lnTo>
                  <a:pt x="1629230" y="284717"/>
                </a:lnTo>
                <a:lnTo>
                  <a:pt x="1631271" y="291514"/>
                </a:lnTo>
                <a:lnTo>
                  <a:pt x="1633085" y="298538"/>
                </a:lnTo>
                <a:lnTo>
                  <a:pt x="1634673" y="305108"/>
                </a:lnTo>
                <a:lnTo>
                  <a:pt x="1636033" y="311905"/>
                </a:lnTo>
                <a:lnTo>
                  <a:pt x="1636714" y="318249"/>
                </a:lnTo>
                <a:lnTo>
                  <a:pt x="1637394" y="324593"/>
                </a:lnTo>
                <a:lnTo>
                  <a:pt x="1638074" y="330711"/>
                </a:lnTo>
                <a:lnTo>
                  <a:pt x="1638301" y="336601"/>
                </a:lnTo>
                <a:lnTo>
                  <a:pt x="1638301" y="342492"/>
                </a:lnTo>
                <a:lnTo>
                  <a:pt x="1638301" y="347930"/>
                </a:lnTo>
                <a:lnTo>
                  <a:pt x="1638074" y="352914"/>
                </a:lnTo>
                <a:lnTo>
                  <a:pt x="1637167" y="362657"/>
                </a:lnTo>
                <a:lnTo>
                  <a:pt x="1636033" y="371040"/>
                </a:lnTo>
                <a:lnTo>
                  <a:pt x="1634673" y="378290"/>
                </a:lnTo>
                <a:lnTo>
                  <a:pt x="1632858" y="383954"/>
                </a:lnTo>
                <a:lnTo>
                  <a:pt x="1631271" y="387806"/>
                </a:lnTo>
                <a:lnTo>
                  <a:pt x="1630817" y="388939"/>
                </a:lnTo>
                <a:lnTo>
                  <a:pt x="1630137" y="390072"/>
                </a:lnTo>
                <a:lnTo>
                  <a:pt x="1629457" y="390525"/>
                </a:lnTo>
                <a:lnTo>
                  <a:pt x="1629003" y="390298"/>
                </a:lnTo>
                <a:lnTo>
                  <a:pt x="1628549" y="390072"/>
                </a:lnTo>
                <a:lnTo>
                  <a:pt x="1628323" y="389619"/>
                </a:lnTo>
                <a:lnTo>
                  <a:pt x="1628096" y="386900"/>
                </a:lnTo>
                <a:lnTo>
                  <a:pt x="1627869" y="377157"/>
                </a:lnTo>
                <a:lnTo>
                  <a:pt x="1627869" y="370360"/>
                </a:lnTo>
                <a:lnTo>
                  <a:pt x="1627415" y="362430"/>
                </a:lnTo>
                <a:lnTo>
                  <a:pt x="1626962" y="353141"/>
                </a:lnTo>
                <a:lnTo>
                  <a:pt x="1626055" y="343172"/>
                </a:lnTo>
                <a:lnTo>
                  <a:pt x="1624694" y="332297"/>
                </a:lnTo>
                <a:lnTo>
                  <a:pt x="1622653" y="320742"/>
                </a:lnTo>
                <a:lnTo>
                  <a:pt x="1621292" y="314851"/>
                </a:lnTo>
                <a:lnTo>
                  <a:pt x="1619932" y="308733"/>
                </a:lnTo>
                <a:lnTo>
                  <a:pt x="1618117" y="302616"/>
                </a:lnTo>
                <a:lnTo>
                  <a:pt x="1616076" y="296272"/>
                </a:lnTo>
                <a:lnTo>
                  <a:pt x="1614035" y="289928"/>
                </a:lnTo>
                <a:lnTo>
                  <a:pt x="1611314" y="283358"/>
                </a:lnTo>
                <a:lnTo>
                  <a:pt x="1608592" y="277014"/>
                </a:lnTo>
                <a:lnTo>
                  <a:pt x="1605417" y="270443"/>
                </a:lnTo>
                <a:lnTo>
                  <a:pt x="1602242" y="264099"/>
                </a:lnTo>
                <a:lnTo>
                  <a:pt x="1598614" y="257302"/>
                </a:lnTo>
                <a:lnTo>
                  <a:pt x="1594531" y="250958"/>
                </a:lnTo>
                <a:lnTo>
                  <a:pt x="1590223" y="244614"/>
                </a:lnTo>
                <a:lnTo>
                  <a:pt x="1585687" y="238271"/>
                </a:lnTo>
                <a:lnTo>
                  <a:pt x="1581151" y="232153"/>
                </a:lnTo>
                <a:lnTo>
                  <a:pt x="1576615" y="226262"/>
                </a:lnTo>
                <a:lnTo>
                  <a:pt x="1571626" y="220825"/>
                </a:lnTo>
                <a:lnTo>
                  <a:pt x="1566864" y="215614"/>
                </a:lnTo>
                <a:lnTo>
                  <a:pt x="1561647" y="210856"/>
                </a:lnTo>
                <a:lnTo>
                  <a:pt x="1556658" y="205871"/>
                </a:lnTo>
                <a:lnTo>
                  <a:pt x="1551442" y="201566"/>
                </a:lnTo>
                <a:lnTo>
                  <a:pt x="1546453" y="197488"/>
                </a:lnTo>
                <a:lnTo>
                  <a:pt x="1541237" y="193636"/>
                </a:lnTo>
                <a:lnTo>
                  <a:pt x="1536247" y="190011"/>
                </a:lnTo>
                <a:lnTo>
                  <a:pt x="1531031" y="186839"/>
                </a:lnTo>
                <a:lnTo>
                  <a:pt x="1521053" y="180722"/>
                </a:lnTo>
                <a:lnTo>
                  <a:pt x="1511301" y="175284"/>
                </a:lnTo>
                <a:lnTo>
                  <a:pt x="1502456" y="170980"/>
                </a:lnTo>
                <a:lnTo>
                  <a:pt x="1494292" y="167128"/>
                </a:lnTo>
                <a:lnTo>
                  <a:pt x="1486808" y="163729"/>
                </a:lnTo>
                <a:lnTo>
                  <a:pt x="1480458" y="161237"/>
                </a:lnTo>
                <a:lnTo>
                  <a:pt x="1475015" y="159198"/>
                </a:lnTo>
                <a:lnTo>
                  <a:pt x="1471386" y="157612"/>
                </a:lnTo>
                <a:lnTo>
                  <a:pt x="1469119" y="156253"/>
                </a:lnTo>
                <a:lnTo>
                  <a:pt x="1468665" y="155799"/>
                </a:lnTo>
                <a:lnTo>
                  <a:pt x="1468438" y="155346"/>
                </a:lnTo>
                <a:lnTo>
                  <a:pt x="1468665" y="154893"/>
                </a:lnTo>
                <a:lnTo>
                  <a:pt x="1469119" y="154667"/>
                </a:lnTo>
                <a:lnTo>
                  <a:pt x="1470253" y="154213"/>
                </a:lnTo>
                <a:lnTo>
                  <a:pt x="1471613" y="153987"/>
                </a:lnTo>
                <a:close/>
                <a:moveTo>
                  <a:pt x="1488832" y="74612"/>
                </a:moveTo>
                <a:lnTo>
                  <a:pt x="1491542" y="74612"/>
                </a:lnTo>
                <a:lnTo>
                  <a:pt x="1494705" y="74839"/>
                </a:lnTo>
                <a:lnTo>
                  <a:pt x="1498546" y="75066"/>
                </a:lnTo>
                <a:lnTo>
                  <a:pt x="1502838" y="75519"/>
                </a:lnTo>
                <a:lnTo>
                  <a:pt x="1507356" y="76426"/>
                </a:lnTo>
                <a:lnTo>
                  <a:pt x="1512552" y="77107"/>
                </a:lnTo>
                <a:lnTo>
                  <a:pt x="1518200" y="78467"/>
                </a:lnTo>
                <a:lnTo>
                  <a:pt x="1524074" y="80055"/>
                </a:lnTo>
                <a:lnTo>
                  <a:pt x="1530400" y="81642"/>
                </a:lnTo>
                <a:lnTo>
                  <a:pt x="1536951" y="83910"/>
                </a:lnTo>
                <a:lnTo>
                  <a:pt x="1543954" y="86178"/>
                </a:lnTo>
                <a:lnTo>
                  <a:pt x="1550732" y="88673"/>
                </a:lnTo>
                <a:lnTo>
                  <a:pt x="1558187" y="91848"/>
                </a:lnTo>
                <a:lnTo>
                  <a:pt x="1565642" y="95023"/>
                </a:lnTo>
                <a:lnTo>
                  <a:pt x="1573097" y="98878"/>
                </a:lnTo>
                <a:lnTo>
                  <a:pt x="1581004" y="102960"/>
                </a:lnTo>
                <a:lnTo>
                  <a:pt x="1588911" y="107496"/>
                </a:lnTo>
                <a:lnTo>
                  <a:pt x="1596818" y="112485"/>
                </a:lnTo>
                <a:lnTo>
                  <a:pt x="1604725" y="117928"/>
                </a:lnTo>
                <a:lnTo>
                  <a:pt x="1612632" y="123371"/>
                </a:lnTo>
                <a:lnTo>
                  <a:pt x="1620539" y="129721"/>
                </a:lnTo>
                <a:lnTo>
                  <a:pt x="1628446" y="136298"/>
                </a:lnTo>
                <a:lnTo>
                  <a:pt x="1636127" y="143328"/>
                </a:lnTo>
                <a:lnTo>
                  <a:pt x="1643808" y="151039"/>
                </a:lnTo>
                <a:lnTo>
                  <a:pt x="1651489" y="159203"/>
                </a:lnTo>
                <a:lnTo>
                  <a:pt x="1658493" y="168048"/>
                </a:lnTo>
                <a:lnTo>
                  <a:pt x="1665722" y="177119"/>
                </a:lnTo>
                <a:lnTo>
                  <a:pt x="1672499" y="186871"/>
                </a:lnTo>
                <a:lnTo>
                  <a:pt x="1679051" y="196623"/>
                </a:lnTo>
                <a:lnTo>
                  <a:pt x="1685150" y="206601"/>
                </a:lnTo>
                <a:lnTo>
                  <a:pt x="1690346" y="216580"/>
                </a:lnTo>
                <a:lnTo>
                  <a:pt x="1695316" y="226559"/>
                </a:lnTo>
                <a:lnTo>
                  <a:pt x="1699609" y="236537"/>
                </a:lnTo>
                <a:lnTo>
                  <a:pt x="1703449" y="246516"/>
                </a:lnTo>
                <a:lnTo>
                  <a:pt x="1706838" y="256268"/>
                </a:lnTo>
                <a:lnTo>
                  <a:pt x="1709549" y="266019"/>
                </a:lnTo>
                <a:lnTo>
                  <a:pt x="1712034" y="275544"/>
                </a:lnTo>
                <a:lnTo>
                  <a:pt x="1714067" y="284616"/>
                </a:lnTo>
                <a:lnTo>
                  <a:pt x="1715649" y="293914"/>
                </a:lnTo>
                <a:lnTo>
                  <a:pt x="1717004" y="302759"/>
                </a:lnTo>
                <a:lnTo>
                  <a:pt x="1717908" y="311830"/>
                </a:lnTo>
                <a:lnTo>
                  <a:pt x="1718811" y="320221"/>
                </a:lnTo>
                <a:lnTo>
                  <a:pt x="1719037" y="328385"/>
                </a:lnTo>
                <a:lnTo>
                  <a:pt x="1719263" y="336323"/>
                </a:lnTo>
                <a:lnTo>
                  <a:pt x="1719037" y="344034"/>
                </a:lnTo>
                <a:lnTo>
                  <a:pt x="1718811" y="351291"/>
                </a:lnTo>
                <a:lnTo>
                  <a:pt x="1718134" y="358094"/>
                </a:lnTo>
                <a:lnTo>
                  <a:pt x="1717682" y="364444"/>
                </a:lnTo>
                <a:lnTo>
                  <a:pt x="1717004" y="370794"/>
                </a:lnTo>
                <a:lnTo>
                  <a:pt x="1715875" y="376237"/>
                </a:lnTo>
                <a:lnTo>
                  <a:pt x="1714971" y="381453"/>
                </a:lnTo>
                <a:lnTo>
                  <a:pt x="1713841" y="385989"/>
                </a:lnTo>
                <a:lnTo>
                  <a:pt x="1712938" y="390298"/>
                </a:lnTo>
                <a:lnTo>
                  <a:pt x="1711808" y="393927"/>
                </a:lnTo>
                <a:lnTo>
                  <a:pt x="1710904" y="397102"/>
                </a:lnTo>
                <a:lnTo>
                  <a:pt x="1709775" y="399596"/>
                </a:lnTo>
                <a:lnTo>
                  <a:pt x="1708871" y="401411"/>
                </a:lnTo>
                <a:lnTo>
                  <a:pt x="1707742" y="402771"/>
                </a:lnTo>
                <a:lnTo>
                  <a:pt x="1707064" y="403225"/>
                </a:lnTo>
                <a:lnTo>
                  <a:pt x="1706838" y="403225"/>
                </a:lnTo>
                <a:lnTo>
                  <a:pt x="1706160" y="403225"/>
                </a:lnTo>
                <a:lnTo>
                  <a:pt x="1705708" y="402771"/>
                </a:lnTo>
                <a:lnTo>
                  <a:pt x="1705483" y="401864"/>
                </a:lnTo>
                <a:lnTo>
                  <a:pt x="1705257" y="400277"/>
                </a:lnTo>
                <a:lnTo>
                  <a:pt x="1705031" y="398236"/>
                </a:lnTo>
                <a:lnTo>
                  <a:pt x="1704805" y="392339"/>
                </a:lnTo>
                <a:lnTo>
                  <a:pt x="1704805" y="384855"/>
                </a:lnTo>
                <a:lnTo>
                  <a:pt x="1704353" y="375330"/>
                </a:lnTo>
                <a:lnTo>
                  <a:pt x="1704127" y="363991"/>
                </a:lnTo>
                <a:lnTo>
                  <a:pt x="1703449" y="351518"/>
                </a:lnTo>
                <a:lnTo>
                  <a:pt x="1702094" y="337457"/>
                </a:lnTo>
                <a:lnTo>
                  <a:pt x="1701416" y="329973"/>
                </a:lnTo>
                <a:lnTo>
                  <a:pt x="1700061" y="322262"/>
                </a:lnTo>
                <a:lnTo>
                  <a:pt x="1698931" y="314325"/>
                </a:lnTo>
                <a:lnTo>
                  <a:pt x="1697350" y="306387"/>
                </a:lnTo>
                <a:lnTo>
                  <a:pt x="1695542" y="297996"/>
                </a:lnTo>
                <a:lnTo>
                  <a:pt x="1693509" y="289605"/>
                </a:lnTo>
                <a:lnTo>
                  <a:pt x="1691250" y="280760"/>
                </a:lnTo>
                <a:lnTo>
                  <a:pt x="1688313" y="272143"/>
                </a:lnTo>
                <a:lnTo>
                  <a:pt x="1685376" y="263525"/>
                </a:lnTo>
                <a:lnTo>
                  <a:pt x="1681988" y="254453"/>
                </a:lnTo>
                <a:lnTo>
                  <a:pt x="1678147" y="245609"/>
                </a:lnTo>
                <a:lnTo>
                  <a:pt x="1673855" y="236310"/>
                </a:lnTo>
                <a:lnTo>
                  <a:pt x="1669336" y="227466"/>
                </a:lnTo>
                <a:lnTo>
                  <a:pt x="1664140" y="218394"/>
                </a:lnTo>
                <a:lnTo>
                  <a:pt x="1658944" y="209550"/>
                </a:lnTo>
                <a:lnTo>
                  <a:pt x="1652619" y="200478"/>
                </a:lnTo>
                <a:lnTo>
                  <a:pt x="1646519" y="191633"/>
                </a:lnTo>
                <a:lnTo>
                  <a:pt x="1640194" y="183016"/>
                </a:lnTo>
                <a:lnTo>
                  <a:pt x="1633868" y="175078"/>
                </a:lnTo>
                <a:lnTo>
                  <a:pt x="1627091" y="167594"/>
                </a:lnTo>
                <a:lnTo>
                  <a:pt x="1620313" y="160337"/>
                </a:lnTo>
                <a:lnTo>
                  <a:pt x="1613310" y="153307"/>
                </a:lnTo>
                <a:lnTo>
                  <a:pt x="1606307" y="146957"/>
                </a:lnTo>
                <a:lnTo>
                  <a:pt x="1599303" y="140833"/>
                </a:lnTo>
                <a:lnTo>
                  <a:pt x="1592074" y="135164"/>
                </a:lnTo>
                <a:lnTo>
                  <a:pt x="1584845" y="129948"/>
                </a:lnTo>
                <a:lnTo>
                  <a:pt x="1577841" y="124732"/>
                </a:lnTo>
                <a:lnTo>
                  <a:pt x="1570612" y="120196"/>
                </a:lnTo>
                <a:lnTo>
                  <a:pt x="1563835" y="115887"/>
                </a:lnTo>
                <a:lnTo>
                  <a:pt x="1556831" y="111805"/>
                </a:lnTo>
                <a:lnTo>
                  <a:pt x="1550280" y="107949"/>
                </a:lnTo>
                <a:lnTo>
                  <a:pt x="1543728" y="104321"/>
                </a:lnTo>
                <a:lnTo>
                  <a:pt x="1531077" y="98198"/>
                </a:lnTo>
                <a:lnTo>
                  <a:pt x="1519782" y="92755"/>
                </a:lnTo>
                <a:lnTo>
                  <a:pt x="1509390" y="88446"/>
                </a:lnTo>
                <a:lnTo>
                  <a:pt x="1500579" y="84817"/>
                </a:lnTo>
                <a:lnTo>
                  <a:pt x="1493350" y="81642"/>
                </a:lnTo>
                <a:lnTo>
                  <a:pt x="1488380" y="79374"/>
                </a:lnTo>
                <a:lnTo>
                  <a:pt x="1486346" y="78694"/>
                </a:lnTo>
                <a:lnTo>
                  <a:pt x="1484991" y="78014"/>
                </a:lnTo>
                <a:lnTo>
                  <a:pt x="1484539" y="77107"/>
                </a:lnTo>
                <a:lnTo>
                  <a:pt x="1484313" y="76653"/>
                </a:lnTo>
                <a:lnTo>
                  <a:pt x="1484313" y="76199"/>
                </a:lnTo>
                <a:lnTo>
                  <a:pt x="1484539" y="75973"/>
                </a:lnTo>
                <a:lnTo>
                  <a:pt x="1485217" y="75292"/>
                </a:lnTo>
                <a:lnTo>
                  <a:pt x="1486798" y="74839"/>
                </a:lnTo>
                <a:lnTo>
                  <a:pt x="1488832" y="74612"/>
                </a:lnTo>
                <a:close/>
                <a:moveTo>
                  <a:pt x="1523085" y="0"/>
                </a:moveTo>
                <a:lnTo>
                  <a:pt x="1526481" y="0"/>
                </a:lnTo>
                <a:lnTo>
                  <a:pt x="1530330" y="0"/>
                </a:lnTo>
                <a:lnTo>
                  <a:pt x="1534859" y="226"/>
                </a:lnTo>
                <a:lnTo>
                  <a:pt x="1540293" y="906"/>
                </a:lnTo>
                <a:lnTo>
                  <a:pt x="1545954" y="1811"/>
                </a:lnTo>
                <a:lnTo>
                  <a:pt x="1552294" y="2943"/>
                </a:lnTo>
                <a:lnTo>
                  <a:pt x="1559313" y="4528"/>
                </a:lnTo>
                <a:lnTo>
                  <a:pt x="1566332" y="6339"/>
                </a:lnTo>
                <a:lnTo>
                  <a:pt x="1574031" y="8377"/>
                </a:lnTo>
                <a:lnTo>
                  <a:pt x="1581956" y="10867"/>
                </a:lnTo>
                <a:lnTo>
                  <a:pt x="1590334" y="13810"/>
                </a:lnTo>
                <a:lnTo>
                  <a:pt x="1599165" y="16980"/>
                </a:lnTo>
                <a:lnTo>
                  <a:pt x="1607995" y="20602"/>
                </a:lnTo>
                <a:lnTo>
                  <a:pt x="1617279" y="24678"/>
                </a:lnTo>
                <a:lnTo>
                  <a:pt x="1626336" y="29432"/>
                </a:lnTo>
                <a:lnTo>
                  <a:pt x="1635846" y="34413"/>
                </a:lnTo>
                <a:lnTo>
                  <a:pt x="1645582" y="39846"/>
                </a:lnTo>
                <a:lnTo>
                  <a:pt x="1655319" y="45959"/>
                </a:lnTo>
                <a:lnTo>
                  <a:pt x="1665055" y="52298"/>
                </a:lnTo>
                <a:lnTo>
                  <a:pt x="1674565" y="59317"/>
                </a:lnTo>
                <a:lnTo>
                  <a:pt x="1684302" y="66788"/>
                </a:lnTo>
                <a:lnTo>
                  <a:pt x="1694038" y="75165"/>
                </a:lnTo>
                <a:lnTo>
                  <a:pt x="1703548" y="83768"/>
                </a:lnTo>
                <a:lnTo>
                  <a:pt x="1712832" y="93051"/>
                </a:lnTo>
                <a:lnTo>
                  <a:pt x="1721889" y="103012"/>
                </a:lnTo>
                <a:lnTo>
                  <a:pt x="1730946" y="113427"/>
                </a:lnTo>
                <a:lnTo>
                  <a:pt x="1735248" y="119087"/>
                </a:lnTo>
                <a:lnTo>
                  <a:pt x="1739550" y="124520"/>
                </a:lnTo>
                <a:lnTo>
                  <a:pt x="1743626" y="130407"/>
                </a:lnTo>
                <a:lnTo>
                  <a:pt x="1747928" y="136293"/>
                </a:lnTo>
                <a:lnTo>
                  <a:pt x="1752004" y="142406"/>
                </a:lnTo>
                <a:lnTo>
                  <a:pt x="1755853" y="148745"/>
                </a:lnTo>
                <a:lnTo>
                  <a:pt x="1759703" y="154405"/>
                </a:lnTo>
                <a:lnTo>
                  <a:pt x="1763099" y="160744"/>
                </a:lnTo>
                <a:lnTo>
                  <a:pt x="1769665" y="172970"/>
                </a:lnTo>
                <a:lnTo>
                  <a:pt x="1775553" y="184969"/>
                </a:lnTo>
                <a:lnTo>
                  <a:pt x="1780987" y="197195"/>
                </a:lnTo>
                <a:lnTo>
                  <a:pt x="1785515" y="209194"/>
                </a:lnTo>
                <a:lnTo>
                  <a:pt x="1789591" y="220967"/>
                </a:lnTo>
                <a:lnTo>
                  <a:pt x="1793214" y="232740"/>
                </a:lnTo>
                <a:lnTo>
                  <a:pt x="1795931" y="244513"/>
                </a:lnTo>
                <a:lnTo>
                  <a:pt x="1798648" y="255606"/>
                </a:lnTo>
                <a:lnTo>
                  <a:pt x="1800686" y="266926"/>
                </a:lnTo>
                <a:lnTo>
                  <a:pt x="1802045" y="277793"/>
                </a:lnTo>
                <a:lnTo>
                  <a:pt x="1803403" y="288661"/>
                </a:lnTo>
                <a:lnTo>
                  <a:pt x="1804083" y="298849"/>
                </a:lnTo>
                <a:lnTo>
                  <a:pt x="1804762" y="308810"/>
                </a:lnTo>
                <a:lnTo>
                  <a:pt x="1804988" y="318546"/>
                </a:lnTo>
                <a:lnTo>
                  <a:pt x="1804762" y="327828"/>
                </a:lnTo>
                <a:lnTo>
                  <a:pt x="1804535" y="336658"/>
                </a:lnTo>
                <a:lnTo>
                  <a:pt x="1803856" y="345034"/>
                </a:lnTo>
                <a:lnTo>
                  <a:pt x="1802950" y="352959"/>
                </a:lnTo>
                <a:lnTo>
                  <a:pt x="1802045" y="360430"/>
                </a:lnTo>
                <a:lnTo>
                  <a:pt x="1800913" y="367222"/>
                </a:lnTo>
                <a:lnTo>
                  <a:pt x="1799780" y="373561"/>
                </a:lnTo>
                <a:lnTo>
                  <a:pt x="1798648" y="378995"/>
                </a:lnTo>
                <a:lnTo>
                  <a:pt x="1797290" y="384202"/>
                </a:lnTo>
                <a:lnTo>
                  <a:pt x="1795705" y="388730"/>
                </a:lnTo>
                <a:lnTo>
                  <a:pt x="1794573" y="392352"/>
                </a:lnTo>
                <a:lnTo>
                  <a:pt x="1793214" y="395522"/>
                </a:lnTo>
                <a:lnTo>
                  <a:pt x="1792082" y="397786"/>
                </a:lnTo>
                <a:lnTo>
                  <a:pt x="1790950" y="399371"/>
                </a:lnTo>
                <a:lnTo>
                  <a:pt x="1790044" y="400050"/>
                </a:lnTo>
                <a:lnTo>
                  <a:pt x="1789591" y="400050"/>
                </a:lnTo>
                <a:lnTo>
                  <a:pt x="1789138" y="399823"/>
                </a:lnTo>
                <a:lnTo>
                  <a:pt x="1788912" y="399823"/>
                </a:lnTo>
                <a:lnTo>
                  <a:pt x="1788685" y="399597"/>
                </a:lnTo>
                <a:lnTo>
                  <a:pt x="1788006" y="398239"/>
                </a:lnTo>
                <a:lnTo>
                  <a:pt x="1787780" y="396427"/>
                </a:lnTo>
                <a:lnTo>
                  <a:pt x="1787553" y="393937"/>
                </a:lnTo>
                <a:lnTo>
                  <a:pt x="1787327" y="386919"/>
                </a:lnTo>
                <a:lnTo>
                  <a:pt x="1787100" y="377636"/>
                </a:lnTo>
                <a:lnTo>
                  <a:pt x="1787100" y="365863"/>
                </a:lnTo>
                <a:lnTo>
                  <a:pt x="1786648" y="352279"/>
                </a:lnTo>
                <a:lnTo>
                  <a:pt x="1785742" y="336884"/>
                </a:lnTo>
                <a:lnTo>
                  <a:pt x="1785063" y="328507"/>
                </a:lnTo>
                <a:lnTo>
                  <a:pt x="1784157" y="319904"/>
                </a:lnTo>
                <a:lnTo>
                  <a:pt x="1783025" y="310848"/>
                </a:lnTo>
                <a:lnTo>
                  <a:pt x="1781666" y="301339"/>
                </a:lnTo>
                <a:lnTo>
                  <a:pt x="1780081" y="292057"/>
                </a:lnTo>
                <a:lnTo>
                  <a:pt x="1778496" y="282095"/>
                </a:lnTo>
                <a:lnTo>
                  <a:pt x="1776005" y="272133"/>
                </a:lnTo>
                <a:lnTo>
                  <a:pt x="1773515" y="261493"/>
                </a:lnTo>
                <a:lnTo>
                  <a:pt x="1770798" y="251078"/>
                </a:lnTo>
                <a:lnTo>
                  <a:pt x="1767401" y="240437"/>
                </a:lnTo>
                <a:lnTo>
                  <a:pt x="1763552" y="229570"/>
                </a:lnTo>
                <a:lnTo>
                  <a:pt x="1759476" y="218929"/>
                </a:lnTo>
                <a:lnTo>
                  <a:pt x="1754948" y="207836"/>
                </a:lnTo>
                <a:lnTo>
                  <a:pt x="1749513" y="196968"/>
                </a:lnTo>
                <a:lnTo>
                  <a:pt x="1743852" y="185875"/>
                </a:lnTo>
                <a:lnTo>
                  <a:pt x="1737739" y="175008"/>
                </a:lnTo>
                <a:lnTo>
                  <a:pt x="1731172" y="163914"/>
                </a:lnTo>
                <a:lnTo>
                  <a:pt x="1723700" y="153047"/>
                </a:lnTo>
                <a:lnTo>
                  <a:pt x="1716228" y="142179"/>
                </a:lnTo>
                <a:lnTo>
                  <a:pt x="1708303" y="131765"/>
                </a:lnTo>
                <a:lnTo>
                  <a:pt x="1700378" y="122030"/>
                </a:lnTo>
                <a:lnTo>
                  <a:pt x="1692227" y="112974"/>
                </a:lnTo>
                <a:lnTo>
                  <a:pt x="1683849" y="104144"/>
                </a:lnTo>
                <a:lnTo>
                  <a:pt x="1675471" y="95767"/>
                </a:lnTo>
                <a:lnTo>
                  <a:pt x="1666867" y="87843"/>
                </a:lnTo>
                <a:lnTo>
                  <a:pt x="1658036" y="80372"/>
                </a:lnTo>
                <a:lnTo>
                  <a:pt x="1649432" y="73580"/>
                </a:lnTo>
                <a:lnTo>
                  <a:pt x="1640601" y="67241"/>
                </a:lnTo>
                <a:lnTo>
                  <a:pt x="1631997" y="60902"/>
                </a:lnTo>
                <a:lnTo>
                  <a:pt x="1623392" y="55015"/>
                </a:lnTo>
                <a:lnTo>
                  <a:pt x="1614788" y="49808"/>
                </a:lnTo>
                <a:lnTo>
                  <a:pt x="1606410" y="44827"/>
                </a:lnTo>
                <a:lnTo>
                  <a:pt x="1598259" y="40299"/>
                </a:lnTo>
                <a:lnTo>
                  <a:pt x="1590334" y="35998"/>
                </a:lnTo>
                <a:lnTo>
                  <a:pt x="1582409" y="31922"/>
                </a:lnTo>
                <a:lnTo>
                  <a:pt x="1574937" y="28300"/>
                </a:lnTo>
                <a:lnTo>
                  <a:pt x="1560898" y="21961"/>
                </a:lnTo>
                <a:lnTo>
                  <a:pt x="1548445" y="16527"/>
                </a:lnTo>
                <a:lnTo>
                  <a:pt x="1537802" y="12226"/>
                </a:lnTo>
                <a:lnTo>
                  <a:pt x="1528972" y="8603"/>
                </a:lnTo>
                <a:lnTo>
                  <a:pt x="1522405" y="5886"/>
                </a:lnTo>
                <a:lnTo>
                  <a:pt x="1520367" y="4754"/>
                </a:lnTo>
                <a:lnTo>
                  <a:pt x="1518556" y="3849"/>
                </a:lnTo>
                <a:lnTo>
                  <a:pt x="1517877" y="2717"/>
                </a:lnTo>
                <a:lnTo>
                  <a:pt x="1517650" y="2490"/>
                </a:lnTo>
                <a:lnTo>
                  <a:pt x="1517650" y="2038"/>
                </a:lnTo>
                <a:lnTo>
                  <a:pt x="1517650" y="1811"/>
                </a:lnTo>
                <a:lnTo>
                  <a:pt x="1517877" y="1132"/>
                </a:lnTo>
                <a:lnTo>
                  <a:pt x="1518782" y="679"/>
                </a:lnTo>
                <a:lnTo>
                  <a:pt x="1520594" y="226"/>
                </a:lnTo>
                <a:lnTo>
                  <a:pt x="1523085"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endParaRPr lang="zh-CN" altLang="en-US">
              <a:solidFill>
                <a:srgbClr val="FFFFFF"/>
              </a:solidFill>
            </a:endParaRPr>
          </a:p>
        </p:txBody>
      </p:sp>
      <p:sp>
        <p:nvSpPr>
          <p:cNvPr id="3" name="椭圆 2"/>
          <p:cNvSpPr/>
          <p:nvPr/>
        </p:nvSpPr>
        <p:spPr>
          <a:xfrm>
            <a:off x="4895000" y="1811453"/>
            <a:ext cx="249577" cy="24957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1400"/>
              <a:t>1</a:t>
            </a:r>
            <a:endParaRPr lang="zh-CN" altLang="en-US" sz="1400"/>
          </a:p>
        </p:txBody>
      </p:sp>
      <p:sp>
        <p:nvSpPr>
          <p:cNvPr id="21" name="椭圆 20"/>
          <p:cNvSpPr/>
          <p:nvPr/>
        </p:nvSpPr>
        <p:spPr>
          <a:xfrm>
            <a:off x="5418082" y="2759811"/>
            <a:ext cx="249577" cy="24957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1400"/>
              <a:t>2</a:t>
            </a:r>
            <a:endParaRPr lang="zh-CN" altLang="en-US" sz="1400"/>
          </a:p>
        </p:txBody>
      </p:sp>
      <p:sp>
        <p:nvSpPr>
          <p:cNvPr id="22" name="椭圆 21"/>
          <p:cNvSpPr/>
          <p:nvPr/>
        </p:nvSpPr>
        <p:spPr>
          <a:xfrm>
            <a:off x="3450036" y="3209130"/>
            <a:ext cx="249577" cy="24957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1400"/>
              <a:t>3</a:t>
            </a:r>
            <a:endParaRPr lang="zh-CN" altLang="en-US" sz="1400"/>
          </a:p>
        </p:txBody>
      </p:sp>
      <p:sp>
        <p:nvSpPr>
          <p:cNvPr id="23" name="椭圆 22"/>
          <p:cNvSpPr/>
          <p:nvPr/>
        </p:nvSpPr>
        <p:spPr>
          <a:xfrm>
            <a:off x="3970394" y="4109127"/>
            <a:ext cx="249577" cy="24957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1400"/>
              <a:t>4</a:t>
            </a:r>
            <a:endParaRPr lang="zh-CN" altLang="en-US" sz="1400"/>
          </a:p>
        </p:txBody>
      </p:sp>
      <p:sp>
        <p:nvSpPr>
          <p:cNvPr id="25" name="矩形: 圆角 24"/>
          <p:cNvSpPr/>
          <p:nvPr/>
        </p:nvSpPr>
        <p:spPr>
          <a:xfrm>
            <a:off x="5689008" y="1769306"/>
            <a:ext cx="1997037" cy="39014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b="1">
                <a:solidFill>
                  <a:schemeClr val="tx1"/>
                </a:solidFill>
              </a:rPr>
              <a:t>添加内容</a:t>
            </a:r>
          </a:p>
        </p:txBody>
      </p:sp>
      <p:sp>
        <p:nvSpPr>
          <p:cNvPr id="26" name="文本框 12"/>
          <p:cNvSpPr txBox="1"/>
          <p:nvPr/>
        </p:nvSpPr>
        <p:spPr>
          <a:xfrm>
            <a:off x="5679906" y="2061483"/>
            <a:ext cx="2219439" cy="591450"/>
          </a:xfrm>
          <a:prstGeom prst="rect">
            <a:avLst/>
          </a:prstGeom>
          <a:noFill/>
        </p:spPr>
        <p:txBody>
          <a:bodyPr wrap="square"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40000"/>
              </a:lnSpc>
              <a:spcBef>
                <a:spcPts val="600"/>
              </a:spcBef>
              <a:spcAft>
                <a:spcPts val="600"/>
              </a:spcAft>
            </a:pPr>
            <a:r>
              <a:rPr lang="zh-CN" altLang="en-US" sz="1000">
                <a:solidFill>
                  <a:schemeClr val="tx1">
                    <a:lumMod val="50000"/>
                    <a:lumOff val="50000"/>
                  </a:schemeClr>
                </a:solidFill>
              </a:rPr>
              <a:t>请在这里添加内容描述请在这里添加内容这里添加在这里添加内容</a:t>
            </a:r>
            <a:endParaRPr lang="en-US" altLang="zh-CN" sz="1000">
              <a:solidFill>
                <a:schemeClr val="tx1">
                  <a:lumMod val="50000"/>
                  <a:lumOff val="50000"/>
                </a:schemeClr>
              </a:solidFill>
            </a:endParaRPr>
          </a:p>
        </p:txBody>
      </p:sp>
      <p:sp>
        <p:nvSpPr>
          <p:cNvPr id="29" name="矩形: 圆角 28"/>
          <p:cNvSpPr/>
          <p:nvPr/>
        </p:nvSpPr>
        <p:spPr>
          <a:xfrm>
            <a:off x="6033777" y="3057072"/>
            <a:ext cx="1997037" cy="39014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b="1">
                <a:solidFill>
                  <a:schemeClr val="tx1"/>
                </a:solidFill>
              </a:rPr>
              <a:t>添加内容</a:t>
            </a:r>
          </a:p>
        </p:txBody>
      </p:sp>
      <p:sp>
        <p:nvSpPr>
          <p:cNvPr id="30" name="文本框 12"/>
          <p:cNvSpPr txBox="1"/>
          <p:nvPr/>
        </p:nvSpPr>
        <p:spPr>
          <a:xfrm>
            <a:off x="6024675" y="3349249"/>
            <a:ext cx="2219439" cy="591450"/>
          </a:xfrm>
          <a:prstGeom prst="rect">
            <a:avLst/>
          </a:prstGeom>
          <a:noFill/>
        </p:spPr>
        <p:txBody>
          <a:bodyPr wrap="square"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40000"/>
              </a:lnSpc>
              <a:spcBef>
                <a:spcPts val="600"/>
              </a:spcBef>
              <a:spcAft>
                <a:spcPts val="600"/>
              </a:spcAft>
            </a:pPr>
            <a:r>
              <a:rPr lang="zh-CN" altLang="en-US" sz="1000">
                <a:solidFill>
                  <a:schemeClr val="tx1">
                    <a:lumMod val="50000"/>
                    <a:lumOff val="50000"/>
                  </a:schemeClr>
                </a:solidFill>
              </a:rPr>
              <a:t>请在这里添加内容描述请在这里添加内容这里添加在这里添加内容</a:t>
            </a:r>
            <a:endParaRPr lang="en-US" altLang="zh-CN" sz="1000">
              <a:solidFill>
                <a:schemeClr val="tx1">
                  <a:lumMod val="50000"/>
                  <a:lumOff val="50000"/>
                </a:schemeClr>
              </a:solidFill>
            </a:endParaRPr>
          </a:p>
        </p:txBody>
      </p:sp>
      <p:sp>
        <p:nvSpPr>
          <p:cNvPr id="31" name="矩形: 圆角 30"/>
          <p:cNvSpPr/>
          <p:nvPr/>
        </p:nvSpPr>
        <p:spPr>
          <a:xfrm>
            <a:off x="770748" y="2231720"/>
            <a:ext cx="1997037" cy="39014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600" b="1">
                <a:solidFill>
                  <a:schemeClr val="tx1"/>
                </a:solidFill>
              </a:rPr>
              <a:t>添加内容</a:t>
            </a:r>
          </a:p>
        </p:txBody>
      </p:sp>
      <p:sp>
        <p:nvSpPr>
          <p:cNvPr id="32" name="文本框 12"/>
          <p:cNvSpPr txBox="1"/>
          <p:nvPr/>
        </p:nvSpPr>
        <p:spPr>
          <a:xfrm>
            <a:off x="508923" y="2523897"/>
            <a:ext cx="2258861" cy="591450"/>
          </a:xfrm>
          <a:prstGeom prst="rect">
            <a:avLst/>
          </a:prstGeom>
          <a:noFill/>
        </p:spPr>
        <p:txBody>
          <a:bodyPr wrap="square"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lnSpc>
                <a:spcPct val="140000"/>
              </a:lnSpc>
              <a:spcBef>
                <a:spcPts val="600"/>
              </a:spcBef>
              <a:spcAft>
                <a:spcPts val="600"/>
              </a:spcAft>
            </a:pPr>
            <a:r>
              <a:rPr lang="zh-CN" altLang="en-US" sz="1000">
                <a:solidFill>
                  <a:schemeClr val="tx1">
                    <a:lumMod val="50000"/>
                    <a:lumOff val="50000"/>
                  </a:schemeClr>
                </a:solidFill>
              </a:rPr>
              <a:t>请在这里添加内容描述请在这里添加内容这里添加在这里添加内容</a:t>
            </a:r>
            <a:endParaRPr lang="en-US" altLang="zh-CN" sz="1000">
              <a:solidFill>
                <a:schemeClr val="tx1">
                  <a:lumMod val="50000"/>
                  <a:lumOff val="50000"/>
                </a:schemeClr>
              </a:solidFill>
            </a:endParaRPr>
          </a:p>
        </p:txBody>
      </p:sp>
      <p:sp>
        <p:nvSpPr>
          <p:cNvPr id="33" name="矩形: 圆角 32"/>
          <p:cNvSpPr/>
          <p:nvPr/>
        </p:nvSpPr>
        <p:spPr>
          <a:xfrm>
            <a:off x="1458952" y="3583968"/>
            <a:ext cx="1997037" cy="39014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600" b="1">
                <a:solidFill>
                  <a:schemeClr val="tx1"/>
                </a:solidFill>
              </a:rPr>
              <a:t>添加内容</a:t>
            </a:r>
          </a:p>
        </p:txBody>
      </p:sp>
      <p:sp>
        <p:nvSpPr>
          <p:cNvPr id="34" name="文本框 12"/>
          <p:cNvSpPr txBox="1"/>
          <p:nvPr/>
        </p:nvSpPr>
        <p:spPr>
          <a:xfrm>
            <a:off x="1197127" y="3876145"/>
            <a:ext cx="2258861" cy="591450"/>
          </a:xfrm>
          <a:prstGeom prst="rect">
            <a:avLst/>
          </a:prstGeom>
          <a:noFill/>
        </p:spPr>
        <p:txBody>
          <a:bodyPr wrap="square"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lnSpc>
                <a:spcPct val="140000"/>
              </a:lnSpc>
              <a:spcBef>
                <a:spcPts val="600"/>
              </a:spcBef>
              <a:spcAft>
                <a:spcPts val="600"/>
              </a:spcAft>
            </a:pPr>
            <a:r>
              <a:rPr lang="zh-CN" altLang="en-US" sz="1000">
                <a:solidFill>
                  <a:schemeClr val="tx1">
                    <a:lumMod val="50000"/>
                    <a:lumOff val="50000"/>
                  </a:schemeClr>
                </a:solidFill>
              </a:rPr>
              <a:t>请在这里添加内容描述请在这里添加内容这里添加在这里添加内容</a:t>
            </a:r>
            <a:endParaRPr lang="en-US" altLang="zh-CN" sz="1000">
              <a:solidFill>
                <a:schemeClr val="tx1">
                  <a:lumMod val="50000"/>
                  <a:lumOff val="50000"/>
                </a:schemeClr>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标题 23"/>
          <p:cNvSpPr>
            <a:spLocks noGrp="1"/>
          </p:cNvSpPr>
          <p:nvPr>
            <p:ph type="title"/>
          </p:nvPr>
        </p:nvSpPr>
        <p:spPr/>
        <p:txBody>
          <a:bodyPr/>
          <a:lstStyle/>
          <a:p>
            <a:r>
              <a:rPr lang="zh-CN" altLang="en-US">
                <a:latin typeface="+mj-ea"/>
              </a:rPr>
              <a:t>请在这里输入您的标题</a:t>
            </a:r>
          </a:p>
        </p:txBody>
      </p:sp>
      <p:sp>
        <p:nvSpPr>
          <p:cNvPr id="123" name="AutoShape 7"/>
          <p:cNvSpPr>
            <a:spLocks noChangeAspect="1" noChangeArrowheads="1" noTextEdit="1"/>
          </p:cNvSpPr>
          <p:nvPr/>
        </p:nvSpPr>
        <p:spPr bwMode="auto">
          <a:xfrm>
            <a:off x="10421938" y="-949325"/>
            <a:ext cx="1219200"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 name="椭圆 3"/>
          <p:cNvSpPr/>
          <p:nvPr/>
        </p:nvSpPr>
        <p:spPr>
          <a:xfrm>
            <a:off x="2731860" y="2502951"/>
            <a:ext cx="1258563" cy="1258563"/>
          </a:xfrm>
          <a:prstGeom prst="ellipse">
            <a:avLst/>
          </a:prstGeom>
          <a:blipFill dpi="0" rotWithShape="1">
            <a:blip r:embed="rId2" cstate="print">
              <a:extLst>
                <a:ext uri="{28A0092B-C50C-407E-A947-70E740481C1C}">
                  <a14:useLocalDpi xmlns:a14="http://schemas.microsoft.com/office/drawing/2010/main" val="0"/>
                </a:ext>
              </a:extLst>
            </a:blip>
            <a:srcRect/>
            <a:stretch>
              <a:fillRect l="-38889" r="-38889"/>
            </a:stretch>
          </a:blipFill>
          <a:ln w="3175">
            <a:gradFill>
              <a:gsLst>
                <a:gs pos="0">
                  <a:schemeClr val="accent1">
                    <a:lumMod val="5000"/>
                    <a:lumOff val="95000"/>
                  </a:schemeClr>
                </a:gs>
                <a:gs pos="100000">
                  <a:schemeClr val="accent2"/>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000"/>
          </a:p>
        </p:txBody>
      </p:sp>
      <p:sp>
        <p:nvSpPr>
          <p:cNvPr id="5" name="椭圆 4"/>
          <p:cNvSpPr/>
          <p:nvPr/>
        </p:nvSpPr>
        <p:spPr>
          <a:xfrm>
            <a:off x="4152997" y="2625199"/>
            <a:ext cx="1613423" cy="1613423"/>
          </a:xfrm>
          <a:prstGeom prst="ellipse">
            <a:avLst/>
          </a:prstGeom>
          <a:blipFill dpi="0" rotWithShape="1">
            <a:blip r:embed="rId3" cstate="print">
              <a:extLst>
                <a:ext uri="{28A0092B-C50C-407E-A947-70E740481C1C}">
                  <a14:useLocalDpi xmlns:a14="http://schemas.microsoft.com/office/drawing/2010/main" val="0"/>
                </a:ext>
              </a:extLst>
            </a:blip>
            <a:srcRect/>
            <a:stretch>
              <a:fillRect l="-25008" r="-25008"/>
            </a:stretch>
          </a:blipFill>
          <a:ln w="3175">
            <a:gradFill>
              <a:gsLst>
                <a:gs pos="0">
                  <a:schemeClr val="accent1">
                    <a:lumMod val="5000"/>
                    <a:lumOff val="95000"/>
                  </a:schemeClr>
                </a:gs>
                <a:gs pos="100000">
                  <a:schemeClr val="accent2"/>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p>
        </p:txBody>
      </p:sp>
      <p:sp>
        <p:nvSpPr>
          <p:cNvPr id="6" name="椭圆 5"/>
          <p:cNvSpPr/>
          <p:nvPr/>
        </p:nvSpPr>
        <p:spPr>
          <a:xfrm>
            <a:off x="5878481" y="2502951"/>
            <a:ext cx="924078" cy="924078"/>
          </a:xfrm>
          <a:prstGeom prst="ellipse">
            <a:avLst/>
          </a:prstGeom>
          <a:blipFill dpi="0" rotWithShape="1">
            <a:blip r:embed="rId4" cstate="print">
              <a:extLst>
                <a:ext uri="{28A0092B-C50C-407E-A947-70E740481C1C}">
                  <a14:useLocalDpi xmlns:a14="http://schemas.microsoft.com/office/drawing/2010/main" val="0"/>
                </a:ext>
              </a:extLst>
            </a:blip>
            <a:srcRect/>
            <a:stretch>
              <a:fillRect l="-26545" r="-26545"/>
            </a:stretch>
          </a:blipFill>
          <a:ln w="3175">
            <a:gradFill>
              <a:gsLst>
                <a:gs pos="0">
                  <a:schemeClr val="accent1">
                    <a:lumMod val="5000"/>
                    <a:lumOff val="95000"/>
                  </a:schemeClr>
                </a:gs>
                <a:gs pos="100000">
                  <a:schemeClr val="accent2"/>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600"/>
          </a:p>
        </p:txBody>
      </p:sp>
      <p:sp>
        <p:nvSpPr>
          <p:cNvPr id="7" name="椭圆 6"/>
          <p:cNvSpPr/>
          <p:nvPr/>
        </p:nvSpPr>
        <p:spPr>
          <a:xfrm>
            <a:off x="3674615" y="1558922"/>
            <a:ext cx="1085803" cy="1076040"/>
          </a:xfrm>
          <a:prstGeom prst="ellipse">
            <a:avLst/>
          </a:prstGeom>
          <a:blipFill dpi="0" rotWithShape="1">
            <a:blip r:embed="rId5" cstate="print">
              <a:extLst>
                <a:ext uri="{28A0092B-C50C-407E-A947-70E740481C1C}">
                  <a14:useLocalDpi xmlns:a14="http://schemas.microsoft.com/office/drawing/2010/main" val="0"/>
                </a:ext>
              </a:extLst>
            </a:blip>
            <a:srcRect/>
            <a:stretch>
              <a:fillRect l="-24524" r="-24524"/>
            </a:stretch>
          </a:blipFill>
          <a:ln w="3175">
            <a:gradFill>
              <a:gsLst>
                <a:gs pos="0">
                  <a:schemeClr val="accent1">
                    <a:lumMod val="5000"/>
                    <a:lumOff val="95000"/>
                  </a:schemeClr>
                </a:gs>
                <a:gs pos="100000">
                  <a:schemeClr val="accent2"/>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8" name="椭圆 7"/>
          <p:cNvSpPr/>
          <p:nvPr/>
        </p:nvSpPr>
        <p:spPr>
          <a:xfrm>
            <a:off x="3483178" y="3842164"/>
            <a:ext cx="706748" cy="700805"/>
          </a:xfrm>
          <a:prstGeom prst="ellipse">
            <a:avLst/>
          </a:prstGeom>
          <a:solidFill>
            <a:schemeClr val="accent1">
              <a:alpha val="48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200"/>
          </a:p>
        </p:txBody>
      </p:sp>
      <p:sp>
        <p:nvSpPr>
          <p:cNvPr id="10" name="矩形: 圆角 9"/>
          <p:cNvSpPr/>
          <p:nvPr/>
        </p:nvSpPr>
        <p:spPr>
          <a:xfrm>
            <a:off x="4879962" y="1355476"/>
            <a:ext cx="1997037" cy="39014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400" b="1">
                <a:solidFill>
                  <a:schemeClr val="tx1"/>
                </a:solidFill>
              </a:rPr>
              <a:t>添加内容</a:t>
            </a:r>
          </a:p>
        </p:txBody>
      </p:sp>
      <p:sp>
        <p:nvSpPr>
          <p:cNvPr id="11" name="文本框 12"/>
          <p:cNvSpPr txBox="1"/>
          <p:nvPr/>
        </p:nvSpPr>
        <p:spPr>
          <a:xfrm>
            <a:off x="4870861" y="1691194"/>
            <a:ext cx="2224808" cy="747307"/>
          </a:xfrm>
          <a:prstGeom prst="rect">
            <a:avLst/>
          </a:prstGeom>
          <a:noFill/>
        </p:spPr>
        <p:txBody>
          <a:bodyPr wrap="square"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40000"/>
              </a:lnSpc>
              <a:spcBef>
                <a:spcPts val="600"/>
              </a:spcBef>
              <a:spcAft>
                <a:spcPts val="600"/>
              </a:spcAft>
            </a:pPr>
            <a:r>
              <a:rPr lang="zh-CN" altLang="en-US" sz="1000">
                <a:solidFill>
                  <a:schemeClr val="tx1">
                    <a:lumMod val="50000"/>
                    <a:lumOff val="50000"/>
                  </a:schemeClr>
                </a:solidFill>
              </a:rPr>
              <a:t>请在这里添加内容描述请在这里添加内容这里添加在这里添加内容</a:t>
            </a:r>
            <a:endParaRPr lang="en-US" altLang="zh-CN" sz="1000">
              <a:solidFill>
                <a:schemeClr val="tx1">
                  <a:lumMod val="50000"/>
                  <a:lumOff val="50000"/>
                </a:schemeClr>
              </a:solidFill>
            </a:endParaRPr>
          </a:p>
        </p:txBody>
      </p:sp>
      <p:sp>
        <p:nvSpPr>
          <p:cNvPr id="12" name="矩形: 圆角 11"/>
          <p:cNvSpPr/>
          <p:nvPr/>
        </p:nvSpPr>
        <p:spPr>
          <a:xfrm>
            <a:off x="6302362" y="3566442"/>
            <a:ext cx="1997037" cy="39014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400" b="1">
                <a:solidFill>
                  <a:schemeClr val="tx1"/>
                </a:solidFill>
              </a:rPr>
              <a:t>添加内容</a:t>
            </a:r>
          </a:p>
        </p:txBody>
      </p:sp>
      <p:sp>
        <p:nvSpPr>
          <p:cNvPr id="13" name="文本框 12"/>
          <p:cNvSpPr txBox="1"/>
          <p:nvPr/>
        </p:nvSpPr>
        <p:spPr>
          <a:xfrm>
            <a:off x="6293261" y="3902160"/>
            <a:ext cx="2224808" cy="747307"/>
          </a:xfrm>
          <a:prstGeom prst="rect">
            <a:avLst/>
          </a:prstGeom>
          <a:noFill/>
        </p:spPr>
        <p:txBody>
          <a:bodyPr wrap="square"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40000"/>
              </a:lnSpc>
              <a:spcBef>
                <a:spcPts val="600"/>
              </a:spcBef>
              <a:spcAft>
                <a:spcPts val="600"/>
              </a:spcAft>
            </a:pPr>
            <a:r>
              <a:rPr lang="zh-CN" altLang="en-US" sz="1000">
                <a:solidFill>
                  <a:schemeClr val="tx1">
                    <a:lumMod val="50000"/>
                    <a:lumOff val="50000"/>
                  </a:schemeClr>
                </a:solidFill>
              </a:rPr>
              <a:t>请在这里添加内容描述请在这里添加内容这里添加在这里添加内容</a:t>
            </a:r>
            <a:endParaRPr lang="en-US" altLang="zh-CN" sz="1000">
              <a:solidFill>
                <a:schemeClr val="tx1">
                  <a:lumMod val="50000"/>
                  <a:lumOff val="50000"/>
                </a:schemeClr>
              </a:solidFill>
            </a:endParaRPr>
          </a:p>
        </p:txBody>
      </p:sp>
      <p:sp>
        <p:nvSpPr>
          <p:cNvPr id="14" name="矩形: 圆角 13"/>
          <p:cNvSpPr/>
          <p:nvPr/>
        </p:nvSpPr>
        <p:spPr>
          <a:xfrm>
            <a:off x="516154" y="1430371"/>
            <a:ext cx="1997037" cy="39014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400" b="1">
                <a:solidFill>
                  <a:schemeClr val="tx1"/>
                </a:solidFill>
              </a:rPr>
              <a:t>添加内容</a:t>
            </a:r>
          </a:p>
        </p:txBody>
      </p:sp>
      <p:sp>
        <p:nvSpPr>
          <p:cNvPr id="15" name="文本框 14"/>
          <p:cNvSpPr txBox="1"/>
          <p:nvPr/>
        </p:nvSpPr>
        <p:spPr>
          <a:xfrm>
            <a:off x="507053" y="1766089"/>
            <a:ext cx="2224808" cy="747307"/>
          </a:xfrm>
          <a:prstGeom prst="rect">
            <a:avLst/>
          </a:prstGeom>
          <a:noFill/>
        </p:spPr>
        <p:txBody>
          <a:bodyPr wrap="square"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40000"/>
              </a:lnSpc>
              <a:spcBef>
                <a:spcPts val="600"/>
              </a:spcBef>
              <a:spcAft>
                <a:spcPts val="600"/>
              </a:spcAft>
            </a:pPr>
            <a:r>
              <a:rPr lang="zh-CN" altLang="en-US" sz="1000">
                <a:solidFill>
                  <a:schemeClr val="tx1">
                    <a:lumMod val="50000"/>
                    <a:lumOff val="50000"/>
                  </a:schemeClr>
                </a:solidFill>
              </a:rPr>
              <a:t>请在这里添加内容描述请在这里添加内容这里添加在这里添加内容</a:t>
            </a:r>
            <a:endParaRPr lang="en-US" altLang="zh-CN" sz="1000">
              <a:solidFill>
                <a:schemeClr val="tx1">
                  <a:lumMod val="50000"/>
                  <a:lumOff val="50000"/>
                </a:schemeClr>
              </a:solidFill>
            </a:endParaRPr>
          </a:p>
        </p:txBody>
      </p:sp>
      <p:sp>
        <p:nvSpPr>
          <p:cNvPr id="16" name="矩形: 圆角 15"/>
          <p:cNvSpPr/>
          <p:nvPr/>
        </p:nvSpPr>
        <p:spPr>
          <a:xfrm>
            <a:off x="734823" y="3848478"/>
            <a:ext cx="1997037" cy="39014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400" b="1">
                <a:solidFill>
                  <a:schemeClr val="tx1"/>
                </a:solidFill>
              </a:rPr>
              <a:t>添加内容</a:t>
            </a:r>
          </a:p>
        </p:txBody>
      </p:sp>
      <p:sp>
        <p:nvSpPr>
          <p:cNvPr id="17" name="文本框 16"/>
          <p:cNvSpPr txBox="1"/>
          <p:nvPr/>
        </p:nvSpPr>
        <p:spPr>
          <a:xfrm>
            <a:off x="725722" y="4184196"/>
            <a:ext cx="2224808" cy="747307"/>
          </a:xfrm>
          <a:prstGeom prst="rect">
            <a:avLst/>
          </a:prstGeom>
          <a:noFill/>
        </p:spPr>
        <p:txBody>
          <a:bodyPr wrap="square"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40000"/>
              </a:lnSpc>
              <a:spcBef>
                <a:spcPts val="600"/>
              </a:spcBef>
              <a:spcAft>
                <a:spcPts val="600"/>
              </a:spcAft>
            </a:pPr>
            <a:r>
              <a:rPr lang="zh-CN" altLang="en-US" sz="1000">
                <a:solidFill>
                  <a:schemeClr val="tx1">
                    <a:lumMod val="50000"/>
                    <a:lumOff val="50000"/>
                  </a:schemeClr>
                </a:solidFill>
              </a:rPr>
              <a:t>请在这里添加内容描述请在这里添加内容这里添加在这里添加内容</a:t>
            </a:r>
            <a:endParaRPr lang="en-US" altLang="zh-CN" sz="1000">
              <a:solidFill>
                <a:schemeClr val="tx1">
                  <a:lumMod val="50000"/>
                  <a:lumOff val="50000"/>
                </a:schemeClr>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圆角 4"/>
          <p:cNvSpPr/>
          <p:nvPr/>
        </p:nvSpPr>
        <p:spPr>
          <a:xfrm>
            <a:off x="519521" y="2313245"/>
            <a:ext cx="4192276" cy="658556"/>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zh-CN" altLang="en-US" sz="5400" b="1">
                <a:solidFill>
                  <a:schemeClr val="tx1"/>
                </a:solidFill>
                <a:latin typeface="Calibri" panose="020F0502020204030204" pitchFamily="34" charset="0"/>
                <a:cs typeface="Calibri" panose="020F0502020204030204" pitchFamily="34" charset="0"/>
              </a:rPr>
              <a:t>父亲节</a:t>
            </a:r>
            <a:r>
              <a:rPr lang="zh-CN" altLang="en-US" sz="5400" b="1">
                <a:solidFill>
                  <a:schemeClr val="accent2"/>
                </a:solidFill>
                <a:latin typeface="Calibri" panose="020F0502020204030204" pitchFamily="34" charset="0"/>
                <a:cs typeface="Calibri" panose="020F0502020204030204" pitchFamily="34" charset="0"/>
              </a:rPr>
              <a:t>快乐</a:t>
            </a:r>
            <a:r>
              <a:rPr lang="zh-CN" altLang="en-US" sz="5400" b="1">
                <a:solidFill>
                  <a:schemeClr val="tx1"/>
                </a:solidFill>
                <a:latin typeface="Calibri" panose="020F0502020204030204" pitchFamily="34" charset="0"/>
                <a:cs typeface="Calibri" panose="020F0502020204030204" pitchFamily="34" charset="0"/>
              </a:rPr>
              <a: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标题 23"/>
          <p:cNvSpPr>
            <a:spLocks noGrp="1"/>
          </p:cNvSpPr>
          <p:nvPr>
            <p:ph type="title" idx="4294967295"/>
          </p:nvPr>
        </p:nvSpPr>
        <p:spPr>
          <a:xfrm>
            <a:off x="362627" y="267361"/>
            <a:ext cx="2266950" cy="538162"/>
          </a:xfrm>
        </p:spPr>
        <p:txBody>
          <a:bodyPr/>
          <a:lstStyle/>
          <a:p>
            <a:pPr algn="dist"/>
            <a:r>
              <a:rPr lang="en-US" altLang="zh-CN">
                <a:latin typeface="+mj-ea"/>
              </a:rPr>
              <a:t>CHAPTER</a:t>
            </a:r>
            <a:endParaRPr lang="zh-CN" altLang="en-US">
              <a:latin typeface="+mj-ea"/>
            </a:endParaRPr>
          </a:p>
        </p:txBody>
      </p:sp>
      <p:sp>
        <p:nvSpPr>
          <p:cNvPr id="5" name="Shape 230"/>
          <p:cNvSpPr/>
          <p:nvPr/>
        </p:nvSpPr>
        <p:spPr>
          <a:xfrm>
            <a:off x="3342872" y="2046381"/>
            <a:ext cx="2471805" cy="48686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cubicBezTo>
                  <a:pt x="21600" y="0"/>
                  <a:pt x="0" y="0"/>
                  <a:pt x="0" y="0"/>
                </a:cubicBezTo>
                <a:close/>
              </a:path>
            </a:pathLst>
          </a:custGeom>
          <a:solidFill>
            <a:schemeClr val="accent1"/>
          </a:solidFill>
          <a:ln w="3175" cap="flat">
            <a:noFill/>
            <a:prstDash val="solid"/>
            <a:miter lim="400000"/>
          </a:ln>
          <a:effectLst/>
        </p:spPr>
        <p:txBody>
          <a:bodyPr wrap="square" lIns="38100" tIns="38100" rIns="38100" bIns="38100" numCol="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r>
              <a:rPr lang="zh-CN" altLang="en-US" sz="2000" b="1">
                <a:solidFill>
                  <a:schemeClr val="bg1"/>
                </a:solidFill>
              </a:rPr>
              <a:t>添加章节标题</a:t>
            </a:r>
            <a:endParaRPr sz="2000" b="1">
              <a:solidFill>
                <a:schemeClr val="bg1"/>
              </a:solidFill>
            </a:endParaRPr>
          </a:p>
        </p:txBody>
      </p:sp>
      <p:sp>
        <p:nvSpPr>
          <p:cNvPr id="17" name="Shape 245"/>
          <p:cNvSpPr/>
          <p:nvPr/>
        </p:nvSpPr>
        <p:spPr>
          <a:xfrm>
            <a:off x="1130375" y="805523"/>
            <a:ext cx="731454" cy="728433"/>
          </a:xfrm>
          <a:prstGeom prst="ellipse">
            <a:avLst/>
          </a:prstGeom>
          <a:noFill/>
          <a:ln w="25400" cap="flat">
            <a:solidFill>
              <a:schemeClr val="tx1"/>
            </a:solidFill>
            <a:prstDash val="solid"/>
            <a:miter lim="400000"/>
          </a:ln>
          <a:effectLst/>
        </p:spPr>
        <p:txBody>
          <a:bodyPr wrap="square" lIns="50800" tIns="50800" rIns="50800" bIns="50800" numCol="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r>
              <a:rPr lang="en-US" altLang="zh-CN"/>
              <a:t>01</a:t>
            </a:r>
          </a:p>
        </p:txBody>
      </p:sp>
      <p:sp>
        <p:nvSpPr>
          <p:cNvPr id="18" name="文本框 12"/>
          <p:cNvSpPr txBox="1"/>
          <p:nvPr/>
        </p:nvSpPr>
        <p:spPr>
          <a:xfrm>
            <a:off x="2379376" y="2801067"/>
            <a:ext cx="4398796" cy="1088761"/>
          </a:xfrm>
          <a:prstGeom prst="rect">
            <a:avLst/>
          </a:prstGeom>
          <a:noFill/>
        </p:spPr>
        <p:txBody>
          <a:bodyPr wrap="square" lIns="0" tIns="0" rIns="0" bIns="0"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200000"/>
              </a:lnSpc>
              <a:spcBef>
                <a:spcPts val="600"/>
              </a:spcBef>
              <a:spcAft>
                <a:spcPts val="600"/>
              </a:spcAft>
            </a:pPr>
            <a:r>
              <a:rPr lang="zh-CN" altLang="en-US" sz="1000">
                <a:solidFill>
                  <a:schemeClr val="tx1">
                    <a:lumMod val="50000"/>
                    <a:lumOff val="50000"/>
                  </a:schemeClr>
                </a:solidFill>
              </a:rPr>
              <a:t>请在这里添加内容描述请在这里添加内容这里添加内容请在这里添加内容描述请在这里添加内容描述请在这里添加内容描述请在这里添加内容描述请在这里添加内容描述请在这里添加内容描述请在这里添加内容描述</a:t>
            </a:r>
            <a:endParaRPr lang="en-US" altLang="zh-CN" sz="1000">
              <a:solidFill>
                <a:schemeClr val="tx1">
                  <a:lumMod val="50000"/>
                  <a:lumOff val="50000"/>
                </a:schemeClr>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标题 23"/>
          <p:cNvSpPr>
            <a:spLocks noGrp="1"/>
          </p:cNvSpPr>
          <p:nvPr>
            <p:ph type="title"/>
          </p:nvPr>
        </p:nvSpPr>
        <p:spPr>
          <a:xfrm>
            <a:off x="628650" y="274639"/>
            <a:ext cx="7886700" cy="538162"/>
          </a:xfrm>
        </p:spPr>
        <p:txBody>
          <a:bodyPr/>
          <a:lstStyle/>
          <a:p>
            <a:r>
              <a:rPr lang="zh-CN" altLang="en-US">
                <a:latin typeface="+mj-ea"/>
              </a:rPr>
              <a:t>请在这里输入您的标题</a:t>
            </a:r>
          </a:p>
        </p:txBody>
      </p:sp>
      <p:sp>
        <p:nvSpPr>
          <p:cNvPr id="3" name="Shape 105"/>
          <p:cNvSpPr/>
          <p:nvPr/>
        </p:nvSpPr>
        <p:spPr>
          <a:xfrm>
            <a:off x="1262382" y="1698591"/>
            <a:ext cx="1798236" cy="1798443"/>
          </a:xfrm>
          <a:prstGeom prst="ellipse">
            <a:avLst/>
          </a:prstGeom>
          <a:solidFill>
            <a:schemeClr val="accent1"/>
          </a:solidFill>
          <a:ln w="12700" cap="flat">
            <a:gradFill>
              <a:gsLst>
                <a:gs pos="0">
                  <a:schemeClr val="accent1">
                    <a:lumMod val="5000"/>
                    <a:lumOff val="95000"/>
                  </a:schemeClr>
                </a:gs>
                <a:gs pos="100000">
                  <a:schemeClr val="accent2"/>
                </a:gs>
              </a:gsLst>
              <a:lin ang="5400000" scaled="1"/>
            </a:gradFill>
            <a:miter lim="400000"/>
          </a:ln>
          <a:effectLst/>
        </p:spPr>
        <p:txBody>
          <a:bodyPr wrap="square" lIns="50800" tIns="50800" rIns="50800" bIns="50800" numCol="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lnSpc>
                <a:spcPct val="100000"/>
              </a:lnSpc>
              <a:defRPr sz="3200">
                <a:solidFill>
                  <a:srgbClr val="FFFFFF"/>
                </a:solidFill>
                <a:latin typeface="+mn-lt"/>
                <a:ea typeface="+mn-ea"/>
                <a:cs typeface="+mn-cs"/>
                <a:sym typeface="Helvetica Light"/>
              </a:defRPr>
            </a:pPr>
            <a:endParaRPr sz="2800"/>
          </a:p>
        </p:txBody>
      </p:sp>
      <p:sp>
        <p:nvSpPr>
          <p:cNvPr id="4" name="Shape 113"/>
          <p:cNvSpPr/>
          <p:nvPr/>
        </p:nvSpPr>
        <p:spPr>
          <a:xfrm>
            <a:off x="1932685" y="3048361"/>
            <a:ext cx="450708" cy="451054"/>
          </a:xfrm>
          <a:prstGeom prst="ellipse">
            <a:avLst/>
          </a:prstGeom>
          <a:solidFill>
            <a:schemeClr val="accent2"/>
          </a:solidFill>
          <a:ln w="12700" cap="flat">
            <a:noFill/>
            <a:miter lim="400000"/>
          </a:ln>
          <a:effectLst/>
        </p:spPr>
        <p:txBody>
          <a:bodyPr wrap="square" lIns="50800" tIns="50800" rIns="50800" bIns="50800" numCol="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lnSpc>
                <a:spcPct val="100000"/>
              </a:lnSpc>
              <a:defRPr sz="3200">
                <a:solidFill>
                  <a:srgbClr val="FFFFFF"/>
                </a:solidFill>
                <a:latin typeface="+mn-lt"/>
                <a:ea typeface="+mn-ea"/>
                <a:cs typeface="+mn-cs"/>
                <a:sym typeface="Helvetica Light"/>
              </a:defRPr>
            </a:pPr>
            <a:r>
              <a:rPr lang="en-US" altLang="zh-CN" sz="2000">
                <a:solidFill>
                  <a:schemeClr val="accent1"/>
                </a:solidFill>
              </a:rPr>
              <a:t>1</a:t>
            </a:r>
            <a:endParaRPr sz="2000">
              <a:solidFill>
                <a:schemeClr val="accent1"/>
              </a:solidFill>
            </a:endParaRPr>
          </a:p>
        </p:txBody>
      </p:sp>
      <p:sp>
        <p:nvSpPr>
          <p:cNvPr id="7" name="文本框 12"/>
          <p:cNvSpPr txBox="1"/>
          <p:nvPr/>
        </p:nvSpPr>
        <p:spPr>
          <a:xfrm>
            <a:off x="1262382" y="2160819"/>
            <a:ext cx="1798236" cy="694029"/>
          </a:xfrm>
          <a:prstGeom prst="rect">
            <a:avLst/>
          </a:prstGeom>
          <a:noFill/>
        </p:spPr>
        <p:txBody>
          <a:bodyPr wrap="square"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30000"/>
              </a:lnSpc>
              <a:spcBef>
                <a:spcPts val="600"/>
              </a:spcBef>
              <a:spcAft>
                <a:spcPts val="600"/>
              </a:spcAft>
            </a:pPr>
            <a:r>
              <a:rPr lang="zh-CN" altLang="en-US">
                <a:solidFill>
                  <a:schemeClr val="bg1"/>
                </a:solidFill>
              </a:rPr>
              <a:t>添加标题</a:t>
            </a:r>
            <a:endParaRPr lang="en-US" altLang="zh-CN">
              <a:solidFill>
                <a:schemeClr val="bg1"/>
              </a:solidFill>
            </a:endParaRPr>
          </a:p>
        </p:txBody>
      </p:sp>
      <p:sp>
        <p:nvSpPr>
          <p:cNvPr id="8" name="文本框 7"/>
          <p:cNvSpPr txBox="1"/>
          <p:nvPr/>
        </p:nvSpPr>
        <p:spPr>
          <a:xfrm>
            <a:off x="1262382" y="3769131"/>
            <a:ext cx="1798236" cy="918982"/>
          </a:xfrm>
          <a:prstGeom prst="rect">
            <a:avLst/>
          </a:prstGeom>
          <a:noFill/>
        </p:spPr>
        <p:txBody>
          <a:bodyPr wrap="square"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30000"/>
              </a:lnSpc>
              <a:spcBef>
                <a:spcPts val="600"/>
              </a:spcBef>
              <a:spcAft>
                <a:spcPts val="600"/>
              </a:spcAft>
            </a:pPr>
            <a:r>
              <a:rPr lang="zh-CN" altLang="en-US" sz="1000">
                <a:solidFill>
                  <a:schemeClr val="tx1">
                    <a:lumMod val="50000"/>
                    <a:lumOff val="50000"/>
                  </a:schemeClr>
                </a:solidFill>
              </a:rPr>
              <a:t>请在这里添加内容描述请在这里添加内容这里添加内容添加标题</a:t>
            </a:r>
            <a:endParaRPr lang="en-US" altLang="zh-CN" sz="1000">
              <a:solidFill>
                <a:schemeClr val="tx1">
                  <a:lumMod val="50000"/>
                  <a:lumOff val="50000"/>
                </a:schemeClr>
              </a:solidFill>
            </a:endParaRPr>
          </a:p>
        </p:txBody>
      </p:sp>
      <p:sp>
        <p:nvSpPr>
          <p:cNvPr id="9" name="Shape 105"/>
          <p:cNvSpPr/>
          <p:nvPr/>
        </p:nvSpPr>
        <p:spPr>
          <a:xfrm>
            <a:off x="3692482" y="1698591"/>
            <a:ext cx="1798236" cy="1798443"/>
          </a:xfrm>
          <a:prstGeom prst="ellipse">
            <a:avLst/>
          </a:prstGeom>
          <a:solidFill>
            <a:schemeClr val="accent1"/>
          </a:solidFill>
          <a:ln w="12700" cap="flat">
            <a:gradFill>
              <a:gsLst>
                <a:gs pos="0">
                  <a:schemeClr val="accent1">
                    <a:lumMod val="5000"/>
                    <a:lumOff val="95000"/>
                  </a:schemeClr>
                </a:gs>
                <a:gs pos="100000">
                  <a:schemeClr val="accent2"/>
                </a:gs>
              </a:gsLst>
              <a:lin ang="5400000" scaled="1"/>
            </a:gradFill>
            <a:miter lim="400000"/>
          </a:ln>
          <a:effectLst/>
        </p:spPr>
        <p:txBody>
          <a:bodyPr wrap="square" lIns="50800" tIns="50800" rIns="50800" bIns="50800" numCol="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lnSpc>
                <a:spcPct val="100000"/>
              </a:lnSpc>
              <a:defRPr sz="3200">
                <a:solidFill>
                  <a:srgbClr val="FFFFFF"/>
                </a:solidFill>
                <a:latin typeface="+mn-lt"/>
                <a:ea typeface="+mn-ea"/>
                <a:cs typeface="+mn-cs"/>
                <a:sym typeface="Helvetica Light"/>
              </a:defRPr>
            </a:pPr>
            <a:endParaRPr sz="2800"/>
          </a:p>
        </p:txBody>
      </p:sp>
      <p:sp>
        <p:nvSpPr>
          <p:cNvPr id="10" name="Shape 113"/>
          <p:cNvSpPr/>
          <p:nvPr/>
        </p:nvSpPr>
        <p:spPr>
          <a:xfrm>
            <a:off x="4362785" y="3048361"/>
            <a:ext cx="450708" cy="451054"/>
          </a:xfrm>
          <a:prstGeom prst="ellipse">
            <a:avLst/>
          </a:prstGeom>
          <a:solidFill>
            <a:schemeClr val="accent2"/>
          </a:solidFill>
          <a:ln w="12700" cap="flat">
            <a:noFill/>
            <a:miter lim="400000"/>
          </a:ln>
          <a:effectLst/>
        </p:spPr>
        <p:txBody>
          <a:bodyPr wrap="square" lIns="50800" tIns="50800" rIns="50800" bIns="50800" numCol="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lnSpc>
                <a:spcPct val="100000"/>
              </a:lnSpc>
              <a:defRPr sz="3200">
                <a:solidFill>
                  <a:srgbClr val="FFFFFF"/>
                </a:solidFill>
                <a:latin typeface="+mn-lt"/>
                <a:ea typeface="+mn-ea"/>
                <a:cs typeface="+mn-cs"/>
                <a:sym typeface="Helvetica Light"/>
              </a:defRPr>
            </a:pPr>
            <a:r>
              <a:rPr lang="en-US" altLang="zh-CN" sz="2000">
                <a:solidFill>
                  <a:schemeClr val="accent1"/>
                </a:solidFill>
              </a:rPr>
              <a:t>2</a:t>
            </a:r>
            <a:endParaRPr sz="2000">
              <a:solidFill>
                <a:schemeClr val="accent1"/>
              </a:solidFill>
            </a:endParaRPr>
          </a:p>
        </p:txBody>
      </p:sp>
      <p:sp>
        <p:nvSpPr>
          <p:cNvPr id="11" name="文本框 12"/>
          <p:cNvSpPr txBox="1"/>
          <p:nvPr/>
        </p:nvSpPr>
        <p:spPr>
          <a:xfrm>
            <a:off x="3692482" y="2160819"/>
            <a:ext cx="1798236" cy="694029"/>
          </a:xfrm>
          <a:prstGeom prst="rect">
            <a:avLst/>
          </a:prstGeom>
          <a:noFill/>
        </p:spPr>
        <p:txBody>
          <a:bodyPr wrap="square"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30000"/>
              </a:lnSpc>
              <a:spcBef>
                <a:spcPts val="600"/>
              </a:spcBef>
              <a:spcAft>
                <a:spcPts val="600"/>
              </a:spcAft>
            </a:pPr>
            <a:r>
              <a:rPr lang="zh-CN" altLang="en-US">
                <a:solidFill>
                  <a:schemeClr val="bg1"/>
                </a:solidFill>
              </a:rPr>
              <a:t>添加标题</a:t>
            </a:r>
            <a:endParaRPr lang="en-US" altLang="zh-CN">
              <a:solidFill>
                <a:schemeClr val="bg1"/>
              </a:solidFill>
            </a:endParaRPr>
          </a:p>
        </p:txBody>
      </p:sp>
      <p:sp>
        <p:nvSpPr>
          <p:cNvPr id="12" name="文本框 11"/>
          <p:cNvSpPr txBox="1"/>
          <p:nvPr/>
        </p:nvSpPr>
        <p:spPr>
          <a:xfrm>
            <a:off x="3692482" y="3769131"/>
            <a:ext cx="1798236" cy="918982"/>
          </a:xfrm>
          <a:prstGeom prst="rect">
            <a:avLst/>
          </a:prstGeom>
          <a:noFill/>
        </p:spPr>
        <p:txBody>
          <a:bodyPr wrap="square"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30000"/>
              </a:lnSpc>
              <a:spcBef>
                <a:spcPts val="600"/>
              </a:spcBef>
              <a:spcAft>
                <a:spcPts val="600"/>
              </a:spcAft>
            </a:pPr>
            <a:r>
              <a:rPr lang="zh-CN" altLang="en-US" sz="1000">
                <a:solidFill>
                  <a:schemeClr val="tx1">
                    <a:lumMod val="50000"/>
                    <a:lumOff val="50000"/>
                  </a:schemeClr>
                </a:solidFill>
              </a:rPr>
              <a:t>请在这里添加内容描述请在这里添加内容这里添加内容添加标题</a:t>
            </a:r>
            <a:endParaRPr lang="en-US" altLang="zh-CN" sz="1000">
              <a:solidFill>
                <a:schemeClr val="tx1">
                  <a:lumMod val="50000"/>
                  <a:lumOff val="50000"/>
                </a:schemeClr>
              </a:solidFill>
            </a:endParaRPr>
          </a:p>
        </p:txBody>
      </p:sp>
      <p:sp>
        <p:nvSpPr>
          <p:cNvPr id="13" name="Shape 105"/>
          <p:cNvSpPr/>
          <p:nvPr/>
        </p:nvSpPr>
        <p:spPr>
          <a:xfrm>
            <a:off x="6122582" y="1698591"/>
            <a:ext cx="1798236" cy="1798443"/>
          </a:xfrm>
          <a:prstGeom prst="ellipse">
            <a:avLst/>
          </a:prstGeom>
          <a:solidFill>
            <a:schemeClr val="accent1"/>
          </a:solidFill>
          <a:ln w="12700" cap="flat">
            <a:gradFill>
              <a:gsLst>
                <a:gs pos="0">
                  <a:schemeClr val="accent1">
                    <a:lumMod val="5000"/>
                    <a:lumOff val="95000"/>
                  </a:schemeClr>
                </a:gs>
                <a:gs pos="100000">
                  <a:schemeClr val="accent2"/>
                </a:gs>
              </a:gsLst>
              <a:lin ang="5400000" scaled="1"/>
            </a:gradFill>
            <a:miter lim="400000"/>
          </a:ln>
          <a:effectLst/>
        </p:spPr>
        <p:txBody>
          <a:bodyPr wrap="square" lIns="50800" tIns="50800" rIns="50800" bIns="50800" numCol="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lnSpc>
                <a:spcPct val="100000"/>
              </a:lnSpc>
              <a:defRPr sz="3200">
                <a:solidFill>
                  <a:srgbClr val="FFFFFF"/>
                </a:solidFill>
                <a:latin typeface="+mn-lt"/>
                <a:ea typeface="+mn-ea"/>
                <a:cs typeface="+mn-cs"/>
                <a:sym typeface="Helvetica Light"/>
              </a:defRPr>
            </a:pPr>
            <a:endParaRPr sz="2800"/>
          </a:p>
        </p:txBody>
      </p:sp>
      <p:sp>
        <p:nvSpPr>
          <p:cNvPr id="14" name="Shape 113"/>
          <p:cNvSpPr/>
          <p:nvPr/>
        </p:nvSpPr>
        <p:spPr>
          <a:xfrm>
            <a:off x="6792885" y="3048361"/>
            <a:ext cx="450708" cy="451054"/>
          </a:xfrm>
          <a:prstGeom prst="ellipse">
            <a:avLst/>
          </a:prstGeom>
          <a:solidFill>
            <a:schemeClr val="accent2"/>
          </a:solidFill>
          <a:ln w="12700" cap="flat">
            <a:noFill/>
            <a:miter lim="400000"/>
          </a:ln>
          <a:effectLst/>
        </p:spPr>
        <p:txBody>
          <a:bodyPr wrap="square" lIns="50800" tIns="50800" rIns="50800" bIns="50800" numCol="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lnSpc>
                <a:spcPct val="100000"/>
              </a:lnSpc>
              <a:defRPr sz="3200">
                <a:solidFill>
                  <a:srgbClr val="FFFFFF"/>
                </a:solidFill>
                <a:latin typeface="+mn-lt"/>
                <a:ea typeface="+mn-ea"/>
                <a:cs typeface="+mn-cs"/>
                <a:sym typeface="Helvetica Light"/>
              </a:defRPr>
            </a:pPr>
            <a:r>
              <a:rPr lang="en-US" altLang="zh-CN" sz="2000">
                <a:solidFill>
                  <a:schemeClr val="accent1"/>
                </a:solidFill>
              </a:rPr>
              <a:t>3</a:t>
            </a:r>
            <a:endParaRPr sz="2000">
              <a:solidFill>
                <a:schemeClr val="accent1"/>
              </a:solidFill>
            </a:endParaRPr>
          </a:p>
        </p:txBody>
      </p:sp>
      <p:sp>
        <p:nvSpPr>
          <p:cNvPr id="15" name="文本框 12"/>
          <p:cNvSpPr txBox="1"/>
          <p:nvPr/>
        </p:nvSpPr>
        <p:spPr>
          <a:xfrm>
            <a:off x="6122582" y="2160819"/>
            <a:ext cx="1798236" cy="694029"/>
          </a:xfrm>
          <a:prstGeom prst="rect">
            <a:avLst/>
          </a:prstGeom>
          <a:noFill/>
        </p:spPr>
        <p:txBody>
          <a:bodyPr wrap="square"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30000"/>
              </a:lnSpc>
              <a:spcBef>
                <a:spcPts val="600"/>
              </a:spcBef>
              <a:spcAft>
                <a:spcPts val="600"/>
              </a:spcAft>
            </a:pPr>
            <a:r>
              <a:rPr lang="zh-CN" altLang="en-US">
                <a:solidFill>
                  <a:schemeClr val="bg1"/>
                </a:solidFill>
              </a:rPr>
              <a:t>添加标题</a:t>
            </a:r>
            <a:endParaRPr lang="en-US" altLang="zh-CN">
              <a:solidFill>
                <a:schemeClr val="bg1"/>
              </a:solidFill>
            </a:endParaRPr>
          </a:p>
        </p:txBody>
      </p:sp>
      <p:sp>
        <p:nvSpPr>
          <p:cNvPr id="16" name="文本框 15"/>
          <p:cNvSpPr txBox="1"/>
          <p:nvPr/>
        </p:nvSpPr>
        <p:spPr>
          <a:xfrm>
            <a:off x="6122582" y="3769131"/>
            <a:ext cx="1798236" cy="918982"/>
          </a:xfrm>
          <a:prstGeom prst="rect">
            <a:avLst/>
          </a:prstGeom>
          <a:noFill/>
        </p:spPr>
        <p:txBody>
          <a:bodyPr wrap="square"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30000"/>
              </a:lnSpc>
              <a:spcBef>
                <a:spcPts val="600"/>
              </a:spcBef>
              <a:spcAft>
                <a:spcPts val="600"/>
              </a:spcAft>
            </a:pPr>
            <a:r>
              <a:rPr lang="zh-CN" altLang="en-US" sz="1000">
                <a:solidFill>
                  <a:schemeClr val="tx1">
                    <a:lumMod val="50000"/>
                    <a:lumOff val="50000"/>
                  </a:schemeClr>
                </a:solidFill>
              </a:rPr>
              <a:t>请在这里添加内容描述请在这里添加内容这里添加内容添加标题</a:t>
            </a:r>
            <a:endParaRPr lang="en-US" altLang="zh-CN" sz="1000">
              <a:solidFill>
                <a:schemeClr val="tx1">
                  <a:lumMod val="50000"/>
                  <a:lumOff val="50000"/>
                </a:schemeClr>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标题 23"/>
          <p:cNvSpPr>
            <a:spLocks noGrp="1"/>
          </p:cNvSpPr>
          <p:nvPr>
            <p:ph type="title"/>
          </p:nvPr>
        </p:nvSpPr>
        <p:spPr>
          <a:xfrm>
            <a:off x="628650" y="274639"/>
            <a:ext cx="7886700" cy="538162"/>
          </a:xfrm>
        </p:spPr>
        <p:txBody>
          <a:bodyPr/>
          <a:lstStyle/>
          <a:p>
            <a:r>
              <a:rPr lang="zh-CN" altLang="en-US">
                <a:latin typeface="+mj-ea"/>
              </a:rPr>
              <a:t>请在这里输入您的标题</a:t>
            </a:r>
          </a:p>
        </p:txBody>
      </p:sp>
      <p:sp>
        <p:nvSpPr>
          <p:cNvPr id="2" name="矩形: 圆角 1"/>
          <p:cNvSpPr/>
          <p:nvPr/>
        </p:nvSpPr>
        <p:spPr>
          <a:xfrm>
            <a:off x="1182006" y="1828800"/>
            <a:ext cx="434340" cy="434340"/>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1600"/>
              <a:t>01</a:t>
            </a:r>
            <a:endParaRPr lang="zh-CN" altLang="en-US" sz="1600"/>
          </a:p>
        </p:txBody>
      </p:sp>
      <p:sp>
        <p:nvSpPr>
          <p:cNvPr id="4" name="矩形: 圆角 3"/>
          <p:cNvSpPr/>
          <p:nvPr/>
        </p:nvSpPr>
        <p:spPr>
          <a:xfrm>
            <a:off x="1615440" y="1828800"/>
            <a:ext cx="2606040" cy="434340"/>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a:solidFill>
                  <a:schemeClr val="tx1"/>
                </a:solidFill>
              </a:rPr>
              <a:t>请在这里添加标题</a:t>
            </a:r>
          </a:p>
        </p:txBody>
      </p:sp>
      <p:sp>
        <p:nvSpPr>
          <p:cNvPr id="5" name="矩形: 圆角 4"/>
          <p:cNvSpPr/>
          <p:nvPr/>
        </p:nvSpPr>
        <p:spPr>
          <a:xfrm>
            <a:off x="1182006" y="2540000"/>
            <a:ext cx="434340" cy="434340"/>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1600"/>
              <a:t>02</a:t>
            </a:r>
            <a:endParaRPr lang="zh-CN" altLang="en-US" sz="1600"/>
          </a:p>
        </p:txBody>
      </p:sp>
      <p:sp>
        <p:nvSpPr>
          <p:cNvPr id="6" name="矩形: 圆角 5"/>
          <p:cNvSpPr/>
          <p:nvPr/>
        </p:nvSpPr>
        <p:spPr>
          <a:xfrm>
            <a:off x="1615440" y="2540000"/>
            <a:ext cx="2606040" cy="434340"/>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a:solidFill>
                  <a:schemeClr val="tx1"/>
                </a:solidFill>
              </a:rPr>
              <a:t>请在这里添加标题</a:t>
            </a:r>
          </a:p>
        </p:txBody>
      </p:sp>
      <p:sp>
        <p:nvSpPr>
          <p:cNvPr id="7" name="矩形: 圆角 6"/>
          <p:cNvSpPr/>
          <p:nvPr/>
        </p:nvSpPr>
        <p:spPr>
          <a:xfrm>
            <a:off x="1182006" y="3251200"/>
            <a:ext cx="434340" cy="434340"/>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1600"/>
              <a:t>03</a:t>
            </a:r>
            <a:endParaRPr lang="zh-CN" altLang="en-US" sz="1600"/>
          </a:p>
        </p:txBody>
      </p:sp>
      <p:sp>
        <p:nvSpPr>
          <p:cNvPr id="8" name="矩形: 圆角 7"/>
          <p:cNvSpPr/>
          <p:nvPr/>
        </p:nvSpPr>
        <p:spPr>
          <a:xfrm>
            <a:off x="1615440" y="3251200"/>
            <a:ext cx="2606040" cy="434340"/>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a:solidFill>
                  <a:schemeClr val="tx1"/>
                </a:solidFill>
              </a:rPr>
              <a:t>请在这里添加标题</a:t>
            </a:r>
          </a:p>
        </p:txBody>
      </p:sp>
      <p:sp>
        <p:nvSpPr>
          <p:cNvPr id="9" name="矩形: 圆角 8"/>
          <p:cNvSpPr/>
          <p:nvPr/>
        </p:nvSpPr>
        <p:spPr>
          <a:xfrm>
            <a:off x="1182006" y="3962400"/>
            <a:ext cx="434340" cy="434340"/>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1600"/>
              <a:t>04</a:t>
            </a:r>
            <a:endParaRPr lang="zh-CN" altLang="en-US" sz="1600"/>
          </a:p>
        </p:txBody>
      </p:sp>
      <p:sp>
        <p:nvSpPr>
          <p:cNvPr id="10" name="矩形: 圆角 9"/>
          <p:cNvSpPr/>
          <p:nvPr/>
        </p:nvSpPr>
        <p:spPr>
          <a:xfrm>
            <a:off x="1615440" y="3962400"/>
            <a:ext cx="2606040" cy="434340"/>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a:solidFill>
                  <a:schemeClr val="tx1"/>
                </a:solidFill>
              </a:rPr>
              <a:t>请在这里添加标题</a:t>
            </a:r>
          </a:p>
        </p:txBody>
      </p:sp>
      <p:sp>
        <p:nvSpPr>
          <p:cNvPr id="11" name="矩形: 圆角 10"/>
          <p:cNvSpPr/>
          <p:nvPr/>
        </p:nvSpPr>
        <p:spPr>
          <a:xfrm>
            <a:off x="4903106" y="1828800"/>
            <a:ext cx="434340" cy="434340"/>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1600"/>
              <a:t>05</a:t>
            </a:r>
            <a:endParaRPr lang="zh-CN" altLang="en-US" sz="1600"/>
          </a:p>
        </p:txBody>
      </p:sp>
      <p:sp>
        <p:nvSpPr>
          <p:cNvPr id="12" name="矩形: 圆角 11"/>
          <p:cNvSpPr/>
          <p:nvPr/>
        </p:nvSpPr>
        <p:spPr>
          <a:xfrm>
            <a:off x="5336540" y="1828800"/>
            <a:ext cx="2606040" cy="434340"/>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a:solidFill>
                  <a:schemeClr val="tx1"/>
                </a:solidFill>
              </a:rPr>
              <a:t>请在这里添加标题</a:t>
            </a:r>
          </a:p>
        </p:txBody>
      </p:sp>
      <p:sp>
        <p:nvSpPr>
          <p:cNvPr id="13" name="矩形: 圆角 12"/>
          <p:cNvSpPr/>
          <p:nvPr/>
        </p:nvSpPr>
        <p:spPr>
          <a:xfrm>
            <a:off x="4903106" y="2540000"/>
            <a:ext cx="434340" cy="434340"/>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1600"/>
              <a:t>06</a:t>
            </a:r>
            <a:endParaRPr lang="zh-CN" altLang="en-US" sz="1600"/>
          </a:p>
        </p:txBody>
      </p:sp>
      <p:sp>
        <p:nvSpPr>
          <p:cNvPr id="14" name="矩形: 圆角 13"/>
          <p:cNvSpPr/>
          <p:nvPr/>
        </p:nvSpPr>
        <p:spPr>
          <a:xfrm>
            <a:off x="5336540" y="2540000"/>
            <a:ext cx="2606040" cy="434340"/>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a:solidFill>
                  <a:schemeClr val="tx1"/>
                </a:solidFill>
              </a:rPr>
              <a:t>请在这里添加标题</a:t>
            </a:r>
          </a:p>
        </p:txBody>
      </p:sp>
      <p:sp>
        <p:nvSpPr>
          <p:cNvPr id="15" name="矩形: 圆角 14"/>
          <p:cNvSpPr/>
          <p:nvPr/>
        </p:nvSpPr>
        <p:spPr>
          <a:xfrm>
            <a:off x="4903106" y="3251200"/>
            <a:ext cx="434340" cy="434340"/>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1600"/>
              <a:t>07</a:t>
            </a:r>
            <a:endParaRPr lang="zh-CN" altLang="en-US" sz="1600"/>
          </a:p>
        </p:txBody>
      </p:sp>
      <p:sp>
        <p:nvSpPr>
          <p:cNvPr id="16" name="矩形: 圆角 15"/>
          <p:cNvSpPr/>
          <p:nvPr/>
        </p:nvSpPr>
        <p:spPr>
          <a:xfrm>
            <a:off x="5336540" y="3251200"/>
            <a:ext cx="2606040" cy="434340"/>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a:solidFill>
                  <a:schemeClr val="tx1"/>
                </a:solidFill>
              </a:rPr>
              <a:t>请在这里添加标题</a:t>
            </a:r>
          </a:p>
        </p:txBody>
      </p:sp>
      <p:sp>
        <p:nvSpPr>
          <p:cNvPr id="17" name="矩形: 圆角 16"/>
          <p:cNvSpPr/>
          <p:nvPr/>
        </p:nvSpPr>
        <p:spPr>
          <a:xfrm>
            <a:off x="4903106" y="3962400"/>
            <a:ext cx="434340" cy="434340"/>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1600"/>
              <a:t>08</a:t>
            </a:r>
            <a:endParaRPr lang="zh-CN" altLang="en-US" sz="1600"/>
          </a:p>
        </p:txBody>
      </p:sp>
      <p:sp>
        <p:nvSpPr>
          <p:cNvPr id="18" name="矩形: 圆角 17"/>
          <p:cNvSpPr/>
          <p:nvPr/>
        </p:nvSpPr>
        <p:spPr>
          <a:xfrm>
            <a:off x="5336540" y="3962400"/>
            <a:ext cx="2606040" cy="434340"/>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a:solidFill>
                  <a:schemeClr val="tx1"/>
                </a:solidFill>
              </a:rPr>
              <a:t>请在这里添加标题</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标题 23"/>
          <p:cNvSpPr>
            <a:spLocks noGrp="1"/>
          </p:cNvSpPr>
          <p:nvPr>
            <p:ph type="title"/>
          </p:nvPr>
        </p:nvSpPr>
        <p:spPr>
          <a:xfrm>
            <a:off x="628650" y="274639"/>
            <a:ext cx="7886700" cy="538162"/>
          </a:xfrm>
        </p:spPr>
        <p:txBody>
          <a:bodyPr/>
          <a:lstStyle/>
          <a:p>
            <a:r>
              <a:rPr lang="zh-CN" altLang="en-US">
                <a:latin typeface="+mj-ea"/>
              </a:rPr>
              <a:t>请在这里输入您的标题</a:t>
            </a:r>
          </a:p>
        </p:txBody>
      </p:sp>
      <p:sp>
        <p:nvSpPr>
          <p:cNvPr id="25" name="任意多边形 11"/>
          <p:cNvSpPr/>
          <p:nvPr/>
        </p:nvSpPr>
        <p:spPr>
          <a:xfrm>
            <a:off x="2805880" y="1511558"/>
            <a:ext cx="4413340" cy="817150"/>
          </a:xfrm>
          <a:custGeom>
            <a:avLst/>
            <a:gdLst>
              <a:gd name="connsiteX0" fmla="*/ 209245 w 1255447"/>
              <a:gd name="connsiteY0" fmla="*/ 0 h 6775979"/>
              <a:gd name="connsiteX1" fmla="*/ 1046202 w 1255447"/>
              <a:gd name="connsiteY1" fmla="*/ 0 h 6775979"/>
              <a:gd name="connsiteX2" fmla="*/ 1255447 w 1255447"/>
              <a:gd name="connsiteY2" fmla="*/ 209245 h 6775979"/>
              <a:gd name="connsiteX3" fmla="*/ 1255447 w 1255447"/>
              <a:gd name="connsiteY3" fmla="*/ 6775979 h 6775979"/>
              <a:gd name="connsiteX4" fmla="*/ 1255447 w 1255447"/>
              <a:gd name="connsiteY4" fmla="*/ 6775979 h 6775979"/>
              <a:gd name="connsiteX5" fmla="*/ 0 w 1255447"/>
              <a:gd name="connsiteY5" fmla="*/ 6775979 h 6775979"/>
              <a:gd name="connsiteX6" fmla="*/ 0 w 1255447"/>
              <a:gd name="connsiteY6" fmla="*/ 6775979 h 6775979"/>
              <a:gd name="connsiteX7" fmla="*/ 0 w 1255447"/>
              <a:gd name="connsiteY7" fmla="*/ 209245 h 6775979"/>
              <a:gd name="connsiteX8" fmla="*/ 209245 w 1255447"/>
              <a:gd name="connsiteY8" fmla="*/ 0 h 6775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5447" h="6775979">
                <a:moveTo>
                  <a:pt x="1255447" y="1129352"/>
                </a:moveTo>
                <a:lnTo>
                  <a:pt x="1255447" y="5646627"/>
                </a:lnTo>
                <a:cubicBezTo>
                  <a:pt x="1255447" y="6270350"/>
                  <a:pt x="1238090" y="6775976"/>
                  <a:pt x="1216678" y="6775976"/>
                </a:cubicBezTo>
                <a:lnTo>
                  <a:pt x="0" y="6775976"/>
                </a:lnTo>
                <a:lnTo>
                  <a:pt x="0" y="6775976"/>
                </a:lnTo>
                <a:lnTo>
                  <a:pt x="0" y="3"/>
                </a:lnTo>
                <a:lnTo>
                  <a:pt x="0" y="3"/>
                </a:lnTo>
                <a:lnTo>
                  <a:pt x="1216678" y="3"/>
                </a:lnTo>
                <a:cubicBezTo>
                  <a:pt x="1238090" y="3"/>
                  <a:pt x="1255447" y="505629"/>
                  <a:pt x="1255447" y="1129352"/>
                </a:cubicBezTo>
                <a:close/>
              </a:path>
            </a:pathLst>
          </a:custGeom>
          <a:noFill/>
          <a:ln>
            <a:solidFill>
              <a:schemeClr val="accent1"/>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234696" tIns="82241" rIns="82241" bIns="82241" spcCol="1270" anchor="ctr"/>
          <a:lstStyle/>
          <a:p>
            <a:pPr marL="285750" lvl="1" indent="-285750" defTabSz="1466850">
              <a:lnSpc>
                <a:spcPct val="90000"/>
              </a:lnSpc>
              <a:spcAft>
                <a:spcPct val="15000"/>
              </a:spcAft>
              <a:buFontTx/>
              <a:buChar char="•"/>
              <a:defRPr/>
            </a:pPr>
            <a:endParaRPr lang="zh-CN" altLang="en-US" sz="3300">
              <a:cs typeface="+mn-ea"/>
            </a:endParaRPr>
          </a:p>
          <a:p>
            <a:pPr marL="285750" lvl="1" indent="-285750" defTabSz="1466850">
              <a:lnSpc>
                <a:spcPct val="90000"/>
              </a:lnSpc>
              <a:spcAft>
                <a:spcPct val="15000"/>
              </a:spcAft>
              <a:buFontTx/>
              <a:buChar char="•"/>
              <a:defRPr/>
            </a:pPr>
            <a:endParaRPr lang="zh-CN" altLang="en-US" sz="3300">
              <a:cs typeface="+mn-ea"/>
            </a:endParaRPr>
          </a:p>
        </p:txBody>
      </p:sp>
      <p:sp>
        <p:nvSpPr>
          <p:cNvPr id="27" name="TextBox 10"/>
          <p:cNvSpPr txBox="1"/>
          <p:nvPr/>
        </p:nvSpPr>
        <p:spPr>
          <a:xfrm>
            <a:off x="2927456" y="1511559"/>
            <a:ext cx="4171495" cy="765734"/>
          </a:xfrm>
          <a:prstGeom prst="rect">
            <a:avLst/>
          </a:prstGeom>
          <a:noFill/>
        </p:spPr>
        <p:txBody>
          <a:bodyPr anchor="ctr" anchorCtr="0">
            <a:noAutofit/>
          </a:bodyPr>
          <a:lstStyle/>
          <a:p>
            <a:pPr>
              <a:lnSpc>
                <a:spcPct val="130000"/>
              </a:lnSpc>
              <a:spcBef>
                <a:spcPts val="600"/>
              </a:spcBef>
              <a:spcAft>
                <a:spcPts val="600"/>
              </a:spcAft>
            </a:pPr>
            <a:r>
              <a:rPr lang="zh-CN" altLang="en-US" sz="1000">
                <a:solidFill>
                  <a:schemeClr val="tx1">
                    <a:lumMod val="50000"/>
                    <a:lumOff val="50000"/>
                  </a:schemeClr>
                </a:solidFill>
              </a:rPr>
              <a:t>请在这里添加内容描述请在这里添加内容这里添加内容请在这里添加内容描述请在这里添加内容这里添加内容</a:t>
            </a:r>
            <a:endParaRPr lang="en-US" altLang="zh-CN" sz="1000">
              <a:solidFill>
                <a:schemeClr val="tx1">
                  <a:lumMod val="50000"/>
                  <a:lumOff val="50000"/>
                </a:schemeClr>
              </a:solidFill>
            </a:endParaRPr>
          </a:p>
        </p:txBody>
      </p:sp>
      <p:sp>
        <p:nvSpPr>
          <p:cNvPr id="33" name="任意多边形 10"/>
          <p:cNvSpPr/>
          <p:nvPr/>
        </p:nvSpPr>
        <p:spPr>
          <a:xfrm>
            <a:off x="1924780" y="1511560"/>
            <a:ext cx="881100" cy="1257756"/>
          </a:xfrm>
          <a:custGeom>
            <a:avLst/>
            <a:gdLst>
              <a:gd name="connsiteX0" fmla="*/ 0 w 1931458"/>
              <a:gd name="connsiteY0" fmla="*/ 0 h 1352020"/>
              <a:gd name="connsiteX1" fmla="*/ 1255448 w 1931458"/>
              <a:gd name="connsiteY1" fmla="*/ 0 h 1352020"/>
              <a:gd name="connsiteX2" fmla="*/ 1931458 w 1931458"/>
              <a:gd name="connsiteY2" fmla="*/ 676010 h 1352020"/>
              <a:gd name="connsiteX3" fmla="*/ 1255448 w 1931458"/>
              <a:gd name="connsiteY3" fmla="*/ 1352020 h 1352020"/>
              <a:gd name="connsiteX4" fmla="*/ 0 w 1931458"/>
              <a:gd name="connsiteY4" fmla="*/ 1352020 h 1352020"/>
              <a:gd name="connsiteX5" fmla="*/ 676010 w 1931458"/>
              <a:gd name="connsiteY5" fmla="*/ 676010 h 1352020"/>
              <a:gd name="connsiteX6" fmla="*/ 0 w 1931458"/>
              <a:gd name="connsiteY6" fmla="*/ 0 h 13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31458" h="1352020">
                <a:moveTo>
                  <a:pt x="1931457" y="0"/>
                </a:moveTo>
                <a:lnTo>
                  <a:pt x="1931457" y="878813"/>
                </a:lnTo>
                <a:lnTo>
                  <a:pt x="965729" y="1352020"/>
                </a:lnTo>
                <a:lnTo>
                  <a:pt x="1" y="878813"/>
                </a:lnTo>
                <a:lnTo>
                  <a:pt x="1" y="0"/>
                </a:lnTo>
                <a:lnTo>
                  <a:pt x="965729" y="473207"/>
                </a:lnTo>
                <a:lnTo>
                  <a:pt x="1931457" y="0"/>
                </a:lnTo>
                <a:close/>
              </a:path>
            </a:pathLst>
          </a:custGeom>
          <a:solidFill>
            <a:schemeClr val="accent1"/>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22225" tIns="698236" rIns="22225" bIns="698235" spcCol="1270" anchor="ctr"/>
          <a:lstStyle/>
          <a:p>
            <a:pPr algn="ctr" defTabSz="1555750">
              <a:lnSpc>
                <a:spcPct val="90000"/>
              </a:lnSpc>
              <a:spcAft>
                <a:spcPct val="35000"/>
              </a:spcAft>
              <a:defRPr/>
            </a:pPr>
            <a:endParaRPr lang="zh-CN" altLang="en-US" sz="3500">
              <a:cs typeface="+mn-ea"/>
            </a:endParaRPr>
          </a:p>
        </p:txBody>
      </p:sp>
      <p:sp>
        <p:nvSpPr>
          <p:cNvPr id="34" name="文本框 19"/>
          <p:cNvSpPr txBox="1">
            <a:spLocks noChangeArrowheads="1"/>
          </p:cNvSpPr>
          <p:nvPr/>
        </p:nvSpPr>
        <p:spPr bwMode="auto">
          <a:xfrm>
            <a:off x="1924781" y="2020137"/>
            <a:ext cx="8811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0">
            <a:no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600" b="1">
                <a:solidFill>
                  <a:schemeClr val="bg1"/>
                </a:solidFill>
                <a:latin typeface="+mn-ea"/>
                <a:ea typeface="+mn-ea"/>
                <a:cs typeface="+mn-ea"/>
              </a:rPr>
              <a:t>标题</a:t>
            </a:r>
          </a:p>
        </p:txBody>
      </p:sp>
      <p:sp>
        <p:nvSpPr>
          <p:cNvPr id="15" name="任意多边形 11"/>
          <p:cNvSpPr/>
          <p:nvPr/>
        </p:nvSpPr>
        <p:spPr>
          <a:xfrm>
            <a:off x="2805880" y="2527558"/>
            <a:ext cx="4413340" cy="817150"/>
          </a:xfrm>
          <a:custGeom>
            <a:avLst/>
            <a:gdLst>
              <a:gd name="connsiteX0" fmla="*/ 209245 w 1255447"/>
              <a:gd name="connsiteY0" fmla="*/ 0 h 6775979"/>
              <a:gd name="connsiteX1" fmla="*/ 1046202 w 1255447"/>
              <a:gd name="connsiteY1" fmla="*/ 0 h 6775979"/>
              <a:gd name="connsiteX2" fmla="*/ 1255447 w 1255447"/>
              <a:gd name="connsiteY2" fmla="*/ 209245 h 6775979"/>
              <a:gd name="connsiteX3" fmla="*/ 1255447 w 1255447"/>
              <a:gd name="connsiteY3" fmla="*/ 6775979 h 6775979"/>
              <a:gd name="connsiteX4" fmla="*/ 1255447 w 1255447"/>
              <a:gd name="connsiteY4" fmla="*/ 6775979 h 6775979"/>
              <a:gd name="connsiteX5" fmla="*/ 0 w 1255447"/>
              <a:gd name="connsiteY5" fmla="*/ 6775979 h 6775979"/>
              <a:gd name="connsiteX6" fmla="*/ 0 w 1255447"/>
              <a:gd name="connsiteY6" fmla="*/ 6775979 h 6775979"/>
              <a:gd name="connsiteX7" fmla="*/ 0 w 1255447"/>
              <a:gd name="connsiteY7" fmla="*/ 209245 h 6775979"/>
              <a:gd name="connsiteX8" fmla="*/ 209245 w 1255447"/>
              <a:gd name="connsiteY8" fmla="*/ 0 h 6775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5447" h="6775979">
                <a:moveTo>
                  <a:pt x="1255447" y="1129352"/>
                </a:moveTo>
                <a:lnTo>
                  <a:pt x="1255447" y="5646627"/>
                </a:lnTo>
                <a:cubicBezTo>
                  <a:pt x="1255447" y="6270350"/>
                  <a:pt x="1238090" y="6775976"/>
                  <a:pt x="1216678" y="6775976"/>
                </a:cubicBezTo>
                <a:lnTo>
                  <a:pt x="0" y="6775976"/>
                </a:lnTo>
                <a:lnTo>
                  <a:pt x="0" y="6775976"/>
                </a:lnTo>
                <a:lnTo>
                  <a:pt x="0" y="3"/>
                </a:lnTo>
                <a:lnTo>
                  <a:pt x="0" y="3"/>
                </a:lnTo>
                <a:lnTo>
                  <a:pt x="1216678" y="3"/>
                </a:lnTo>
                <a:cubicBezTo>
                  <a:pt x="1238090" y="3"/>
                  <a:pt x="1255447" y="505629"/>
                  <a:pt x="1255447" y="1129352"/>
                </a:cubicBezTo>
                <a:close/>
              </a:path>
            </a:pathLst>
          </a:custGeom>
          <a:noFill/>
          <a:ln>
            <a:solidFill>
              <a:schemeClr val="accent1"/>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234696" tIns="82241" rIns="82241" bIns="82241" spcCol="1270" anchor="ctr"/>
          <a:lstStyle/>
          <a:p>
            <a:pPr marL="285750" lvl="1" indent="-285750" defTabSz="1466850">
              <a:lnSpc>
                <a:spcPct val="90000"/>
              </a:lnSpc>
              <a:spcAft>
                <a:spcPct val="15000"/>
              </a:spcAft>
              <a:buFontTx/>
              <a:buChar char="•"/>
              <a:defRPr/>
            </a:pPr>
            <a:endParaRPr lang="zh-CN" altLang="en-US" sz="3300">
              <a:cs typeface="+mn-ea"/>
            </a:endParaRPr>
          </a:p>
          <a:p>
            <a:pPr marL="285750" lvl="1" indent="-285750" defTabSz="1466850">
              <a:lnSpc>
                <a:spcPct val="90000"/>
              </a:lnSpc>
              <a:spcAft>
                <a:spcPct val="15000"/>
              </a:spcAft>
              <a:buFontTx/>
              <a:buChar char="•"/>
              <a:defRPr/>
            </a:pPr>
            <a:endParaRPr lang="zh-CN" altLang="en-US" sz="3300">
              <a:cs typeface="+mn-ea"/>
            </a:endParaRPr>
          </a:p>
        </p:txBody>
      </p:sp>
      <p:sp>
        <p:nvSpPr>
          <p:cNvPr id="16" name="TextBox 10"/>
          <p:cNvSpPr txBox="1"/>
          <p:nvPr/>
        </p:nvSpPr>
        <p:spPr>
          <a:xfrm>
            <a:off x="2927456" y="2527559"/>
            <a:ext cx="4171495" cy="765734"/>
          </a:xfrm>
          <a:prstGeom prst="rect">
            <a:avLst/>
          </a:prstGeom>
          <a:noFill/>
        </p:spPr>
        <p:txBody>
          <a:bodyPr anchor="ctr" anchorCtr="0">
            <a:noAutofit/>
          </a:bodyPr>
          <a:lstStyle/>
          <a:p>
            <a:pPr>
              <a:lnSpc>
                <a:spcPct val="130000"/>
              </a:lnSpc>
              <a:spcBef>
                <a:spcPts val="600"/>
              </a:spcBef>
              <a:spcAft>
                <a:spcPts val="600"/>
              </a:spcAft>
            </a:pPr>
            <a:r>
              <a:rPr lang="zh-CN" altLang="en-US" sz="1000">
                <a:solidFill>
                  <a:schemeClr val="tx1">
                    <a:lumMod val="50000"/>
                    <a:lumOff val="50000"/>
                  </a:schemeClr>
                </a:solidFill>
              </a:rPr>
              <a:t>请在这里添加内容描述请在这里添加内容这里添加内容请在这里添加内容描述请在这里添加内容这里添加内容</a:t>
            </a:r>
            <a:endParaRPr lang="en-US" altLang="zh-CN" sz="1000">
              <a:solidFill>
                <a:schemeClr val="tx1">
                  <a:lumMod val="50000"/>
                  <a:lumOff val="50000"/>
                </a:schemeClr>
              </a:solidFill>
            </a:endParaRPr>
          </a:p>
        </p:txBody>
      </p:sp>
      <p:sp>
        <p:nvSpPr>
          <p:cNvPr id="17" name="任意多边形 10"/>
          <p:cNvSpPr/>
          <p:nvPr/>
        </p:nvSpPr>
        <p:spPr>
          <a:xfrm>
            <a:off x="1924780" y="2527560"/>
            <a:ext cx="881100" cy="1257756"/>
          </a:xfrm>
          <a:custGeom>
            <a:avLst/>
            <a:gdLst>
              <a:gd name="connsiteX0" fmla="*/ 0 w 1931458"/>
              <a:gd name="connsiteY0" fmla="*/ 0 h 1352020"/>
              <a:gd name="connsiteX1" fmla="*/ 1255448 w 1931458"/>
              <a:gd name="connsiteY1" fmla="*/ 0 h 1352020"/>
              <a:gd name="connsiteX2" fmla="*/ 1931458 w 1931458"/>
              <a:gd name="connsiteY2" fmla="*/ 676010 h 1352020"/>
              <a:gd name="connsiteX3" fmla="*/ 1255448 w 1931458"/>
              <a:gd name="connsiteY3" fmla="*/ 1352020 h 1352020"/>
              <a:gd name="connsiteX4" fmla="*/ 0 w 1931458"/>
              <a:gd name="connsiteY4" fmla="*/ 1352020 h 1352020"/>
              <a:gd name="connsiteX5" fmla="*/ 676010 w 1931458"/>
              <a:gd name="connsiteY5" fmla="*/ 676010 h 1352020"/>
              <a:gd name="connsiteX6" fmla="*/ 0 w 1931458"/>
              <a:gd name="connsiteY6" fmla="*/ 0 h 13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31458" h="1352020">
                <a:moveTo>
                  <a:pt x="1931457" y="0"/>
                </a:moveTo>
                <a:lnTo>
                  <a:pt x="1931457" y="878813"/>
                </a:lnTo>
                <a:lnTo>
                  <a:pt x="965729" y="1352020"/>
                </a:lnTo>
                <a:lnTo>
                  <a:pt x="1" y="878813"/>
                </a:lnTo>
                <a:lnTo>
                  <a:pt x="1" y="0"/>
                </a:lnTo>
                <a:lnTo>
                  <a:pt x="965729" y="473207"/>
                </a:lnTo>
                <a:lnTo>
                  <a:pt x="1931457" y="0"/>
                </a:lnTo>
                <a:close/>
              </a:path>
            </a:pathLst>
          </a:custGeom>
          <a:solidFill>
            <a:schemeClr val="accent1"/>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22225" tIns="698236" rIns="22225" bIns="698235" spcCol="1270" anchor="ctr"/>
          <a:lstStyle/>
          <a:p>
            <a:pPr algn="ctr" defTabSz="1555750">
              <a:lnSpc>
                <a:spcPct val="90000"/>
              </a:lnSpc>
              <a:spcAft>
                <a:spcPct val="35000"/>
              </a:spcAft>
              <a:defRPr/>
            </a:pPr>
            <a:endParaRPr lang="zh-CN" altLang="en-US" sz="3500">
              <a:cs typeface="+mn-ea"/>
            </a:endParaRPr>
          </a:p>
        </p:txBody>
      </p:sp>
      <p:sp>
        <p:nvSpPr>
          <p:cNvPr id="18" name="文本框 19"/>
          <p:cNvSpPr txBox="1">
            <a:spLocks noChangeArrowheads="1"/>
          </p:cNvSpPr>
          <p:nvPr/>
        </p:nvSpPr>
        <p:spPr bwMode="auto">
          <a:xfrm>
            <a:off x="1924781" y="3036137"/>
            <a:ext cx="8811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0">
            <a:no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600" b="1">
                <a:solidFill>
                  <a:schemeClr val="bg1"/>
                </a:solidFill>
                <a:latin typeface="+mn-ea"/>
                <a:ea typeface="+mn-ea"/>
                <a:cs typeface="+mn-ea"/>
              </a:rPr>
              <a:t>标题</a:t>
            </a:r>
          </a:p>
        </p:txBody>
      </p:sp>
      <p:sp>
        <p:nvSpPr>
          <p:cNvPr id="19" name="任意多边形 11"/>
          <p:cNvSpPr/>
          <p:nvPr/>
        </p:nvSpPr>
        <p:spPr>
          <a:xfrm>
            <a:off x="2805880" y="3543558"/>
            <a:ext cx="4413340" cy="817150"/>
          </a:xfrm>
          <a:custGeom>
            <a:avLst/>
            <a:gdLst>
              <a:gd name="connsiteX0" fmla="*/ 209245 w 1255447"/>
              <a:gd name="connsiteY0" fmla="*/ 0 h 6775979"/>
              <a:gd name="connsiteX1" fmla="*/ 1046202 w 1255447"/>
              <a:gd name="connsiteY1" fmla="*/ 0 h 6775979"/>
              <a:gd name="connsiteX2" fmla="*/ 1255447 w 1255447"/>
              <a:gd name="connsiteY2" fmla="*/ 209245 h 6775979"/>
              <a:gd name="connsiteX3" fmla="*/ 1255447 w 1255447"/>
              <a:gd name="connsiteY3" fmla="*/ 6775979 h 6775979"/>
              <a:gd name="connsiteX4" fmla="*/ 1255447 w 1255447"/>
              <a:gd name="connsiteY4" fmla="*/ 6775979 h 6775979"/>
              <a:gd name="connsiteX5" fmla="*/ 0 w 1255447"/>
              <a:gd name="connsiteY5" fmla="*/ 6775979 h 6775979"/>
              <a:gd name="connsiteX6" fmla="*/ 0 w 1255447"/>
              <a:gd name="connsiteY6" fmla="*/ 6775979 h 6775979"/>
              <a:gd name="connsiteX7" fmla="*/ 0 w 1255447"/>
              <a:gd name="connsiteY7" fmla="*/ 209245 h 6775979"/>
              <a:gd name="connsiteX8" fmla="*/ 209245 w 1255447"/>
              <a:gd name="connsiteY8" fmla="*/ 0 h 6775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5447" h="6775979">
                <a:moveTo>
                  <a:pt x="1255447" y="1129352"/>
                </a:moveTo>
                <a:lnTo>
                  <a:pt x="1255447" y="5646627"/>
                </a:lnTo>
                <a:cubicBezTo>
                  <a:pt x="1255447" y="6270350"/>
                  <a:pt x="1238090" y="6775976"/>
                  <a:pt x="1216678" y="6775976"/>
                </a:cubicBezTo>
                <a:lnTo>
                  <a:pt x="0" y="6775976"/>
                </a:lnTo>
                <a:lnTo>
                  <a:pt x="0" y="6775976"/>
                </a:lnTo>
                <a:lnTo>
                  <a:pt x="0" y="3"/>
                </a:lnTo>
                <a:lnTo>
                  <a:pt x="0" y="3"/>
                </a:lnTo>
                <a:lnTo>
                  <a:pt x="1216678" y="3"/>
                </a:lnTo>
                <a:cubicBezTo>
                  <a:pt x="1238090" y="3"/>
                  <a:pt x="1255447" y="505629"/>
                  <a:pt x="1255447" y="1129352"/>
                </a:cubicBezTo>
                <a:close/>
              </a:path>
            </a:pathLst>
          </a:custGeom>
          <a:noFill/>
          <a:ln>
            <a:solidFill>
              <a:schemeClr val="accent1"/>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234696" tIns="82241" rIns="82241" bIns="82241" spcCol="1270" anchor="ctr"/>
          <a:lstStyle/>
          <a:p>
            <a:pPr marL="285750" lvl="1" indent="-285750" defTabSz="1466850">
              <a:lnSpc>
                <a:spcPct val="90000"/>
              </a:lnSpc>
              <a:spcAft>
                <a:spcPct val="15000"/>
              </a:spcAft>
              <a:buFontTx/>
              <a:buChar char="•"/>
              <a:defRPr/>
            </a:pPr>
            <a:endParaRPr lang="zh-CN" altLang="en-US" sz="3300">
              <a:cs typeface="+mn-ea"/>
            </a:endParaRPr>
          </a:p>
          <a:p>
            <a:pPr marL="285750" lvl="1" indent="-285750" defTabSz="1466850">
              <a:lnSpc>
                <a:spcPct val="90000"/>
              </a:lnSpc>
              <a:spcAft>
                <a:spcPct val="15000"/>
              </a:spcAft>
              <a:buFontTx/>
              <a:buChar char="•"/>
              <a:defRPr/>
            </a:pPr>
            <a:endParaRPr lang="zh-CN" altLang="en-US" sz="3300">
              <a:cs typeface="+mn-ea"/>
            </a:endParaRPr>
          </a:p>
        </p:txBody>
      </p:sp>
      <p:sp>
        <p:nvSpPr>
          <p:cNvPr id="20" name="TextBox 10"/>
          <p:cNvSpPr txBox="1"/>
          <p:nvPr/>
        </p:nvSpPr>
        <p:spPr>
          <a:xfrm>
            <a:off x="2927456" y="3543559"/>
            <a:ext cx="4171495" cy="765734"/>
          </a:xfrm>
          <a:prstGeom prst="rect">
            <a:avLst/>
          </a:prstGeom>
          <a:noFill/>
        </p:spPr>
        <p:txBody>
          <a:bodyPr anchor="ctr" anchorCtr="0">
            <a:noAutofit/>
          </a:bodyPr>
          <a:lstStyle/>
          <a:p>
            <a:pPr>
              <a:lnSpc>
                <a:spcPct val="130000"/>
              </a:lnSpc>
              <a:spcBef>
                <a:spcPts val="600"/>
              </a:spcBef>
              <a:spcAft>
                <a:spcPts val="600"/>
              </a:spcAft>
            </a:pPr>
            <a:r>
              <a:rPr lang="zh-CN" altLang="en-US" sz="1000">
                <a:solidFill>
                  <a:schemeClr val="tx1">
                    <a:lumMod val="50000"/>
                    <a:lumOff val="50000"/>
                  </a:schemeClr>
                </a:solidFill>
              </a:rPr>
              <a:t>请在这里添加内容描述请在这里添加内容这里添加内容请在这里添加内容描述请在这里添加内容这里添加内容</a:t>
            </a:r>
            <a:endParaRPr lang="en-US" altLang="zh-CN" sz="1000">
              <a:solidFill>
                <a:schemeClr val="tx1">
                  <a:lumMod val="50000"/>
                  <a:lumOff val="50000"/>
                </a:schemeClr>
              </a:solidFill>
            </a:endParaRPr>
          </a:p>
        </p:txBody>
      </p:sp>
      <p:sp>
        <p:nvSpPr>
          <p:cNvPr id="21" name="任意多边形 10"/>
          <p:cNvSpPr/>
          <p:nvPr/>
        </p:nvSpPr>
        <p:spPr>
          <a:xfrm>
            <a:off x="1924780" y="3543560"/>
            <a:ext cx="881100" cy="1257756"/>
          </a:xfrm>
          <a:custGeom>
            <a:avLst/>
            <a:gdLst>
              <a:gd name="connsiteX0" fmla="*/ 0 w 1931458"/>
              <a:gd name="connsiteY0" fmla="*/ 0 h 1352020"/>
              <a:gd name="connsiteX1" fmla="*/ 1255448 w 1931458"/>
              <a:gd name="connsiteY1" fmla="*/ 0 h 1352020"/>
              <a:gd name="connsiteX2" fmla="*/ 1931458 w 1931458"/>
              <a:gd name="connsiteY2" fmla="*/ 676010 h 1352020"/>
              <a:gd name="connsiteX3" fmla="*/ 1255448 w 1931458"/>
              <a:gd name="connsiteY3" fmla="*/ 1352020 h 1352020"/>
              <a:gd name="connsiteX4" fmla="*/ 0 w 1931458"/>
              <a:gd name="connsiteY4" fmla="*/ 1352020 h 1352020"/>
              <a:gd name="connsiteX5" fmla="*/ 676010 w 1931458"/>
              <a:gd name="connsiteY5" fmla="*/ 676010 h 1352020"/>
              <a:gd name="connsiteX6" fmla="*/ 0 w 1931458"/>
              <a:gd name="connsiteY6" fmla="*/ 0 h 13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31458" h="1352020">
                <a:moveTo>
                  <a:pt x="1931457" y="0"/>
                </a:moveTo>
                <a:lnTo>
                  <a:pt x="1931457" y="878813"/>
                </a:lnTo>
                <a:lnTo>
                  <a:pt x="965729" y="1352020"/>
                </a:lnTo>
                <a:lnTo>
                  <a:pt x="1" y="878813"/>
                </a:lnTo>
                <a:lnTo>
                  <a:pt x="1" y="0"/>
                </a:lnTo>
                <a:lnTo>
                  <a:pt x="965729" y="473207"/>
                </a:lnTo>
                <a:lnTo>
                  <a:pt x="1931457" y="0"/>
                </a:lnTo>
                <a:close/>
              </a:path>
            </a:pathLst>
          </a:custGeom>
          <a:solidFill>
            <a:schemeClr val="accent1"/>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22225" tIns="698236" rIns="22225" bIns="698235" spcCol="1270" anchor="ctr"/>
          <a:lstStyle/>
          <a:p>
            <a:pPr algn="ctr" defTabSz="1555750">
              <a:lnSpc>
                <a:spcPct val="90000"/>
              </a:lnSpc>
              <a:spcAft>
                <a:spcPct val="35000"/>
              </a:spcAft>
              <a:defRPr/>
            </a:pPr>
            <a:endParaRPr lang="zh-CN" altLang="en-US" sz="3500">
              <a:cs typeface="+mn-ea"/>
            </a:endParaRPr>
          </a:p>
        </p:txBody>
      </p:sp>
      <p:sp>
        <p:nvSpPr>
          <p:cNvPr id="22" name="文本框 19"/>
          <p:cNvSpPr txBox="1">
            <a:spLocks noChangeArrowheads="1"/>
          </p:cNvSpPr>
          <p:nvPr/>
        </p:nvSpPr>
        <p:spPr bwMode="auto">
          <a:xfrm>
            <a:off x="1924781" y="4052137"/>
            <a:ext cx="8811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0">
            <a:no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600" b="1">
                <a:solidFill>
                  <a:schemeClr val="bg1"/>
                </a:solidFill>
                <a:latin typeface="+mn-ea"/>
                <a:ea typeface="+mn-ea"/>
                <a:cs typeface="+mn-ea"/>
              </a:rPr>
              <a:t>标题</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标题 23"/>
          <p:cNvSpPr>
            <a:spLocks noGrp="1"/>
          </p:cNvSpPr>
          <p:nvPr>
            <p:ph type="title"/>
          </p:nvPr>
        </p:nvSpPr>
        <p:spPr>
          <a:xfrm>
            <a:off x="628650" y="274639"/>
            <a:ext cx="7886700" cy="538162"/>
          </a:xfrm>
        </p:spPr>
        <p:txBody>
          <a:bodyPr/>
          <a:lstStyle/>
          <a:p>
            <a:r>
              <a:rPr lang="zh-CN" altLang="en-US">
                <a:latin typeface="+mj-ea"/>
              </a:rPr>
              <a:t>请在这里输入您的标题</a:t>
            </a:r>
          </a:p>
        </p:txBody>
      </p:sp>
      <p:sp>
        <p:nvSpPr>
          <p:cNvPr id="11" name="椭圆 10"/>
          <p:cNvSpPr/>
          <p:nvPr/>
        </p:nvSpPr>
        <p:spPr>
          <a:xfrm>
            <a:off x="1662900" y="1847637"/>
            <a:ext cx="1017788" cy="1017786"/>
          </a:xfrm>
          <a:prstGeom prst="ellipse">
            <a:avLst/>
          </a:prstGeom>
          <a:blipFill dpi="0" rotWithShape="1">
            <a:blip r:embed="rId2" cstate="print">
              <a:extLst>
                <a:ext uri="{28A0092B-C50C-407E-A947-70E740481C1C}">
                  <a14:useLocalDpi xmlns:a14="http://schemas.microsoft.com/office/drawing/2010/main" val="0"/>
                </a:ext>
              </a:extLst>
            </a:blip>
            <a:srcRect/>
            <a:stretch>
              <a:fillRect l="-18518" t="-7949" r="-131122" b="-58479"/>
            </a:stretch>
          </a:blipFill>
          <a:ln w="1270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zh-CN" altLang="en-US" sz="2400">
              <a:solidFill>
                <a:prstClr val="black">
                  <a:lumMod val="75000"/>
                  <a:lumOff val="25000"/>
                </a:prstClr>
              </a:solidFill>
            </a:endParaRPr>
          </a:p>
        </p:txBody>
      </p:sp>
      <p:sp>
        <p:nvSpPr>
          <p:cNvPr id="14" name="椭圆 13"/>
          <p:cNvSpPr/>
          <p:nvPr/>
        </p:nvSpPr>
        <p:spPr>
          <a:xfrm>
            <a:off x="3369425" y="1968723"/>
            <a:ext cx="1485756" cy="1485756"/>
          </a:xfrm>
          <a:prstGeom prst="ellipse">
            <a:avLst/>
          </a:prstGeom>
          <a:blipFill dpi="0" rotWithShape="1">
            <a:blip r:embed="rId3" cstate="print">
              <a:extLst>
                <a:ext uri="{28A0092B-C50C-407E-A947-70E740481C1C}">
                  <a14:useLocalDpi xmlns:a14="http://schemas.microsoft.com/office/drawing/2010/main" val="0"/>
                </a:ext>
              </a:extLst>
            </a:blip>
            <a:srcRect/>
            <a:stretch>
              <a:fillRect l="-59525" t="-43941" r="-123459" b="-43941"/>
            </a:stretch>
          </a:blipFill>
          <a:ln w="1270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zh-CN" altLang="en-US" sz="2400">
              <a:solidFill>
                <a:prstClr val="black">
                  <a:lumMod val="75000"/>
                  <a:lumOff val="25000"/>
                </a:prstClr>
              </a:solidFill>
            </a:endParaRPr>
          </a:p>
        </p:txBody>
      </p:sp>
      <p:sp>
        <p:nvSpPr>
          <p:cNvPr id="17" name="椭圆 16"/>
          <p:cNvSpPr/>
          <p:nvPr/>
        </p:nvSpPr>
        <p:spPr>
          <a:xfrm>
            <a:off x="5572512" y="1102206"/>
            <a:ext cx="1011566" cy="1011564"/>
          </a:xfrm>
          <a:prstGeom prst="ellipse">
            <a:avLst/>
          </a:prstGeom>
          <a:blipFill dpi="0" rotWithShape="1">
            <a:blip r:embed="rId4" cstate="print">
              <a:extLst>
                <a:ext uri="{28A0092B-C50C-407E-A947-70E740481C1C}">
                  <a14:useLocalDpi xmlns:a14="http://schemas.microsoft.com/office/drawing/2010/main" val="0"/>
                </a:ext>
              </a:extLst>
            </a:blip>
            <a:srcRect/>
            <a:stretch>
              <a:fillRect l="-25008" r="-25008"/>
            </a:stretch>
          </a:blipFill>
          <a:ln w="1270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zh-CN" altLang="en-US" sz="2400">
              <a:solidFill>
                <a:prstClr val="black">
                  <a:lumMod val="75000"/>
                  <a:lumOff val="25000"/>
                </a:prstClr>
              </a:solidFill>
            </a:endParaRPr>
          </a:p>
        </p:txBody>
      </p:sp>
      <p:sp>
        <p:nvSpPr>
          <p:cNvPr id="20" name="椭圆 19"/>
          <p:cNvSpPr/>
          <p:nvPr/>
        </p:nvSpPr>
        <p:spPr>
          <a:xfrm>
            <a:off x="6113657" y="3289780"/>
            <a:ext cx="1396792" cy="1396790"/>
          </a:xfrm>
          <a:prstGeom prst="ellipse">
            <a:avLst/>
          </a:prstGeom>
          <a:blipFill dpi="0" rotWithShape="1">
            <a:blip r:embed="rId5" cstate="print">
              <a:extLst>
                <a:ext uri="{28A0092B-C50C-407E-A947-70E740481C1C}">
                  <a14:useLocalDpi xmlns:a14="http://schemas.microsoft.com/office/drawing/2010/main" val="0"/>
                </a:ext>
              </a:extLst>
            </a:blip>
            <a:srcRect/>
            <a:stretch>
              <a:fillRect l="-59525" t="-43941" r="-123459" b="-43941"/>
            </a:stretch>
          </a:blipFill>
          <a:ln w="1270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zh-CN" altLang="en-US" sz="2400">
              <a:solidFill>
                <a:prstClr val="black">
                  <a:lumMod val="75000"/>
                  <a:lumOff val="25000"/>
                </a:prstClr>
              </a:solidFill>
            </a:endParaRPr>
          </a:p>
        </p:txBody>
      </p:sp>
      <p:sp>
        <p:nvSpPr>
          <p:cNvPr id="23" name="椭圆 22"/>
          <p:cNvSpPr/>
          <p:nvPr/>
        </p:nvSpPr>
        <p:spPr>
          <a:xfrm>
            <a:off x="1906808" y="3368927"/>
            <a:ext cx="1464088" cy="1464088"/>
          </a:xfrm>
          <a:prstGeom prst="ellipse">
            <a:avLst/>
          </a:prstGeom>
          <a:blipFill dpi="0" rotWithShape="1">
            <a:blip r:embed="rId6" cstate="print">
              <a:extLst>
                <a:ext uri="{28A0092B-C50C-407E-A947-70E740481C1C}">
                  <a14:useLocalDpi xmlns:a14="http://schemas.microsoft.com/office/drawing/2010/main" val="0"/>
                </a:ext>
              </a:extLst>
            </a:blip>
            <a:srcRect/>
            <a:stretch>
              <a:fillRect l="-25008" r="-25008"/>
            </a:stretch>
          </a:blipFill>
          <a:ln w="1270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zh-CN" altLang="en-US" sz="2400">
              <a:solidFill>
                <a:prstClr val="black">
                  <a:lumMod val="75000"/>
                  <a:lumOff val="25000"/>
                </a:prstClr>
              </a:solidFill>
            </a:endParaRPr>
          </a:p>
        </p:txBody>
      </p:sp>
      <p:sp>
        <p:nvSpPr>
          <p:cNvPr id="27" name="椭圆 26"/>
          <p:cNvSpPr/>
          <p:nvPr/>
        </p:nvSpPr>
        <p:spPr>
          <a:xfrm>
            <a:off x="4668619" y="3577529"/>
            <a:ext cx="336158" cy="336157"/>
          </a:xfrm>
          <a:prstGeom prst="ellipse">
            <a:avLst/>
          </a:prstGeom>
          <a:solidFill>
            <a:schemeClr val="accent1">
              <a:alpha val="49000"/>
            </a:schemeClr>
          </a:solidFill>
          <a:ln w="1270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zh-CN" altLang="en-US" sz="2400">
              <a:solidFill>
                <a:prstClr val="black">
                  <a:lumMod val="75000"/>
                  <a:lumOff val="25000"/>
                </a:prstClr>
              </a:solidFill>
            </a:endParaRPr>
          </a:p>
        </p:txBody>
      </p:sp>
      <p:sp>
        <p:nvSpPr>
          <p:cNvPr id="28" name="椭圆 27"/>
          <p:cNvSpPr/>
          <p:nvPr/>
        </p:nvSpPr>
        <p:spPr>
          <a:xfrm>
            <a:off x="7056791" y="2865423"/>
            <a:ext cx="403552" cy="403551"/>
          </a:xfrm>
          <a:prstGeom prst="ellipse">
            <a:avLst/>
          </a:prstGeom>
          <a:solidFill>
            <a:schemeClr val="accent1">
              <a:alpha val="49000"/>
            </a:schemeClr>
          </a:solidFill>
          <a:ln w="1270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zh-CN" altLang="en-US" sz="2400">
              <a:solidFill>
                <a:prstClr val="black">
                  <a:lumMod val="75000"/>
                  <a:lumOff val="25000"/>
                </a:prstClr>
              </a:solidFill>
            </a:endParaRPr>
          </a:p>
        </p:txBody>
      </p:sp>
      <p:sp>
        <p:nvSpPr>
          <p:cNvPr id="29" name="椭圆 28"/>
          <p:cNvSpPr/>
          <p:nvPr/>
        </p:nvSpPr>
        <p:spPr>
          <a:xfrm>
            <a:off x="2856977" y="1727200"/>
            <a:ext cx="181277" cy="181276"/>
          </a:xfrm>
          <a:prstGeom prst="ellipse">
            <a:avLst/>
          </a:prstGeom>
          <a:solidFill>
            <a:schemeClr val="accent1">
              <a:alpha val="49000"/>
            </a:schemeClr>
          </a:solidFill>
          <a:ln w="1270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zh-CN" altLang="en-US" sz="2400">
              <a:solidFill>
                <a:prstClr val="black">
                  <a:lumMod val="75000"/>
                  <a:lumOff val="25000"/>
                </a:prstClr>
              </a:solidFill>
            </a:endParaRPr>
          </a:p>
        </p:txBody>
      </p:sp>
      <p:sp>
        <p:nvSpPr>
          <p:cNvPr id="34" name="文本框 12"/>
          <p:cNvSpPr txBox="1"/>
          <p:nvPr/>
        </p:nvSpPr>
        <p:spPr>
          <a:xfrm>
            <a:off x="6627620" y="1566224"/>
            <a:ext cx="2034306" cy="665290"/>
          </a:xfrm>
          <a:prstGeom prst="rect">
            <a:avLst/>
          </a:prstGeom>
          <a:noFill/>
        </p:spPr>
        <p:txBody>
          <a:bodyPr wrap="square"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30000"/>
              </a:lnSpc>
              <a:spcBef>
                <a:spcPts val="600"/>
              </a:spcBef>
              <a:spcAft>
                <a:spcPts val="600"/>
              </a:spcAft>
            </a:pPr>
            <a:r>
              <a:rPr lang="zh-CN" altLang="en-US" sz="1000">
                <a:solidFill>
                  <a:schemeClr val="tx1">
                    <a:lumMod val="50000"/>
                    <a:lumOff val="50000"/>
                  </a:schemeClr>
                </a:solidFill>
              </a:rPr>
              <a:t>请在这里添加内容描述请在这里添加内容这里添加内容</a:t>
            </a:r>
            <a:endParaRPr lang="en-US" altLang="zh-CN" sz="1000">
              <a:solidFill>
                <a:schemeClr val="tx1">
                  <a:lumMod val="50000"/>
                  <a:lumOff val="50000"/>
                </a:schemeClr>
              </a:solidFill>
            </a:endParaRPr>
          </a:p>
        </p:txBody>
      </p:sp>
      <p:sp>
        <p:nvSpPr>
          <p:cNvPr id="35" name="文本框 12"/>
          <p:cNvSpPr txBox="1"/>
          <p:nvPr/>
        </p:nvSpPr>
        <p:spPr>
          <a:xfrm>
            <a:off x="4954549" y="2463039"/>
            <a:ext cx="2034306" cy="665290"/>
          </a:xfrm>
          <a:prstGeom prst="rect">
            <a:avLst/>
          </a:prstGeom>
          <a:noFill/>
        </p:spPr>
        <p:txBody>
          <a:bodyPr wrap="square"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30000"/>
              </a:lnSpc>
              <a:spcBef>
                <a:spcPts val="600"/>
              </a:spcBef>
              <a:spcAft>
                <a:spcPts val="600"/>
              </a:spcAft>
            </a:pPr>
            <a:r>
              <a:rPr lang="zh-CN" altLang="en-US" sz="1000">
                <a:solidFill>
                  <a:schemeClr val="tx1">
                    <a:lumMod val="50000"/>
                    <a:lumOff val="50000"/>
                  </a:schemeClr>
                </a:solidFill>
              </a:rPr>
              <a:t>请在这里添加内容描述请在这里添加内容这里添加内容</a:t>
            </a:r>
            <a:endParaRPr lang="en-US" altLang="zh-CN" sz="1000">
              <a:solidFill>
                <a:schemeClr val="tx1">
                  <a:lumMod val="50000"/>
                  <a:lumOff val="50000"/>
                </a:schemeClr>
              </a:solidFill>
            </a:endParaRPr>
          </a:p>
        </p:txBody>
      </p:sp>
      <p:sp>
        <p:nvSpPr>
          <p:cNvPr id="36" name="文本框 12"/>
          <p:cNvSpPr txBox="1"/>
          <p:nvPr/>
        </p:nvSpPr>
        <p:spPr>
          <a:xfrm>
            <a:off x="3450113" y="3984674"/>
            <a:ext cx="2034306" cy="665290"/>
          </a:xfrm>
          <a:prstGeom prst="rect">
            <a:avLst/>
          </a:prstGeom>
          <a:noFill/>
        </p:spPr>
        <p:txBody>
          <a:bodyPr wrap="square"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30000"/>
              </a:lnSpc>
              <a:spcBef>
                <a:spcPts val="600"/>
              </a:spcBef>
              <a:spcAft>
                <a:spcPts val="600"/>
              </a:spcAft>
            </a:pPr>
            <a:r>
              <a:rPr lang="zh-CN" altLang="en-US" sz="1200">
                <a:solidFill>
                  <a:schemeClr val="tx1">
                    <a:lumMod val="50000"/>
                    <a:lumOff val="50000"/>
                  </a:schemeClr>
                </a:solidFill>
              </a:rPr>
              <a:t>请在这里添加内容描述请在这里添加内容这里添加内容</a:t>
            </a:r>
            <a:endParaRPr lang="en-US" altLang="zh-CN" sz="1200">
              <a:solidFill>
                <a:schemeClr val="tx1">
                  <a:lumMod val="50000"/>
                  <a:lumOff val="50000"/>
                </a:schemeClr>
              </a:solidFill>
            </a:endParaRPr>
          </a:p>
        </p:txBody>
      </p:sp>
      <p:sp>
        <p:nvSpPr>
          <p:cNvPr id="38" name="文本框 12"/>
          <p:cNvSpPr txBox="1"/>
          <p:nvPr/>
        </p:nvSpPr>
        <p:spPr>
          <a:xfrm>
            <a:off x="424116" y="2865423"/>
            <a:ext cx="2034306" cy="665290"/>
          </a:xfrm>
          <a:prstGeom prst="rect">
            <a:avLst/>
          </a:prstGeom>
          <a:noFill/>
        </p:spPr>
        <p:txBody>
          <a:bodyPr wrap="square"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30000"/>
              </a:lnSpc>
              <a:spcBef>
                <a:spcPts val="600"/>
              </a:spcBef>
              <a:spcAft>
                <a:spcPts val="600"/>
              </a:spcAft>
            </a:pPr>
            <a:r>
              <a:rPr lang="zh-CN" altLang="en-US" sz="1000">
                <a:solidFill>
                  <a:schemeClr val="tx1">
                    <a:lumMod val="50000"/>
                    <a:lumOff val="50000"/>
                  </a:schemeClr>
                </a:solidFill>
              </a:rPr>
              <a:t>请在这里添加内容描述请在这里添加内容这里添加内容</a:t>
            </a:r>
            <a:endParaRPr lang="en-US" altLang="zh-CN" sz="1000">
              <a:solidFill>
                <a:schemeClr val="tx1">
                  <a:lumMod val="50000"/>
                  <a:lumOff val="50000"/>
                </a:schemeClr>
              </a:solidFill>
            </a:endParaRPr>
          </a:p>
        </p:txBody>
      </p:sp>
      <p:sp>
        <p:nvSpPr>
          <p:cNvPr id="39" name="文本框 12"/>
          <p:cNvSpPr txBox="1"/>
          <p:nvPr/>
        </p:nvSpPr>
        <p:spPr>
          <a:xfrm>
            <a:off x="1003948" y="1088317"/>
            <a:ext cx="2034306" cy="665290"/>
          </a:xfrm>
          <a:prstGeom prst="rect">
            <a:avLst/>
          </a:prstGeom>
          <a:noFill/>
        </p:spPr>
        <p:txBody>
          <a:bodyPr wrap="square"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30000"/>
              </a:lnSpc>
              <a:spcBef>
                <a:spcPts val="600"/>
              </a:spcBef>
              <a:spcAft>
                <a:spcPts val="600"/>
              </a:spcAft>
            </a:pPr>
            <a:r>
              <a:rPr lang="zh-CN" altLang="en-US" sz="1000">
                <a:solidFill>
                  <a:schemeClr val="tx1">
                    <a:lumMod val="50000"/>
                    <a:lumOff val="50000"/>
                  </a:schemeClr>
                </a:solidFill>
              </a:rPr>
              <a:t>请在这里添加内容描述请在这里添加内容这里添加内容</a:t>
            </a:r>
            <a:endParaRPr lang="en-US" altLang="zh-CN" sz="1000">
              <a:solidFill>
                <a:schemeClr val="tx1">
                  <a:lumMod val="50000"/>
                  <a:lumOff val="50000"/>
                </a:schemeClr>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接连接符 6"/>
          <p:cNvCxnSpPr/>
          <p:nvPr/>
        </p:nvCxnSpPr>
        <p:spPr>
          <a:xfrm>
            <a:off x="1752600" y="2336800"/>
            <a:ext cx="5448300" cy="0"/>
          </a:xfrm>
          <a:prstGeom prst="line">
            <a:avLst/>
          </a:prstGeom>
          <a:ln>
            <a:gradFill>
              <a:gsLst>
                <a:gs pos="0">
                  <a:schemeClr val="accent1">
                    <a:lumMod val="5000"/>
                    <a:lumOff val="95000"/>
                  </a:schemeClr>
                </a:gs>
                <a:gs pos="100000">
                  <a:schemeClr val="accent2"/>
                </a:gs>
              </a:gsLst>
            </a:gradFill>
          </a:ln>
        </p:spPr>
        <p:style>
          <a:lnRef idx="1">
            <a:schemeClr val="accent1"/>
          </a:lnRef>
          <a:fillRef idx="0">
            <a:schemeClr val="accent1"/>
          </a:fillRef>
          <a:effectRef idx="0">
            <a:schemeClr val="accent1"/>
          </a:effectRef>
          <a:fontRef idx="minor">
            <a:schemeClr val="tx1"/>
          </a:fontRef>
        </p:style>
      </p:cxnSp>
      <p:sp>
        <p:nvSpPr>
          <p:cNvPr id="4" name="椭圆 3"/>
          <p:cNvSpPr/>
          <p:nvPr/>
        </p:nvSpPr>
        <p:spPr>
          <a:xfrm>
            <a:off x="3606800" y="660400"/>
            <a:ext cx="1803400" cy="1803400"/>
          </a:xfrm>
          <a:prstGeom prst="ellipse">
            <a:avLst/>
          </a:prstGeom>
          <a:blipFill dpi="0" rotWithShape="1">
            <a:blip r:embed="rId2" cstate="print">
              <a:extLst>
                <a:ext uri="{28A0092B-C50C-407E-A947-70E740481C1C}">
                  <a14:useLocalDpi xmlns:a14="http://schemas.microsoft.com/office/drawing/2010/main" val="0"/>
                </a:ext>
              </a:extLst>
            </a:blip>
            <a:srcRect/>
            <a:stretch>
              <a:fillRect l="-38889" r="-38889"/>
            </a:stretch>
          </a:blipFill>
          <a:ln>
            <a:gradFill>
              <a:gsLst>
                <a:gs pos="0">
                  <a:schemeClr val="accent1">
                    <a:lumMod val="5000"/>
                    <a:lumOff val="95000"/>
                  </a:schemeClr>
                </a:gs>
                <a:gs pos="100000">
                  <a:schemeClr val="accent2"/>
                </a:gs>
              </a:gsLs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p:nvSpPr>
        <p:spPr>
          <a:xfrm>
            <a:off x="3606800" y="2273300"/>
            <a:ext cx="1803400" cy="1803400"/>
          </a:xfrm>
          <a:prstGeom prst="ellipse">
            <a:avLst/>
          </a:prstGeom>
          <a:blipFill dpi="0" rotWithShape="1">
            <a:blip r:embed="rId3" cstate="print">
              <a:extLst>
                <a:ext uri="{28A0092B-C50C-407E-A947-70E740481C1C}">
                  <a14:useLocalDpi xmlns:a14="http://schemas.microsoft.com/office/drawing/2010/main" val="0"/>
                </a:ext>
              </a:extLst>
            </a:blip>
            <a:srcRect/>
            <a:stretch>
              <a:fillRect l="-26545" r="-26545"/>
            </a:stretch>
          </a:blipFill>
          <a:ln>
            <a:gradFill>
              <a:gsLst>
                <a:gs pos="0">
                  <a:schemeClr val="accent1">
                    <a:lumMod val="5000"/>
                    <a:lumOff val="95000"/>
                  </a:schemeClr>
                </a:gs>
                <a:gs pos="100000">
                  <a:schemeClr val="accent2"/>
                </a:gs>
              </a:gsLs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圆角 31"/>
          <p:cNvSpPr/>
          <p:nvPr/>
        </p:nvSpPr>
        <p:spPr>
          <a:xfrm>
            <a:off x="2407556" y="4335026"/>
            <a:ext cx="4196444" cy="39014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solidFill>
                  <a:schemeClr val="tx1"/>
                </a:solidFill>
              </a:rPr>
              <a:t>添加内容添加内容添加内容</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标题 23"/>
          <p:cNvSpPr>
            <a:spLocks noGrp="1"/>
          </p:cNvSpPr>
          <p:nvPr>
            <p:ph type="title"/>
          </p:nvPr>
        </p:nvSpPr>
        <p:spPr/>
        <p:txBody>
          <a:bodyPr/>
          <a:lstStyle/>
          <a:p>
            <a:r>
              <a:rPr lang="zh-CN" altLang="en-US">
                <a:latin typeface="+mj-ea"/>
              </a:rPr>
              <a:t>请在这里输入您的标题</a:t>
            </a:r>
          </a:p>
        </p:txBody>
      </p:sp>
      <p:sp>
        <p:nvSpPr>
          <p:cNvPr id="28" name="任意多边形: 形状 27"/>
          <p:cNvSpPr/>
          <p:nvPr/>
        </p:nvSpPr>
        <p:spPr>
          <a:xfrm>
            <a:off x="837886" y="1903783"/>
            <a:ext cx="1112774" cy="1112774"/>
          </a:xfrm>
          <a:custGeom>
            <a:avLst/>
            <a:gdLst>
              <a:gd name="connsiteX0" fmla="*/ 556388 w 1112774"/>
              <a:gd name="connsiteY0" fmla="*/ 0 h 1112774"/>
              <a:gd name="connsiteX1" fmla="*/ 701591 w 1112774"/>
              <a:gd name="connsiteY1" fmla="*/ 60145 h 1112774"/>
              <a:gd name="connsiteX2" fmla="*/ 744262 w 1112774"/>
              <a:gd name="connsiteY2" fmla="*/ 102816 h 1112774"/>
              <a:gd name="connsiteX3" fmla="*/ 804608 w 1112774"/>
              <a:gd name="connsiteY3" fmla="*/ 102816 h 1112774"/>
              <a:gd name="connsiteX4" fmla="*/ 1009957 w 1112774"/>
              <a:gd name="connsiteY4" fmla="*/ 308165 h 1112774"/>
              <a:gd name="connsiteX5" fmla="*/ 1009957 w 1112774"/>
              <a:gd name="connsiteY5" fmla="*/ 368511 h 1112774"/>
              <a:gd name="connsiteX6" fmla="*/ 1052629 w 1112774"/>
              <a:gd name="connsiteY6" fmla="*/ 411183 h 1112774"/>
              <a:gd name="connsiteX7" fmla="*/ 1052629 w 1112774"/>
              <a:gd name="connsiteY7" fmla="*/ 701590 h 1112774"/>
              <a:gd name="connsiteX8" fmla="*/ 1009957 w 1112774"/>
              <a:gd name="connsiteY8" fmla="*/ 744262 h 1112774"/>
              <a:gd name="connsiteX9" fmla="*/ 1009957 w 1112774"/>
              <a:gd name="connsiteY9" fmla="*/ 804607 h 1112774"/>
              <a:gd name="connsiteX10" fmla="*/ 804608 w 1112774"/>
              <a:gd name="connsiteY10" fmla="*/ 1009956 h 1112774"/>
              <a:gd name="connsiteX11" fmla="*/ 744263 w 1112774"/>
              <a:gd name="connsiteY11" fmla="*/ 1009956 h 1112774"/>
              <a:gd name="connsiteX12" fmla="*/ 701590 w 1112774"/>
              <a:gd name="connsiteY12" fmla="*/ 1052629 h 1112774"/>
              <a:gd name="connsiteX13" fmla="*/ 411183 w 1112774"/>
              <a:gd name="connsiteY13" fmla="*/ 1052629 h 1112774"/>
              <a:gd name="connsiteX14" fmla="*/ 368510 w 1112774"/>
              <a:gd name="connsiteY14" fmla="*/ 1009956 h 1112774"/>
              <a:gd name="connsiteX15" fmla="*/ 308164 w 1112774"/>
              <a:gd name="connsiteY15" fmla="*/ 1009956 h 1112774"/>
              <a:gd name="connsiteX16" fmla="*/ 102815 w 1112774"/>
              <a:gd name="connsiteY16" fmla="*/ 804607 h 1112774"/>
              <a:gd name="connsiteX17" fmla="*/ 102815 w 1112774"/>
              <a:gd name="connsiteY17" fmla="*/ 744261 h 1112774"/>
              <a:gd name="connsiteX18" fmla="*/ 60145 w 1112774"/>
              <a:gd name="connsiteY18" fmla="*/ 701592 h 1112774"/>
              <a:gd name="connsiteX19" fmla="*/ 60145 w 1112774"/>
              <a:gd name="connsiteY19" fmla="*/ 411184 h 1112774"/>
              <a:gd name="connsiteX20" fmla="*/ 102815 w 1112774"/>
              <a:gd name="connsiteY20" fmla="*/ 368514 h 1112774"/>
              <a:gd name="connsiteX21" fmla="*/ 102815 w 1112774"/>
              <a:gd name="connsiteY21" fmla="*/ 308165 h 1112774"/>
              <a:gd name="connsiteX22" fmla="*/ 308164 w 1112774"/>
              <a:gd name="connsiteY22" fmla="*/ 102816 h 1112774"/>
              <a:gd name="connsiteX23" fmla="*/ 368513 w 1112774"/>
              <a:gd name="connsiteY23" fmla="*/ 102816 h 1112774"/>
              <a:gd name="connsiteX24" fmla="*/ 411184 w 1112774"/>
              <a:gd name="connsiteY24" fmla="*/ 60145 h 1112774"/>
              <a:gd name="connsiteX25" fmla="*/ 556388 w 1112774"/>
              <a:gd name="connsiteY25" fmla="*/ 0 h 1112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12774" h="1112774">
                <a:moveTo>
                  <a:pt x="556388" y="0"/>
                </a:moveTo>
                <a:cubicBezTo>
                  <a:pt x="608941" y="0"/>
                  <a:pt x="661495" y="20048"/>
                  <a:pt x="701591" y="60145"/>
                </a:cubicBezTo>
                <a:lnTo>
                  <a:pt x="744262" y="102816"/>
                </a:lnTo>
                <a:lnTo>
                  <a:pt x="804608" y="102816"/>
                </a:lnTo>
                <a:cubicBezTo>
                  <a:pt x="918019" y="102816"/>
                  <a:pt x="1009957" y="194754"/>
                  <a:pt x="1009957" y="308165"/>
                </a:cubicBezTo>
                <a:lnTo>
                  <a:pt x="1009957" y="368511"/>
                </a:lnTo>
                <a:lnTo>
                  <a:pt x="1052629" y="411183"/>
                </a:lnTo>
                <a:cubicBezTo>
                  <a:pt x="1132823" y="491376"/>
                  <a:pt x="1132823" y="621396"/>
                  <a:pt x="1052629" y="701590"/>
                </a:cubicBezTo>
                <a:lnTo>
                  <a:pt x="1009957" y="744262"/>
                </a:lnTo>
                <a:lnTo>
                  <a:pt x="1009957" y="804607"/>
                </a:lnTo>
                <a:cubicBezTo>
                  <a:pt x="1009957" y="918018"/>
                  <a:pt x="918019" y="1009956"/>
                  <a:pt x="804608" y="1009956"/>
                </a:cubicBezTo>
                <a:lnTo>
                  <a:pt x="744263" y="1009956"/>
                </a:lnTo>
                <a:lnTo>
                  <a:pt x="701590" y="1052629"/>
                </a:lnTo>
                <a:cubicBezTo>
                  <a:pt x="621396" y="1132823"/>
                  <a:pt x="491376" y="1132823"/>
                  <a:pt x="411183" y="1052629"/>
                </a:cubicBezTo>
                <a:lnTo>
                  <a:pt x="368510" y="1009956"/>
                </a:lnTo>
                <a:lnTo>
                  <a:pt x="308164" y="1009956"/>
                </a:lnTo>
                <a:cubicBezTo>
                  <a:pt x="194753" y="1009956"/>
                  <a:pt x="102815" y="918018"/>
                  <a:pt x="102815" y="804607"/>
                </a:cubicBezTo>
                <a:lnTo>
                  <a:pt x="102815" y="744261"/>
                </a:lnTo>
                <a:lnTo>
                  <a:pt x="60145" y="701592"/>
                </a:lnTo>
                <a:cubicBezTo>
                  <a:pt x="-20049" y="621398"/>
                  <a:pt x="-20049" y="491378"/>
                  <a:pt x="60145" y="411184"/>
                </a:cubicBezTo>
                <a:lnTo>
                  <a:pt x="102815" y="368514"/>
                </a:lnTo>
                <a:lnTo>
                  <a:pt x="102815" y="308165"/>
                </a:lnTo>
                <a:cubicBezTo>
                  <a:pt x="102815" y="194754"/>
                  <a:pt x="194753" y="102816"/>
                  <a:pt x="308164" y="102816"/>
                </a:cubicBezTo>
                <a:lnTo>
                  <a:pt x="368513" y="102816"/>
                </a:lnTo>
                <a:lnTo>
                  <a:pt x="411184" y="60145"/>
                </a:lnTo>
                <a:cubicBezTo>
                  <a:pt x="451281" y="20048"/>
                  <a:pt x="503834" y="0"/>
                  <a:pt x="556388" y="0"/>
                </a:cubicBezTo>
                <a:close/>
              </a:path>
            </a:pathLst>
          </a:custGeom>
          <a:blipFill dpi="0" rotWithShape="1">
            <a:blip r:embed="rId2" cstate="print">
              <a:extLst>
                <a:ext uri="{28A0092B-C50C-407E-A947-70E740481C1C}">
                  <a14:useLocalDpi xmlns:a14="http://schemas.microsoft.com/office/drawing/2010/main" val="0"/>
                </a:ext>
              </a:extLst>
            </a:blip>
            <a:srcRect/>
            <a:stretch>
              <a:fillRect l="-12933" r="-37067"/>
            </a:stretch>
          </a:blipFill>
          <a:ln w="12700">
            <a:gradFill>
              <a:gsLst>
                <a:gs pos="0">
                  <a:schemeClr val="accent1">
                    <a:lumMod val="5000"/>
                    <a:lumOff val="95000"/>
                  </a:schemeClr>
                </a:gs>
                <a:gs pos="100000">
                  <a:schemeClr val="accent2"/>
                </a:gs>
              </a:gsLst>
            </a:grad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8" name="矩形: 圆角 7"/>
          <p:cNvSpPr/>
          <p:nvPr/>
        </p:nvSpPr>
        <p:spPr>
          <a:xfrm>
            <a:off x="621321" y="3079409"/>
            <a:ext cx="1542744" cy="39014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solidFill>
                  <a:schemeClr val="tx1"/>
                </a:solidFill>
              </a:rPr>
              <a:t>添加内容</a:t>
            </a:r>
          </a:p>
        </p:txBody>
      </p:sp>
      <p:sp>
        <p:nvSpPr>
          <p:cNvPr id="9" name="文本框 12"/>
          <p:cNvSpPr txBox="1"/>
          <p:nvPr/>
        </p:nvSpPr>
        <p:spPr>
          <a:xfrm>
            <a:off x="454363" y="3603814"/>
            <a:ext cx="1882438" cy="984131"/>
          </a:xfrm>
          <a:prstGeom prst="rect">
            <a:avLst/>
          </a:prstGeom>
          <a:noFill/>
        </p:spPr>
        <p:txBody>
          <a:bodyPr wrap="square"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50000"/>
              </a:lnSpc>
              <a:spcBef>
                <a:spcPts val="600"/>
              </a:spcBef>
              <a:spcAft>
                <a:spcPts val="600"/>
              </a:spcAft>
            </a:pPr>
            <a:r>
              <a:rPr lang="zh-CN" altLang="en-US" sz="1000">
                <a:solidFill>
                  <a:schemeClr val="tx1">
                    <a:lumMod val="50000"/>
                    <a:lumOff val="50000"/>
                  </a:schemeClr>
                </a:solidFill>
              </a:rPr>
              <a:t>请在这里添加内容描述请在这里添加内容请在这里添加内容描述请在这里添加内容描述</a:t>
            </a:r>
            <a:endParaRPr lang="en-US" altLang="zh-CN" sz="1000">
              <a:solidFill>
                <a:schemeClr val="tx1">
                  <a:lumMod val="50000"/>
                  <a:lumOff val="50000"/>
                </a:schemeClr>
              </a:solidFill>
            </a:endParaRPr>
          </a:p>
        </p:txBody>
      </p:sp>
      <p:sp>
        <p:nvSpPr>
          <p:cNvPr id="29" name="矩形: 圆角 28"/>
          <p:cNvSpPr/>
          <p:nvPr/>
        </p:nvSpPr>
        <p:spPr>
          <a:xfrm>
            <a:off x="2738416" y="3079408"/>
            <a:ext cx="1542744" cy="39014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solidFill>
                  <a:schemeClr val="tx1"/>
                </a:solidFill>
              </a:rPr>
              <a:t>添加内容</a:t>
            </a:r>
          </a:p>
        </p:txBody>
      </p:sp>
      <p:sp>
        <p:nvSpPr>
          <p:cNvPr id="30" name="文本框 12"/>
          <p:cNvSpPr txBox="1"/>
          <p:nvPr/>
        </p:nvSpPr>
        <p:spPr>
          <a:xfrm>
            <a:off x="2571458" y="3603813"/>
            <a:ext cx="1882438" cy="984131"/>
          </a:xfrm>
          <a:prstGeom prst="rect">
            <a:avLst/>
          </a:prstGeom>
          <a:noFill/>
        </p:spPr>
        <p:txBody>
          <a:bodyPr wrap="square"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50000"/>
              </a:lnSpc>
              <a:spcBef>
                <a:spcPts val="600"/>
              </a:spcBef>
              <a:spcAft>
                <a:spcPts val="600"/>
              </a:spcAft>
            </a:pPr>
            <a:r>
              <a:rPr lang="zh-CN" altLang="en-US" sz="1000">
                <a:solidFill>
                  <a:schemeClr val="tx1">
                    <a:lumMod val="50000"/>
                    <a:lumOff val="50000"/>
                  </a:schemeClr>
                </a:solidFill>
              </a:rPr>
              <a:t>请在这里添加内容描述请在这里添加内容请在这里添加内容描述请在这里添加内容描述</a:t>
            </a:r>
            <a:endParaRPr lang="en-US" altLang="zh-CN" sz="1000">
              <a:solidFill>
                <a:schemeClr val="tx1">
                  <a:lumMod val="50000"/>
                  <a:lumOff val="50000"/>
                </a:schemeClr>
              </a:solidFill>
            </a:endParaRPr>
          </a:p>
        </p:txBody>
      </p:sp>
      <p:sp>
        <p:nvSpPr>
          <p:cNvPr id="34" name="矩形: 圆角 33"/>
          <p:cNvSpPr/>
          <p:nvPr/>
        </p:nvSpPr>
        <p:spPr>
          <a:xfrm>
            <a:off x="4855511" y="3079407"/>
            <a:ext cx="1542744" cy="39014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solidFill>
                  <a:schemeClr val="tx1"/>
                </a:solidFill>
              </a:rPr>
              <a:t>添加内容</a:t>
            </a:r>
          </a:p>
        </p:txBody>
      </p:sp>
      <p:sp>
        <p:nvSpPr>
          <p:cNvPr id="35" name="文本框 12"/>
          <p:cNvSpPr txBox="1"/>
          <p:nvPr/>
        </p:nvSpPr>
        <p:spPr>
          <a:xfrm>
            <a:off x="4688553" y="3603812"/>
            <a:ext cx="1882438" cy="984131"/>
          </a:xfrm>
          <a:prstGeom prst="rect">
            <a:avLst/>
          </a:prstGeom>
          <a:noFill/>
        </p:spPr>
        <p:txBody>
          <a:bodyPr wrap="square"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50000"/>
              </a:lnSpc>
              <a:spcBef>
                <a:spcPts val="600"/>
              </a:spcBef>
              <a:spcAft>
                <a:spcPts val="600"/>
              </a:spcAft>
            </a:pPr>
            <a:r>
              <a:rPr lang="zh-CN" altLang="en-US" sz="1000">
                <a:solidFill>
                  <a:schemeClr val="tx1">
                    <a:lumMod val="50000"/>
                    <a:lumOff val="50000"/>
                  </a:schemeClr>
                </a:solidFill>
              </a:rPr>
              <a:t>请在这里添加内容描述请在这里添加内容请在这里添加内容描述请在这里添加内容描述</a:t>
            </a:r>
            <a:endParaRPr lang="en-US" altLang="zh-CN" sz="1000">
              <a:solidFill>
                <a:schemeClr val="tx1">
                  <a:lumMod val="50000"/>
                  <a:lumOff val="50000"/>
                </a:schemeClr>
              </a:solidFill>
            </a:endParaRPr>
          </a:p>
        </p:txBody>
      </p:sp>
      <p:sp>
        <p:nvSpPr>
          <p:cNvPr id="39" name="矩形: 圆角 38"/>
          <p:cNvSpPr/>
          <p:nvPr/>
        </p:nvSpPr>
        <p:spPr>
          <a:xfrm>
            <a:off x="6972606" y="3079406"/>
            <a:ext cx="1542744" cy="39014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solidFill>
                  <a:schemeClr val="tx1"/>
                </a:solidFill>
              </a:rPr>
              <a:t>添加内容</a:t>
            </a:r>
          </a:p>
        </p:txBody>
      </p:sp>
      <p:sp>
        <p:nvSpPr>
          <p:cNvPr id="40" name="文本框 12"/>
          <p:cNvSpPr txBox="1"/>
          <p:nvPr/>
        </p:nvSpPr>
        <p:spPr>
          <a:xfrm>
            <a:off x="6805648" y="3603811"/>
            <a:ext cx="1882438" cy="984131"/>
          </a:xfrm>
          <a:prstGeom prst="rect">
            <a:avLst/>
          </a:prstGeom>
          <a:noFill/>
        </p:spPr>
        <p:txBody>
          <a:bodyPr wrap="square"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50000"/>
              </a:lnSpc>
              <a:spcBef>
                <a:spcPts val="600"/>
              </a:spcBef>
              <a:spcAft>
                <a:spcPts val="600"/>
              </a:spcAft>
            </a:pPr>
            <a:r>
              <a:rPr lang="zh-CN" altLang="en-US" sz="1000">
                <a:solidFill>
                  <a:schemeClr val="tx1">
                    <a:lumMod val="50000"/>
                    <a:lumOff val="50000"/>
                  </a:schemeClr>
                </a:solidFill>
              </a:rPr>
              <a:t>请在这里添加内容描述请在这里添加内容请在这里添加内容描述请在这里添加内容描述</a:t>
            </a:r>
            <a:endParaRPr lang="en-US" altLang="zh-CN" sz="1000">
              <a:solidFill>
                <a:schemeClr val="tx1">
                  <a:lumMod val="50000"/>
                  <a:lumOff val="50000"/>
                </a:schemeClr>
              </a:solidFill>
            </a:endParaRPr>
          </a:p>
        </p:txBody>
      </p:sp>
      <p:sp>
        <p:nvSpPr>
          <p:cNvPr id="33" name="任意多边形: 形状 32"/>
          <p:cNvSpPr/>
          <p:nvPr/>
        </p:nvSpPr>
        <p:spPr>
          <a:xfrm>
            <a:off x="5072075" y="1903781"/>
            <a:ext cx="1112774" cy="1112774"/>
          </a:xfrm>
          <a:custGeom>
            <a:avLst/>
            <a:gdLst>
              <a:gd name="connsiteX0" fmla="*/ 556388 w 1112774"/>
              <a:gd name="connsiteY0" fmla="*/ 0 h 1112774"/>
              <a:gd name="connsiteX1" fmla="*/ 701592 w 1112774"/>
              <a:gd name="connsiteY1" fmla="*/ 60145 h 1112774"/>
              <a:gd name="connsiteX2" fmla="*/ 744264 w 1112774"/>
              <a:gd name="connsiteY2" fmla="*/ 102817 h 1112774"/>
              <a:gd name="connsiteX3" fmla="*/ 804609 w 1112774"/>
              <a:gd name="connsiteY3" fmla="*/ 102817 h 1112774"/>
              <a:gd name="connsiteX4" fmla="*/ 1009958 w 1112774"/>
              <a:gd name="connsiteY4" fmla="*/ 308166 h 1112774"/>
              <a:gd name="connsiteX5" fmla="*/ 1009958 w 1112774"/>
              <a:gd name="connsiteY5" fmla="*/ 368511 h 1112774"/>
              <a:gd name="connsiteX6" fmla="*/ 1052629 w 1112774"/>
              <a:gd name="connsiteY6" fmla="*/ 411183 h 1112774"/>
              <a:gd name="connsiteX7" fmla="*/ 1052629 w 1112774"/>
              <a:gd name="connsiteY7" fmla="*/ 701590 h 1112774"/>
              <a:gd name="connsiteX8" fmla="*/ 1009958 w 1112774"/>
              <a:gd name="connsiteY8" fmla="*/ 744261 h 1112774"/>
              <a:gd name="connsiteX9" fmla="*/ 1009958 w 1112774"/>
              <a:gd name="connsiteY9" fmla="*/ 804608 h 1112774"/>
              <a:gd name="connsiteX10" fmla="*/ 804609 w 1112774"/>
              <a:gd name="connsiteY10" fmla="*/ 1009957 h 1112774"/>
              <a:gd name="connsiteX11" fmla="*/ 744262 w 1112774"/>
              <a:gd name="connsiteY11" fmla="*/ 1009957 h 1112774"/>
              <a:gd name="connsiteX12" fmla="*/ 701590 w 1112774"/>
              <a:gd name="connsiteY12" fmla="*/ 1052629 h 1112774"/>
              <a:gd name="connsiteX13" fmla="*/ 411183 w 1112774"/>
              <a:gd name="connsiteY13" fmla="*/ 1052629 h 1112774"/>
              <a:gd name="connsiteX14" fmla="*/ 368510 w 1112774"/>
              <a:gd name="connsiteY14" fmla="*/ 1009957 h 1112774"/>
              <a:gd name="connsiteX15" fmla="*/ 308165 w 1112774"/>
              <a:gd name="connsiteY15" fmla="*/ 1009957 h 1112774"/>
              <a:gd name="connsiteX16" fmla="*/ 102816 w 1112774"/>
              <a:gd name="connsiteY16" fmla="*/ 804608 h 1112774"/>
              <a:gd name="connsiteX17" fmla="*/ 102816 w 1112774"/>
              <a:gd name="connsiteY17" fmla="*/ 744263 h 1112774"/>
              <a:gd name="connsiteX18" fmla="*/ 60145 w 1112774"/>
              <a:gd name="connsiteY18" fmla="*/ 701592 h 1112774"/>
              <a:gd name="connsiteX19" fmla="*/ 60145 w 1112774"/>
              <a:gd name="connsiteY19" fmla="*/ 411184 h 1112774"/>
              <a:gd name="connsiteX20" fmla="*/ 102816 w 1112774"/>
              <a:gd name="connsiteY20" fmla="*/ 368513 h 1112774"/>
              <a:gd name="connsiteX21" fmla="*/ 102816 w 1112774"/>
              <a:gd name="connsiteY21" fmla="*/ 308166 h 1112774"/>
              <a:gd name="connsiteX22" fmla="*/ 308165 w 1112774"/>
              <a:gd name="connsiteY22" fmla="*/ 102817 h 1112774"/>
              <a:gd name="connsiteX23" fmla="*/ 368512 w 1112774"/>
              <a:gd name="connsiteY23" fmla="*/ 102817 h 1112774"/>
              <a:gd name="connsiteX24" fmla="*/ 411184 w 1112774"/>
              <a:gd name="connsiteY24" fmla="*/ 60145 h 1112774"/>
              <a:gd name="connsiteX25" fmla="*/ 556388 w 1112774"/>
              <a:gd name="connsiteY25" fmla="*/ 0 h 1112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12774" h="1112774">
                <a:moveTo>
                  <a:pt x="556388" y="0"/>
                </a:moveTo>
                <a:cubicBezTo>
                  <a:pt x="608941" y="0"/>
                  <a:pt x="661495" y="20048"/>
                  <a:pt x="701592" y="60145"/>
                </a:cubicBezTo>
                <a:lnTo>
                  <a:pt x="744264" y="102817"/>
                </a:lnTo>
                <a:lnTo>
                  <a:pt x="804609" y="102817"/>
                </a:lnTo>
                <a:cubicBezTo>
                  <a:pt x="918020" y="102817"/>
                  <a:pt x="1009958" y="194755"/>
                  <a:pt x="1009958" y="308166"/>
                </a:cubicBezTo>
                <a:lnTo>
                  <a:pt x="1009958" y="368511"/>
                </a:lnTo>
                <a:lnTo>
                  <a:pt x="1052629" y="411183"/>
                </a:lnTo>
                <a:cubicBezTo>
                  <a:pt x="1132823" y="491376"/>
                  <a:pt x="1132823" y="621396"/>
                  <a:pt x="1052629" y="701590"/>
                </a:cubicBezTo>
                <a:lnTo>
                  <a:pt x="1009958" y="744261"/>
                </a:lnTo>
                <a:lnTo>
                  <a:pt x="1009958" y="804608"/>
                </a:lnTo>
                <a:cubicBezTo>
                  <a:pt x="1009958" y="918019"/>
                  <a:pt x="918020" y="1009957"/>
                  <a:pt x="804609" y="1009957"/>
                </a:cubicBezTo>
                <a:lnTo>
                  <a:pt x="744262" y="1009957"/>
                </a:lnTo>
                <a:lnTo>
                  <a:pt x="701590" y="1052629"/>
                </a:lnTo>
                <a:cubicBezTo>
                  <a:pt x="621397" y="1132823"/>
                  <a:pt x="491377" y="1132823"/>
                  <a:pt x="411183" y="1052629"/>
                </a:cubicBezTo>
                <a:lnTo>
                  <a:pt x="368510" y="1009957"/>
                </a:lnTo>
                <a:lnTo>
                  <a:pt x="308165" y="1009957"/>
                </a:lnTo>
                <a:cubicBezTo>
                  <a:pt x="194754" y="1009957"/>
                  <a:pt x="102816" y="918019"/>
                  <a:pt x="102816" y="804608"/>
                </a:cubicBezTo>
                <a:lnTo>
                  <a:pt x="102816" y="744263"/>
                </a:lnTo>
                <a:lnTo>
                  <a:pt x="60145" y="701592"/>
                </a:lnTo>
                <a:cubicBezTo>
                  <a:pt x="-20049" y="621398"/>
                  <a:pt x="-20049" y="491378"/>
                  <a:pt x="60145" y="411184"/>
                </a:cubicBezTo>
                <a:lnTo>
                  <a:pt x="102816" y="368513"/>
                </a:lnTo>
                <a:lnTo>
                  <a:pt x="102816" y="308166"/>
                </a:lnTo>
                <a:cubicBezTo>
                  <a:pt x="102816" y="194755"/>
                  <a:pt x="194754" y="102817"/>
                  <a:pt x="308165" y="102817"/>
                </a:cubicBezTo>
                <a:lnTo>
                  <a:pt x="368512" y="102817"/>
                </a:lnTo>
                <a:lnTo>
                  <a:pt x="411184" y="60145"/>
                </a:lnTo>
                <a:cubicBezTo>
                  <a:pt x="451281" y="20048"/>
                  <a:pt x="503834" y="0"/>
                  <a:pt x="556388" y="0"/>
                </a:cubicBezTo>
                <a:close/>
              </a:path>
            </a:pathLst>
          </a:custGeom>
          <a:blipFill dpi="0" rotWithShape="1">
            <a:blip r:embed="rId2" cstate="print">
              <a:extLst>
                <a:ext uri="{28A0092B-C50C-407E-A947-70E740481C1C}">
                  <a14:useLocalDpi xmlns:a14="http://schemas.microsoft.com/office/drawing/2010/main" val="0"/>
                </a:ext>
              </a:extLst>
            </a:blip>
            <a:srcRect/>
            <a:stretch>
              <a:fillRect l="-12933" r="-37067"/>
            </a:stretch>
          </a:blipFill>
          <a:ln w="12700">
            <a:gradFill>
              <a:gsLst>
                <a:gs pos="0">
                  <a:schemeClr val="accent1">
                    <a:lumMod val="5000"/>
                    <a:lumOff val="95000"/>
                  </a:schemeClr>
                </a:gs>
                <a:gs pos="100000">
                  <a:schemeClr val="accent2"/>
                </a:gs>
              </a:gsLst>
            </a:grad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pPr>
            <a:endParaRPr lang="zh-CN" altLang="en-US">
              <a:solidFill>
                <a:srgbClr val="FFFFFF"/>
              </a:solidFill>
            </a:endParaRPr>
          </a:p>
        </p:txBody>
      </p:sp>
      <p:sp>
        <p:nvSpPr>
          <p:cNvPr id="25" name="任意多边形: 形状 24"/>
          <p:cNvSpPr/>
          <p:nvPr/>
        </p:nvSpPr>
        <p:spPr bwMode="auto">
          <a:xfrm>
            <a:off x="2954980" y="1903781"/>
            <a:ext cx="1112774" cy="1112774"/>
          </a:xfrm>
          <a:custGeom>
            <a:avLst/>
            <a:gdLst>
              <a:gd name="connsiteX0" fmla="*/ 556388 w 1112774"/>
              <a:gd name="connsiteY0" fmla="*/ 0 h 1112774"/>
              <a:gd name="connsiteX1" fmla="*/ 701592 w 1112774"/>
              <a:gd name="connsiteY1" fmla="*/ 60145 h 1112774"/>
              <a:gd name="connsiteX2" fmla="*/ 744264 w 1112774"/>
              <a:gd name="connsiteY2" fmla="*/ 102817 h 1112774"/>
              <a:gd name="connsiteX3" fmla="*/ 804609 w 1112774"/>
              <a:gd name="connsiteY3" fmla="*/ 102817 h 1112774"/>
              <a:gd name="connsiteX4" fmla="*/ 1009958 w 1112774"/>
              <a:gd name="connsiteY4" fmla="*/ 308166 h 1112774"/>
              <a:gd name="connsiteX5" fmla="*/ 1009958 w 1112774"/>
              <a:gd name="connsiteY5" fmla="*/ 368511 h 1112774"/>
              <a:gd name="connsiteX6" fmla="*/ 1052629 w 1112774"/>
              <a:gd name="connsiteY6" fmla="*/ 411183 h 1112774"/>
              <a:gd name="connsiteX7" fmla="*/ 1052629 w 1112774"/>
              <a:gd name="connsiteY7" fmla="*/ 701590 h 1112774"/>
              <a:gd name="connsiteX8" fmla="*/ 1009958 w 1112774"/>
              <a:gd name="connsiteY8" fmla="*/ 744261 h 1112774"/>
              <a:gd name="connsiteX9" fmla="*/ 1009958 w 1112774"/>
              <a:gd name="connsiteY9" fmla="*/ 804608 h 1112774"/>
              <a:gd name="connsiteX10" fmla="*/ 804609 w 1112774"/>
              <a:gd name="connsiteY10" fmla="*/ 1009957 h 1112774"/>
              <a:gd name="connsiteX11" fmla="*/ 744262 w 1112774"/>
              <a:gd name="connsiteY11" fmla="*/ 1009957 h 1112774"/>
              <a:gd name="connsiteX12" fmla="*/ 701590 w 1112774"/>
              <a:gd name="connsiteY12" fmla="*/ 1052629 h 1112774"/>
              <a:gd name="connsiteX13" fmla="*/ 411183 w 1112774"/>
              <a:gd name="connsiteY13" fmla="*/ 1052629 h 1112774"/>
              <a:gd name="connsiteX14" fmla="*/ 368510 w 1112774"/>
              <a:gd name="connsiteY14" fmla="*/ 1009957 h 1112774"/>
              <a:gd name="connsiteX15" fmla="*/ 308165 w 1112774"/>
              <a:gd name="connsiteY15" fmla="*/ 1009957 h 1112774"/>
              <a:gd name="connsiteX16" fmla="*/ 102816 w 1112774"/>
              <a:gd name="connsiteY16" fmla="*/ 804608 h 1112774"/>
              <a:gd name="connsiteX17" fmla="*/ 102816 w 1112774"/>
              <a:gd name="connsiteY17" fmla="*/ 744263 h 1112774"/>
              <a:gd name="connsiteX18" fmla="*/ 60145 w 1112774"/>
              <a:gd name="connsiteY18" fmla="*/ 701592 h 1112774"/>
              <a:gd name="connsiteX19" fmla="*/ 60145 w 1112774"/>
              <a:gd name="connsiteY19" fmla="*/ 411184 h 1112774"/>
              <a:gd name="connsiteX20" fmla="*/ 102816 w 1112774"/>
              <a:gd name="connsiteY20" fmla="*/ 368513 h 1112774"/>
              <a:gd name="connsiteX21" fmla="*/ 102816 w 1112774"/>
              <a:gd name="connsiteY21" fmla="*/ 308166 h 1112774"/>
              <a:gd name="connsiteX22" fmla="*/ 308165 w 1112774"/>
              <a:gd name="connsiteY22" fmla="*/ 102817 h 1112774"/>
              <a:gd name="connsiteX23" fmla="*/ 368512 w 1112774"/>
              <a:gd name="connsiteY23" fmla="*/ 102817 h 1112774"/>
              <a:gd name="connsiteX24" fmla="*/ 411184 w 1112774"/>
              <a:gd name="connsiteY24" fmla="*/ 60145 h 1112774"/>
              <a:gd name="connsiteX25" fmla="*/ 556388 w 1112774"/>
              <a:gd name="connsiteY25" fmla="*/ 0 h 1112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12774" h="1112774">
                <a:moveTo>
                  <a:pt x="556388" y="0"/>
                </a:moveTo>
                <a:cubicBezTo>
                  <a:pt x="608941" y="0"/>
                  <a:pt x="661495" y="20048"/>
                  <a:pt x="701592" y="60145"/>
                </a:cubicBezTo>
                <a:lnTo>
                  <a:pt x="744264" y="102817"/>
                </a:lnTo>
                <a:lnTo>
                  <a:pt x="804609" y="102817"/>
                </a:lnTo>
                <a:cubicBezTo>
                  <a:pt x="918020" y="102817"/>
                  <a:pt x="1009958" y="194755"/>
                  <a:pt x="1009958" y="308166"/>
                </a:cubicBezTo>
                <a:lnTo>
                  <a:pt x="1009958" y="368511"/>
                </a:lnTo>
                <a:lnTo>
                  <a:pt x="1052629" y="411183"/>
                </a:lnTo>
                <a:cubicBezTo>
                  <a:pt x="1132823" y="491376"/>
                  <a:pt x="1132823" y="621396"/>
                  <a:pt x="1052629" y="701590"/>
                </a:cubicBezTo>
                <a:lnTo>
                  <a:pt x="1009958" y="744261"/>
                </a:lnTo>
                <a:lnTo>
                  <a:pt x="1009958" y="804608"/>
                </a:lnTo>
                <a:cubicBezTo>
                  <a:pt x="1009958" y="918019"/>
                  <a:pt x="918020" y="1009957"/>
                  <a:pt x="804609" y="1009957"/>
                </a:cubicBezTo>
                <a:lnTo>
                  <a:pt x="744262" y="1009957"/>
                </a:lnTo>
                <a:lnTo>
                  <a:pt x="701590" y="1052629"/>
                </a:lnTo>
                <a:cubicBezTo>
                  <a:pt x="621396" y="1132823"/>
                  <a:pt x="491376" y="1132823"/>
                  <a:pt x="411183" y="1052629"/>
                </a:cubicBezTo>
                <a:lnTo>
                  <a:pt x="368510" y="1009957"/>
                </a:lnTo>
                <a:lnTo>
                  <a:pt x="308165" y="1009957"/>
                </a:lnTo>
                <a:cubicBezTo>
                  <a:pt x="194754" y="1009957"/>
                  <a:pt x="102816" y="918019"/>
                  <a:pt x="102816" y="804608"/>
                </a:cubicBezTo>
                <a:lnTo>
                  <a:pt x="102816" y="744263"/>
                </a:lnTo>
                <a:lnTo>
                  <a:pt x="60145" y="701592"/>
                </a:lnTo>
                <a:cubicBezTo>
                  <a:pt x="-20049" y="621398"/>
                  <a:pt x="-20049" y="491378"/>
                  <a:pt x="60145" y="411184"/>
                </a:cubicBezTo>
                <a:lnTo>
                  <a:pt x="102816" y="368513"/>
                </a:lnTo>
                <a:lnTo>
                  <a:pt x="102816" y="308166"/>
                </a:lnTo>
                <a:cubicBezTo>
                  <a:pt x="102816" y="194755"/>
                  <a:pt x="194754" y="102817"/>
                  <a:pt x="308165" y="102817"/>
                </a:cubicBezTo>
                <a:lnTo>
                  <a:pt x="368512" y="102817"/>
                </a:lnTo>
                <a:lnTo>
                  <a:pt x="411184" y="60145"/>
                </a:lnTo>
                <a:cubicBezTo>
                  <a:pt x="451281" y="20048"/>
                  <a:pt x="503834" y="0"/>
                  <a:pt x="556388" y="0"/>
                </a:cubicBezTo>
                <a:close/>
              </a:path>
            </a:pathLst>
          </a:custGeom>
          <a:blipFill dpi="0" rotWithShape="1">
            <a:blip r:embed="rId2" cstate="print">
              <a:extLst>
                <a:ext uri="{28A0092B-C50C-407E-A947-70E740481C1C}">
                  <a14:useLocalDpi xmlns:a14="http://schemas.microsoft.com/office/drawing/2010/main" val="0"/>
                </a:ext>
              </a:extLst>
            </a:blip>
            <a:srcRect/>
            <a:stretch>
              <a:fillRect l="-12933" r="-37067"/>
            </a:stretch>
          </a:blipFill>
          <a:ln w="9525">
            <a:gradFill>
              <a:gsLst>
                <a:gs pos="0">
                  <a:schemeClr val="accent1">
                    <a:lumMod val="5000"/>
                    <a:lumOff val="95000"/>
                  </a:schemeClr>
                </a:gs>
                <a:gs pos="100000">
                  <a:schemeClr val="accent2"/>
                </a:gs>
              </a:gsLst>
            </a:gradFill>
            <a:round/>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fontAlgn="auto">
              <a:spcBef>
                <a:spcPts val="0"/>
              </a:spcBef>
              <a:spcAft>
                <a:spcPts val="0"/>
              </a:spcAft>
            </a:pPr>
            <a:endParaRPr lang="zh-CN" altLang="en-US">
              <a:solidFill>
                <a:srgbClr val="FFFFFF"/>
              </a:solidFill>
            </a:endParaRPr>
          </a:p>
        </p:txBody>
      </p:sp>
      <p:sp>
        <p:nvSpPr>
          <p:cNvPr id="38" name="任意多边形: 形状 37"/>
          <p:cNvSpPr/>
          <p:nvPr/>
        </p:nvSpPr>
        <p:spPr bwMode="auto">
          <a:xfrm>
            <a:off x="7189171" y="1903780"/>
            <a:ext cx="1112774" cy="1112774"/>
          </a:xfrm>
          <a:custGeom>
            <a:avLst/>
            <a:gdLst>
              <a:gd name="connsiteX0" fmla="*/ 556388 w 1112774"/>
              <a:gd name="connsiteY0" fmla="*/ 0 h 1112774"/>
              <a:gd name="connsiteX1" fmla="*/ 701592 w 1112774"/>
              <a:gd name="connsiteY1" fmla="*/ 60145 h 1112774"/>
              <a:gd name="connsiteX2" fmla="*/ 744264 w 1112774"/>
              <a:gd name="connsiteY2" fmla="*/ 102817 h 1112774"/>
              <a:gd name="connsiteX3" fmla="*/ 804609 w 1112774"/>
              <a:gd name="connsiteY3" fmla="*/ 102817 h 1112774"/>
              <a:gd name="connsiteX4" fmla="*/ 1009958 w 1112774"/>
              <a:gd name="connsiteY4" fmla="*/ 308166 h 1112774"/>
              <a:gd name="connsiteX5" fmla="*/ 1009958 w 1112774"/>
              <a:gd name="connsiteY5" fmla="*/ 368511 h 1112774"/>
              <a:gd name="connsiteX6" fmla="*/ 1052629 w 1112774"/>
              <a:gd name="connsiteY6" fmla="*/ 411183 h 1112774"/>
              <a:gd name="connsiteX7" fmla="*/ 1052629 w 1112774"/>
              <a:gd name="connsiteY7" fmla="*/ 701590 h 1112774"/>
              <a:gd name="connsiteX8" fmla="*/ 1009958 w 1112774"/>
              <a:gd name="connsiteY8" fmla="*/ 744261 h 1112774"/>
              <a:gd name="connsiteX9" fmla="*/ 1009958 w 1112774"/>
              <a:gd name="connsiteY9" fmla="*/ 804608 h 1112774"/>
              <a:gd name="connsiteX10" fmla="*/ 804609 w 1112774"/>
              <a:gd name="connsiteY10" fmla="*/ 1009957 h 1112774"/>
              <a:gd name="connsiteX11" fmla="*/ 744262 w 1112774"/>
              <a:gd name="connsiteY11" fmla="*/ 1009957 h 1112774"/>
              <a:gd name="connsiteX12" fmla="*/ 701590 w 1112774"/>
              <a:gd name="connsiteY12" fmla="*/ 1052629 h 1112774"/>
              <a:gd name="connsiteX13" fmla="*/ 411183 w 1112774"/>
              <a:gd name="connsiteY13" fmla="*/ 1052629 h 1112774"/>
              <a:gd name="connsiteX14" fmla="*/ 368511 w 1112774"/>
              <a:gd name="connsiteY14" fmla="*/ 1009957 h 1112774"/>
              <a:gd name="connsiteX15" fmla="*/ 308165 w 1112774"/>
              <a:gd name="connsiteY15" fmla="*/ 1009957 h 1112774"/>
              <a:gd name="connsiteX16" fmla="*/ 102816 w 1112774"/>
              <a:gd name="connsiteY16" fmla="*/ 804608 h 1112774"/>
              <a:gd name="connsiteX17" fmla="*/ 102816 w 1112774"/>
              <a:gd name="connsiteY17" fmla="*/ 744263 h 1112774"/>
              <a:gd name="connsiteX18" fmla="*/ 60145 w 1112774"/>
              <a:gd name="connsiteY18" fmla="*/ 701592 h 1112774"/>
              <a:gd name="connsiteX19" fmla="*/ 60145 w 1112774"/>
              <a:gd name="connsiteY19" fmla="*/ 411184 h 1112774"/>
              <a:gd name="connsiteX20" fmla="*/ 102816 w 1112774"/>
              <a:gd name="connsiteY20" fmla="*/ 368513 h 1112774"/>
              <a:gd name="connsiteX21" fmla="*/ 102816 w 1112774"/>
              <a:gd name="connsiteY21" fmla="*/ 308166 h 1112774"/>
              <a:gd name="connsiteX22" fmla="*/ 308165 w 1112774"/>
              <a:gd name="connsiteY22" fmla="*/ 102817 h 1112774"/>
              <a:gd name="connsiteX23" fmla="*/ 368512 w 1112774"/>
              <a:gd name="connsiteY23" fmla="*/ 102817 h 1112774"/>
              <a:gd name="connsiteX24" fmla="*/ 411184 w 1112774"/>
              <a:gd name="connsiteY24" fmla="*/ 60145 h 1112774"/>
              <a:gd name="connsiteX25" fmla="*/ 556388 w 1112774"/>
              <a:gd name="connsiteY25" fmla="*/ 0 h 1112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12774" h="1112774">
                <a:moveTo>
                  <a:pt x="556388" y="0"/>
                </a:moveTo>
                <a:cubicBezTo>
                  <a:pt x="608941" y="0"/>
                  <a:pt x="661495" y="20048"/>
                  <a:pt x="701592" y="60145"/>
                </a:cubicBezTo>
                <a:lnTo>
                  <a:pt x="744264" y="102817"/>
                </a:lnTo>
                <a:lnTo>
                  <a:pt x="804609" y="102817"/>
                </a:lnTo>
                <a:cubicBezTo>
                  <a:pt x="918020" y="102817"/>
                  <a:pt x="1009958" y="194755"/>
                  <a:pt x="1009958" y="308166"/>
                </a:cubicBezTo>
                <a:lnTo>
                  <a:pt x="1009958" y="368511"/>
                </a:lnTo>
                <a:lnTo>
                  <a:pt x="1052629" y="411183"/>
                </a:lnTo>
                <a:cubicBezTo>
                  <a:pt x="1132823" y="491376"/>
                  <a:pt x="1132823" y="621396"/>
                  <a:pt x="1052629" y="701590"/>
                </a:cubicBezTo>
                <a:lnTo>
                  <a:pt x="1009958" y="744261"/>
                </a:lnTo>
                <a:lnTo>
                  <a:pt x="1009958" y="804608"/>
                </a:lnTo>
                <a:cubicBezTo>
                  <a:pt x="1009958" y="918019"/>
                  <a:pt x="918020" y="1009957"/>
                  <a:pt x="804609" y="1009957"/>
                </a:cubicBezTo>
                <a:lnTo>
                  <a:pt x="744262" y="1009957"/>
                </a:lnTo>
                <a:lnTo>
                  <a:pt x="701590" y="1052629"/>
                </a:lnTo>
                <a:cubicBezTo>
                  <a:pt x="621397" y="1132823"/>
                  <a:pt x="491377" y="1132823"/>
                  <a:pt x="411183" y="1052629"/>
                </a:cubicBezTo>
                <a:lnTo>
                  <a:pt x="368511" y="1009957"/>
                </a:lnTo>
                <a:lnTo>
                  <a:pt x="308165" y="1009957"/>
                </a:lnTo>
                <a:cubicBezTo>
                  <a:pt x="194754" y="1009957"/>
                  <a:pt x="102816" y="918019"/>
                  <a:pt x="102816" y="804608"/>
                </a:cubicBezTo>
                <a:lnTo>
                  <a:pt x="102816" y="744263"/>
                </a:lnTo>
                <a:lnTo>
                  <a:pt x="60145" y="701592"/>
                </a:lnTo>
                <a:cubicBezTo>
                  <a:pt x="-20049" y="621398"/>
                  <a:pt x="-20049" y="491378"/>
                  <a:pt x="60145" y="411184"/>
                </a:cubicBezTo>
                <a:lnTo>
                  <a:pt x="102816" y="368513"/>
                </a:lnTo>
                <a:lnTo>
                  <a:pt x="102816" y="308166"/>
                </a:lnTo>
                <a:cubicBezTo>
                  <a:pt x="102816" y="194755"/>
                  <a:pt x="194754" y="102817"/>
                  <a:pt x="308165" y="102817"/>
                </a:cubicBezTo>
                <a:lnTo>
                  <a:pt x="368512" y="102817"/>
                </a:lnTo>
                <a:lnTo>
                  <a:pt x="411184" y="60145"/>
                </a:lnTo>
                <a:cubicBezTo>
                  <a:pt x="451281" y="20048"/>
                  <a:pt x="503834" y="0"/>
                  <a:pt x="556388" y="0"/>
                </a:cubicBezTo>
                <a:close/>
              </a:path>
            </a:pathLst>
          </a:custGeom>
          <a:blipFill dpi="0" rotWithShape="1">
            <a:blip r:embed="rId2" cstate="print">
              <a:extLst>
                <a:ext uri="{28A0092B-C50C-407E-A947-70E740481C1C}">
                  <a14:useLocalDpi xmlns:a14="http://schemas.microsoft.com/office/drawing/2010/main" val="0"/>
                </a:ext>
              </a:extLst>
            </a:blip>
            <a:srcRect/>
            <a:stretch>
              <a:fillRect l="-12933" r="-37067"/>
            </a:stretch>
          </a:blipFill>
          <a:ln w="12700">
            <a:gradFill>
              <a:gsLst>
                <a:gs pos="0">
                  <a:schemeClr val="accent1">
                    <a:lumMod val="5000"/>
                    <a:lumOff val="95000"/>
                  </a:schemeClr>
                </a:gs>
                <a:gs pos="100000">
                  <a:schemeClr val="accent2"/>
                </a:gs>
              </a:gsLst>
            </a:grad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fontAlgn="auto">
              <a:spcBef>
                <a:spcPts val="0"/>
              </a:spcBef>
              <a:spcAft>
                <a:spcPts val="0"/>
              </a:spcAft>
            </a:pPr>
            <a:endParaRPr lang="zh-CN" altLang="en-US">
              <a:solidFill>
                <a:srgbClr val="FFFFFF"/>
              </a:solidFill>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H" val="20170517211312"/>
  <p:tag name="MH_LIBRARY" val="GRAPHIC"/>
  <p:tag name="MH_TYPE" val="SubTitle"/>
  <p:tag name="MH_ORDER" val="1"/>
</p:tagLst>
</file>

<file path=ppt/tags/tag2.xml><?xml version="1.0" encoding="utf-8"?>
<p:tagLst xmlns:a="http://schemas.openxmlformats.org/drawingml/2006/main" xmlns:r="http://schemas.openxmlformats.org/officeDocument/2006/relationships" xmlns:p="http://schemas.openxmlformats.org/presentationml/2006/main">
  <p:tag name="MH" val="20170517211312"/>
  <p:tag name="MH_LIBRARY" val="GRAPHIC"/>
  <p:tag name="MH_TYPE" val="SubTitle"/>
  <p:tag name="MH_ORDER" val="1"/>
</p:tagLst>
</file>

<file path=ppt/tags/tag3.xml><?xml version="1.0" encoding="utf-8"?>
<p:tagLst xmlns:a="http://schemas.openxmlformats.org/drawingml/2006/main" xmlns:r="http://schemas.openxmlformats.org/officeDocument/2006/relationships" xmlns:p="http://schemas.openxmlformats.org/presentationml/2006/main">
  <p:tag name="MH" val="20170517211312"/>
  <p:tag name="MH_LIBRARY" val="GRAPHIC"/>
  <p:tag name="MH_TYPE" val="SubTitle"/>
  <p:tag name="MH_ORDER" val="1"/>
</p:tagLst>
</file>

<file path=ppt/tags/tag4.xml><?xml version="1.0" encoding="utf-8"?>
<p:tagLst xmlns:a="http://schemas.openxmlformats.org/drawingml/2006/main" xmlns:r="http://schemas.openxmlformats.org/officeDocument/2006/relationships" xmlns:p="http://schemas.openxmlformats.org/presentationml/2006/main">
  <p:tag name="MH" val="20170517211312"/>
  <p:tag name="MH_LIBRARY" val="GRAPHIC"/>
  <p:tag name="MH_TYPE" val="SubTitle"/>
  <p:tag name="MH_ORDER" val="1"/>
</p:tagLst>
</file>

<file path=ppt/theme/theme1.xml><?xml version="1.0" encoding="utf-8"?>
<a:theme xmlns:a="http://schemas.openxmlformats.org/drawingml/2006/main" name="自定义设计方案">
  <a:themeElements>
    <a:clrScheme name="自定义 177">
      <a:dk1>
        <a:srgbClr val="FFFFFF"/>
      </a:dk1>
      <a:lt1>
        <a:srgbClr val="000000"/>
      </a:lt1>
      <a:dk2>
        <a:srgbClr val="44546A"/>
      </a:dk2>
      <a:lt2>
        <a:srgbClr val="E7E6E6"/>
      </a:lt2>
      <a:accent1>
        <a:srgbClr val="FFFFFF"/>
      </a:accent1>
      <a:accent2>
        <a:srgbClr val="ED7D31"/>
      </a:accent2>
      <a:accent3>
        <a:srgbClr val="954F72"/>
      </a:accent3>
      <a:accent4>
        <a:srgbClr val="5B9BD5"/>
      </a:accent4>
      <a:accent5>
        <a:srgbClr val="5B9BD5"/>
      </a:accent5>
      <a:accent6>
        <a:srgbClr val="70AD47"/>
      </a:accent6>
      <a:hlink>
        <a:srgbClr val="0563C1"/>
      </a:hlink>
      <a:folHlink>
        <a:srgbClr val="954F72"/>
      </a:folHlink>
    </a:clrScheme>
    <a:fontScheme name="自定义 64">
      <a:majorFont>
        <a:latin typeface="Cambria"/>
        <a:ea typeface="华文行楷"/>
        <a:cs typeface=""/>
      </a:majorFont>
      <a:minorFont>
        <a:latin typeface="Calibri"/>
        <a:ea typeface="幼圆"/>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1512</Words>
  <Application>Microsoft Office PowerPoint</Application>
  <PresentationFormat>全屏显示(16:9)</PresentationFormat>
  <Paragraphs>156</Paragraphs>
  <Slides>23</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23</vt:i4>
      </vt:variant>
    </vt:vector>
  </HeadingPairs>
  <TitlesOfParts>
    <vt:vector size="30" baseType="lpstr">
      <vt:lpstr>华文行楷</vt:lpstr>
      <vt:lpstr>微软雅黑</vt:lpstr>
      <vt:lpstr>幼圆</vt:lpstr>
      <vt:lpstr>Arial</vt:lpstr>
      <vt:lpstr>Calibri</vt:lpstr>
      <vt:lpstr>Cambria</vt:lpstr>
      <vt:lpstr>自定义设计方案</vt:lpstr>
      <vt:lpstr>PowerPoint 演示文稿</vt:lpstr>
      <vt:lpstr>CONTENTS</vt:lpstr>
      <vt:lpstr>CHAPTER</vt:lpstr>
      <vt:lpstr>请在这里输入您的标题</vt:lpstr>
      <vt:lpstr>请在这里输入您的标题</vt:lpstr>
      <vt:lpstr>请在这里输入您的标题</vt:lpstr>
      <vt:lpstr>请在这里输入您的标题</vt:lpstr>
      <vt:lpstr>PowerPoint 演示文稿</vt:lpstr>
      <vt:lpstr>请在这里输入您的标题</vt:lpstr>
      <vt:lpstr>请在这里输入您的标题</vt:lpstr>
      <vt:lpstr>PowerPoint 演示文稿</vt:lpstr>
      <vt:lpstr>请在这里输入您的标题</vt:lpstr>
      <vt:lpstr>请在这里输入您的标题</vt:lpstr>
      <vt:lpstr>请在这里输入您的标题</vt:lpstr>
      <vt:lpstr>请在这里输入您的标题</vt:lpstr>
      <vt:lpstr>PowerPoint 演示文稿</vt:lpstr>
      <vt:lpstr>PowerPoint 演示文稿</vt:lpstr>
      <vt:lpstr>请在这里输入您的标题</vt:lpstr>
      <vt:lpstr>请在这里输入您的标题</vt:lpstr>
      <vt:lpstr>请在这里输入您的标题</vt:lpstr>
      <vt:lpstr>请在这里输入您的标题</vt:lpstr>
      <vt:lpstr>请在这里输入您的标题</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请在这里输入您的标题</dc:title>
  <dc:creator/>
  <cp:lastModifiedBy>天 下</cp:lastModifiedBy>
  <cp:revision>1301</cp:revision>
  <dcterms:created xsi:type="dcterms:W3CDTF">2017-02-17T23:41:00Z</dcterms:created>
  <dcterms:modified xsi:type="dcterms:W3CDTF">2021-01-06T09:00:50Z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