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80" r:id="rId3"/>
    <p:sldId id="381" r:id="rId4"/>
    <p:sldId id="387" r:id="rId5"/>
    <p:sldId id="388" r:id="rId6"/>
    <p:sldId id="382" r:id="rId7"/>
    <p:sldId id="383" r:id="rId8"/>
    <p:sldId id="359" r:id="rId9"/>
    <p:sldId id="384" r:id="rId10"/>
    <p:sldId id="389" r:id="rId11"/>
    <p:sldId id="390" r:id="rId12"/>
    <p:sldId id="385" r:id="rId13"/>
    <p:sldId id="386" r:id="rId14"/>
    <p:sldId id="370" r:id="rId15"/>
    <p:sldId id="364" r:id="rId16"/>
    <p:sldId id="353" r:id="rId17"/>
    <p:sldId id="368" r:id="rId18"/>
    <p:sldId id="268" r:id="rId19"/>
  </p:sldIdLst>
  <p:sldSz cx="9144000" cy="5143500" type="screen16x9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121" y="1279287"/>
            <a:ext cx="6139503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96850" y="0"/>
            <a:ext cx="1236663" cy="696913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7651" name="备注占位符 2"/>
          <p:cNvSpPr>
            <a:spLocks noGrp="1" noRot="1" noChangeAspect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20"/>
            <a:ext cx="6858000" cy="17910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92"/>
            <a:ext cx="7886700" cy="435964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00"/>
            <a:ext cx="8229600" cy="85735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C0730E2-B3C3-4027-B9D9-C71A750A750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2021/1/6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  <a:t>‹#›</a:t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28"/>
            <a:ext cx="7886700" cy="213992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700"/>
            <a:ext cx="7886700" cy="11253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458"/>
            <a:ext cx="3886200" cy="32640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458"/>
            <a:ext cx="3886200" cy="32640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4062"/>
            <a:ext cx="3655181" cy="61804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8035" indent="0">
              <a:buNone/>
              <a:defRPr sz="1350"/>
            </a:lvl7pPr>
            <a:lvl8pPr marL="2400935" indent="0">
              <a:buNone/>
              <a:defRPr sz="1350"/>
            </a:lvl8pPr>
            <a:lvl9pPr marL="2743835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384"/>
            <a:ext cx="3655181" cy="26436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4062"/>
            <a:ext cx="3673182" cy="61804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8035" indent="0">
              <a:buNone/>
              <a:defRPr sz="1350"/>
            </a:lvl7pPr>
            <a:lvl8pPr marL="2400935" indent="0">
              <a:buNone/>
              <a:defRPr sz="1350"/>
            </a:lvl8pPr>
            <a:lvl9pPr marL="2743835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384"/>
            <a:ext cx="3673182" cy="26436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3124012" cy="12003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61"/>
            <a:ext cx="4629150" cy="405359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3124012" cy="28591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8035" indent="0">
              <a:buNone/>
              <a:defRPr sz="1050"/>
            </a:lvl7pPr>
            <a:lvl8pPr marL="2400935" indent="0">
              <a:buNone/>
              <a:defRPr sz="1050"/>
            </a:lvl8pPr>
            <a:lvl9pPr marL="2743835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92"/>
            <a:ext cx="1971675" cy="435964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92"/>
            <a:ext cx="5800725" cy="435964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458"/>
            <a:ext cx="7886700" cy="326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8097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8097"/>
            <a:ext cx="30861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8097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H:\图库3\dt\卡通背景\22d.jpg22d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-8890" y="-90170"/>
            <a:ext cx="9192260" cy="52654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0815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H:\图库3\dt\卡通背景\22d.jpg22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8890" y="-90170"/>
            <a:ext cx="9192260" cy="5265420"/>
          </a:xfrm>
          <a:prstGeom prst="rect">
            <a:avLst/>
          </a:prstGeom>
        </p:spPr>
      </p:pic>
      <p:pic>
        <p:nvPicPr>
          <p:cNvPr id="3" name="图片 2" descr="90sheji_linggan_133752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905" y="1388110"/>
            <a:ext cx="6099175" cy="4471670"/>
          </a:xfrm>
          <a:prstGeom prst="rect">
            <a:avLst/>
          </a:prstGeom>
        </p:spPr>
      </p:pic>
      <p:pic>
        <p:nvPicPr>
          <p:cNvPr id="4" name="图片 3" descr="90sheji_linggan_133860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3055" y="-1859280"/>
            <a:ext cx="6409690" cy="6409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17593" y="330966"/>
            <a:ext cx="6621346" cy="3274961"/>
            <a:chOff x="2908" y="2047"/>
            <a:chExt cx="7948" cy="3931"/>
          </a:xfrm>
        </p:grpSpPr>
        <p:sp>
          <p:nvSpPr>
            <p:cNvPr id="22533" name="任意多边形 5"/>
            <p:cNvSpPr/>
            <p:nvPr/>
          </p:nvSpPr>
          <p:spPr>
            <a:xfrm>
              <a:off x="3888" y="2837"/>
              <a:ext cx="2796" cy="2798"/>
            </a:xfrm>
            <a:custGeom>
              <a:avLst/>
              <a:gdLst/>
              <a:ahLst/>
              <a:cxnLst>
                <a:cxn ang="0">
                  <a:pos x="0" y="1184275"/>
                </a:cxn>
                <a:cxn ang="0">
                  <a:pos x="1183482" y="0"/>
                </a:cxn>
                <a:cxn ang="0">
                  <a:pos x="2366963" y="1184275"/>
                </a:cxn>
                <a:cxn ang="0">
                  <a:pos x="1183482" y="2368551"/>
                </a:cxn>
                <a:cxn ang="0">
                  <a:pos x="0" y="1184275"/>
                </a:cxn>
              </a:cxnLst>
              <a:rect l="0" t="0" r="0" b="0"/>
              <a:pathLst>
                <a:path w="3155998" h="3156353">
                  <a:moveTo>
                    <a:pt x="0" y="1578177"/>
                  </a:moveTo>
                  <a:cubicBezTo>
                    <a:pt x="0" y="706574"/>
                    <a:pt x="706494" y="0"/>
                    <a:pt x="1577999" y="0"/>
                  </a:cubicBezTo>
                  <a:cubicBezTo>
                    <a:pt x="2449504" y="0"/>
                    <a:pt x="3155998" y="706574"/>
                    <a:pt x="3155998" y="1578177"/>
                  </a:cubicBezTo>
                  <a:cubicBezTo>
                    <a:pt x="3155998" y="2449780"/>
                    <a:pt x="2449504" y="3156354"/>
                    <a:pt x="1577999" y="3156354"/>
                  </a:cubicBezTo>
                  <a:cubicBezTo>
                    <a:pt x="706494" y="3156354"/>
                    <a:pt x="0" y="2449780"/>
                    <a:pt x="0" y="1578177"/>
                  </a:cubicBezTo>
                  <a:close/>
                </a:path>
              </a:pathLst>
            </a:custGeom>
            <a:solidFill>
              <a:srgbClr val="44546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22534" name="椭圆 6"/>
            <p:cNvSpPr/>
            <p:nvPr/>
          </p:nvSpPr>
          <p:spPr>
            <a:xfrm>
              <a:off x="5484" y="2710"/>
              <a:ext cx="311" cy="311"/>
            </a:xfrm>
            <a:prstGeom prst="ellipse">
              <a:avLst/>
            </a:prstGeom>
            <a:solidFill>
              <a:srgbClr val="FDFDFD"/>
            </a:solidFill>
            <a:ln w="12700" cap="flat" cmpd="sng">
              <a:solidFill>
                <a:srgbClr val="44546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lvl="0" eaLnBrk="1" hangingPunct="1"/>
              <a:endPara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2535" name="椭圆 9"/>
            <p:cNvSpPr/>
            <p:nvPr/>
          </p:nvSpPr>
          <p:spPr>
            <a:xfrm>
              <a:off x="4749" y="5427"/>
              <a:ext cx="225" cy="225"/>
            </a:xfrm>
            <a:prstGeom prst="ellipse">
              <a:avLst/>
            </a:prstGeom>
            <a:solidFill>
              <a:srgbClr val="FDFDFD"/>
            </a:solidFill>
            <a:ln w="12700" cap="flat" cmpd="sng">
              <a:solidFill>
                <a:srgbClr val="44546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lvl="0" eaLnBrk="1" hangingPunct="1"/>
              <a:endPara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2536" name="椭圆 10"/>
            <p:cNvSpPr/>
            <p:nvPr/>
          </p:nvSpPr>
          <p:spPr>
            <a:xfrm>
              <a:off x="6864" y="3974"/>
              <a:ext cx="227" cy="225"/>
            </a:xfrm>
            <a:prstGeom prst="ellipse">
              <a:avLst/>
            </a:prstGeom>
            <a:solidFill>
              <a:srgbClr val="FDFDFD"/>
            </a:solidFill>
            <a:ln w="12700" cap="flat" cmpd="sng">
              <a:solidFill>
                <a:srgbClr val="44546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lvl="0" eaLnBrk="1" hangingPunct="1"/>
              <a:endPara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2537" name="椭圆 11"/>
            <p:cNvSpPr/>
            <p:nvPr/>
          </p:nvSpPr>
          <p:spPr>
            <a:xfrm>
              <a:off x="5788" y="5667"/>
              <a:ext cx="311" cy="311"/>
            </a:xfrm>
            <a:prstGeom prst="ellipse">
              <a:avLst/>
            </a:prstGeom>
            <a:solidFill>
              <a:srgbClr val="FDFDFD"/>
            </a:solidFill>
            <a:ln w="12700" cap="flat" cmpd="sng">
              <a:solidFill>
                <a:srgbClr val="44546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lvl="0" eaLnBrk="1" hangingPunct="1"/>
              <a:endPara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2538" name="椭圆 12"/>
            <p:cNvSpPr/>
            <p:nvPr/>
          </p:nvSpPr>
          <p:spPr>
            <a:xfrm>
              <a:off x="4811" y="3152"/>
              <a:ext cx="227" cy="225"/>
            </a:xfrm>
            <a:prstGeom prst="ellipse">
              <a:avLst/>
            </a:prstGeom>
            <a:solidFill>
              <a:srgbClr val="FDFDFD"/>
            </a:solidFill>
            <a:ln w="12700" cap="flat" cmpd="sng">
              <a:solidFill>
                <a:srgbClr val="44546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lvl="0" eaLnBrk="1" hangingPunct="1"/>
              <a:endPara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2539" name="椭圆 13"/>
            <p:cNvSpPr/>
            <p:nvPr/>
          </p:nvSpPr>
          <p:spPr>
            <a:xfrm>
              <a:off x="4102" y="4442"/>
              <a:ext cx="225" cy="225"/>
            </a:xfrm>
            <a:prstGeom prst="ellipse">
              <a:avLst/>
            </a:prstGeom>
            <a:solidFill>
              <a:srgbClr val="FDFDFD"/>
            </a:solidFill>
            <a:ln w="12700" cap="flat" cmpd="sng">
              <a:solidFill>
                <a:srgbClr val="44546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lvl="0" eaLnBrk="1" hangingPunct="1"/>
              <a:endPara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2540" name="任意多边形 14"/>
            <p:cNvSpPr/>
            <p:nvPr/>
          </p:nvSpPr>
          <p:spPr>
            <a:xfrm>
              <a:off x="3014" y="3344"/>
              <a:ext cx="1136" cy="1136"/>
            </a:xfrm>
            <a:custGeom>
              <a:avLst/>
              <a:gdLst>
                <a:gd name="txL" fmla="*/ 0 w 1283115"/>
                <a:gd name="txT" fmla="*/ 0 h 1282821"/>
                <a:gd name="txR" fmla="*/ 1283115 w 1283115"/>
                <a:gd name="txB" fmla="*/ 1282821 h 1282821"/>
              </a:gdLst>
              <a:ahLst/>
              <a:cxnLst>
                <a:cxn ang="0">
                  <a:pos x="0" y="360759"/>
                </a:cxn>
                <a:cxn ang="0">
                  <a:pos x="360759" y="0"/>
                </a:cxn>
                <a:cxn ang="0">
                  <a:pos x="721519" y="360759"/>
                </a:cxn>
                <a:cxn ang="0">
                  <a:pos x="360759" y="721520"/>
                </a:cxn>
                <a:cxn ang="0">
                  <a:pos x="0" y="360759"/>
                </a:cxn>
              </a:cxnLst>
              <a:rect l="txL" t="txT" r="txR" b="txB"/>
              <a:pathLst>
                <a:path w="1283115" h="1282821">
                  <a:moveTo>
                    <a:pt x="0" y="641411"/>
                  </a:moveTo>
                  <a:cubicBezTo>
                    <a:pt x="0" y="287169"/>
                    <a:pt x="287235" y="0"/>
                    <a:pt x="641558" y="0"/>
                  </a:cubicBezTo>
                  <a:cubicBezTo>
                    <a:pt x="995881" y="0"/>
                    <a:pt x="1283116" y="287169"/>
                    <a:pt x="1283116" y="641411"/>
                  </a:cubicBezTo>
                  <a:cubicBezTo>
                    <a:pt x="1283116" y="995653"/>
                    <a:pt x="995881" y="1282822"/>
                    <a:pt x="641558" y="1282822"/>
                  </a:cubicBezTo>
                  <a:cubicBezTo>
                    <a:pt x="287235" y="1282822"/>
                    <a:pt x="0" y="995653"/>
                    <a:pt x="0" y="641411"/>
                  </a:cubicBezTo>
                  <a:close/>
                </a:path>
              </a:pathLst>
            </a:custGeom>
            <a:solidFill>
              <a:srgbClr val="5D9CE3"/>
            </a:solidFill>
            <a:ln w="9525">
              <a:noFill/>
            </a:ln>
          </p:spPr>
          <p:txBody>
            <a:bodyPr lIns="157152" tIns="157128" rIns="157152" bIns="157128" anchor="ctr"/>
            <a:lstStyle/>
            <a:p>
              <a:pPr lvl="0" algn="ctr" defTabSz="800100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160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f</a:t>
              </a:r>
            </a:p>
          </p:txBody>
        </p:sp>
        <p:sp>
          <p:nvSpPr>
            <p:cNvPr id="22541" name="椭圆 15"/>
            <p:cNvSpPr/>
            <p:nvPr/>
          </p:nvSpPr>
          <p:spPr>
            <a:xfrm>
              <a:off x="5171" y="3162"/>
              <a:ext cx="309" cy="311"/>
            </a:xfrm>
            <a:prstGeom prst="ellipse">
              <a:avLst/>
            </a:prstGeom>
            <a:solidFill>
              <a:srgbClr val="FDFDFD"/>
            </a:solidFill>
            <a:ln w="12700" cap="flat" cmpd="sng">
              <a:solidFill>
                <a:srgbClr val="44546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lvl="0" eaLnBrk="1" hangingPunct="1"/>
              <a:endPara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2542" name="椭圆 16"/>
            <p:cNvSpPr/>
            <p:nvPr/>
          </p:nvSpPr>
          <p:spPr>
            <a:xfrm>
              <a:off x="3121" y="4812"/>
              <a:ext cx="563" cy="563"/>
            </a:xfrm>
            <a:prstGeom prst="ellipse">
              <a:avLst/>
            </a:prstGeom>
            <a:solidFill>
              <a:srgbClr val="FDFDFD"/>
            </a:solidFill>
            <a:ln w="12700" cap="flat" cmpd="sng">
              <a:solidFill>
                <a:srgbClr val="44546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lvl="0" eaLnBrk="1" hangingPunct="1"/>
              <a:endPara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2543" name="任意多边形 17"/>
            <p:cNvSpPr/>
            <p:nvPr/>
          </p:nvSpPr>
          <p:spPr>
            <a:xfrm>
              <a:off x="6973" y="2807"/>
              <a:ext cx="1136" cy="1136"/>
            </a:xfrm>
            <a:custGeom>
              <a:avLst/>
              <a:gdLst/>
              <a:ahLst/>
              <a:cxnLst>
                <a:cxn ang="0">
                  <a:pos x="0" y="481013"/>
                </a:cxn>
                <a:cxn ang="0">
                  <a:pos x="481013" y="0"/>
                </a:cxn>
                <a:cxn ang="0">
                  <a:pos x="962026" y="481013"/>
                </a:cxn>
                <a:cxn ang="0">
                  <a:pos x="481013" y="962026"/>
                </a:cxn>
                <a:cxn ang="0">
                  <a:pos x="0" y="481013"/>
                </a:cxn>
              </a:cxnLst>
              <a:rect l="0" t="0" r="0" b="0"/>
              <a:pathLst>
                <a:path w="1283115" h="1282821">
                  <a:moveTo>
                    <a:pt x="0" y="641411"/>
                  </a:moveTo>
                  <a:cubicBezTo>
                    <a:pt x="0" y="287169"/>
                    <a:pt x="287235" y="0"/>
                    <a:pt x="641558" y="0"/>
                  </a:cubicBezTo>
                  <a:cubicBezTo>
                    <a:pt x="995881" y="0"/>
                    <a:pt x="1283116" y="287169"/>
                    <a:pt x="1283116" y="641411"/>
                  </a:cubicBezTo>
                  <a:cubicBezTo>
                    <a:pt x="1283116" y="995653"/>
                    <a:pt x="995881" y="1282822"/>
                    <a:pt x="641558" y="1282822"/>
                  </a:cubicBezTo>
                  <a:cubicBezTo>
                    <a:pt x="287235" y="1282822"/>
                    <a:pt x="0" y="995653"/>
                    <a:pt x="0" y="641411"/>
                  </a:cubicBezTo>
                  <a:close/>
                </a:path>
              </a:pathLst>
            </a:custGeom>
            <a:solidFill>
              <a:srgbClr val="F5C3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22544" name="椭圆 18"/>
            <p:cNvSpPr/>
            <p:nvPr/>
          </p:nvSpPr>
          <p:spPr>
            <a:xfrm>
              <a:off x="6465" y="3593"/>
              <a:ext cx="311" cy="311"/>
            </a:xfrm>
            <a:prstGeom prst="ellipse">
              <a:avLst/>
            </a:prstGeom>
            <a:solidFill>
              <a:srgbClr val="FDFDFD"/>
            </a:solidFill>
            <a:ln w="12700" cap="flat" cmpd="sng">
              <a:solidFill>
                <a:srgbClr val="44546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lvl="0" eaLnBrk="1" hangingPunct="1"/>
              <a:endPara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2545" name="椭圆 19"/>
            <p:cNvSpPr/>
            <p:nvPr/>
          </p:nvSpPr>
          <p:spPr>
            <a:xfrm>
              <a:off x="2908" y="5481"/>
              <a:ext cx="227" cy="225"/>
            </a:xfrm>
            <a:prstGeom prst="ellipse">
              <a:avLst/>
            </a:prstGeom>
            <a:solidFill>
              <a:srgbClr val="FDFDFD"/>
            </a:solidFill>
            <a:ln w="12700" cap="flat" cmpd="sng">
              <a:solidFill>
                <a:srgbClr val="44546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lvl="0" eaLnBrk="1" hangingPunct="1"/>
              <a:endPara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2546" name="椭圆 20"/>
            <p:cNvSpPr/>
            <p:nvPr/>
          </p:nvSpPr>
          <p:spPr>
            <a:xfrm>
              <a:off x="5154" y="5161"/>
              <a:ext cx="225" cy="225"/>
            </a:xfrm>
            <a:prstGeom prst="ellipse">
              <a:avLst/>
            </a:prstGeom>
            <a:solidFill>
              <a:srgbClr val="FDFDFD"/>
            </a:solidFill>
            <a:ln w="12700" cap="flat" cmpd="sng">
              <a:solidFill>
                <a:srgbClr val="44546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lvl="0" eaLnBrk="1" hangingPunct="1"/>
              <a:endPara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2547" name="任意多边形 21"/>
            <p:cNvSpPr/>
            <p:nvPr/>
          </p:nvSpPr>
          <p:spPr>
            <a:xfrm>
              <a:off x="6142" y="4742"/>
              <a:ext cx="641" cy="645"/>
            </a:xfrm>
            <a:custGeom>
              <a:avLst/>
              <a:gdLst/>
              <a:ahLst/>
              <a:cxnLst>
                <a:cxn ang="0">
                  <a:pos x="0" y="273050"/>
                </a:cxn>
                <a:cxn ang="0">
                  <a:pos x="271463" y="0"/>
                </a:cxn>
                <a:cxn ang="0">
                  <a:pos x="542926" y="273050"/>
                </a:cxn>
                <a:cxn ang="0">
                  <a:pos x="271463" y="546101"/>
                </a:cxn>
                <a:cxn ang="0">
                  <a:pos x="0" y="273050"/>
                </a:cxn>
              </a:cxnLst>
              <a:rect l="0" t="0" r="0" b="0"/>
              <a:pathLst>
                <a:path w="724293" h="728309">
                  <a:moveTo>
                    <a:pt x="0" y="364155"/>
                  </a:moveTo>
                  <a:cubicBezTo>
                    <a:pt x="0" y="163038"/>
                    <a:pt x="162139" y="0"/>
                    <a:pt x="362147" y="0"/>
                  </a:cubicBezTo>
                  <a:cubicBezTo>
                    <a:pt x="562155" y="0"/>
                    <a:pt x="724294" y="163038"/>
                    <a:pt x="724294" y="364155"/>
                  </a:cubicBezTo>
                  <a:cubicBezTo>
                    <a:pt x="724294" y="565272"/>
                    <a:pt x="562155" y="728310"/>
                    <a:pt x="362147" y="728310"/>
                  </a:cubicBezTo>
                  <a:cubicBezTo>
                    <a:pt x="162139" y="728310"/>
                    <a:pt x="0" y="565272"/>
                    <a:pt x="0" y="364155"/>
                  </a:cubicBezTo>
                  <a:close/>
                </a:path>
              </a:pathLst>
            </a:custGeom>
            <a:solidFill>
              <a:srgbClr val="95E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22548" name="椭圆 22"/>
            <p:cNvSpPr/>
            <p:nvPr/>
          </p:nvSpPr>
          <p:spPr>
            <a:xfrm>
              <a:off x="7187" y="4733"/>
              <a:ext cx="225" cy="225"/>
            </a:xfrm>
            <a:prstGeom prst="ellipse">
              <a:avLst/>
            </a:prstGeom>
            <a:solidFill>
              <a:srgbClr val="FDFDFD"/>
            </a:solidFill>
            <a:ln w="12700" cap="flat" cmpd="sng">
              <a:solidFill>
                <a:srgbClr val="44546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lvl="0" eaLnBrk="1" hangingPunct="1"/>
              <a:endPara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pic>
          <p:nvPicPr>
            <p:cNvPr id="22549" name="Picture 6"/>
            <p:cNvPicPr>
              <a:picLocks noChangeAspect="1"/>
            </p:cNvPicPr>
            <p:nvPr/>
          </p:nvPicPr>
          <p:blipFill>
            <a:blip r:embed="rId3">
              <a:biLevel thresh="50000"/>
              <a:grayscl/>
            </a:blip>
            <a:stretch>
              <a:fillRect/>
            </a:stretch>
          </p:blipFill>
          <p:spPr>
            <a:xfrm>
              <a:off x="6351" y="4924"/>
              <a:ext cx="259" cy="27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50" name="Picture 8"/>
            <p:cNvPicPr>
              <a:picLocks noChangeAspect="1"/>
            </p:cNvPicPr>
            <p:nvPr/>
          </p:nvPicPr>
          <p:blipFill>
            <a:blip r:embed="rId4">
              <a:biLevel thresh="50000"/>
              <a:grayscl/>
            </a:blip>
            <a:stretch>
              <a:fillRect/>
            </a:stretch>
          </p:blipFill>
          <p:spPr>
            <a:xfrm>
              <a:off x="7363" y="3212"/>
              <a:ext cx="409" cy="3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51" name="矩形 25"/>
            <p:cNvSpPr/>
            <p:nvPr/>
          </p:nvSpPr>
          <p:spPr>
            <a:xfrm>
              <a:off x="8109" y="2047"/>
              <a:ext cx="2747" cy="79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911225"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9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type something here type something here type something here type something here type something here type something here type something here type something here </a:t>
              </a:r>
            </a:p>
          </p:txBody>
        </p:sp>
        <p:sp>
          <p:nvSpPr>
            <p:cNvPr id="22552" name="TextBox 13"/>
            <p:cNvSpPr txBox="1"/>
            <p:nvPr/>
          </p:nvSpPr>
          <p:spPr>
            <a:xfrm>
              <a:off x="4757" y="4005"/>
              <a:ext cx="1120" cy="23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911225" eaLnBrk="1" hangingPunct="1">
                <a:spcBef>
                  <a:spcPct val="20000"/>
                </a:spcBef>
              </a:pPr>
              <a:r>
                <a:rPr lang="zh-CN" alt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单击编辑标题</a:t>
              </a:r>
            </a:p>
          </p:txBody>
        </p:sp>
        <p:sp>
          <p:nvSpPr>
            <p:cNvPr id="22553" name="TextBox 13"/>
            <p:cNvSpPr txBox="1"/>
            <p:nvPr/>
          </p:nvSpPr>
          <p:spPr>
            <a:xfrm>
              <a:off x="4672" y="4289"/>
              <a:ext cx="1373" cy="16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911225" eaLnBrk="1" hangingPunct="1">
                <a:spcBef>
                  <a:spcPct val="20000"/>
                </a:spcBef>
              </a:pPr>
              <a:r>
                <a:rPr lang="zh-CN" altLang="en-US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type something here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25830" y="1050290"/>
            <a:ext cx="7641590" cy="2455910"/>
            <a:chOff x="2853" y="2878"/>
            <a:chExt cx="8697" cy="2795"/>
          </a:xfrm>
        </p:grpSpPr>
        <p:sp>
          <p:nvSpPr>
            <p:cNvPr id="24581" name="TextBox 61"/>
            <p:cNvSpPr txBox="1"/>
            <p:nvPr/>
          </p:nvSpPr>
          <p:spPr>
            <a:xfrm>
              <a:off x="3292" y="4866"/>
              <a:ext cx="1206" cy="2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en-US" altLang="zh-CN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2013</a:t>
              </a:r>
            </a:p>
          </p:txBody>
        </p:sp>
        <p:sp>
          <p:nvSpPr>
            <p:cNvPr id="24582" name="TextBox 62"/>
            <p:cNvSpPr txBox="1"/>
            <p:nvPr/>
          </p:nvSpPr>
          <p:spPr>
            <a:xfrm>
              <a:off x="5435" y="4866"/>
              <a:ext cx="1206" cy="2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en-US" altLang="zh-CN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2014</a:t>
              </a:r>
            </a:p>
          </p:txBody>
        </p:sp>
        <p:sp>
          <p:nvSpPr>
            <p:cNvPr id="24583" name="TextBox 63"/>
            <p:cNvSpPr txBox="1"/>
            <p:nvPr/>
          </p:nvSpPr>
          <p:spPr>
            <a:xfrm>
              <a:off x="7616" y="4866"/>
              <a:ext cx="1206" cy="2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en-US" altLang="zh-CN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2015</a:t>
              </a:r>
            </a:p>
          </p:txBody>
        </p:sp>
        <p:sp>
          <p:nvSpPr>
            <p:cNvPr id="24584" name="TextBox 64"/>
            <p:cNvSpPr txBox="1"/>
            <p:nvPr/>
          </p:nvSpPr>
          <p:spPr>
            <a:xfrm>
              <a:off x="9921" y="4866"/>
              <a:ext cx="1206" cy="2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en-US" altLang="zh-CN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2016</a:t>
              </a:r>
            </a:p>
          </p:txBody>
        </p:sp>
        <p:sp>
          <p:nvSpPr>
            <p:cNvPr id="24585" name="Freeform 10"/>
            <p:cNvSpPr/>
            <p:nvPr/>
          </p:nvSpPr>
          <p:spPr>
            <a:xfrm rot="-4081743">
              <a:off x="3403" y="3700"/>
              <a:ext cx="1433" cy="861"/>
            </a:xfrm>
            <a:custGeom>
              <a:avLst/>
              <a:gdLst/>
              <a:ahLst/>
              <a:cxnLst>
                <a:cxn ang="0">
                  <a:pos x="1212850" y="77881"/>
                </a:cxn>
                <a:cxn ang="0">
                  <a:pos x="613655" y="711054"/>
                </a:cxn>
                <a:cxn ang="0">
                  <a:pos x="13322" y="378671"/>
                </a:cxn>
                <a:cxn ang="0">
                  <a:pos x="0" y="335215"/>
                </a:cxn>
                <a:cxn ang="0">
                  <a:pos x="25164" y="383373"/>
                </a:cxn>
                <a:cxn ang="0">
                  <a:pos x="582085" y="632675"/>
                </a:cxn>
                <a:cxn ang="0">
                  <a:pos x="1106967" y="117036"/>
                </a:cxn>
                <a:cxn ang="0">
                  <a:pos x="1180965" y="0"/>
                </a:cxn>
                <a:cxn ang="0">
                  <a:pos x="1182067" y="2750"/>
                </a:cxn>
                <a:cxn ang="0">
                  <a:pos x="1212850" y="77881"/>
                </a:cxn>
              </a:cxnLst>
              <a:rect l="0" t="0" r="0" b="0"/>
              <a:pathLst>
                <a:path w="1617639" h="970286">
                  <a:moveTo>
                    <a:pt x="1617639" y="103706"/>
                  </a:moveTo>
                  <a:cubicBezTo>
                    <a:pt x="1347232" y="537049"/>
                    <a:pt x="1132028" y="845983"/>
                    <a:pt x="818462" y="946838"/>
                  </a:cubicBezTo>
                  <a:cubicBezTo>
                    <a:pt x="504896" y="1047693"/>
                    <a:pt x="144395" y="808907"/>
                    <a:pt x="17768" y="504238"/>
                  </a:cubicBezTo>
                  <a:lnTo>
                    <a:pt x="0" y="446371"/>
                  </a:lnTo>
                  <a:lnTo>
                    <a:pt x="33562" y="510498"/>
                  </a:lnTo>
                  <a:cubicBezTo>
                    <a:pt x="191681" y="758928"/>
                    <a:pt x="501986" y="930717"/>
                    <a:pt x="776356" y="842469"/>
                  </a:cubicBezTo>
                  <a:cubicBezTo>
                    <a:pt x="1050726" y="754221"/>
                    <a:pt x="1249788" y="506663"/>
                    <a:pt x="1476418" y="155845"/>
                  </a:cubicBezTo>
                  <a:lnTo>
                    <a:pt x="1575113" y="0"/>
                  </a:lnTo>
                  <a:lnTo>
                    <a:pt x="1576582" y="3662"/>
                  </a:lnTo>
                  <a:cubicBezTo>
                    <a:pt x="1587014" y="29435"/>
                    <a:pt x="1600374" y="62025"/>
                    <a:pt x="1617639" y="103706"/>
                  </a:cubicBezTo>
                  <a:close/>
                </a:path>
              </a:pathLst>
            </a:custGeom>
            <a:solidFill>
              <a:srgbClr val="7FBC4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86" name="任意多边形 12"/>
            <p:cNvSpPr/>
            <p:nvPr/>
          </p:nvSpPr>
          <p:spPr>
            <a:xfrm rot="9064593" flipH="1">
              <a:off x="3076" y="2888"/>
              <a:ext cx="1628" cy="1856"/>
            </a:xfrm>
            <a:custGeom>
              <a:avLst/>
              <a:gdLst/>
              <a:ahLst/>
              <a:cxnLst>
                <a:cxn ang="0">
                  <a:pos x="160373" y="201837"/>
                </a:cxn>
                <a:cxn ang="0">
                  <a:pos x="159130" y="201910"/>
                </a:cxn>
                <a:cxn ang="0">
                  <a:pos x="161032" y="199375"/>
                </a:cxn>
                <a:cxn ang="0">
                  <a:pos x="160373" y="201837"/>
                </a:cxn>
                <a:cxn ang="0">
                  <a:pos x="839471" y="1164586"/>
                </a:cxn>
                <a:cxn ang="0">
                  <a:pos x="845171" y="1161361"/>
                </a:cxn>
                <a:cxn ang="0">
                  <a:pos x="986093" y="1079355"/>
                </a:cxn>
                <a:cxn ang="0">
                  <a:pos x="992730" y="1075755"/>
                </a:cxn>
                <a:cxn ang="0">
                  <a:pos x="1004771" y="1068943"/>
                </a:cxn>
                <a:cxn ang="0">
                  <a:pos x="1026086" y="1057113"/>
                </a:cxn>
                <a:cxn ang="0">
                  <a:pos x="1042371" y="919737"/>
                </a:cxn>
                <a:cxn ang="0">
                  <a:pos x="959760" y="189030"/>
                </a:cxn>
                <a:cxn ang="0">
                  <a:pos x="370419" y="30860"/>
                </a:cxn>
                <a:cxn ang="0">
                  <a:pos x="320550" y="52302"/>
                </a:cxn>
                <a:cxn ang="0">
                  <a:pos x="298749" y="66908"/>
                </a:cxn>
                <a:cxn ang="0">
                  <a:pos x="272234" y="88032"/>
                </a:cxn>
                <a:cxn ang="0">
                  <a:pos x="267695" y="88299"/>
                </a:cxn>
                <a:cxn ang="0">
                  <a:pos x="297345" y="64367"/>
                </a:cxn>
                <a:cxn ang="0">
                  <a:pos x="319146" y="49760"/>
                </a:cxn>
                <a:cxn ang="0">
                  <a:pos x="282983" y="65309"/>
                </a:cxn>
                <a:cxn ang="0">
                  <a:pos x="65753" y="746333"/>
                </a:cxn>
                <a:cxn ang="0">
                  <a:pos x="730901" y="1220921"/>
                </a:cxn>
                <a:cxn ang="0">
                  <a:pos x="802123" y="1182123"/>
                </a:cxn>
                <a:cxn ang="0">
                  <a:pos x="803479" y="1181370"/>
                </a:cxn>
                <a:cxn ang="0">
                  <a:pos x="806182" y="1182644"/>
                </a:cxn>
                <a:cxn ang="0">
                  <a:pos x="839471" y="1164586"/>
                </a:cxn>
                <a:cxn ang="0">
                  <a:pos x="1361211" y="1133589"/>
                </a:cxn>
                <a:cxn ang="0">
                  <a:pos x="1377950" y="1067458"/>
                </a:cxn>
                <a:cxn ang="0">
                  <a:pos x="1257167" y="1070096"/>
                </a:cxn>
                <a:cxn ang="0">
                  <a:pos x="1078640" y="1115768"/>
                </a:cxn>
                <a:cxn ang="0">
                  <a:pos x="1075244" y="1116255"/>
                </a:cxn>
                <a:cxn ang="0">
                  <a:pos x="1079612" y="1113850"/>
                </a:cxn>
                <a:cxn ang="0">
                  <a:pos x="1162149" y="1061645"/>
                </a:cxn>
                <a:cxn ang="0">
                  <a:pos x="1283815" y="929639"/>
                </a:cxn>
                <a:cxn ang="0">
                  <a:pos x="1251777" y="869585"/>
                </a:cxn>
                <a:cxn ang="0">
                  <a:pos x="1163343" y="950225"/>
                </a:cxn>
                <a:cxn ang="0">
                  <a:pos x="1060763" y="1100463"/>
                </a:cxn>
                <a:cxn ang="0">
                  <a:pos x="1056725" y="1105170"/>
                </a:cxn>
                <a:cxn ang="0">
                  <a:pos x="1055816" y="1097097"/>
                </a:cxn>
                <a:cxn ang="0">
                  <a:pos x="1055816" y="1097098"/>
                </a:cxn>
                <a:cxn ang="0">
                  <a:pos x="1008523" y="1083469"/>
                </a:cxn>
                <a:cxn ang="0">
                  <a:pos x="766892" y="1216973"/>
                </a:cxn>
                <a:cxn ang="0">
                  <a:pos x="750283" y="1237795"/>
                </a:cxn>
                <a:cxn ang="0">
                  <a:pos x="753262" y="1264260"/>
                </a:cxn>
                <a:cxn ang="0">
                  <a:pos x="774086" y="1280868"/>
                </a:cxn>
                <a:cxn ang="0">
                  <a:pos x="800556" y="1277889"/>
                </a:cxn>
                <a:cxn ang="0">
                  <a:pos x="1042187" y="1144386"/>
                </a:cxn>
                <a:cxn ang="0">
                  <a:pos x="1053466" y="1130247"/>
                </a:cxn>
                <a:cxn ang="0">
                  <a:pos x="1052915" y="1131552"/>
                </a:cxn>
                <a:cxn ang="0">
                  <a:pos x="1180767" y="1153049"/>
                </a:cxn>
                <a:cxn ang="0">
                  <a:pos x="1361211" y="1133589"/>
                </a:cxn>
                <a:cxn ang="0">
                  <a:pos x="1170004" y="1491204"/>
                </a:cxn>
                <a:cxn ang="0">
                  <a:pos x="1138461" y="1395490"/>
                </a:cxn>
                <a:cxn ang="0">
                  <a:pos x="1264572" y="1330080"/>
                </a:cxn>
                <a:cxn ang="0">
                  <a:pos x="1064228" y="1156850"/>
                </a:cxn>
                <a:cxn ang="0">
                  <a:pos x="1062611" y="1157771"/>
                </a:cxn>
                <a:cxn ang="0">
                  <a:pos x="1062592" y="1157755"/>
                </a:cxn>
                <a:cxn ang="0">
                  <a:pos x="1062370" y="1157908"/>
                </a:cxn>
                <a:cxn ang="0">
                  <a:pos x="812521" y="1300190"/>
                </a:cxn>
                <a:cxn ang="0">
                  <a:pos x="816856" y="1547561"/>
                </a:cxn>
                <a:cxn ang="0">
                  <a:pos x="943306" y="1571625"/>
                </a:cxn>
                <a:cxn ang="0">
                  <a:pos x="1019146" y="1504106"/>
                </a:cxn>
                <a:cxn ang="0">
                  <a:pos x="1170004" y="1491204"/>
                </a:cxn>
              </a:cxnLst>
              <a:rect l="0" t="0" r="0" b="0"/>
              <a:pathLst>
                <a:path w="1837265" h="2095712">
                  <a:moveTo>
                    <a:pt x="213831" y="269143"/>
                  </a:moveTo>
                  <a:lnTo>
                    <a:pt x="212173" y="269241"/>
                  </a:lnTo>
                  <a:lnTo>
                    <a:pt x="214709" y="265860"/>
                  </a:lnTo>
                  <a:lnTo>
                    <a:pt x="213831" y="269143"/>
                  </a:lnTo>
                  <a:close/>
                  <a:moveTo>
                    <a:pt x="1119293" y="1552939"/>
                  </a:moveTo>
                  <a:lnTo>
                    <a:pt x="1126893" y="1548638"/>
                  </a:lnTo>
                  <a:cubicBezTo>
                    <a:pt x="1200572" y="1506400"/>
                    <a:pt x="1141697" y="1533607"/>
                    <a:pt x="1314789" y="1439286"/>
                  </a:cubicBezTo>
                  <a:lnTo>
                    <a:pt x="1323639" y="1434485"/>
                  </a:lnTo>
                  <a:lnTo>
                    <a:pt x="1339694" y="1425401"/>
                  </a:lnTo>
                  <a:lnTo>
                    <a:pt x="1368114" y="1409626"/>
                  </a:lnTo>
                  <a:lnTo>
                    <a:pt x="1389827" y="1226440"/>
                  </a:lnTo>
                  <a:cubicBezTo>
                    <a:pt x="1435246" y="811263"/>
                    <a:pt x="1436924" y="493604"/>
                    <a:pt x="1279679" y="252065"/>
                  </a:cubicBezTo>
                  <a:cubicBezTo>
                    <a:pt x="1122435" y="10527"/>
                    <a:pt x="773287" y="-51894"/>
                    <a:pt x="493891" y="41151"/>
                  </a:cubicBezTo>
                  <a:lnTo>
                    <a:pt x="427399" y="69743"/>
                  </a:lnTo>
                  <a:lnTo>
                    <a:pt x="398332" y="89220"/>
                  </a:lnTo>
                  <a:lnTo>
                    <a:pt x="362979" y="117388"/>
                  </a:lnTo>
                  <a:lnTo>
                    <a:pt x="356926" y="117744"/>
                  </a:lnTo>
                  <a:lnTo>
                    <a:pt x="396459" y="85832"/>
                  </a:lnTo>
                  <a:lnTo>
                    <a:pt x="425527" y="66354"/>
                  </a:lnTo>
                  <a:lnTo>
                    <a:pt x="377310" y="87087"/>
                  </a:lnTo>
                  <a:cubicBezTo>
                    <a:pt x="179873" y="208325"/>
                    <a:pt x="-161604" y="491639"/>
                    <a:pt x="87671" y="995212"/>
                  </a:cubicBezTo>
                  <a:cubicBezTo>
                    <a:pt x="288024" y="1381165"/>
                    <a:pt x="662123" y="1471456"/>
                    <a:pt x="974534" y="1628059"/>
                  </a:cubicBezTo>
                  <a:cubicBezTo>
                    <a:pt x="1014222" y="1606605"/>
                    <a:pt x="1045145" y="1589743"/>
                    <a:pt x="1069496" y="1576324"/>
                  </a:cubicBezTo>
                  <a:lnTo>
                    <a:pt x="1071304" y="1575320"/>
                  </a:lnTo>
                  <a:lnTo>
                    <a:pt x="1074909" y="1577018"/>
                  </a:lnTo>
                  <a:lnTo>
                    <a:pt x="1119293" y="1552939"/>
                  </a:lnTo>
                  <a:close/>
                  <a:moveTo>
                    <a:pt x="1814947" y="1511605"/>
                  </a:moveTo>
                  <a:lnTo>
                    <a:pt x="1837265" y="1423421"/>
                  </a:lnTo>
                  <a:cubicBezTo>
                    <a:pt x="1783583" y="1424594"/>
                    <a:pt x="1751641" y="1397037"/>
                    <a:pt x="1676221" y="1426939"/>
                  </a:cubicBezTo>
                  <a:cubicBezTo>
                    <a:pt x="1492591" y="1531394"/>
                    <a:pt x="1492100" y="1486659"/>
                    <a:pt x="1438186" y="1487841"/>
                  </a:cubicBezTo>
                  <a:lnTo>
                    <a:pt x="1433657" y="1488491"/>
                  </a:lnTo>
                  <a:lnTo>
                    <a:pt x="1439482" y="1485284"/>
                  </a:lnTo>
                  <a:cubicBezTo>
                    <a:pt x="1476433" y="1467552"/>
                    <a:pt x="1514160" y="1453857"/>
                    <a:pt x="1549531" y="1415670"/>
                  </a:cubicBezTo>
                  <a:cubicBezTo>
                    <a:pt x="1600175" y="1314996"/>
                    <a:pt x="1636054" y="1289414"/>
                    <a:pt x="1711752" y="1239644"/>
                  </a:cubicBezTo>
                  <a:lnTo>
                    <a:pt x="1669035" y="1159564"/>
                  </a:lnTo>
                  <a:cubicBezTo>
                    <a:pt x="1629731" y="1195408"/>
                    <a:pt x="1587316" y="1195737"/>
                    <a:pt x="1551123" y="1267095"/>
                  </a:cubicBezTo>
                  <a:cubicBezTo>
                    <a:pt x="1484315" y="1464358"/>
                    <a:pt x="1453821" y="1431430"/>
                    <a:pt x="1414349" y="1467432"/>
                  </a:cubicBezTo>
                  <a:lnTo>
                    <a:pt x="1408966" y="1473709"/>
                  </a:lnTo>
                  <a:lnTo>
                    <a:pt x="1407754" y="1462944"/>
                  </a:lnTo>
                  <a:lnTo>
                    <a:pt x="1407753" y="1462945"/>
                  </a:lnTo>
                  <a:cubicBezTo>
                    <a:pt x="1395359" y="1440514"/>
                    <a:pt x="1367127" y="1432378"/>
                    <a:pt x="1344696" y="1444772"/>
                  </a:cubicBezTo>
                  <a:lnTo>
                    <a:pt x="1022522" y="1622795"/>
                  </a:lnTo>
                  <a:cubicBezTo>
                    <a:pt x="1011306" y="1628992"/>
                    <a:pt x="1003665" y="1639149"/>
                    <a:pt x="1000376" y="1650560"/>
                  </a:cubicBezTo>
                  <a:lnTo>
                    <a:pt x="1004349" y="1685851"/>
                  </a:lnTo>
                  <a:lnTo>
                    <a:pt x="1032114" y="1707997"/>
                  </a:lnTo>
                  <a:cubicBezTo>
                    <a:pt x="1043525" y="1711285"/>
                    <a:pt x="1056191" y="1710221"/>
                    <a:pt x="1067407" y="1704024"/>
                  </a:cubicBezTo>
                  <a:lnTo>
                    <a:pt x="1389581" y="1526002"/>
                  </a:lnTo>
                  <a:lnTo>
                    <a:pt x="1404620" y="1507148"/>
                  </a:lnTo>
                  <a:lnTo>
                    <a:pt x="1403886" y="1508888"/>
                  </a:lnTo>
                  <a:cubicBezTo>
                    <a:pt x="1461186" y="1516786"/>
                    <a:pt x="1504585" y="1544905"/>
                    <a:pt x="1574354" y="1537554"/>
                  </a:cubicBezTo>
                  <a:cubicBezTo>
                    <a:pt x="1680447" y="1495093"/>
                    <a:pt x="1724612" y="1499387"/>
                    <a:pt x="1814947" y="1511605"/>
                  </a:cubicBezTo>
                  <a:close/>
                  <a:moveTo>
                    <a:pt x="1560004" y="1988473"/>
                  </a:moveTo>
                  <a:lnTo>
                    <a:pt x="1517946" y="1860842"/>
                  </a:lnTo>
                  <a:lnTo>
                    <a:pt x="1686095" y="1773620"/>
                  </a:lnTo>
                  <a:lnTo>
                    <a:pt x="1418970" y="1542623"/>
                  </a:lnTo>
                  <a:lnTo>
                    <a:pt x="1416814" y="1543851"/>
                  </a:lnTo>
                  <a:lnTo>
                    <a:pt x="1416788" y="1543829"/>
                  </a:lnTo>
                  <a:lnTo>
                    <a:pt x="1416492" y="1544034"/>
                  </a:lnTo>
                  <a:lnTo>
                    <a:pt x="1083360" y="1733762"/>
                  </a:lnTo>
                  <a:lnTo>
                    <a:pt x="1089140" y="2063624"/>
                  </a:lnTo>
                  <a:lnTo>
                    <a:pt x="1257740" y="2095712"/>
                  </a:lnTo>
                  <a:lnTo>
                    <a:pt x="1358860" y="2005677"/>
                  </a:lnTo>
                  <a:lnTo>
                    <a:pt x="1560004" y="1988473"/>
                  </a:lnTo>
                  <a:close/>
                </a:path>
              </a:pathLst>
            </a:custGeom>
            <a:solidFill>
              <a:srgbClr val="01455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87" name="TextBox 1"/>
            <p:cNvSpPr txBox="1"/>
            <p:nvPr/>
          </p:nvSpPr>
          <p:spPr>
            <a:xfrm>
              <a:off x="3292" y="3908"/>
              <a:ext cx="1202" cy="55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en-US" altLang="en-US" sz="3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5%</a:t>
              </a:r>
            </a:p>
          </p:txBody>
        </p:sp>
        <p:sp>
          <p:nvSpPr>
            <p:cNvPr id="24588" name="Freeform 28"/>
            <p:cNvSpPr/>
            <p:nvPr/>
          </p:nvSpPr>
          <p:spPr>
            <a:xfrm rot="-4081743">
              <a:off x="5563" y="3692"/>
              <a:ext cx="1435" cy="859"/>
            </a:xfrm>
            <a:custGeom>
              <a:avLst/>
              <a:gdLst/>
              <a:ahLst/>
              <a:cxnLst>
                <a:cxn ang="0">
                  <a:pos x="1214438" y="77711"/>
                </a:cxn>
                <a:cxn ang="0">
                  <a:pos x="614458" y="709504"/>
                </a:cxn>
                <a:cxn ang="0">
                  <a:pos x="13339" y="377846"/>
                </a:cxn>
                <a:cxn ang="0">
                  <a:pos x="0" y="334484"/>
                </a:cxn>
                <a:cxn ang="0">
                  <a:pos x="25197" y="382537"/>
                </a:cxn>
                <a:cxn ang="0">
                  <a:pos x="582847" y="631296"/>
                </a:cxn>
                <a:cxn ang="0">
                  <a:pos x="1108417" y="116781"/>
                </a:cxn>
                <a:cxn ang="0">
                  <a:pos x="1182512" y="0"/>
                </a:cxn>
                <a:cxn ang="0">
                  <a:pos x="1183615" y="2744"/>
                </a:cxn>
                <a:cxn ang="0">
                  <a:pos x="1214438" y="77711"/>
                </a:cxn>
              </a:cxnLst>
              <a:rect l="0" t="0" r="0" b="0"/>
              <a:pathLst>
                <a:path w="1617639" h="970286">
                  <a:moveTo>
                    <a:pt x="1617639" y="103706"/>
                  </a:moveTo>
                  <a:cubicBezTo>
                    <a:pt x="1347232" y="537049"/>
                    <a:pt x="1132028" y="845983"/>
                    <a:pt x="818462" y="946838"/>
                  </a:cubicBezTo>
                  <a:cubicBezTo>
                    <a:pt x="504896" y="1047693"/>
                    <a:pt x="144395" y="808907"/>
                    <a:pt x="17768" y="504238"/>
                  </a:cubicBezTo>
                  <a:lnTo>
                    <a:pt x="0" y="446371"/>
                  </a:lnTo>
                  <a:lnTo>
                    <a:pt x="33562" y="510498"/>
                  </a:lnTo>
                  <a:cubicBezTo>
                    <a:pt x="191681" y="758928"/>
                    <a:pt x="501986" y="930717"/>
                    <a:pt x="776356" y="842469"/>
                  </a:cubicBezTo>
                  <a:cubicBezTo>
                    <a:pt x="1050726" y="754221"/>
                    <a:pt x="1249788" y="506663"/>
                    <a:pt x="1476418" y="155845"/>
                  </a:cubicBezTo>
                  <a:lnTo>
                    <a:pt x="1575113" y="0"/>
                  </a:lnTo>
                  <a:lnTo>
                    <a:pt x="1576582" y="3662"/>
                  </a:lnTo>
                  <a:cubicBezTo>
                    <a:pt x="1587014" y="29435"/>
                    <a:pt x="1600374" y="62025"/>
                    <a:pt x="1617639" y="103706"/>
                  </a:cubicBezTo>
                  <a:close/>
                </a:path>
              </a:pathLst>
            </a:custGeom>
            <a:solidFill>
              <a:srgbClr val="FDB81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89" name="任意多边形 15"/>
            <p:cNvSpPr/>
            <p:nvPr/>
          </p:nvSpPr>
          <p:spPr>
            <a:xfrm rot="9064593" flipH="1">
              <a:off x="5237" y="2878"/>
              <a:ext cx="1628" cy="1856"/>
            </a:xfrm>
            <a:custGeom>
              <a:avLst/>
              <a:gdLst/>
              <a:ahLst/>
              <a:cxnLst>
                <a:cxn ang="0">
                  <a:pos x="160373" y="201837"/>
                </a:cxn>
                <a:cxn ang="0">
                  <a:pos x="159130" y="201910"/>
                </a:cxn>
                <a:cxn ang="0">
                  <a:pos x="161032" y="199375"/>
                </a:cxn>
                <a:cxn ang="0">
                  <a:pos x="160373" y="201837"/>
                </a:cxn>
                <a:cxn ang="0">
                  <a:pos x="839471" y="1164586"/>
                </a:cxn>
                <a:cxn ang="0">
                  <a:pos x="845171" y="1161361"/>
                </a:cxn>
                <a:cxn ang="0">
                  <a:pos x="986093" y="1079355"/>
                </a:cxn>
                <a:cxn ang="0">
                  <a:pos x="992730" y="1075755"/>
                </a:cxn>
                <a:cxn ang="0">
                  <a:pos x="1004771" y="1068943"/>
                </a:cxn>
                <a:cxn ang="0">
                  <a:pos x="1026086" y="1057113"/>
                </a:cxn>
                <a:cxn ang="0">
                  <a:pos x="1042371" y="919737"/>
                </a:cxn>
                <a:cxn ang="0">
                  <a:pos x="959760" y="189030"/>
                </a:cxn>
                <a:cxn ang="0">
                  <a:pos x="370419" y="30860"/>
                </a:cxn>
                <a:cxn ang="0">
                  <a:pos x="320550" y="52302"/>
                </a:cxn>
                <a:cxn ang="0">
                  <a:pos x="298749" y="66908"/>
                </a:cxn>
                <a:cxn ang="0">
                  <a:pos x="272234" y="88032"/>
                </a:cxn>
                <a:cxn ang="0">
                  <a:pos x="267695" y="88299"/>
                </a:cxn>
                <a:cxn ang="0">
                  <a:pos x="297345" y="64367"/>
                </a:cxn>
                <a:cxn ang="0">
                  <a:pos x="319146" y="49760"/>
                </a:cxn>
                <a:cxn ang="0">
                  <a:pos x="282983" y="65309"/>
                </a:cxn>
                <a:cxn ang="0">
                  <a:pos x="65753" y="746333"/>
                </a:cxn>
                <a:cxn ang="0">
                  <a:pos x="730901" y="1220921"/>
                </a:cxn>
                <a:cxn ang="0">
                  <a:pos x="802123" y="1182123"/>
                </a:cxn>
                <a:cxn ang="0">
                  <a:pos x="803479" y="1181370"/>
                </a:cxn>
                <a:cxn ang="0">
                  <a:pos x="806182" y="1182644"/>
                </a:cxn>
                <a:cxn ang="0">
                  <a:pos x="839471" y="1164586"/>
                </a:cxn>
                <a:cxn ang="0">
                  <a:pos x="1361211" y="1133589"/>
                </a:cxn>
                <a:cxn ang="0">
                  <a:pos x="1377950" y="1067458"/>
                </a:cxn>
                <a:cxn ang="0">
                  <a:pos x="1257167" y="1070096"/>
                </a:cxn>
                <a:cxn ang="0">
                  <a:pos x="1078640" y="1115768"/>
                </a:cxn>
                <a:cxn ang="0">
                  <a:pos x="1075244" y="1116255"/>
                </a:cxn>
                <a:cxn ang="0">
                  <a:pos x="1079612" y="1113850"/>
                </a:cxn>
                <a:cxn ang="0">
                  <a:pos x="1162149" y="1061645"/>
                </a:cxn>
                <a:cxn ang="0">
                  <a:pos x="1283814" y="929639"/>
                </a:cxn>
                <a:cxn ang="0">
                  <a:pos x="1251777" y="869585"/>
                </a:cxn>
                <a:cxn ang="0">
                  <a:pos x="1163343" y="950225"/>
                </a:cxn>
                <a:cxn ang="0">
                  <a:pos x="1060763" y="1100463"/>
                </a:cxn>
                <a:cxn ang="0">
                  <a:pos x="1056725" y="1105170"/>
                </a:cxn>
                <a:cxn ang="0">
                  <a:pos x="1055816" y="1097097"/>
                </a:cxn>
                <a:cxn ang="0">
                  <a:pos x="1055816" y="1097098"/>
                </a:cxn>
                <a:cxn ang="0">
                  <a:pos x="1008523" y="1083469"/>
                </a:cxn>
                <a:cxn ang="0">
                  <a:pos x="766892" y="1216973"/>
                </a:cxn>
                <a:cxn ang="0">
                  <a:pos x="750283" y="1237795"/>
                </a:cxn>
                <a:cxn ang="0">
                  <a:pos x="753262" y="1264260"/>
                </a:cxn>
                <a:cxn ang="0">
                  <a:pos x="774086" y="1280868"/>
                </a:cxn>
                <a:cxn ang="0">
                  <a:pos x="800556" y="1277889"/>
                </a:cxn>
                <a:cxn ang="0">
                  <a:pos x="1042187" y="1144386"/>
                </a:cxn>
                <a:cxn ang="0">
                  <a:pos x="1053466" y="1130247"/>
                </a:cxn>
                <a:cxn ang="0">
                  <a:pos x="1052915" y="1131552"/>
                </a:cxn>
                <a:cxn ang="0">
                  <a:pos x="1180767" y="1153049"/>
                </a:cxn>
                <a:cxn ang="0">
                  <a:pos x="1361211" y="1133589"/>
                </a:cxn>
                <a:cxn ang="0">
                  <a:pos x="1170004" y="1491204"/>
                </a:cxn>
                <a:cxn ang="0">
                  <a:pos x="1138461" y="1395490"/>
                </a:cxn>
                <a:cxn ang="0">
                  <a:pos x="1264572" y="1330080"/>
                </a:cxn>
                <a:cxn ang="0">
                  <a:pos x="1064228" y="1156850"/>
                </a:cxn>
                <a:cxn ang="0">
                  <a:pos x="1062611" y="1157771"/>
                </a:cxn>
                <a:cxn ang="0">
                  <a:pos x="1062592" y="1157755"/>
                </a:cxn>
                <a:cxn ang="0">
                  <a:pos x="1062370" y="1157908"/>
                </a:cxn>
                <a:cxn ang="0">
                  <a:pos x="812521" y="1300190"/>
                </a:cxn>
                <a:cxn ang="0">
                  <a:pos x="816856" y="1547561"/>
                </a:cxn>
                <a:cxn ang="0">
                  <a:pos x="943306" y="1571625"/>
                </a:cxn>
                <a:cxn ang="0">
                  <a:pos x="1019146" y="1504106"/>
                </a:cxn>
                <a:cxn ang="0">
                  <a:pos x="1170004" y="1491204"/>
                </a:cxn>
              </a:cxnLst>
              <a:rect l="0" t="0" r="0" b="0"/>
              <a:pathLst>
                <a:path w="1837265" h="2095712">
                  <a:moveTo>
                    <a:pt x="213831" y="269143"/>
                  </a:moveTo>
                  <a:lnTo>
                    <a:pt x="212173" y="269241"/>
                  </a:lnTo>
                  <a:lnTo>
                    <a:pt x="214709" y="265860"/>
                  </a:lnTo>
                  <a:lnTo>
                    <a:pt x="213831" y="269143"/>
                  </a:lnTo>
                  <a:close/>
                  <a:moveTo>
                    <a:pt x="1119293" y="1552939"/>
                  </a:moveTo>
                  <a:lnTo>
                    <a:pt x="1126893" y="1548638"/>
                  </a:lnTo>
                  <a:cubicBezTo>
                    <a:pt x="1200572" y="1506400"/>
                    <a:pt x="1141697" y="1533607"/>
                    <a:pt x="1314789" y="1439286"/>
                  </a:cubicBezTo>
                  <a:lnTo>
                    <a:pt x="1323639" y="1434485"/>
                  </a:lnTo>
                  <a:lnTo>
                    <a:pt x="1339694" y="1425401"/>
                  </a:lnTo>
                  <a:lnTo>
                    <a:pt x="1368114" y="1409626"/>
                  </a:lnTo>
                  <a:lnTo>
                    <a:pt x="1389827" y="1226440"/>
                  </a:lnTo>
                  <a:cubicBezTo>
                    <a:pt x="1435246" y="811263"/>
                    <a:pt x="1436924" y="493604"/>
                    <a:pt x="1279679" y="252065"/>
                  </a:cubicBezTo>
                  <a:cubicBezTo>
                    <a:pt x="1122435" y="10527"/>
                    <a:pt x="773287" y="-51894"/>
                    <a:pt x="493891" y="41151"/>
                  </a:cubicBezTo>
                  <a:lnTo>
                    <a:pt x="427399" y="69743"/>
                  </a:lnTo>
                  <a:lnTo>
                    <a:pt x="398332" y="89220"/>
                  </a:lnTo>
                  <a:lnTo>
                    <a:pt x="362979" y="117388"/>
                  </a:lnTo>
                  <a:lnTo>
                    <a:pt x="356926" y="117744"/>
                  </a:lnTo>
                  <a:lnTo>
                    <a:pt x="396459" y="85832"/>
                  </a:lnTo>
                  <a:lnTo>
                    <a:pt x="425527" y="66354"/>
                  </a:lnTo>
                  <a:lnTo>
                    <a:pt x="377310" y="87087"/>
                  </a:lnTo>
                  <a:cubicBezTo>
                    <a:pt x="179873" y="208325"/>
                    <a:pt x="-161604" y="491639"/>
                    <a:pt x="87671" y="995212"/>
                  </a:cubicBezTo>
                  <a:cubicBezTo>
                    <a:pt x="288024" y="1381165"/>
                    <a:pt x="662123" y="1471456"/>
                    <a:pt x="974534" y="1628059"/>
                  </a:cubicBezTo>
                  <a:cubicBezTo>
                    <a:pt x="1014222" y="1606605"/>
                    <a:pt x="1045145" y="1589743"/>
                    <a:pt x="1069496" y="1576324"/>
                  </a:cubicBezTo>
                  <a:lnTo>
                    <a:pt x="1071304" y="1575320"/>
                  </a:lnTo>
                  <a:lnTo>
                    <a:pt x="1074909" y="1577018"/>
                  </a:lnTo>
                  <a:lnTo>
                    <a:pt x="1119293" y="1552939"/>
                  </a:lnTo>
                  <a:close/>
                  <a:moveTo>
                    <a:pt x="1814947" y="1511605"/>
                  </a:moveTo>
                  <a:lnTo>
                    <a:pt x="1837265" y="1423421"/>
                  </a:lnTo>
                  <a:cubicBezTo>
                    <a:pt x="1783583" y="1424594"/>
                    <a:pt x="1751641" y="1397037"/>
                    <a:pt x="1676221" y="1426939"/>
                  </a:cubicBezTo>
                  <a:cubicBezTo>
                    <a:pt x="1492591" y="1531394"/>
                    <a:pt x="1492100" y="1486659"/>
                    <a:pt x="1438186" y="1487841"/>
                  </a:cubicBezTo>
                  <a:lnTo>
                    <a:pt x="1433657" y="1488491"/>
                  </a:lnTo>
                  <a:lnTo>
                    <a:pt x="1439482" y="1485284"/>
                  </a:lnTo>
                  <a:cubicBezTo>
                    <a:pt x="1476433" y="1467552"/>
                    <a:pt x="1514160" y="1453857"/>
                    <a:pt x="1549531" y="1415670"/>
                  </a:cubicBezTo>
                  <a:cubicBezTo>
                    <a:pt x="1600175" y="1314996"/>
                    <a:pt x="1636054" y="1289414"/>
                    <a:pt x="1711751" y="1239644"/>
                  </a:cubicBezTo>
                  <a:lnTo>
                    <a:pt x="1669035" y="1159564"/>
                  </a:lnTo>
                  <a:cubicBezTo>
                    <a:pt x="1629731" y="1195408"/>
                    <a:pt x="1587316" y="1195737"/>
                    <a:pt x="1551123" y="1267095"/>
                  </a:cubicBezTo>
                  <a:cubicBezTo>
                    <a:pt x="1484315" y="1464358"/>
                    <a:pt x="1453821" y="1431430"/>
                    <a:pt x="1414349" y="1467432"/>
                  </a:cubicBezTo>
                  <a:lnTo>
                    <a:pt x="1408966" y="1473709"/>
                  </a:lnTo>
                  <a:lnTo>
                    <a:pt x="1407754" y="1462944"/>
                  </a:lnTo>
                  <a:lnTo>
                    <a:pt x="1407753" y="1462945"/>
                  </a:lnTo>
                  <a:cubicBezTo>
                    <a:pt x="1395359" y="1440514"/>
                    <a:pt x="1367127" y="1432378"/>
                    <a:pt x="1344696" y="1444772"/>
                  </a:cubicBezTo>
                  <a:lnTo>
                    <a:pt x="1022522" y="1622795"/>
                  </a:lnTo>
                  <a:cubicBezTo>
                    <a:pt x="1011306" y="1628992"/>
                    <a:pt x="1003665" y="1639149"/>
                    <a:pt x="1000376" y="1650560"/>
                  </a:cubicBezTo>
                  <a:lnTo>
                    <a:pt x="1004349" y="1685851"/>
                  </a:lnTo>
                  <a:lnTo>
                    <a:pt x="1032114" y="1707997"/>
                  </a:lnTo>
                  <a:cubicBezTo>
                    <a:pt x="1043525" y="1711285"/>
                    <a:pt x="1056191" y="1710222"/>
                    <a:pt x="1067407" y="1704024"/>
                  </a:cubicBezTo>
                  <a:lnTo>
                    <a:pt x="1389581" y="1526002"/>
                  </a:lnTo>
                  <a:lnTo>
                    <a:pt x="1404620" y="1507148"/>
                  </a:lnTo>
                  <a:lnTo>
                    <a:pt x="1403886" y="1508888"/>
                  </a:lnTo>
                  <a:cubicBezTo>
                    <a:pt x="1461186" y="1516786"/>
                    <a:pt x="1504585" y="1544905"/>
                    <a:pt x="1574354" y="1537554"/>
                  </a:cubicBezTo>
                  <a:cubicBezTo>
                    <a:pt x="1680447" y="1495093"/>
                    <a:pt x="1724612" y="1499387"/>
                    <a:pt x="1814947" y="1511605"/>
                  </a:cubicBezTo>
                  <a:close/>
                  <a:moveTo>
                    <a:pt x="1560004" y="1988473"/>
                  </a:moveTo>
                  <a:lnTo>
                    <a:pt x="1517946" y="1860842"/>
                  </a:lnTo>
                  <a:lnTo>
                    <a:pt x="1686095" y="1773620"/>
                  </a:lnTo>
                  <a:lnTo>
                    <a:pt x="1418970" y="1542623"/>
                  </a:lnTo>
                  <a:lnTo>
                    <a:pt x="1416814" y="1543851"/>
                  </a:lnTo>
                  <a:lnTo>
                    <a:pt x="1416788" y="1543829"/>
                  </a:lnTo>
                  <a:lnTo>
                    <a:pt x="1416492" y="1544034"/>
                  </a:lnTo>
                  <a:lnTo>
                    <a:pt x="1083360" y="1733762"/>
                  </a:lnTo>
                  <a:lnTo>
                    <a:pt x="1089140" y="2063624"/>
                  </a:lnTo>
                  <a:lnTo>
                    <a:pt x="1257740" y="2095712"/>
                  </a:lnTo>
                  <a:lnTo>
                    <a:pt x="1358860" y="2005677"/>
                  </a:lnTo>
                  <a:lnTo>
                    <a:pt x="1560004" y="1988473"/>
                  </a:lnTo>
                  <a:close/>
                </a:path>
              </a:pathLst>
            </a:custGeom>
            <a:solidFill>
              <a:srgbClr val="5D9CE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0" name="TextBox 1"/>
            <p:cNvSpPr txBox="1"/>
            <p:nvPr/>
          </p:nvSpPr>
          <p:spPr>
            <a:xfrm>
              <a:off x="5460" y="3908"/>
              <a:ext cx="1202" cy="55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en-US" altLang="en-US" sz="3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8%</a:t>
              </a:r>
            </a:p>
          </p:txBody>
        </p:sp>
        <p:sp>
          <p:nvSpPr>
            <p:cNvPr id="24591" name="Freeform 38"/>
            <p:cNvSpPr/>
            <p:nvPr/>
          </p:nvSpPr>
          <p:spPr>
            <a:xfrm rot="-4081743">
              <a:off x="7736" y="3700"/>
              <a:ext cx="1433" cy="861"/>
            </a:xfrm>
            <a:custGeom>
              <a:avLst/>
              <a:gdLst/>
              <a:ahLst/>
              <a:cxnLst>
                <a:cxn ang="0">
                  <a:pos x="1212850" y="77881"/>
                </a:cxn>
                <a:cxn ang="0">
                  <a:pos x="613655" y="711053"/>
                </a:cxn>
                <a:cxn ang="0">
                  <a:pos x="13322" y="378671"/>
                </a:cxn>
                <a:cxn ang="0">
                  <a:pos x="0" y="335214"/>
                </a:cxn>
                <a:cxn ang="0">
                  <a:pos x="25164" y="383372"/>
                </a:cxn>
                <a:cxn ang="0">
                  <a:pos x="582085" y="632674"/>
                </a:cxn>
                <a:cxn ang="0">
                  <a:pos x="1106967" y="117036"/>
                </a:cxn>
                <a:cxn ang="0">
                  <a:pos x="1180965" y="0"/>
                </a:cxn>
                <a:cxn ang="0">
                  <a:pos x="1182067" y="2750"/>
                </a:cxn>
                <a:cxn ang="0">
                  <a:pos x="1212850" y="77881"/>
                </a:cxn>
              </a:cxnLst>
              <a:rect l="0" t="0" r="0" b="0"/>
              <a:pathLst>
                <a:path w="1617639" h="970286">
                  <a:moveTo>
                    <a:pt x="1617639" y="103706"/>
                  </a:moveTo>
                  <a:cubicBezTo>
                    <a:pt x="1347232" y="537049"/>
                    <a:pt x="1132028" y="845983"/>
                    <a:pt x="818462" y="946838"/>
                  </a:cubicBezTo>
                  <a:cubicBezTo>
                    <a:pt x="504896" y="1047693"/>
                    <a:pt x="144395" y="808907"/>
                    <a:pt x="17768" y="504238"/>
                  </a:cubicBezTo>
                  <a:lnTo>
                    <a:pt x="0" y="446371"/>
                  </a:lnTo>
                  <a:lnTo>
                    <a:pt x="33562" y="510498"/>
                  </a:lnTo>
                  <a:cubicBezTo>
                    <a:pt x="191681" y="758928"/>
                    <a:pt x="501986" y="930717"/>
                    <a:pt x="776356" y="842469"/>
                  </a:cubicBezTo>
                  <a:cubicBezTo>
                    <a:pt x="1050726" y="754221"/>
                    <a:pt x="1249788" y="506663"/>
                    <a:pt x="1476418" y="155845"/>
                  </a:cubicBezTo>
                  <a:lnTo>
                    <a:pt x="1575113" y="0"/>
                  </a:lnTo>
                  <a:lnTo>
                    <a:pt x="1576582" y="3662"/>
                  </a:lnTo>
                  <a:cubicBezTo>
                    <a:pt x="1587014" y="29435"/>
                    <a:pt x="1600374" y="62025"/>
                    <a:pt x="1617639" y="103706"/>
                  </a:cubicBezTo>
                  <a:close/>
                </a:path>
              </a:pathLst>
            </a:custGeom>
            <a:solidFill>
              <a:srgbClr val="31A8D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2" name="任意多边形 18"/>
            <p:cNvSpPr/>
            <p:nvPr/>
          </p:nvSpPr>
          <p:spPr>
            <a:xfrm rot="9064593" flipH="1">
              <a:off x="7408" y="2888"/>
              <a:ext cx="1628" cy="1856"/>
            </a:xfrm>
            <a:custGeom>
              <a:avLst/>
              <a:gdLst/>
              <a:ahLst/>
              <a:cxnLst>
                <a:cxn ang="0">
                  <a:pos x="160373" y="201837"/>
                </a:cxn>
                <a:cxn ang="0">
                  <a:pos x="159130" y="201910"/>
                </a:cxn>
                <a:cxn ang="0">
                  <a:pos x="161032" y="199375"/>
                </a:cxn>
                <a:cxn ang="0">
                  <a:pos x="160373" y="201837"/>
                </a:cxn>
                <a:cxn ang="0">
                  <a:pos x="839471" y="1164586"/>
                </a:cxn>
                <a:cxn ang="0">
                  <a:pos x="845171" y="1161361"/>
                </a:cxn>
                <a:cxn ang="0">
                  <a:pos x="986093" y="1079355"/>
                </a:cxn>
                <a:cxn ang="0">
                  <a:pos x="992730" y="1075755"/>
                </a:cxn>
                <a:cxn ang="0">
                  <a:pos x="1004771" y="1068943"/>
                </a:cxn>
                <a:cxn ang="0">
                  <a:pos x="1026086" y="1057113"/>
                </a:cxn>
                <a:cxn ang="0">
                  <a:pos x="1042371" y="919737"/>
                </a:cxn>
                <a:cxn ang="0">
                  <a:pos x="959760" y="189030"/>
                </a:cxn>
                <a:cxn ang="0">
                  <a:pos x="370419" y="30860"/>
                </a:cxn>
                <a:cxn ang="0">
                  <a:pos x="320550" y="52302"/>
                </a:cxn>
                <a:cxn ang="0">
                  <a:pos x="298749" y="66908"/>
                </a:cxn>
                <a:cxn ang="0">
                  <a:pos x="272234" y="88032"/>
                </a:cxn>
                <a:cxn ang="0">
                  <a:pos x="267695" y="88299"/>
                </a:cxn>
                <a:cxn ang="0">
                  <a:pos x="297345" y="64367"/>
                </a:cxn>
                <a:cxn ang="0">
                  <a:pos x="319146" y="49760"/>
                </a:cxn>
                <a:cxn ang="0">
                  <a:pos x="282983" y="65309"/>
                </a:cxn>
                <a:cxn ang="0">
                  <a:pos x="65753" y="746333"/>
                </a:cxn>
                <a:cxn ang="0">
                  <a:pos x="730901" y="1220921"/>
                </a:cxn>
                <a:cxn ang="0">
                  <a:pos x="802123" y="1182123"/>
                </a:cxn>
                <a:cxn ang="0">
                  <a:pos x="803479" y="1181370"/>
                </a:cxn>
                <a:cxn ang="0">
                  <a:pos x="806182" y="1182644"/>
                </a:cxn>
                <a:cxn ang="0">
                  <a:pos x="839471" y="1164586"/>
                </a:cxn>
                <a:cxn ang="0">
                  <a:pos x="1361211" y="1133589"/>
                </a:cxn>
                <a:cxn ang="0">
                  <a:pos x="1377950" y="1067458"/>
                </a:cxn>
                <a:cxn ang="0">
                  <a:pos x="1257167" y="1070096"/>
                </a:cxn>
                <a:cxn ang="0">
                  <a:pos x="1078640" y="1115768"/>
                </a:cxn>
                <a:cxn ang="0">
                  <a:pos x="1075244" y="1116255"/>
                </a:cxn>
                <a:cxn ang="0">
                  <a:pos x="1079612" y="1113850"/>
                </a:cxn>
                <a:cxn ang="0">
                  <a:pos x="1162149" y="1061645"/>
                </a:cxn>
                <a:cxn ang="0">
                  <a:pos x="1283814" y="929639"/>
                </a:cxn>
                <a:cxn ang="0">
                  <a:pos x="1251777" y="869585"/>
                </a:cxn>
                <a:cxn ang="0">
                  <a:pos x="1163343" y="950225"/>
                </a:cxn>
                <a:cxn ang="0">
                  <a:pos x="1060763" y="1100463"/>
                </a:cxn>
                <a:cxn ang="0">
                  <a:pos x="1056725" y="1105170"/>
                </a:cxn>
                <a:cxn ang="0">
                  <a:pos x="1055816" y="1097097"/>
                </a:cxn>
                <a:cxn ang="0">
                  <a:pos x="1055816" y="1097098"/>
                </a:cxn>
                <a:cxn ang="0">
                  <a:pos x="1008523" y="1083469"/>
                </a:cxn>
                <a:cxn ang="0">
                  <a:pos x="766892" y="1216973"/>
                </a:cxn>
                <a:cxn ang="0">
                  <a:pos x="750283" y="1237795"/>
                </a:cxn>
                <a:cxn ang="0">
                  <a:pos x="753262" y="1264260"/>
                </a:cxn>
                <a:cxn ang="0">
                  <a:pos x="774086" y="1280868"/>
                </a:cxn>
                <a:cxn ang="0">
                  <a:pos x="800556" y="1277889"/>
                </a:cxn>
                <a:cxn ang="0">
                  <a:pos x="1042187" y="1144386"/>
                </a:cxn>
                <a:cxn ang="0">
                  <a:pos x="1053466" y="1130247"/>
                </a:cxn>
                <a:cxn ang="0">
                  <a:pos x="1052915" y="1131552"/>
                </a:cxn>
                <a:cxn ang="0">
                  <a:pos x="1180767" y="1153049"/>
                </a:cxn>
                <a:cxn ang="0">
                  <a:pos x="1361211" y="1133589"/>
                </a:cxn>
                <a:cxn ang="0">
                  <a:pos x="1170004" y="1491204"/>
                </a:cxn>
                <a:cxn ang="0">
                  <a:pos x="1138461" y="1395490"/>
                </a:cxn>
                <a:cxn ang="0">
                  <a:pos x="1264572" y="1330080"/>
                </a:cxn>
                <a:cxn ang="0">
                  <a:pos x="1064228" y="1156850"/>
                </a:cxn>
                <a:cxn ang="0">
                  <a:pos x="1062611" y="1157771"/>
                </a:cxn>
                <a:cxn ang="0">
                  <a:pos x="1062592" y="1157755"/>
                </a:cxn>
                <a:cxn ang="0">
                  <a:pos x="1062370" y="1157908"/>
                </a:cxn>
                <a:cxn ang="0">
                  <a:pos x="812521" y="1300190"/>
                </a:cxn>
                <a:cxn ang="0">
                  <a:pos x="816856" y="1547561"/>
                </a:cxn>
                <a:cxn ang="0">
                  <a:pos x="943306" y="1571625"/>
                </a:cxn>
                <a:cxn ang="0">
                  <a:pos x="1019146" y="1504106"/>
                </a:cxn>
                <a:cxn ang="0">
                  <a:pos x="1170004" y="1491204"/>
                </a:cxn>
              </a:cxnLst>
              <a:rect l="0" t="0" r="0" b="0"/>
              <a:pathLst>
                <a:path w="1837265" h="2095712">
                  <a:moveTo>
                    <a:pt x="213831" y="269143"/>
                  </a:moveTo>
                  <a:lnTo>
                    <a:pt x="212173" y="269241"/>
                  </a:lnTo>
                  <a:lnTo>
                    <a:pt x="214709" y="265860"/>
                  </a:lnTo>
                  <a:lnTo>
                    <a:pt x="213831" y="269143"/>
                  </a:lnTo>
                  <a:close/>
                  <a:moveTo>
                    <a:pt x="1119293" y="1552939"/>
                  </a:moveTo>
                  <a:lnTo>
                    <a:pt x="1126893" y="1548638"/>
                  </a:lnTo>
                  <a:cubicBezTo>
                    <a:pt x="1200572" y="1506400"/>
                    <a:pt x="1141697" y="1533607"/>
                    <a:pt x="1314789" y="1439286"/>
                  </a:cubicBezTo>
                  <a:lnTo>
                    <a:pt x="1323639" y="1434485"/>
                  </a:lnTo>
                  <a:lnTo>
                    <a:pt x="1339694" y="1425401"/>
                  </a:lnTo>
                  <a:lnTo>
                    <a:pt x="1368114" y="1409626"/>
                  </a:lnTo>
                  <a:lnTo>
                    <a:pt x="1389827" y="1226440"/>
                  </a:lnTo>
                  <a:cubicBezTo>
                    <a:pt x="1435246" y="811263"/>
                    <a:pt x="1436924" y="493604"/>
                    <a:pt x="1279679" y="252065"/>
                  </a:cubicBezTo>
                  <a:cubicBezTo>
                    <a:pt x="1122435" y="10527"/>
                    <a:pt x="773287" y="-51894"/>
                    <a:pt x="493891" y="41151"/>
                  </a:cubicBezTo>
                  <a:lnTo>
                    <a:pt x="427399" y="69743"/>
                  </a:lnTo>
                  <a:lnTo>
                    <a:pt x="398332" y="89220"/>
                  </a:lnTo>
                  <a:lnTo>
                    <a:pt x="362979" y="117388"/>
                  </a:lnTo>
                  <a:lnTo>
                    <a:pt x="356926" y="117744"/>
                  </a:lnTo>
                  <a:lnTo>
                    <a:pt x="396459" y="85832"/>
                  </a:lnTo>
                  <a:lnTo>
                    <a:pt x="425527" y="66354"/>
                  </a:lnTo>
                  <a:lnTo>
                    <a:pt x="377310" y="87087"/>
                  </a:lnTo>
                  <a:cubicBezTo>
                    <a:pt x="179873" y="208325"/>
                    <a:pt x="-161604" y="491639"/>
                    <a:pt x="87671" y="995212"/>
                  </a:cubicBezTo>
                  <a:cubicBezTo>
                    <a:pt x="288024" y="1381165"/>
                    <a:pt x="662123" y="1471456"/>
                    <a:pt x="974534" y="1628059"/>
                  </a:cubicBezTo>
                  <a:cubicBezTo>
                    <a:pt x="1014222" y="1606605"/>
                    <a:pt x="1045145" y="1589743"/>
                    <a:pt x="1069496" y="1576324"/>
                  </a:cubicBezTo>
                  <a:lnTo>
                    <a:pt x="1071304" y="1575320"/>
                  </a:lnTo>
                  <a:lnTo>
                    <a:pt x="1074909" y="1577018"/>
                  </a:lnTo>
                  <a:lnTo>
                    <a:pt x="1119293" y="1552939"/>
                  </a:lnTo>
                  <a:close/>
                  <a:moveTo>
                    <a:pt x="1814947" y="1511605"/>
                  </a:moveTo>
                  <a:lnTo>
                    <a:pt x="1837265" y="1423421"/>
                  </a:lnTo>
                  <a:cubicBezTo>
                    <a:pt x="1783583" y="1424594"/>
                    <a:pt x="1751641" y="1397037"/>
                    <a:pt x="1676221" y="1426939"/>
                  </a:cubicBezTo>
                  <a:cubicBezTo>
                    <a:pt x="1492591" y="1531394"/>
                    <a:pt x="1492100" y="1486659"/>
                    <a:pt x="1438186" y="1487841"/>
                  </a:cubicBezTo>
                  <a:lnTo>
                    <a:pt x="1433657" y="1488491"/>
                  </a:lnTo>
                  <a:lnTo>
                    <a:pt x="1439482" y="1485284"/>
                  </a:lnTo>
                  <a:cubicBezTo>
                    <a:pt x="1476433" y="1467552"/>
                    <a:pt x="1514160" y="1453857"/>
                    <a:pt x="1549531" y="1415670"/>
                  </a:cubicBezTo>
                  <a:cubicBezTo>
                    <a:pt x="1600175" y="1314996"/>
                    <a:pt x="1636054" y="1289414"/>
                    <a:pt x="1711751" y="1239644"/>
                  </a:cubicBezTo>
                  <a:lnTo>
                    <a:pt x="1669035" y="1159564"/>
                  </a:lnTo>
                  <a:cubicBezTo>
                    <a:pt x="1629731" y="1195408"/>
                    <a:pt x="1587316" y="1195737"/>
                    <a:pt x="1551123" y="1267095"/>
                  </a:cubicBezTo>
                  <a:cubicBezTo>
                    <a:pt x="1484315" y="1464358"/>
                    <a:pt x="1453821" y="1431430"/>
                    <a:pt x="1414349" y="1467432"/>
                  </a:cubicBezTo>
                  <a:lnTo>
                    <a:pt x="1408966" y="1473709"/>
                  </a:lnTo>
                  <a:lnTo>
                    <a:pt x="1407754" y="1462944"/>
                  </a:lnTo>
                  <a:lnTo>
                    <a:pt x="1407753" y="1462945"/>
                  </a:lnTo>
                  <a:cubicBezTo>
                    <a:pt x="1395359" y="1440514"/>
                    <a:pt x="1367127" y="1432378"/>
                    <a:pt x="1344696" y="1444772"/>
                  </a:cubicBezTo>
                  <a:lnTo>
                    <a:pt x="1022522" y="1622795"/>
                  </a:lnTo>
                  <a:cubicBezTo>
                    <a:pt x="1011306" y="1628992"/>
                    <a:pt x="1003665" y="1639149"/>
                    <a:pt x="1000376" y="1650560"/>
                  </a:cubicBezTo>
                  <a:lnTo>
                    <a:pt x="1004349" y="1685851"/>
                  </a:lnTo>
                  <a:lnTo>
                    <a:pt x="1032114" y="1707997"/>
                  </a:lnTo>
                  <a:cubicBezTo>
                    <a:pt x="1043525" y="1711285"/>
                    <a:pt x="1056191" y="1710222"/>
                    <a:pt x="1067407" y="1704024"/>
                  </a:cubicBezTo>
                  <a:lnTo>
                    <a:pt x="1389581" y="1526002"/>
                  </a:lnTo>
                  <a:lnTo>
                    <a:pt x="1404620" y="1507148"/>
                  </a:lnTo>
                  <a:lnTo>
                    <a:pt x="1403886" y="1508888"/>
                  </a:lnTo>
                  <a:cubicBezTo>
                    <a:pt x="1461186" y="1516786"/>
                    <a:pt x="1504585" y="1544905"/>
                    <a:pt x="1574354" y="1537554"/>
                  </a:cubicBezTo>
                  <a:cubicBezTo>
                    <a:pt x="1680447" y="1495093"/>
                    <a:pt x="1724612" y="1499387"/>
                    <a:pt x="1814947" y="1511605"/>
                  </a:cubicBezTo>
                  <a:close/>
                  <a:moveTo>
                    <a:pt x="1560004" y="1988473"/>
                  </a:moveTo>
                  <a:lnTo>
                    <a:pt x="1517946" y="1860842"/>
                  </a:lnTo>
                  <a:lnTo>
                    <a:pt x="1686095" y="1773620"/>
                  </a:lnTo>
                  <a:lnTo>
                    <a:pt x="1418970" y="1542623"/>
                  </a:lnTo>
                  <a:lnTo>
                    <a:pt x="1416814" y="1543851"/>
                  </a:lnTo>
                  <a:lnTo>
                    <a:pt x="1416788" y="1543829"/>
                  </a:lnTo>
                  <a:lnTo>
                    <a:pt x="1416492" y="1544034"/>
                  </a:lnTo>
                  <a:lnTo>
                    <a:pt x="1083360" y="1733762"/>
                  </a:lnTo>
                  <a:lnTo>
                    <a:pt x="1089140" y="2063624"/>
                  </a:lnTo>
                  <a:lnTo>
                    <a:pt x="1257740" y="2095712"/>
                  </a:lnTo>
                  <a:lnTo>
                    <a:pt x="1358860" y="2005677"/>
                  </a:lnTo>
                  <a:lnTo>
                    <a:pt x="1560004" y="1988473"/>
                  </a:lnTo>
                  <a:close/>
                </a:path>
              </a:pathLst>
            </a:custGeom>
            <a:solidFill>
              <a:srgbClr val="95E0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3" name="TextBox 1"/>
            <p:cNvSpPr txBox="1"/>
            <p:nvPr/>
          </p:nvSpPr>
          <p:spPr>
            <a:xfrm>
              <a:off x="7614" y="3908"/>
              <a:ext cx="1204" cy="55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en-US" altLang="en-US" sz="3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10%</a:t>
              </a:r>
            </a:p>
          </p:txBody>
        </p:sp>
        <p:sp>
          <p:nvSpPr>
            <p:cNvPr id="24594" name="Freeform 48"/>
            <p:cNvSpPr/>
            <p:nvPr/>
          </p:nvSpPr>
          <p:spPr>
            <a:xfrm rot="-4081743">
              <a:off x="10030" y="3702"/>
              <a:ext cx="1433" cy="859"/>
            </a:xfrm>
            <a:custGeom>
              <a:avLst/>
              <a:gdLst/>
              <a:ahLst/>
              <a:cxnLst>
                <a:cxn ang="0">
                  <a:pos x="1212850" y="77711"/>
                </a:cxn>
                <a:cxn ang="0">
                  <a:pos x="613655" y="709504"/>
                </a:cxn>
                <a:cxn ang="0">
                  <a:pos x="13322" y="377846"/>
                </a:cxn>
                <a:cxn ang="0">
                  <a:pos x="0" y="334484"/>
                </a:cxn>
                <a:cxn ang="0">
                  <a:pos x="25164" y="382537"/>
                </a:cxn>
                <a:cxn ang="0">
                  <a:pos x="582085" y="631296"/>
                </a:cxn>
                <a:cxn ang="0">
                  <a:pos x="1106967" y="116781"/>
                </a:cxn>
                <a:cxn ang="0">
                  <a:pos x="1180965" y="0"/>
                </a:cxn>
                <a:cxn ang="0">
                  <a:pos x="1182067" y="2744"/>
                </a:cxn>
                <a:cxn ang="0">
                  <a:pos x="1212850" y="77711"/>
                </a:cxn>
              </a:cxnLst>
              <a:rect l="0" t="0" r="0" b="0"/>
              <a:pathLst>
                <a:path w="1617639" h="970286">
                  <a:moveTo>
                    <a:pt x="1617639" y="103706"/>
                  </a:moveTo>
                  <a:cubicBezTo>
                    <a:pt x="1347232" y="537049"/>
                    <a:pt x="1132028" y="845983"/>
                    <a:pt x="818462" y="946838"/>
                  </a:cubicBezTo>
                  <a:cubicBezTo>
                    <a:pt x="504896" y="1047693"/>
                    <a:pt x="144395" y="808907"/>
                    <a:pt x="17768" y="504238"/>
                  </a:cubicBezTo>
                  <a:lnTo>
                    <a:pt x="0" y="446371"/>
                  </a:lnTo>
                  <a:lnTo>
                    <a:pt x="33562" y="510498"/>
                  </a:lnTo>
                  <a:cubicBezTo>
                    <a:pt x="191681" y="758928"/>
                    <a:pt x="501986" y="930717"/>
                    <a:pt x="776356" y="842469"/>
                  </a:cubicBezTo>
                  <a:cubicBezTo>
                    <a:pt x="1050726" y="754221"/>
                    <a:pt x="1249788" y="506663"/>
                    <a:pt x="1476418" y="155845"/>
                  </a:cubicBezTo>
                  <a:lnTo>
                    <a:pt x="1575113" y="0"/>
                  </a:lnTo>
                  <a:lnTo>
                    <a:pt x="1576582" y="3662"/>
                  </a:lnTo>
                  <a:cubicBezTo>
                    <a:pt x="1587014" y="29435"/>
                    <a:pt x="1600374" y="62025"/>
                    <a:pt x="1617639" y="103706"/>
                  </a:cubicBezTo>
                  <a:close/>
                </a:path>
              </a:pathLst>
            </a:custGeom>
            <a:solidFill>
              <a:srgbClr val="EC572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5" name="任意多边形 21"/>
            <p:cNvSpPr/>
            <p:nvPr/>
          </p:nvSpPr>
          <p:spPr>
            <a:xfrm rot="9064593" flipH="1">
              <a:off x="9702" y="2888"/>
              <a:ext cx="1628" cy="1856"/>
            </a:xfrm>
            <a:custGeom>
              <a:avLst/>
              <a:gdLst/>
              <a:ahLst/>
              <a:cxnLst>
                <a:cxn ang="0">
                  <a:pos x="160373" y="201837"/>
                </a:cxn>
                <a:cxn ang="0">
                  <a:pos x="159130" y="201910"/>
                </a:cxn>
                <a:cxn ang="0">
                  <a:pos x="161032" y="199375"/>
                </a:cxn>
                <a:cxn ang="0">
                  <a:pos x="160373" y="201837"/>
                </a:cxn>
                <a:cxn ang="0">
                  <a:pos x="839471" y="1164586"/>
                </a:cxn>
                <a:cxn ang="0">
                  <a:pos x="845171" y="1161361"/>
                </a:cxn>
                <a:cxn ang="0">
                  <a:pos x="986093" y="1079355"/>
                </a:cxn>
                <a:cxn ang="0">
                  <a:pos x="992730" y="1075755"/>
                </a:cxn>
                <a:cxn ang="0">
                  <a:pos x="1004771" y="1068943"/>
                </a:cxn>
                <a:cxn ang="0">
                  <a:pos x="1026086" y="1057113"/>
                </a:cxn>
                <a:cxn ang="0">
                  <a:pos x="1042371" y="919737"/>
                </a:cxn>
                <a:cxn ang="0">
                  <a:pos x="959760" y="189030"/>
                </a:cxn>
                <a:cxn ang="0">
                  <a:pos x="370419" y="30860"/>
                </a:cxn>
                <a:cxn ang="0">
                  <a:pos x="320550" y="52302"/>
                </a:cxn>
                <a:cxn ang="0">
                  <a:pos x="298749" y="66908"/>
                </a:cxn>
                <a:cxn ang="0">
                  <a:pos x="272234" y="88032"/>
                </a:cxn>
                <a:cxn ang="0">
                  <a:pos x="267695" y="88299"/>
                </a:cxn>
                <a:cxn ang="0">
                  <a:pos x="297345" y="64367"/>
                </a:cxn>
                <a:cxn ang="0">
                  <a:pos x="319146" y="49760"/>
                </a:cxn>
                <a:cxn ang="0">
                  <a:pos x="282983" y="65309"/>
                </a:cxn>
                <a:cxn ang="0">
                  <a:pos x="65753" y="746333"/>
                </a:cxn>
                <a:cxn ang="0">
                  <a:pos x="730901" y="1220921"/>
                </a:cxn>
                <a:cxn ang="0">
                  <a:pos x="802123" y="1182123"/>
                </a:cxn>
                <a:cxn ang="0">
                  <a:pos x="803479" y="1181370"/>
                </a:cxn>
                <a:cxn ang="0">
                  <a:pos x="806182" y="1182644"/>
                </a:cxn>
                <a:cxn ang="0">
                  <a:pos x="839471" y="1164586"/>
                </a:cxn>
                <a:cxn ang="0">
                  <a:pos x="1361211" y="1133589"/>
                </a:cxn>
                <a:cxn ang="0">
                  <a:pos x="1377950" y="1067458"/>
                </a:cxn>
                <a:cxn ang="0">
                  <a:pos x="1257167" y="1070096"/>
                </a:cxn>
                <a:cxn ang="0">
                  <a:pos x="1078640" y="1115768"/>
                </a:cxn>
                <a:cxn ang="0">
                  <a:pos x="1075244" y="1116255"/>
                </a:cxn>
                <a:cxn ang="0">
                  <a:pos x="1079612" y="1113851"/>
                </a:cxn>
                <a:cxn ang="0">
                  <a:pos x="1162149" y="1061645"/>
                </a:cxn>
                <a:cxn ang="0">
                  <a:pos x="1283815" y="929639"/>
                </a:cxn>
                <a:cxn ang="0">
                  <a:pos x="1251777" y="869585"/>
                </a:cxn>
                <a:cxn ang="0">
                  <a:pos x="1163343" y="950225"/>
                </a:cxn>
                <a:cxn ang="0">
                  <a:pos x="1060763" y="1100463"/>
                </a:cxn>
                <a:cxn ang="0">
                  <a:pos x="1056725" y="1105170"/>
                </a:cxn>
                <a:cxn ang="0">
                  <a:pos x="1055816" y="1097097"/>
                </a:cxn>
                <a:cxn ang="0">
                  <a:pos x="1055816" y="1097098"/>
                </a:cxn>
                <a:cxn ang="0">
                  <a:pos x="1008523" y="1083469"/>
                </a:cxn>
                <a:cxn ang="0">
                  <a:pos x="766892" y="1216973"/>
                </a:cxn>
                <a:cxn ang="0">
                  <a:pos x="750283" y="1237795"/>
                </a:cxn>
                <a:cxn ang="0">
                  <a:pos x="753262" y="1264260"/>
                </a:cxn>
                <a:cxn ang="0">
                  <a:pos x="774086" y="1280868"/>
                </a:cxn>
                <a:cxn ang="0">
                  <a:pos x="800556" y="1277889"/>
                </a:cxn>
                <a:cxn ang="0">
                  <a:pos x="1042187" y="1144386"/>
                </a:cxn>
                <a:cxn ang="0">
                  <a:pos x="1053466" y="1130247"/>
                </a:cxn>
                <a:cxn ang="0">
                  <a:pos x="1052915" y="1131552"/>
                </a:cxn>
                <a:cxn ang="0">
                  <a:pos x="1180767" y="1153049"/>
                </a:cxn>
                <a:cxn ang="0">
                  <a:pos x="1361211" y="1133589"/>
                </a:cxn>
                <a:cxn ang="0">
                  <a:pos x="1170004" y="1491204"/>
                </a:cxn>
                <a:cxn ang="0">
                  <a:pos x="1138461" y="1395490"/>
                </a:cxn>
                <a:cxn ang="0">
                  <a:pos x="1264572" y="1330080"/>
                </a:cxn>
                <a:cxn ang="0">
                  <a:pos x="1064228" y="1156850"/>
                </a:cxn>
                <a:cxn ang="0">
                  <a:pos x="1062611" y="1157771"/>
                </a:cxn>
                <a:cxn ang="0">
                  <a:pos x="1062592" y="1157755"/>
                </a:cxn>
                <a:cxn ang="0">
                  <a:pos x="1062370" y="1157909"/>
                </a:cxn>
                <a:cxn ang="0">
                  <a:pos x="812521" y="1300190"/>
                </a:cxn>
                <a:cxn ang="0">
                  <a:pos x="816856" y="1547561"/>
                </a:cxn>
                <a:cxn ang="0">
                  <a:pos x="943306" y="1571625"/>
                </a:cxn>
                <a:cxn ang="0">
                  <a:pos x="1019146" y="1504106"/>
                </a:cxn>
                <a:cxn ang="0">
                  <a:pos x="1170004" y="1491204"/>
                </a:cxn>
              </a:cxnLst>
              <a:rect l="0" t="0" r="0" b="0"/>
              <a:pathLst>
                <a:path w="1837265" h="2095712">
                  <a:moveTo>
                    <a:pt x="213831" y="269143"/>
                  </a:moveTo>
                  <a:lnTo>
                    <a:pt x="212173" y="269241"/>
                  </a:lnTo>
                  <a:lnTo>
                    <a:pt x="214709" y="265860"/>
                  </a:lnTo>
                  <a:lnTo>
                    <a:pt x="213831" y="269143"/>
                  </a:lnTo>
                  <a:close/>
                  <a:moveTo>
                    <a:pt x="1119293" y="1552939"/>
                  </a:moveTo>
                  <a:lnTo>
                    <a:pt x="1126893" y="1548638"/>
                  </a:lnTo>
                  <a:cubicBezTo>
                    <a:pt x="1200572" y="1506400"/>
                    <a:pt x="1141697" y="1533607"/>
                    <a:pt x="1314789" y="1439286"/>
                  </a:cubicBezTo>
                  <a:lnTo>
                    <a:pt x="1323639" y="1434485"/>
                  </a:lnTo>
                  <a:lnTo>
                    <a:pt x="1339694" y="1425401"/>
                  </a:lnTo>
                  <a:lnTo>
                    <a:pt x="1368114" y="1409626"/>
                  </a:lnTo>
                  <a:lnTo>
                    <a:pt x="1389827" y="1226440"/>
                  </a:lnTo>
                  <a:cubicBezTo>
                    <a:pt x="1435246" y="811263"/>
                    <a:pt x="1436924" y="493604"/>
                    <a:pt x="1279679" y="252065"/>
                  </a:cubicBezTo>
                  <a:cubicBezTo>
                    <a:pt x="1122435" y="10527"/>
                    <a:pt x="773287" y="-51894"/>
                    <a:pt x="493891" y="41151"/>
                  </a:cubicBezTo>
                  <a:lnTo>
                    <a:pt x="427399" y="69743"/>
                  </a:lnTo>
                  <a:lnTo>
                    <a:pt x="398332" y="89220"/>
                  </a:lnTo>
                  <a:lnTo>
                    <a:pt x="362979" y="117388"/>
                  </a:lnTo>
                  <a:lnTo>
                    <a:pt x="356926" y="117744"/>
                  </a:lnTo>
                  <a:lnTo>
                    <a:pt x="396459" y="85832"/>
                  </a:lnTo>
                  <a:lnTo>
                    <a:pt x="425527" y="66354"/>
                  </a:lnTo>
                  <a:lnTo>
                    <a:pt x="377310" y="87087"/>
                  </a:lnTo>
                  <a:cubicBezTo>
                    <a:pt x="179873" y="208325"/>
                    <a:pt x="-161604" y="491639"/>
                    <a:pt x="87671" y="995212"/>
                  </a:cubicBezTo>
                  <a:cubicBezTo>
                    <a:pt x="288024" y="1381165"/>
                    <a:pt x="662123" y="1471456"/>
                    <a:pt x="974534" y="1628059"/>
                  </a:cubicBezTo>
                  <a:cubicBezTo>
                    <a:pt x="1014222" y="1606605"/>
                    <a:pt x="1045145" y="1589743"/>
                    <a:pt x="1069496" y="1576324"/>
                  </a:cubicBezTo>
                  <a:lnTo>
                    <a:pt x="1071304" y="1575320"/>
                  </a:lnTo>
                  <a:lnTo>
                    <a:pt x="1074909" y="1577018"/>
                  </a:lnTo>
                  <a:lnTo>
                    <a:pt x="1119293" y="1552939"/>
                  </a:lnTo>
                  <a:close/>
                  <a:moveTo>
                    <a:pt x="1814947" y="1511605"/>
                  </a:moveTo>
                  <a:lnTo>
                    <a:pt x="1837265" y="1423421"/>
                  </a:lnTo>
                  <a:cubicBezTo>
                    <a:pt x="1783583" y="1424594"/>
                    <a:pt x="1751641" y="1397037"/>
                    <a:pt x="1676221" y="1426939"/>
                  </a:cubicBezTo>
                  <a:cubicBezTo>
                    <a:pt x="1492592" y="1531394"/>
                    <a:pt x="1492100" y="1486659"/>
                    <a:pt x="1438186" y="1487841"/>
                  </a:cubicBezTo>
                  <a:lnTo>
                    <a:pt x="1433657" y="1488491"/>
                  </a:lnTo>
                  <a:lnTo>
                    <a:pt x="1439482" y="1485285"/>
                  </a:lnTo>
                  <a:cubicBezTo>
                    <a:pt x="1476433" y="1467552"/>
                    <a:pt x="1514160" y="1453857"/>
                    <a:pt x="1549531" y="1415670"/>
                  </a:cubicBezTo>
                  <a:cubicBezTo>
                    <a:pt x="1600176" y="1314996"/>
                    <a:pt x="1636054" y="1289415"/>
                    <a:pt x="1711752" y="1239644"/>
                  </a:cubicBezTo>
                  <a:lnTo>
                    <a:pt x="1669035" y="1159564"/>
                  </a:lnTo>
                  <a:cubicBezTo>
                    <a:pt x="1629731" y="1195408"/>
                    <a:pt x="1587316" y="1195737"/>
                    <a:pt x="1551123" y="1267095"/>
                  </a:cubicBezTo>
                  <a:cubicBezTo>
                    <a:pt x="1484315" y="1464358"/>
                    <a:pt x="1453821" y="1431430"/>
                    <a:pt x="1414349" y="1467432"/>
                  </a:cubicBezTo>
                  <a:lnTo>
                    <a:pt x="1408966" y="1473709"/>
                  </a:lnTo>
                  <a:lnTo>
                    <a:pt x="1407754" y="1462944"/>
                  </a:lnTo>
                  <a:lnTo>
                    <a:pt x="1407754" y="1462945"/>
                  </a:lnTo>
                  <a:cubicBezTo>
                    <a:pt x="1395359" y="1440514"/>
                    <a:pt x="1367127" y="1432378"/>
                    <a:pt x="1344696" y="1444772"/>
                  </a:cubicBezTo>
                  <a:lnTo>
                    <a:pt x="1022522" y="1622795"/>
                  </a:lnTo>
                  <a:cubicBezTo>
                    <a:pt x="1011307" y="1628992"/>
                    <a:pt x="1003665" y="1639149"/>
                    <a:pt x="1000376" y="1650560"/>
                  </a:cubicBezTo>
                  <a:lnTo>
                    <a:pt x="1004349" y="1685851"/>
                  </a:lnTo>
                  <a:lnTo>
                    <a:pt x="1032114" y="1707997"/>
                  </a:lnTo>
                  <a:cubicBezTo>
                    <a:pt x="1043525" y="1711286"/>
                    <a:pt x="1056191" y="1710221"/>
                    <a:pt x="1067407" y="1704024"/>
                  </a:cubicBezTo>
                  <a:lnTo>
                    <a:pt x="1389582" y="1526002"/>
                  </a:lnTo>
                  <a:lnTo>
                    <a:pt x="1404620" y="1507148"/>
                  </a:lnTo>
                  <a:lnTo>
                    <a:pt x="1403886" y="1508888"/>
                  </a:lnTo>
                  <a:cubicBezTo>
                    <a:pt x="1461186" y="1516786"/>
                    <a:pt x="1504585" y="1544905"/>
                    <a:pt x="1574354" y="1537554"/>
                  </a:cubicBezTo>
                  <a:cubicBezTo>
                    <a:pt x="1680447" y="1495093"/>
                    <a:pt x="1724612" y="1499388"/>
                    <a:pt x="1814947" y="1511605"/>
                  </a:cubicBezTo>
                  <a:close/>
                  <a:moveTo>
                    <a:pt x="1560004" y="1988473"/>
                  </a:moveTo>
                  <a:lnTo>
                    <a:pt x="1517946" y="1860842"/>
                  </a:lnTo>
                  <a:lnTo>
                    <a:pt x="1686095" y="1773620"/>
                  </a:lnTo>
                  <a:lnTo>
                    <a:pt x="1418970" y="1542623"/>
                  </a:lnTo>
                  <a:lnTo>
                    <a:pt x="1416814" y="1543851"/>
                  </a:lnTo>
                  <a:lnTo>
                    <a:pt x="1416788" y="1543829"/>
                  </a:lnTo>
                  <a:lnTo>
                    <a:pt x="1416492" y="1544035"/>
                  </a:lnTo>
                  <a:lnTo>
                    <a:pt x="1083360" y="1733762"/>
                  </a:lnTo>
                  <a:lnTo>
                    <a:pt x="1089140" y="2063624"/>
                  </a:lnTo>
                  <a:lnTo>
                    <a:pt x="1257740" y="2095712"/>
                  </a:lnTo>
                  <a:lnTo>
                    <a:pt x="1358860" y="2005677"/>
                  </a:lnTo>
                  <a:lnTo>
                    <a:pt x="1560004" y="1988473"/>
                  </a:lnTo>
                  <a:close/>
                </a:path>
              </a:pathLst>
            </a:custGeom>
            <a:solidFill>
              <a:srgbClr val="F5C3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6" name="TextBox 1"/>
            <p:cNvSpPr txBox="1"/>
            <p:nvPr/>
          </p:nvSpPr>
          <p:spPr>
            <a:xfrm>
              <a:off x="9936" y="3908"/>
              <a:ext cx="1204" cy="55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en-US" altLang="en-US" sz="3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13%</a:t>
              </a:r>
            </a:p>
          </p:txBody>
        </p:sp>
        <p:sp>
          <p:nvSpPr>
            <p:cNvPr id="24597" name="TextBox 13"/>
            <p:cNvSpPr txBox="1"/>
            <p:nvPr/>
          </p:nvSpPr>
          <p:spPr>
            <a:xfrm>
              <a:off x="2853" y="5245"/>
              <a:ext cx="2070" cy="25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911225" eaLnBrk="1" hangingPunct="1">
                <a:spcBef>
                  <a:spcPct val="20000"/>
                </a:spcBef>
              </a:pPr>
              <a:r>
                <a:rPr lang="zh-CN" altLang="en-US" sz="14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单击编辑标题</a:t>
              </a:r>
            </a:p>
          </p:txBody>
        </p:sp>
        <p:sp>
          <p:nvSpPr>
            <p:cNvPr id="24598" name="TextBox 13"/>
            <p:cNvSpPr txBox="1"/>
            <p:nvPr/>
          </p:nvSpPr>
          <p:spPr>
            <a:xfrm>
              <a:off x="3195" y="5500"/>
              <a:ext cx="1391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911225" eaLnBrk="1" hangingPunct="1">
                <a:spcBef>
                  <a:spcPct val="20000"/>
                </a:spcBef>
              </a:pPr>
              <a:r>
                <a:rPr lang="zh-CN" altLang="en-US" sz="10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type something here </a:t>
              </a:r>
            </a:p>
          </p:txBody>
        </p:sp>
        <p:sp>
          <p:nvSpPr>
            <p:cNvPr id="24599" name="TextBox 13"/>
            <p:cNvSpPr txBox="1"/>
            <p:nvPr/>
          </p:nvSpPr>
          <p:spPr>
            <a:xfrm>
              <a:off x="5062" y="5245"/>
              <a:ext cx="2070" cy="25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911225" eaLnBrk="1" hangingPunct="1">
                <a:spcBef>
                  <a:spcPct val="20000"/>
                </a:spcBef>
              </a:pPr>
              <a:r>
                <a:rPr lang="zh-CN" altLang="en-US" sz="14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单击编辑标题</a:t>
              </a:r>
            </a:p>
          </p:txBody>
        </p:sp>
        <p:sp>
          <p:nvSpPr>
            <p:cNvPr id="24600" name="TextBox 13"/>
            <p:cNvSpPr txBox="1"/>
            <p:nvPr/>
          </p:nvSpPr>
          <p:spPr>
            <a:xfrm>
              <a:off x="5404" y="5500"/>
              <a:ext cx="1391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911225" eaLnBrk="1" hangingPunct="1">
                <a:spcBef>
                  <a:spcPct val="20000"/>
                </a:spcBef>
              </a:pPr>
              <a:r>
                <a:rPr lang="zh-CN" altLang="en-US" sz="10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type something here </a:t>
              </a:r>
            </a:p>
          </p:txBody>
        </p:sp>
        <p:sp>
          <p:nvSpPr>
            <p:cNvPr id="24601" name="TextBox 13"/>
            <p:cNvSpPr txBox="1"/>
            <p:nvPr/>
          </p:nvSpPr>
          <p:spPr>
            <a:xfrm>
              <a:off x="7269" y="5245"/>
              <a:ext cx="2072" cy="25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911225" eaLnBrk="1" hangingPunct="1">
                <a:spcBef>
                  <a:spcPct val="20000"/>
                </a:spcBef>
              </a:pPr>
              <a:r>
                <a:rPr lang="zh-CN" altLang="en-US" sz="14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单击编辑标题</a:t>
              </a:r>
            </a:p>
          </p:txBody>
        </p:sp>
        <p:sp>
          <p:nvSpPr>
            <p:cNvPr id="24602" name="TextBox 13"/>
            <p:cNvSpPr txBox="1"/>
            <p:nvPr/>
          </p:nvSpPr>
          <p:spPr>
            <a:xfrm>
              <a:off x="7611" y="5500"/>
              <a:ext cx="1393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911225" eaLnBrk="1" hangingPunct="1">
                <a:spcBef>
                  <a:spcPct val="20000"/>
                </a:spcBef>
              </a:pPr>
              <a:r>
                <a:rPr lang="zh-CN" altLang="en-US" sz="10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type something here </a:t>
              </a:r>
            </a:p>
          </p:txBody>
        </p:sp>
        <p:sp>
          <p:nvSpPr>
            <p:cNvPr id="24603" name="TextBox 13"/>
            <p:cNvSpPr txBox="1"/>
            <p:nvPr/>
          </p:nvSpPr>
          <p:spPr>
            <a:xfrm>
              <a:off x="9478" y="5245"/>
              <a:ext cx="2072" cy="25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911225" eaLnBrk="1" hangingPunct="1">
                <a:spcBef>
                  <a:spcPct val="20000"/>
                </a:spcBef>
              </a:pPr>
              <a:r>
                <a:rPr lang="zh-CN" altLang="en-US" sz="14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单击编辑标题</a:t>
              </a:r>
            </a:p>
          </p:txBody>
        </p:sp>
        <p:sp>
          <p:nvSpPr>
            <p:cNvPr id="24604" name="TextBox 13"/>
            <p:cNvSpPr txBox="1"/>
            <p:nvPr/>
          </p:nvSpPr>
          <p:spPr>
            <a:xfrm>
              <a:off x="9820" y="5500"/>
              <a:ext cx="1391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911225" eaLnBrk="1" hangingPunct="1">
                <a:spcBef>
                  <a:spcPct val="20000"/>
                </a:spcBef>
              </a:pPr>
              <a:r>
                <a:rPr lang="zh-CN" altLang="en-US" sz="10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type something here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椭圆 36"/>
          <p:cNvSpPr/>
          <p:nvPr/>
        </p:nvSpPr>
        <p:spPr>
          <a:xfrm>
            <a:off x="4096941" y="2436336"/>
            <a:ext cx="1293019" cy="1293019"/>
          </a:xfrm>
          <a:prstGeom prst="ellipse">
            <a:avLst/>
          </a:prstGeom>
          <a:solidFill>
            <a:srgbClr val="3C72A4"/>
          </a:solidFill>
          <a:ln w="25400">
            <a:noFill/>
          </a:ln>
        </p:spPr>
        <p:txBody>
          <a:bodyPr lIns="0" tIns="0" rIns="0" bIns="81000" anchor="b"/>
          <a:lstStyle/>
          <a:p>
            <a:pPr lvl="0" algn="ctr" eaLnBrk="1" hangingPunct="1"/>
            <a:r>
              <a:rPr lang="zh-CN" altLang="en-US" sz="135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添加text</a:t>
            </a:r>
          </a:p>
        </p:txBody>
      </p:sp>
      <p:sp>
        <p:nvSpPr>
          <p:cNvPr id="20483" name="椭圆 37"/>
          <p:cNvSpPr/>
          <p:nvPr/>
        </p:nvSpPr>
        <p:spPr>
          <a:xfrm>
            <a:off x="6054329" y="2800668"/>
            <a:ext cx="561975" cy="561975"/>
          </a:xfrm>
          <a:prstGeom prst="ellipse">
            <a:avLst/>
          </a:prstGeom>
          <a:solidFill>
            <a:srgbClr val="3C72A4"/>
          </a:solidFill>
          <a:ln w="25400">
            <a:noFill/>
          </a:ln>
        </p:spPr>
        <p:txBody>
          <a:bodyPr lIns="0" tIns="0" rIns="0" bIns="0" anchor="ctr"/>
          <a:lstStyle/>
          <a:p>
            <a:pPr lvl="0" algn="ctr" eaLnBrk="1" hangingPunct="1"/>
            <a:r>
              <a:rPr lang="en-US" altLang="zh-CN" sz="15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60</a:t>
            </a:r>
            <a:r>
              <a:rPr lang="en-US" altLang="zh-CN" sz="67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%</a:t>
            </a:r>
            <a:endParaRPr lang="zh-CN" altLang="en-US" sz="675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0484" name="椭圆 38"/>
          <p:cNvSpPr/>
          <p:nvPr/>
        </p:nvSpPr>
        <p:spPr>
          <a:xfrm>
            <a:off x="2600325" y="2167255"/>
            <a:ext cx="386954" cy="385763"/>
          </a:xfrm>
          <a:prstGeom prst="ellipse">
            <a:avLst/>
          </a:prstGeom>
          <a:solidFill>
            <a:srgbClr val="F48C06"/>
          </a:solidFill>
          <a:ln w="25400">
            <a:noFill/>
          </a:ln>
        </p:spPr>
        <p:txBody>
          <a:bodyPr lIns="0" tIns="0" rIns="0" bIns="0" anchor="ctr"/>
          <a:lstStyle/>
          <a:p>
            <a:pPr lvl="0" algn="ctr" eaLnBrk="1" hangingPunct="1"/>
            <a:r>
              <a:rPr lang="en-US" altLang="zh-CN" sz="1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40</a:t>
            </a:r>
            <a:r>
              <a:rPr lang="en-US" altLang="zh-CN" sz="52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%</a:t>
            </a:r>
            <a:endParaRPr lang="zh-CN" altLang="en-US" sz="525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20485" name="直接连接符 39"/>
          <p:cNvCxnSpPr>
            <a:stCxn id="20482" idx="6"/>
            <a:endCxn id="20483" idx="2"/>
          </p:cNvCxnSpPr>
          <p:nvPr/>
        </p:nvCxnSpPr>
        <p:spPr>
          <a:xfrm flipV="1">
            <a:off x="5389960" y="3082846"/>
            <a:ext cx="664369" cy="0"/>
          </a:xfrm>
          <a:prstGeom prst="line">
            <a:avLst/>
          </a:prstGeom>
          <a:ln w="6350" cap="flat" cmpd="sng">
            <a:solidFill>
              <a:srgbClr val="3C72A4"/>
            </a:solidFill>
            <a:prstDash val="solid"/>
            <a:bevel/>
            <a:headEnd type="none" w="med" len="med"/>
            <a:tailEnd type="none" w="med" len="med"/>
          </a:ln>
        </p:spPr>
      </p:cxnSp>
      <p:cxnSp>
        <p:nvCxnSpPr>
          <p:cNvPr id="20486" name="直接连接符 40"/>
          <p:cNvCxnSpPr>
            <a:stCxn id="20487" idx="2"/>
            <a:endCxn id="20484" idx="6"/>
          </p:cNvCxnSpPr>
          <p:nvPr/>
        </p:nvCxnSpPr>
        <p:spPr>
          <a:xfrm flipH="1">
            <a:off x="2987279" y="2360136"/>
            <a:ext cx="834628" cy="0"/>
          </a:xfrm>
          <a:prstGeom prst="line">
            <a:avLst/>
          </a:prstGeom>
          <a:ln w="6350" cap="flat" cmpd="sng">
            <a:solidFill>
              <a:srgbClr val="F48C06"/>
            </a:solidFill>
            <a:prstDash val="solid"/>
            <a:bevel/>
            <a:headEnd type="none" w="med" len="med"/>
            <a:tailEnd type="none" w="med" len="med"/>
          </a:ln>
        </p:spPr>
      </p:cxnSp>
      <p:sp>
        <p:nvSpPr>
          <p:cNvPr id="20487" name="椭圆 35"/>
          <p:cNvSpPr/>
          <p:nvPr/>
        </p:nvSpPr>
        <p:spPr>
          <a:xfrm>
            <a:off x="3821906" y="1801734"/>
            <a:ext cx="1117997" cy="1116806"/>
          </a:xfrm>
          <a:prstGeom prst="ellipse">
            <a:avLst/>
          </a:prstGeom>
          <a:solidFill>
            <a:srgbClr val="F48C06"/>
          </a:solidFill>
          <a:ln w="25400">
            <a:noFill/>
          </a:ln>
        </p:spPr>
        <p:txBody>
          <a:bodyPr lIns="0" tIns="0" rIns="0" bIns="81000" anchor="b"/>
          <a:lstStyle/>
          <a:p>
            <a:pPr lvl="0" algn="ctr" eaLnBrk="1" hangingPunct="1"/>
            <a:r>
              <a:rPr lang="zh-CN" altLang="en-US" sz="135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添加text</a:t>
            </a:r>
          </a:p>
        </p:txBody>
      </p:sp>
      <p:sp>
        <p:nvSpPr>
          <p:cNvPr id="20488" name="文本框 47"/>
          <p:cNvSpPr/>
          <p:nvPr/>
        </p:nvSpPr>
        <p:spPr>
          <a:xfrm>
            <a:off x="1853804" y="2745899"/>
            <a:ext cx="1858565" cy="1620441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350" dirty="0">
                <a:solidFill>
                  <a:srgbClr val="4E4E4E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type something here type something here type something here type something here type something here type something here type something here type something here </a:t>
            </a:r>
            <a:endParaRPr lang="en-US" altLang="x-none" sz="1350" dirty="0">
              <a:solidFill>
                <a:srgbClr val="4E4E4E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89" name="文本框 47"/>
          <p:cNvSpPr/>
          <p:nvPr/>
        </p:nvSpPr>
        <p:spPr>
          <a:xfrm>
            <a:off x="5386388" y="920671"/>
            <a:ext cx="1903810" cy="1674019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350" dirty="0">
                <a:solidFill>
                  <a:srgbClr val="4E4E4E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type something here type something here type something here type something here type something here type something here type something here type something here </a:t>
            </a:r>
            <a:endParaRPr lang="en-US" altLang="x-none" sz="1350" dirty="0">
              <a:solidFill>
                <a:srgbClr val="4E4E4E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90" name="KSO_Shape"/>
          <p:cNvSpPr/>
          <p:nvPr/>
        </p:nvSpPr>
        <p:spPr>
          <a:xfrm>
            <a:off x="4312444" y="1975565"/>
            <a:ext cx="165497" cy="311944"/>
          </a:xfrm>
          <a:custGeom>
            <a:avLst/>
            <a:gdLst>
              <a:gd name="txL" fmla="*/ 0 w 2938"/>
              <a:gd name="txT" fmla="*/ 0 h 5511"/>
              <a:gd name="txR" fmla="*/ 2938 w 2938"/>
              <a:gd name="txB" fmla="*/ 5511 h 5511"/>
            </a:gdLst>
            <a:ahLst/>
            <a:cxnLst>
              <a:cxn ang="0">
                <a:pos x="10100702" y="182642"/>
              </a:cxn>
              <a:cxn ang="0">
                <a:pos x="6751101" y="1200077"/>
              </a:cxn>
              <a:cxn ang="0">
                <a:pos x="3894875" y="3130645"/>
              </a:cxn>
              <a:cxn ang="0">
                <a:pos x="1713706" y="5817742"/>
              </a:cxn>
              <a:cxn ang="0">
                <a:pos x="363516" y="9000539"/>
              </a:cxn>
              <a:cxn ang="0">
                <a:pos x="0" y="131799093"/>
              </a:cxn>
              <a:cxn ang="0">
                <a:pos x="363516" y="134799323"/>
              </a:cxn>
              <a:cxn ang="0">
                <a:pos x="1713706" y="138008157"/>
              </a:cxn>
              <a:cxn ang="0">
                <a:pos x="3894875" y="140669216"/>
              </a:cxn>
              <a:cxn ang="0">
                <a:pos x="6751101" y="142599784"/>
              </a:cxn>
              <a:cxn ang="0">
                <a:pos x="10100702" y="143643333"/>
              </a:cxn>
              <a:cxn ang="0">
                <a:pos x="64966327" y="143773748"/>
              </a:cxn>
              <a:cxn ang="0">
                <a:pos x="68445787" y="143069370"/>
              </a:cxn>
              <a:cxn ang="0">
                <a:pos x="71509758" y="141399708"/>
              </a:cxn>
              <a:cxn ang="0">
                <a:pos x="73924584" y="138973441"/>
              </a:cxn>
              <a:cxn ang="0">
                <a:pos x="75560404" y="135921135"/>
              </a:cxn>
              <a:cxn ang="0">
                <a:pos x="76261448" y="132425282"/>
              </a:cxn>
              <a:cxn ang="0">
                <a:pos x="76157576" y="10174502"/>
              </a:cxn>
              <a:cxn ang="0">
                <a:pos x="75093016" y="6809064"/>
              </a:cxn>
              <a:cxn ang="0">
                <a:pos x="73171565" y="3965438"/>
              </a:cxn>
              <a:cxn ang="0">
                <a:pos x="70523009" y="1747927"/>
              </a:cxn>
              <a:cxn ang="0">
                <a:pos x="67329253" y="417434"/>
              </a:cxn>
              <a:cxn ang="0">
                <a:pos x="31003152" y="9626652"/>
              </a:cxn>
              <a:cxn ang="0">
                <a:pos x="46219060" y="9809294"/>
              </a:cxn>
              <a:cxn ang="0">
                <a:pos x="47257708" y="10644088"/>
              </a:cxn>
              <a:cxn ang="0">
                <a:pos x="47699109" y="12000693"/>
              </a:cxn>
              <a:cxn ang="0">
                <a:pos x="47387567" y="13148619"/>
              </a:cxn>
              <a:cxn ang="0">
                <a:pos x="46426804" y="14113903"/>
              </a:cxn>
              <a:cxn ang="0">
                <a:pos x="31003152" y="14400847"/>
              </a:cxn>
              <a:cxn ang="0">
                <a:pos x="29860631" y="14113903"/>
              </a:cxn>
              <a:cxn ang="0">
                <a:pos x="28873956" y="13148619"/>
              </a:cxn>
              <a:cxn ang="0">
                <a:pos x="28588326" y="12000693"/>
              </a:cxn>
              <a:cxn ang="0">
                <a:pos x="29003740" y="10644088"/>
              </a:cxn>
              <a:cxn ang="0">
                <a:pos x="30068376" y="9809294"/>
              </a:cxn>
              <a:cxn ang="0">
                <a:pos x="38117768" y="138999554"/>
              </a:cxn>
              <a:cxn ang="0">
                <a:pos x="36014560" y="138686497"/>
              </a:cxn>
              <a:cxn ang="0">
                <a:pos x="34119021" y="137773364"/>
              </a:cxn>
              <a:cxn ang="0">
                <a:pos x="32612985" y="136364607"/>
              </a:cxn>
              <a:cxn ang="0">
                <a:pos x="31548425" y="134590568"/>
              </a:cxn>
              <a:cxn ang="0">
                <a:pos x="31029063" y="132529584"/>
              </a:cxn>
              <a:cxn ang="0">
                <a:pos x="31081037" y="130703394"/>
              </a:cxn>
              <a:cxn ang="0">
                <a:pos x="31704196" y="128668523"/>
              </a:cxn>
              <a:cxn ang="0">
                <a:pos x="32846717" y="126972748"/>
              </a:cxn>
              <a:cxn ang="0">
                <a:pos x="34404651" y="125668293"/>
              </a:cxn>
              <a:cxn ang="0">
                <a:pos x="36326102" y="124833500"/>
              </a:cxn>
              <a:cxn ang="0">
                <a:pos x="38117768" y="124624821"/>
              </a:cxn>
              <a:cxn ang="0">
                <a:pos x="40272875" y="124937878"/>
              </a:cxn>
              <a:cxn ang="0">
                <a:pos x="42142427" y="125850935"/>
              </a:cxn>
              <a:cxn ang="0">
                <a:pos x="43648463" y="127207540"/>
              </a:cxn>
              <a:cxn ang="0">
                <a:pos x="44739010" y="129007618"/>
              </a:cxn>
              <a:cxn ang="0">
                <a:pos x="45258372" y="131094715"/>
              </a:cxn>
              <a:cxn ang="0">
                <a:pos x="45206398" y="132920905"/>
              </a:cxn>
              <a:cxn ang="0">
                <a:pos x="44583239" y="134929738"/>
              </a:cxn>
              <a:cxn ang="0">
                <a:pos x="43440719" y="136651551"/>
              </a:cxn>
              <a:cxn ang="0">
                <a:pos x="41830885" y="137956006"/>
              </a:cxn>
              <a:cxn ang="0">
                <a:pos x="39909360" y="138764761"/>
              </a:cxn>
              <a:cxn ang="0">
                <a:pos x="71535670" y="119824513"/>
              </a:cxn>
            </a:cxnLst>
            <a:rect l="txL" t="txT" r="txR" b="tx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20491" name="KSO_Shape"/>
          <p:cNvSpPr/>
          <p:nvPr/>
        </p:nvSpPr>
        <p:spPr>
          <a:xfrm>
            <a:off x="4587479" y="2932827"/>
            <a:ext cx="310753" cy="230981"/>
          </a:xfrm>
          <a:custGeom>
            <a:avLst/>
            <a:gdLst>
              <a:gd name="txL" fmla="*/ 0 w 257"/>
              <a:gd name="txT" fmla="*/ 0 h 191"/>
              <a:gd name="txR" fmla="*/ 257 w 257"/>
              <a:gd name="txB" fmla="*/ 191 h 19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57" h="191">
                <a:moveTo>
                  <a:pt x="33" y="125"/>
                </a:moveTo>
                <a:cubicBezTo>
                  <a:pt x="55" y="125"/>
                  <a:pt x="55" y="125"/>
                  <a:pt x="55" y="125"/>
                </a:cubicBezTo>
                <a:cubicBezTo>
                  <a:pt x="55" y="122"/>
                  <a:pt x="55" y="122"/>
                  <a:pt x="55" y="122"/>
                </a:cubicBezTo>
                <a:cubicBezTo>
                  <a:pt x="45" y="122"/>
                  <a:pt x="45" y="122"/>
                  <a:pt x="45" y="122"/>
                </a:cubicBezTo>
                <a:cubicBezTo>
                  <a:pt x="41" y="122"/>
                  <a:pt x="37" y="120"/>
                  <a:pt x="34" y="118"/>
                </a:cubicBezTo>
                <a:cubicBezTo>
                  <a:pt x="32" y="115"/>
                  <a:pt x="30" y="111"/>
                  <a:pt x="30" y="107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1"/>
                  <a:pt x="32" y="7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7" y="2"/>
                  <a:pt x="41" y="0"/>
                  <a:pt x="45" y="0"/>
                </a:cubicBezTo>
                <a:cubicBezTo>
                  <a:pt x="209" y="0"/>
                  <a:pt x="209" y="0"/>
                  <a:pt x="209" y="0"/>
                </a:cubicBezTo>
                <a:cubicBezTo>
                  <a:pt x="213" y="0"/>
                  <a:pt x="217" y="2"/>
                  <a:pt x="220" y="5"/>
                </a:cubicBezTo>
                <a:cubicBezTo>
                  <a:pt x="220" y="5"/>
                  <a:pt x="220" y="5"/>
                  <a:pt x="220" y="5"/>
                </a:cubicBezTo>
                <a:cubicBezTo>
                  <a:pt x="222" y="7"/>
                  <a:pt x="224" y="11"/>
                  <a:pt x="224" y="15"/>
                </a:cubicBezTo>
                <a:cubicBezTo>
                  <a:pt x="224" y="107"/>
                  <a:pt x="224" y="107"/>
                  <a:pt x="224" y="107"/>
                </a:cubicBezTo>
                <a:cubicBezTo>
                  <a:pt x="224" y="111"/>
                  <a:pt x="222" y="115"/>
                  <a:pt x="220" y="118"/>
                </a:cubicBezTo>
                <a:cubicBezTo>
                  <a:pt x="217" y="120"/>
                  <a:pt x="213" y="122"/>
                  <a:pt x="209" y="122"/>
                </a:cubicBezTo>
                <a:cubicBezTo>
                  <a:pt x="198" y="122"/>
                  <a:pt x="198" y="122"/>
                  <a:pt x="198" y="122"/>
                </a:cubicBezTo>
                <a:cubicBezTo>
                  <a:pt x="198" y="125"/>
                  <a:pt x="198" y="125"/>
                  <a:pt x="198" y="125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57" y="173"/>
                  <a:pt x="257" y="173"/>
                  <a:pt x="257" y="173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48" y="191"/>
                  <a:pt x="248" y="191"/>
                  <a:pt x="248" y="191"/>
                </a:cubicBezTo>
                <a:cubicBezTo>
                  <a:pt x="9" y="191"/>
                  <a:pt x="9" y="191"/>
                  <a:pt x="9" y="191"/>
                </a:cubicBezTo>
                <a:cubicBezTo>
                  <a:pt x="0" y="173"/>
                  <a:pt x="0" y="173"/>
                  <a:pt x="0" y="173"/>
                </a:cubicBezTo>
                <a:cubicBezTo>
                  <a:pt x="33" y="125"/>
                  <a:pt x="33" y="125"/>
                  <a:pt x="33" y="125"/>
                </a:cubicBezTo>
                <a:close/>
                <a:moveTo>
                  <a:pt x="77" y="125"/>
                </a:moveTo>
                <a:cubicBezTo>
                  <a:pt x="176" y="125"/>
                  <a:pt x="176" y="125"/>
                  <a:pt x="176" y="125"/>
                </a:cubicBezTo>
                <a:cubicBezTo>
                  <a:pt x="176" y="122"/>
                  <a:pt x="176" y="122"/>
                  <a:pt x="176" y="122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77" y="125"/>
                  <a:pt x="77" y="125"/>
                  <a:pt x="77" y="125"/>
                </a:cubicBezTo>
                <a:close/>
                <a:moveTo>
                  <a:pt x="209" y="15"/>
                </a:move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10" y="107"/>
                  <a:pt x="210" y="107"/>
                </a:cubicBezTo>
                <a:cubicBezTo>
                  <a:pt x="210" y="15"/>
                  <a:pt x="210" y="15"/>
                  <a:pt x="210" y="15"/>
                </a:cubicBezTo>
                <a:cubicBezTo>
                  <a:pt x="210" y="15"/>
                  <a:pt x="210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lose/>
                <a:moveTo>
                  <a:pt x="39" y="155"/>
                </a:moveTo>
                <a:cubicBezTo>
                  <a:pt x="37" y="158"/>
                  <a:pt x="35" y="160"/>
                  <a:pt x="34" y="163"/>
                </a:cubicBezTo>
                <a:cubicBezTo>
                  <a:pt x="42" y="163"/>
                  <a:pt x="51" y="163"/>
                  <a:pt x="60" y="163"/>
                </a:cubicBezTo>
                <a:cubicBezTo>
                  <a:pt x="61" y="160"/>
                  <a:pt x="62" y="158"/>
                  <a:pt x="63" y="155"/>
                </a:cubicBezTo>
                <a:cubicBezTo>
                  <a:pt x="55" y="155"/>
                  <a:pt x="47" y="155"/>
                  <a:pt x="39" y="155"/>
                </a:cubicBezTo>
                <a:close/>
                <a:moveTo>
                  <a:pt x="51" y="135"/>
                </a:moveTo>
                <a:cubicBezTo>
                  <a:pt x="50" y="137"/>
                  <a:pt x="49" y="139"/>
                  <a:pt x="48" y="141"/>
                </a:cubicBezTo>
                <a:cubicBezTo>
                  <a:pt x="57" y="141"/>
                  <a:pt x="66" y="141"/>
                  <a:pt x="75" y="141"/>
                </a:cubicBezTo>
                <a:cubicBezTo>
                  <a:pt x="76" y="139"/>
                  <a:pt x="77" y="137"/>
                  <a:pt x="78" y="135"/>
                </a:cubicBezTo>
                <a:cubicBezTo>
                  <a:pt x="69" y="135"/>
                  <a:pt x="60" y="135"/>
                  <a:pt x="51" y="135"/>
                </a:cubicBezTo>
                <a:close/>
                <a:moveTo>
                  <a:pt x="192" y="135"/>
                </a:moveTo>
                <a:cubicBezTo>
                  <a:pt x="193" y="137"/>
                  <a:pt x="194" y="139"/>
                  <a:pt x="195" y="141"/>
                </a:cubicBezTo>
                <a:cubicBezTo>
                  <a:pt x="201" y="141"/>
                  <a:pt x="207" y="141"/>
                  <a:pt x="213" y="141"/>
                </a:cubicBezTo>
                <a:cubicBezTo>
                  <a:pt x="212" y="139"/>
                  <a:pt x="210" y="137"/>
                  <a:pt x="209" y="135"/>
                </a:cubicBezTo>
                <a:cubicBezTo>
                  <a:pt x="204" y="135"/>
                  <a:pt x="198" y="135"/>
                  <a:pt x="192" y="135"/>
                </a:cubicBezTo>
                <a:close/>
                <a:moveTo>
                  <a:pt x="171" y="135"/>
                </a:moveTo>
                <a:cubicBezTo>
                  <a:pt x="171" y="137"/>
                  <a:pt x="172" y="139"/>
                  <a:pt x="173" y="141"/>
                </a:cubicBezTo>
                <a:cubicBezTo>
                  <a:pt x="179" y="141"/>
                  <a:pt x="184" y="141"/>
                  <a:pt x="190" y="141"/>
                </a:cubicBezTo>
                <a:cubicBezTo>
                  <a:pt x="189" y="139"/>
                  <a:pt x="188" y="137"/>
                  <a:pt x="187" y="135"/>
                </a:cubicBezTo>
                <a:cubicBezTo>
                  <a:pt x="182" y="135"/>
                  <a:pt x="176" y="135"/>
                  <a:pt x="171" y="135"/>
                </a:cubicBezTo>
                <a:close/>
                <a:moveTo>
                  <a:pt x="149" y="135"/>
                </a:moveTo>
                <a:cubicBezTo>
                  <a:pt x="149" y="137"/>
                  <a:pt x="149" y="139"/>
                  <a:pt x="150" y="141"/>
                </a:cubicBezTo>
                <a:cubicBezTo>
                  <a:pt x="155" y="141"/>
                  <a:pt x="161" y="141"/>
                  <a:pt x="167" y="141"/>
                </a:cubicBezTo>
                <a:cubicBezTo>
                  <a:pt x="167" y="139"/>
                  <a:pt x="166" y="137"/>
                  <a:pt x="165" y="135"/>
                </a:cubicBezTo>
                <a:cubicBezTo>
                  <a:pt x="160" y="135"/>
                  <a:pt x="154" y="135"/>
                  <a:pt x="149" y="135"/>
                </a:cubicBezTo>
                <a:close/>
                <a:moveTo>
                  <a:pt x="127" y="135"/>
                </a:moveTo>
                <a:cubicBezTo>
                  <a:pt x="127" y="137"/>
                  <a:pt x="127" y="139"/>
                  <a:pt x="127" y="141"/>
                </a:cubicBezTo>
                <a:cubicBezTo>
                  <a:pt x="133" y="141"/>
                  <a:pt x="139" y="141"/>
                  <a:pt x="144" y="141"/>
                </a:cubicBezTo>
                <a:cubicBezTo>
                  <a:pt x="144" y="139"/>
                  <a:pt x="144" y="137"/>
                  <a:pt x="144" y="135"/>
                </a:cubicBezTo>
                <a:cubicBezTo>
                  <a:pt x="138" y="135"/>
                  <a:pt x="133" y="135"/>
                  <a:pt x="127" y="135"/>
                </a:cubicBezTo>
                <a:close/>
                <a:moveTo>
                  <a:pt x="105" y="135"/>
                </a:moveTo>
                <a:cubicBezTo>
                  <a:pt x="105" y="137"/>
                  <a:pt x="104" y="139"/>
                  <a:pt x="104" y="141"/>
                </a:cubicBezTo>
                <a:cubicBezTo>
                  <a:pt x="110" y="141"/>
                  <a:pt x="115" y="141"/>
                  <a:pt x="121" y="141"/>
                </a:cubicBezTo>
                <a:cubicBezTo>
                  <a:pt x="121" y="139"/>
                  <a:pt x="122" y="137"/>
                  <a:pt x="122" y="135"/>
                </a:cubicBezTo>
                <a:cubicBezTo>
                  <a:pt x="116" y="135"/>
                  <a:pt x="111" y="135"/>
                  <a:pt x="105" y="135"/>
                </a:cubicBezTo>
                <a:close/>
                <a:moveTo>
                  <a:pt x="83" y="135"/>
                </a:moveTo>
                <a:cubicBezTo>
                  <a:pt x="83" y="137"/>
                  <a:pt x="82" y="139"/>
                  <a:pt x="81" y="141"/>
                </a:cubicBezTo>
                <a:cubicBezTo>
                  <a:pt x="87" y="141"/>
                  <a:pt x="93" y="141"/>
                  <a:pt x="99" y="141"/>
                </a:cubicBezTo>
                <a:cubicBezTo>
                  <a:pt x="99" y="139"/>
                  <a:pt x="100" y="137"/>
                  <a:pt x="100" y="135"/>
                </a:cubicBezTo>
                <a:cubicBezTo>
                  <a:pt x="94" y="135"/>
                  <a:pt x="89" y="135"/>
                  <a:pt x="83" y="135"/>
                </a:cubicBezTo>
                <a:close/>
                <a:moveTo>
                  <a:pt x="187" y="144"/>
                </a:moveTo>
                <a:cubicBezTo>
                  <a:pt x="188" y="146"/>
                  <a:pt x="189" y="149"/>
                  <a:pt x="190" y="151"/>
                </a:cubicBezTo>
                <a:cubicBezTo>
                  <a:pt x="200" y="151"/>
                  <a:pt x="209" y="151"/>
                  <a:pt x="219" y="151"/>
                </a:cubicBezTo>
                <a:cubicBezTo>
                  <a:pt x="218" y="149"/>
                  <a:pt x="216" y="146"/>
                  <a:pt x="215" y="144"/>
                </a:cubicBezTo>
                <a:cubicBezTo>
                  <a:pt x="205" y="144"/>
                  <a:pt x="196" y="144"/>
                  <a:pt x="187" y="144"/>
                </a:cubicBezTo>
                <a:close/>
                <a:moveTo>
                  <a:pt x="163" y="144"/>
                </a:moveTo>
                <a:cubicBezTo>
                  <a:pt x="163" y="146"/>
                  <a:pt x="164" y="149"/>
                  <a:pt x="165" y="151"/>
                </a:cubicBezTo>
                <a:cubicBezTo>
                  <a:pt x="171" y="151"/>
                  <a:pt x="177" y="151"/>
                  <a:pt x="183" y="151"/>
                </a:cubicBezTo>
                <a:cubicBezTo>
                  <a:pt x="183" y="149"/>
                  <a:pt x="182" y="146"/>
                  <a:pt x="181" y="144"/>
                </a:cubicBezTo>
                <a:cubicBezTo>
                  <a:pt x="175" y="144"/>
                  <a:pt x="169" y="144"/>
                  <a:pt x="163" y="144"/>
                </a:cubicBezTo>
                <a:close/>
                <a:moveTo>
                  <a:pt x="139" y="144"/>
                </a:moveTo>
                <a:cubicBezTo>
                  <a:pt x="140" y="146"/>
                  <a:pt x="140" y="149"/>
                  <a:pt x="140" y="151"/>
                </a:cubicBezTo>
                <a:cubicBezTo>
                  <a:pt x="146" y="151"/>
                  <a:pt x="153" y="151"/>
                  <a:pt x="159" y="151"/>
                </a:cubicBezTo>
                <a:cubicBezTo>
                  <a:pt x="158" y="149"/>
                  <a:pt x="158" y="146"/>
                  <a:pt x="157" y="144"/>
                </a:cubicBezTo>
                <a:cubicBezTo>
                  <a:pt x="151" y="144"/>
                  <a:pt x="145" y="144"/>
                  <a:pt x="139" y="144"/>
                </a:cubicBezTo>
                <a:close/>
                <a:moveTo>
                  <a:pt x="116" y="144"/>
                </a:moveTo>
                <a:cubicBezTo>
                  <a:pt x="116" y="146"/>
                  <a:pt x="115" y="149"/>
                  <a:pt x="115" y="151"/>
                </a:cubicBezTo>
                <a:cubicBezTo>
                  <a:pt x="121" y="151"/>
                  <a:pt x="128" y="151"/>
                  <a:pt x="134" y="151"/>
                </a:cubicBezTo>
                <a:cubicBezTo>
                  <a:pt x="134" y="149"/>
                  <a:pt x="134" y="146"/>
                  <a:pt x="134" y="144"/>
                </a:cubicBezTo>
                <a:cubicBezTo>
                  <a:pt x="128" y="144"/>
                  <a:pt x="122" y="144"/>
                  <a:pt x="116" y="144"/>
                </a:cubicBezTo>
                <a:close/>
                <a:moveTo>
                  <a:pt x="92" y="144"/>
                </a:moveTo>
                <a:cubicBezTo>
                  <a:pt x="92" y="146"/>
                  <a:pt x="91" y="149"/>
                  <a:pt x="91" y="151"/>
                </a:cubicBezTo>
                <a:cubicBezTo>
                  <a:pt x="97" y="151"/>
                  <a:pt x="103" y="151"/>
                  <a:pt x="109" y="151"/>
                </a:cubicBezTo>
                <a:cubicBezTo>
                  <a:pt x="110" y="149"/>
                  <a:pt x="110" y="146"/>
                  <a:pt x="110" y="144"/>
                </a:cubicBezTo>
                <a:cubicBezTo>
                  <a:pt x="104" y="144"/>
                  <a:pt x="98" y="144"/>
                  <a:pt x="92" y="144"/>
                </a:cubicBezTo>
                <a:close/>
                <a:moveTo>
                  <a:pt x="69" y="144"/>
                </a:moveTo>
                <a:cubicBezTo>
                  <a:pt x="68" y="146"/>
                  <a:pt x="67" y="149"/>
                  <a:pt x="66" y="151"/>
                </a:cubicBezTo>
                <a:cubicBezTo>
                  <a:pt x="72" y="151"/>
                  <a:pt x="78" y="151"/>
                  <a:pt x="84" y="151"/>
                </a:cubicBezTo>
                <a:cubicBezTo>
                  <a:pt x="85" y="149"/>
                  <a:pt x="86" y="146"/>
                  <a:pt x="87" y="144"/>
                </a:cubicBezTo>
                <a:cubicBezTo>
                  <a:pt x="81" y="144"/>
                  <a:pt x="75" y="144"/>
                  <a:pt x="69" y="144"/>
                </a:cubicBezTo>
                <a:close/>
                <a:moveTo>
                  <a:pt x="45" y="144"/>
                </a:moveTo>
                <a:cubicBezTo>
                  <a:pt x="44" y="146"/>
                  <a:pt x="43" y="149"/>
                  <a:pt x="41" y="151"/>
                </a:cubicBezTo>
                <a:cubicBezTo>
                  <a:pt x="47" y="151"/>
                  <a:pt x="54" y="151"/>
                  <a:pt x="60" y="151"/>
                </a:cubicBezTo>
                <a:cubicBezTo>
                  <a:pt x="61" y="149"/>
                  <a:pt x="62" y="146"/>
                  <a:pt x="63" y="144"/>
                </a:cubicBezTo>
                <a:cubicBezTo>
                  <a:pt x="57" y="144"/>
                  <a:pt x="51" y="144"/>
                  <a:pt x="45" y="144"/>
                </a:cubicBezTo>
                <a:close/>
                <a:moveTo>
                  <a:pt x="197" y="155"/>
                </a:moveTo>
                <a:cubicBezTo>
                  <a:pt x="198" y="158"/>
                  <a:pt x="199" y="160"/>
                  <a:pt x="201" y="163"/>
                </a:cubicBezTo>
                <a:cubicBezTo>
                  <a:pt x="209" y="163"/>
                  <a:pt x="218" y="163"/>
                  <a:pt x="227" y="163"/>
                </a:cubicBezTo>
                <a:cubicBezTo>
                  <a:pt x="225" y="160"/>
                  <a:pt x="223" y="158"/>
                  <a:pt x="222" y="155"/>
                </a:cubicBezTo>
                <a:cubicBezTo>
                  <a:pt x="213" y="155"/>
                  <a:pt x="205" y="155"/>
                  <a:pt x="197" y="155"/>
                </a:cubicBezTo>
                <a:close/>
                <a:moveTo>
                  <a:pt x="171" y="155"/>
                </a:moveTo>
                <a:cubicBezTo>
                  <a:pt x="172" y="158"/>
                  <a:pt x="173" y="160"/>
                  <a:pt x="174" y="163"/>
                </a:cubicBezTo>
                <a:cubicBezTo>
                  <a:pt x="180" y="163"/>
                  <a:pt x="187" y="163"/>
                  <a:pt x="194" y="163"/>
                </a:cubicBezTo>
                <a:cubicBezTo>
                  <a:pt x="193" y="160"/>
                  <a:pt x="192" y="158"/>
                  <a:pt x="191" y="155"/>
                </a:cubicBezTo>
                <a:cubicBezTo>
                  <a:pt x="184" y="155"/>
                  <a:pt x="178" y="155"/>
                  <a:pt x="171" y="155"/>
                </a:cubicBezTo>
                <a:close/>
                <a:moveTo>
                  <a:pt x="146" y="155"/>
                </a:moveTo>
                <a:cubicBezTo>
                  <a:pt x="146" y="158"/>
                  <a:pt x="147" y="160"/>
                  <a:pt x="147" y="163"/>
                </a:cubicBezTo>
                <a:cubicBezTo>
                  <a:pt x="154" y="163"/>
                  <a:pt x="161" y="163"/>
                  <a:pt x="168" y="163"/>
                </a:cubicBezTo>
                <a:cubicBezTo>
                  <a:pt x="167" y="160"/>
                  <a:pt x="166" y="158"/>
                  <a:pt x="165" y="155"/>
                </a:cubicBezTo>
                <a:cubicBezTo>
                  <a:pt x="159" y="155"/>
                  <a:pt x="153" y="155"/>
                  <a:pt x="146" y="155"/>
                </a:cubicBezTo>
                <a:close/>
                <a:moveTo>
                  <a:pt x="121" y="155"/>
                </a:moveTo>
                <a:cubicBezTo>
                  <a:pt x="121" y="158"/>
                  <a:pt x="121" y="160"/>
                  <a:pt x="120" y="163"/>
                </a:cubicBezTo>
                <a:cubicBezTo>
                  <a:pt x="127" y="163"/>
                  <a:pt x="134" y="163"/>
                  <a:pt x="141" y="163"/>
                </a:cubicBezTo>
                <a:cubicBezTo>
                  <a:pt x="141" y="160"/>
                  <a:pt x="141" y="158"/>
                  <a:pt x="140" y="155"/>
                </a:cubicBezTo>
                <a:cubicBezTo>
                  <a:pt x="134" y="155"/>
                  <a:pt x="127" y="155"/>
                  <a:pt x="121" y="155"/>
                </a:cubicBezTo>
                <a:close/>
                <a:moveTo>
                  <a:pt x="95" y="155"/>
                </a:moveTo>
                <a:cubicBezTo>
                  <a:pt x="95" y="158"/>
                  <a:pt x="94" y="160"/>
                  <a:pt x="93" y="163"/>
                </a:cubicBezTo>
                <a:cubicBezTo>
                  <a:pt x="100" y="163"/>
                  <a:pt x="107" y="163"/>
                  <a:pt x="114" y="163"/>
                </a:cubicBezTo>
                <a:cubicBezTo>
                  <a:pt x="114" y="160"/>
                  <a:pt x="114" y="158"/>
                  <a:pt x="115" y="155"/>
                </a:cubicBezTo>
                <a:cubicBezTo>
                  <a:pt x="108" y="155"/>
                  <a:pt x="102" y="155"/>
                  <a:pt x="95" y="155"/>
                </a:cubicBezTo>
                <a:close/>
                <a:moveTo>
                  <a:pt x="70" y="155"/>
                </a:moveTo>
                <a:cubicBezTo>
                  <a:pt x="69" y="158"/>
                  <a:pt x="68" y="160"/>
                  <a:pt x="67" y="163"/>
                </a:cubicBezTo>
                <a:cubicBezTo>
                  <a:pt x="74" y="163"/>
                  <a:pt x="81" y="163"/>
                  <a:pt x="87" y="163"/>
                </a:cubicBezTo>
                <a:cubicBezTo>
                  <a:pt x="88" y="160"/>
                  <a:pt x="89" y="158"/>
                  <a:pt x="90" y="155"/>
                </a:cubicBezTo>
                <a:cubicBezTo>
                  <a:pt x="83" y="155"/>
                  <a:pt x="77" y="155"/>
                  <a:pt x="70" y="15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正五边形 5"/>
          <p:cNvSpPr/>
          <p:nvPr/>
        </p:nvSpPr>
        <p:spPr>
          <a:xfrm>
            <a:off x="2103835" y="619443"/>
            <a:ext cx="623888" cy="592931"/>
          </a:xfrm>
          <a:prstGeom prst="pentagon">
            <a:avLst/>
          </a:prstGeom>
          <a:noFill/>
          <a:ln w="25400" cap="flat" cmpd="sng">
            <a:solidFill>
              <a:srgbClr val="3C72A4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zh-CN" sz="135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07" name="Freeform 72"/>
          <p:cNvSpPr>
            <a:spLocks noEditPoints="1"/>
          </p:cNvSpPr>
          <p:nvPr/>
        </p:nvSpPr>
        <p:spPr>
          <a:xfrm>
            <a:off x="2251472" y="765890"/>
            <a:ext cx="363140" cy="364331"/>
          </a:xfrm>
          <a:custGeom>
            <a:avLst/>
            <a:gdLst>
              <a:gd name="txL" fmla="*/ 0 w 411"/>
              <a:gd name="txT" fmla="*/ 0 h 412"/>
              <a:gd name="txR" fmla="*/ 411 w 411"/>
              <a:gd name="txB" fmla="*/ 412 h 41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11" h="412">
                <a:moveTo>
                  <a:pt x="337" y="198"/>
                </a:moveTo>
                <a:cubicBezTo>
                  <a:pt x="316" y="198"/>
                  <a:pt x="298" y="206"/>
                  <a:pt x="284" y="220"/>
                </a:cubicBezTo>
                <a:cubicBezTo>
                  <a:pt x="249" y="185"/>
                  <a:pt x="249" y="185"/>
                  <a:pt x="249" y="185"/>
                </a:cubicBezTo>
                <a:cubicBezTo>
                  <a:pt x="270" y="166"/>
                  <a:pt x="283" y="138"/>
                  <a:pt x="283" y="107"/>
                </a:cubicBezTo>
                <a:cubicBezTo>
                  <a:pt x="283" y="48"/>
                  <a:pt x="235" y="0"/>
                  <a:pt x="176" y="0"/>
                </a:cubicBezTo>
                <a:cubicBezTo>
                  <a:pt x="117" y="0"/>
                  <a:pt x="68" y="48"/>
                  <a:pt x="68" y="107"/>
                </a:cubicBezTo>
                <a:cubicBezTo>
                  <a:pt x="68" y="144"/>
                  <a:pt x="88" y="177"/>
                  <a:pt x="116" y="196"/>
                </a:cubicBezTo>
                <a:cubicBezTo>
                  <a:pt x="96" y="266"/>
                  <a:pt x="96" y="266"/>
                  <a:pt x="96" y="266"/>
                </a:cubicBezTo>
                <a:cubicBezTo>
                  <a:pt x="89" y="264"/>
                  <a:pt x="82" y="263"/>
                  <a:pt x="74" y="263"/>
                </a:cubicBezTo>
                <a:cubicBezTo>
                  <a:pt x="33" y="263"/>
                  <a:pt x="0" y="296"/>
                  <a:pt x="0" y="337"/>
                </a:cubicBezTo>
                <a:cubicBezTo>
                  <a:pt x="0" y="378"/>
                  <a:pt x="33" y="412"/>
                  <a:pt x="74" y="412"/>
                </a:cubicBezTo>
                <a:cubicBezTo>
                  <a:pt x="115" y="412"/>
                  <a:pt x="149" y="378"/>
                  <a:pt x="149" y="337"/>
                </a:cubicBezTo>
                <a:cubicBezTo>
                  <a:pt x="149" y="309"/>
                  <a:pt x="133" y="284"/>
                  <a:pt x="110" y="272"/>
                </a:cubicBezTo>
                <a:cubicBezTo>
                  <a:pt x="130" y="204"/>
                  <a:pt x="130" y="204"/>
                  <a:pt x="130" y="204"/>
                </a:cubicBezTo>
                <a:cubicBezTo>
                  <a:pt x="144" y="210"/>
                  <a:pt x="159" y="214"/>
                  <a:pt x="176" y="214"/>
                </a:cubicBezTo>
                <a:cubicBezTo>
                  <a:pt x="199" y="214"/>
                  <a:pt x="220" y="207"/>
                  <a:pt x="238" y="195"/>
                </a:cubicBezTo>
                <a:cubicBezTo>
                  <a:pt x="275" y="232"/>
                  <a:pt x="275" y="232"/>
                  <a:pt x="275" y="232"/>
                </a:cubicBezTo>
                <a:cubicBezTo>
                  <a:pt x="267" y="243"/>
                  <a:pt x="262" y="257"/>
                  <a:pt x="262" y="273"/>
                </a:cubicBezTo>
                <a:cubicBezTo>
                  <a:pt x="262" y="314"/>
                  <a:pt x="296" y="347"/>
                  <a:pt x="337" y="347"/>
                </a:cubicBezTo>
                <a:cubicBezTo>
                  <a:pt x="378" y="347"/>
                  <a:pt x="411" y="314"/>
                  <a:pt x="411" y="273"/>
                </a:cubicBezTo>
                <a:cubicBezTo>
                  <a:pt x="411" y="231"/>
                  <a:pt x="378" y="198"/>
                  <a:pt x="337" y="198"/>
                </a:cubicBezTo>
                <a:close/>
                <a:moveTo>
                  <a:pt x="134" y="337"/>
                </a:moveTo>
                <a:cubicBezTo>
                  <a:pt x="134" y="370"/>
                  <a:pt x="107" y="397"/>
                  <a:pt x="74" y="397"/>
                </a:cubicBezTo>
                <a:cubicBezTo>
                  <a:pt x="41" y="397"/>
                  <a:pt x="14" y="370"/>
                  <a:pt x="14" y="337"/>
                </a:cubicBezTo>
                <a:cubicBezTo>
                  <a:pt x="14" y="304"/>
                  <a:pt x="41" y="278"/>
                  <a:pt x="74" y="278"/>
                </a:cubicBezTo>
                <a:cubicBezTo>
                  <a:pt x="107" y="278"/>
                  <a:pt x="134" y="304"/>
                  <a:pt x="134" y="337"/>
                </a:cubicBezTo>
                <a:close/>
                <a:moveTo>
                  <a:pt x="83" y="107"/>
                </a:moveTo>
                <a:cubicBezTo>
                  <a:pt x="83" y="56"/>
                  <a:pt x="125" y="14"/>
                  <a:pt x="176" y="14"/>
                </a:cubicBezTo>
                <a:cubicBezTo>
                  <a:pt x="227" y="14"/>
                  <a:pt x="268" y="56"/>
                  <a:pt x="268" y="107"/>
                </a:cubicBezTo>
                <a:cubicBezTo>
                  <a:pt x="268" y="158"/>
                  <a:pt x="227" y="200"/>
                  <a:pt x="176" y="200"/>
                </a:cubicBezTo>
                <a:cubicBezTo>
                  <a:pt x="125" y="200"/>
                  <a:pt x="83" y="158"/>
                  <a:pt x="83" y="107"/>
                </a:cubicBezTo>
                <a:close/>
                <a:moveTo>
                  <a:pt x="337" y="332"/>
                </a:moveTo>
                <a:cubicBezTo>
                  <a:pt x="304" y="332"/>
                  <a:pt x="277" y="306"/>
                  <a:pt x="277" y="273"/>
                </a:cubicBezTo>
                <a:cubicBezTo>
                  <a:pt x="277" y="240"/>
                  <a:pt x="304" y="213"/>
                  <a:pt x="337" y="213"/>
                </a:cubicBezTo>
                <a:cubicBezTo>
                  <a:pt x="370" y="213"/>
                  <a:pt x="397" y="240"/>
                  <a:pt x="397" y="273"/>
                </a:cubicBezTo>
                <a:cubicBezTo>
                  <a:pt x="397" y="306"/>
                  <a:pt x="370" y="332"/>
                  <a:pt x="337" y="332"/>
                </a:cubicBezTo>
                <a:close/>
              </a:path>
            </a:pathLst>
          </a:custGeom>
          <a:solidFill>
            <a:srgbClr val="3C72A4">
              <a:alpha val="100000"/>
            </a:srgbClr>
          </a:solidFill>
          <a:ln w="9525" cap="flat" cmpd="sng">
            <a:solidFill>
              <a:srgbClr val="3C72A4">
                <a:alpha val="100000"/>
              </a:srgbClr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21510" name="正五边形 9"/>
          <p:cNvSpPr/>
          <p:nvPr/>
        </p:nvSpPr>
        <p:spPr>
          <a:xfrm>
            <a:off x="4692254" y="651590"/>
            <a:ext cx="623888" cy="594122"/>
          </a:xfrm>
          <a:prstGeom prst="pentagon">
            <a:avLst/>
          </a:prstGeom>
          <a:noFill/>
          <a:ln w="25400" cap="flat" cmpd="sng">
            <a:solidFill>
              <a:srgbClr val="63BC9E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zh-CN" sz="135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1" name="Freeform 78"/>
          <p:cNvSpPr>
            <a:spLocks noEditPoints="1"/>
          </p:cNvSpPr>
          <p:nvPr/>
        </p:nvSpPr>
        <p:spPr>
          <a:xfrm>
            <a:off x="4864894" y="839709"/>
            <a:ext cx="307181" cy="307181"/>
          </a:xfrm>
          <a:custGeom>
            <a:avLst/>
            <a:gdLst>
              <a:gd name="txL" fmla="*/ 0 w 347"/>
              <a:gd name="txT" fmla="*/ 0 h 347"/>
              <a:gd name="txR" fmla="*/ 347 w 347"/>
              <a:gd name="txB" fmla="*/ 347 h 347"/>
            </a:gdLst>
            <a:ahLst/>
            <a:cxnLst>
              <a:cxn ang="0">
                <a:pos x="2147483647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47" h="347">
                <a:moveTo>
                  <a:pt x="174" y="0"/>
                </a:moveTo>
                <a:cubicBezTo>
                  <a:pt x="78" y="0"/>
                  <a:pt x="0" y="78"/>
                  <a:pt x="0" y="174"/>
                </a:cubicBezTo>
                <a:cubicBezTo>
                  <a:pt x="0" y="269"/>
                  <a:pt x="78" y="347"/>
                  <a:pt x="174" y="347"/>
                </a:cubicBezTo>
                <a:cubicBezTo>
                  <a:pt x="269" y="347"/>
                  <a:pt x="347" y="269"/>
                  <a:pt x="347" y="174"/>
                </a:cubicBezTo>
                <a:cubicBezTo>
                  <a:pt x="347" y="78"/>
                  <a:pt x="269" y="0"/>
                  <a:pt x="174" y="0"/>
                </a:cubicBezTo>
                <a:close/>
                <a:moveTo>
                  <a:pt x="332" y="166"/>
                </a:moveTo>
                <a:cubicBezTo>
                  <a:pt x="283" y="166"/>
                  <a:pt x="283" y="166"/>
                  <a:pt x="283" y="166"/>
                </a:cubicBezTo>
                <a:cubicBezTo>
                  <a:pt x="281" y="107"/>
                  <a:pt x="261" y="55"/>
                  <a:pt x="231" y="26"/>
                </a:cubicBezTo>
                <a:cubicBezTo>
                  <a:pt x="288" y="48"/>
                  <a:pt x="329" y="102"/>
                  <a:pt x="332" y="166"/>
                </a:cubicBezTo>
                <a:close/>
                <a:moveTo>
                  <a:pt x="174" y="332"/>
                </a:moveTo>
                <a:cubicBezTo>
                  <a:pt x="165" y="330"/>
                  <a:pt x="148" y="277"/>
                  <a:pt x="147" y="181"/>
                </a:cubicBezTo>
                <a:cubicBezTo>
                  <a:pt x="200" y="181"/>
                  <a:pt x="200" y="181"/>
                  <a:pt x="200" y="181"/>
                </a:cubicBezTo>
                <a:cubicBezTo>
                  <a:pt x="199" y="277"/>
                  <a:pt x="183" y="330"/>
                  <a:pt x="174" y="332"/>
                </a:cubicBezTo>
                <a:close/>
                <a:moveTo>
                  <a:pt x="147" y="166"/>
                </a:moveTo>
                <a:cubicBezTo>
                  <a:pt x="148" y="70"/>
                  <a:pt x="165" y="17"/>
                  <a:pt x="174" y="15"/>
                </a:cubicBezTo>
                <a:cubicBezTo>
                  <a:pt x="174" y="15"/>
                  <a:pt x="174" y="15"/>
                  <a:pt x="174" y="15"/>
                </a:cubicBezTo>
                <a:cubicBezTo>
                  <a:pt x="183" y="17"/>
                  <a:pt x="199" y="70"/>
                  <a:pt x="200" y="166"/>
                </a:cubicBezTo>
                <a:lnTo>
                  <a:pt x="147" y="166"/>
                </a:lnTo>
                <a:close/>
                <a:moveTo>
                  <a:pt x="153" y="19"/>
                </a:moveTo>
                <a:cubicBezTo>
                  <a:pt x="138" y="51"/>
                  <a:pt x="133" y="118"/>
                  <a:pt x="133" y="166"/>
                </a:cubicBezTo>
                <a:cubicBezTo>
                  <a:pt x="79" y="166"/>
                  <a:pt x="79" y="166"/>
                  <a:pt x="79" y="166"/>
                </a:cubicBezTo>
                <a:cubicBezTo>
                  <a:pt x="81" y="94"/>
                  <a:pt x="112" y="34"/>
                  <a:pt x="153" y="19"/>
                </a:cubicBezTo>
                <a:close/>
                <a:moveTo>
                  <a:pt x="133" y="181"/>
                </a:moveTo>
                <a:cubicBezTo>
                  <a:pt x="133" y="229"/>
                  <a:pt x="138" y="296"/>
                  <a:pt x="153" y="329"/>
                </a:cubicBezTo>
                <a:cubicBezTo>
                  <a:pt x="112" y="313"/>
                  <a:pt x="81" y="254"/>
                  <a:pt x="79" y="181"/>
                </a:cubicBezTo>
                <a:lnTo>
                  <a:pt x="133" y="181"/>
                </a:lnTo>
                <a:close/>
                <a:moveTo>
                  <a:pt x="194" y="329"/>
                </a:moveTo>
                <a:cubicBezTo>
                  <a:pt x="209" y="296"/>
                  <a:pt x="214" y="229"/>
                  <a:pt x="215" y="181"/>
                </a:cubicBezTo>
                <a:cubicBezTo>
                  <a:pt x="268" y="181"/>
                  <a:pt x="268" y="181"/>
                  <a:pt x="268" y="181"/>
                </a:cubicBezTo>
                <a:cubicBezTo>
                  <a:pt x="266" y="254"/>
                  <a:pt x="235" y="313"/>
                  <a:pt x="194" y="329"/>
                </a:cubicBezTo>
                <a:close/>
                <a:moveTo>
                  <a:pt x="215" y="166"/>
                </a:moveTo>
                <a:cubicBezTo>
                  <a:pt x="214" y="118"/>
                  <a:pt x="209" y="51"/>
                  <a:pt x="194" y="19"/>
                </a:cubicBezTo>
                <a:cubicBezTo>
                  <a:pt x="235" y="34"/>
                  <a:pt x="266" y="94"/>
                  <a:pt x="268" y="166"/>
                </a:cubicBezTo>
                <a:lnTo>
                  <a:pt x="215" y="166"/>
                </a:lnTo>
                <a:close/>
                <a:moveTo>
                  <a:pt x="117" y="26"/>
                </a:moveTo>
                <a:cubicBezTo>
                  <a:pt x="87" y="55"/>
                  <a:pt x="66" y="107"/>
                  <a:pt x="64" y="166"/>
                </a:cubicBezTo>
                <a:cubicBezTo>
                  <a:pt x="15" y="166"/>
                  <a:pt x="15" y="166"/>
                  <a:pt x="15" y="166"/>
                </a:cubicBezTo>
                <a:cubicBezTo>
                  <a:pt x="18" y="102"/>
                  <a:pt x="59" y="48"/>
                  <a:pt x="117" y="26"/>
                </a:cubicBezTo>
                <a:close/>
                <a:moveTo>
                  <a:pt x="15" y="181"/>
                </a:moveTo>
                <a:cubicBezTo>
                  <a:pt x="64" y="181"/>
                  <a:pt x="64" y="181"/>
                  <a:pt x="64" y="181"/>
                </a:cubicBezTo>
                <a:cubicBezTo>
                  <a:pt x="66" y="241"/>
                  <a:pt x="87" y="292"/>
                  <a:pt x="117" y="322"/>
                </a:cubicBezTo>
                <a:cubicBezTo>
                  <a:pt x="59" y="300"/>
                  <a:pt x="18" y="245"/>
                  <a:pt x="15" y="181"/>
                </a:cubicBezTo>
                <a:close/>
                <a:moveTo>
                  <a:pt x="231" y="322"/>
                </a:moveTo>
                <a:cubicBezTo>
                  <a:pt x="261" y="292"/>
                  <a:pt x="281" y="241"/>
                  <a:pt x="283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29" y="245"/>
                  <a:pt x="288" y="300"/>
                  <a:pt x="231" y="322"/>
                </a:cubicBezTo>
                <a:close/>
              </a:path>
            </a:pathLst>
          </a:custGeom>
          <a:solidFill>
            <a:srgbClr val="63BC9E">
              <a:alpha val="100000"/>
            </a:srgbClr>
          </a:solidFill>
          <a:ln w="9525" cap="flat" cmpd="sng">
            <a:solidFill>
              <a:srgbClr val="63BC9E">
                <a:alpha val="100000"/>
              </a:srgbClr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21512" name="正五边形 8"/>
          <p:cNvSpPr/>
          <p:nvPr/>
        </p:nvSpPr>
        <p:spPr>
          <a:xfrm>
            <a:off x="3400425" y="1524318"/>
            <a:ext cx="623888" cy="592931"/>
          </a:xfrm>
          <a:prstGeom prst="pentagon">
            <a:avLst/>
          </a:prstGeom>
          <a:noFill/>
          <a:ln w="25400" cap="flat" cmpd="sng">
            <a:solidFill>
              <a:srgbClr val="F48C06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zh-CN" sz="135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3" name="Freeform 77"/>
          <p:cNvSpPr>
            <a:spLocks noEditPoints="1"/>
          </p:cNvSpPr>
          <p:nvPr/>
        </p:nvSpPr>
        <p:spPr>
          <a:xfrm>
            <a:off x="3543300" y="1723152"/>
            <a:ext cx="364331" cy="250031"/>
          </a:xfrm>
          <a:custGeom>
            <a:avLst/>
            <a:gdLst>
              <a:gd name="txL" fmla="*/ 0 w 413"/>
              <a:gd name="txT" fmla="*/ 0 h 283"/>
              <a:gd name="txR" fmla="*/ 413 w 413"/>
              <a:gd name="txB" fmla="*/ 283 h 28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13" h="283">
                <a:moveTo>
                  <a:pt x="340" y="283"/>
                </a:moveTo>
                <a:cubicBezTo>
                  <a:pt x="73" y="283"/>
                  <a:pt x="73" y="283"/>
                  <a:pt x="73" y="283"/>
                </a:cubicBezTo>
                <a:cubicBezTo>
                  <a:pt x="73" y="283"/>
                  <a:pt x="72" y="283"/>
                  <a:pt x="72" y="283"/>
                </a:cubicBezTo>
                <a:cubicBezTo>
                  <a:pt x="32" y="282"/>
                  <a:pt x="0" y="249"/>
                  <a:pt x="0" y="209"/>
                </a:cubicBezTo>
                <a:cubicBezTo>
                  <a:pt x="0" y="169"/>
                  <a:pt x="31" y="137"/>
                  <a:pt x="70" y="135"/>
                </a:cubicBezTo>
                <a:cubicBezTo>
                  <a:pt x="67" y="126"/>
                  <a:pt x="66" y="117"/>
                  <a:pt x="66" y="107"/>
                </a:cubicBezTo>
                <a:cubicBezTo>
                  <a:pt x="66" y="48"/>
                  <a:pt x="114" y="0"/>
                  <a:pt x="173" y="0"/>
                </a:cubicBezTo>
                <a:cubicBezTo>
                  <a:pt x="217" y="0"/>
                  <a:pt x="257" y="27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311" y="69"/>
                  <a:pt x="343" y="98"/>
                  <a:pt x="346" y="135"/>
                </a:cubicBezTo>
                <a:cubicBezTo>
                  <a:pt x="384" y="139"/>
                  <a:pt x="413" y="171"/>
                  <a:pt x="413" y="209"/>
                </a:cubicBezTo>
                <a:cubicBezTo>
                  <a:pt x="413" y="249"/>
                  <a:pt x="381" y="282"/>
                  <a:pt x="341" y="283"/>
                </a:cubicBezTo>
                <a:cubicBezTo>
                  <a:pt x="340" y="283"/>
                  <a:pt x="340" y="283"/>
                  <a:pt x="340" y="283"/>
                </a:cubicBezTo>
                <a:close/>
                <a:moveTo>
                  <a:pt x="73" y="268"/>
                </a:moveTo>
                <a:cubicBezTo>
                  <a:pt x="339" y="268"/>
                  <a:pt x="339" y="268"/>
                  <a:pt x="339" y="268"/>
                </a:cubicBezTo>
                <a:cubicBezTo>
                  <a:pt x="339" y="268"/>
                  <a:pt x="340" y="268"/>
                  <a:pt x="340" y="268"/>
                </a:cubicBezTo>
                <a:cubicBezTo>
                  <a:pt x="372" y="268"/>
                  <a:pt x="398" y="241"/>
                  <a:pt x="398" y="209"/>
                </a:cubicBezTo>
                <a:cubicBezTo>
                  <a:pt x="398" y="176"/>
                  <a:pt x="372" y="150"/>
                  <a:pt x="339" y="150"/>
                </a:cubicBezTo>
                <a:cubicBezTo>
                  <a:pt x="335" y="150"/>
                  <a:pt x="332" y="146"/>
                  <a:pt x="332" y="142"/>
                </a:cubicBezTo>
                <a:cubicBezTo>
                  <a:pt x="332" y="110"/>
                  <a:pt x="305" y="83"/>
                  <a:pt x="273" y="83"/>
                </a:cubicBezTo>
                <a:cubicBezTo>
                  <a:pt x="271" y="83"/>
                  <a:pt x="270" y="83"/>
                  <a:pt x="268" y="84"/>
                </a:cubicBezTo>
                <a:cubicBezTo>
                  <a:pt x="265" y="84"/>
                  <a:pt x="262" y="82"/>
                  <a:pt x="261" y="79"/>
                </a:cubicBezTo>
                <a:cubicBezTo>
                  <a:pt x="248" y="40"/>
                  <a:pt x="213" y="15"/>
                  <a:pt x="173" y="15"/>
                </a:cubicBezTo>
                <a:cubicBezTo>
                  <a:pt x="122" y="15"/>
                  <a:pt x="81" y="56"/>
                  <a:pt x="81" y="107"/>
                </a:cubicBezTo>
                <a:cubicBezTo>
                  <a:pt x="81" y="118"/>
                  <a:pt x="83" y="129"/>
                  <a:pt x="87" y="140"/>
                </a:cubicBezTo>
                <a:cubicBezTo>
                  <a:pt x="88" y="142"/>
                  <a:pt x="87" y="145"/>
                  <a:pt x="86" y="147"/>
                </a:cubicBezTo>
                <a:cubicBezTo>
                  <a:pt x="84" y="149"/>
                  <a:pt x="82" y="150"/>
                  <a:pt x="79" y="150"/>
                </a:cubicBezTo>
                <a:cubicBezTo>
                  <a:pt x="77" y="150"/>
                  <a:pt x="75" y="150"/>
                  <a:pt x="73" y="150"/>
                </a:cubicBezTo>
                <a:cubicBezTo>
                  <a:pt x="41" y="150"/>
                  <a:pt x="14" y="176"/>
                  <a:pt x="14" y="209"/>
                </a:cubicBezTo>
                <a:cubicBezTo>
                  <a:pt x="14" y="241"/>
                  <a:pt x="41" y="268"/>
                  <a:pt x="73" y="268"/>
                </a:cubicBezTo>
                <a:cubicBezTo>
                  <a:pt x="73" y="268"/>
                  <a:pt x="73" y="268"/>
                  <a:pt x="73" y="268"/>
                </a:cubicBezTo>
                <a:close/>
              </a:path>
            </a:pathLst>
          </a:custGeom>
          <a:solidFill>
            <a:schemeClr val="accent2">
              <a:alpha val="100000"/>
            </a:schemeClr>
          </a:solidFill>
          <a:ln w="9525" cap="flat" cmpd="sng">
            <a:solidFill>
              <a:srgbClr val="F48C06">
                <a:alpha val="100000"/>
              </a:srgbClr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/>
          </a:p>
        </p:txBody>
      </p:sp>
      <p:cxnSp>
        <p:nvCxnSpPr>
          <p:cNvPr id="21514" name="直接连接符 19"/>
          <p:cNvCxnSpPr>
            <a:stCxn id="21506" idx="4"/>
            <a:endCxn id="21512" idx="1"/>
          </p:cNvCxnSpPr>
          <p:nvPr/>
        </p:nvCxnSpPr>
        <p:spPr>
          <a:xfrm>
            <a:off x="2608660" y="1213009"/>
            <a:ext cx="791845" cy="538480"/>
          </a:xfrm>
          <a:prstGeom prst="line">
            <a:avLst/>
          </a:prstGeom>
          <a:ln w="9525" cap="flat" cmpd="sng">
            <a:solidFill>
              <a:srgbClr val="3C72A4"/>
            </a:solidFill>
            <a:prstDash val="dash"/>
            <a:bevel/>
            <a:headEnd type="none" w="med" len="med"/>
            <a:tailEnd type="none" w="med" len="med"/>
          </a:ln>
        </p:spPr>
      </p:cxnSp>
      <p:cxnSp>
        <p:nvCxnSpPr>
          <p:cNvPr id="21515" name="直接连接符 21"/>
          <p:cNvCxnSpPr>
            <a:stCxn id="21510" idx="2"/>
            <a:endCxn id="21512" idx="5"/>
          </p:cNvCxnSpPr>
          <p:nvPr/>
        </p:nvCxnSpPr>
        <p:spPr>
          <a:xfrm flipH="1">
            <a:off x="4024551" y="1245711"/>
            <a:ext cx="786765" cy="505460"/>
          </a:xfrm>
          <a:prstGeom prst="line">
            <a:avLst/>
          </a:prstGeom>
          <a:ln w="9525" cap="flat" cmpd="sng">
            <a:solidFill>
              <a:srgbClr val="F48C06"/>
            </a:solidFill>
            <a:prstDash val="dash"/>
            <a:bevel/>
            <a:headEnd type="none" w="med" len="med"/>
            <a:tailEnd type="none" w="med" len="med"/>
          </a:ln>
        </p:spPr>
      </p:cxnSp>
      <p:cxnSp>
        <p:nvCxnSpPr>
          <p:cNvPr id="21516" name="直接连接符 24"/>
          <p:cNvCxnSpPr>
            <a:stCxn id="21508" idx="1"/>
            <a:endCxn id="21510" idx="4"/>
          </p:cNvCxnSpPr>
          <p:nvPr/>
        </p:nvCxnSpPr>
        <p:spPr>
          <a:xfrm flipH="1" flipV="1">
            <a:off x="5196602" y="1245711"/>
            <a:ext cx="798195" cy="505460"/>
          </a:xfrm>
          <a:prstGeom prst="line">
            <a:avLst/>
          </a:prstGeom>
          <a:ln w="9525" cap="flat" cmpd="sng">
            <a:solidFill>
              <a:srgbClr val="63BC9E"/>
            </a:solidFill>
            <a:prstDash val="dash"/>
            <a:bevel/>
            <a:headEnd type="none" w="med" len="med"/>
            <a:tailEnd type="none" w="med" len="med"/>
          </a:ln>
        </p:spPr>
      </p:cxnSp>
      <p:sp>
        <p:nvSpPr>
          <p:cNvPr id="21517" name="TextBox 7"/>
          <p:cNvSpPr/>
          <p:nvPr/>
        </p:nvSpPr>
        <p:spPr>
          <a:xfrm>
            <a:off x="1687116" y="1481455"/>
            <a:ext cx="1327547" cy="4114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/>
            <a:r>
              <a:rPr lang="zh-CN" altLang="en-US" sz="1050" dirty="0">
                <a:latin typeface="Arial" panose="020B0604020202020204" pitchFamily="34" charset="0"/>
                <a:ea typeface="宋体" panose="02010600030101010101" pitchFamily="2" charset="-122"/>
              </a:rPr>
              <a:t>type something here </a:t>
            </a:r>
            <a:endParaRPr lang="zh-CN" altLang="en-US" sz="13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18" name="TextBox 27"/>
          <p:cNvSpPr/>
          <p:nvPr/>
        </p:nvSpPr>
        <p:spPr>
          <a:xfrm>
            <a:off x="2983706" y="765890"/>
            <a:ext cx="1458516" cy="2514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/>
            <a:r>
              <a:rPr lang="zh-CN" altLang="en-US" sz="1050" dirty="0">
                <a:latin typeface="Arial" panose="020B0604020202020204" pitchFamily="34" charset="0"/>
                <a:ea typeface="宋体" panose="02010600030101010101" pitchFamily="2" charset="-122"/>
              </a:rPr>
              <a:t>type something here </a:t>
            </a:r>
            <a:endParaRPr lang="zh-CN" altLang="en-US" sz="13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19" name="TextBox 28"/>
          <p:cNvSpPr/>
          <p:nvPr/>
        </p:nvSpPr>
        <p:spPr>
          <a:xfrm>
            <a:off x="4274344" y="1595755"/>
            <a:ext cx="1458516" cy="2514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/>
            <a:r>
              <a:rPr lang="zh-CN" altLang="en-US" sz="1050" dirty="0">
                <a:latin typeface="Arial" panose="020B0604020202020204" pitchFamily="34" charset="0"/>
                <a:ea typeface="宋体" panose="02010600030101010101" pitchFamily="2" charset="-122"/>
              </a:rPr>
              <a:t>type something here </a:t>
            </a:r>
            <a:endParaRPr lang="zh-CN" altLang="en-US" sz="13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20" name="TextBox 29"/>
          <p:cNvSpPr/>
          <p:nvPr/>
        </p:nvSpPr>
        <p:spPr>
          <a:xfrm>
            <a:off x="5574506" y="765890"/>
            <a:ext cx="1458516" cy="2514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/>
            <a:r>
              <a:rPr lang="zh-CN" altLang="en-US" sz="1050" dirty="0">
                <a:latin typeface="Arial" panose="020B0604020202020204" pitchFamily="34" charset="0"/>
                <a:ea typeface="宋体" panose="02010600030101010101" pitchFamily="2" charset="-122"/>
              </a:rPr>
              <a:t>type something here </a:t>
            </a:r>
            <a:endParaRPr lang="zh-CN" altLang="en-US" sz="13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21" name="任意多边形 35"/>
          <p:cNvSpPr/>
          <p:nvPr/>
        </p:nvSpPr>
        <p:spPr>
          <a:xfrm>
            <a:off x="1109663" y="2836386"/>
            <a:ext cx="3568304" cy="422672"/>
          </a:xfrm>
          <a:custGeom>
            <a:avLst/>
            <a:gdLst>
              <a:gd name="txL" fmla="*/ 0 w 4758105"/>
              <a:gd name="txT" fmla="*/ 0 h 563709"/>
              <a:gd name="txR" fmla="*/ 4758105 w 4758105"/>
              <a:gd name="txB" fmla="*/ 563709 h 563709"/>
            </a:gdLst>
            <a:ahLst/>
            <a:cxnLst>
              <a:cxn ang="0">
                <a:pos x="4441111" y="563341"/>
              </a:cxn>
              <a:cxn ang="0">
                <a:pos x="4549191" y="563341"/>
              </a:cxn>
              <a:cxn ang="0">
                <a:pos x="4549109" y="563563"/>
              </a:cxn>
              <a:cxn ang="0">
                <a:pos x="4441029" y="563563"/>
              </a:cxn>
              <a:cxn ang="0">
                <a:pos x="82" y="563341"/>
              </a:cxn>
              <a:cxn ang="0">
                <a:pos x="108162" y="563341"/>
              </a:cxn>
              <a:cxn ang="0">
                <a:pos x="108080" y="563563"/>
              </a:cxn>
              <a:cxn ang="0">
                <a:pos x="0" y="563563"/>
              </a:cxn>
              <a:cxn ang="0">
                <a:pos x="4757656" y="221"/>
              </a:cxn>
              <a:cxn ang="0">
                <a:pos x="4757738" y="221"/>
              </a:cxn>
              <a:cxn ang="0">
                <a:pos x="4757738" y="563341"/>
              </a:cxn>
              <a:cxn ang="0">
                <a:pos x="4549191" y="563341"/>
              </a:cxn>
              <a:cxn ang="0">
                <a:pos x="316627" y="221"/>
              </a:cxn>
              <a:cxn ang="0">
                <a:pos x="4649576" y="221"/>
              </a:cxn>
              <a:cxn ang="0">
                <a:pos x="4441111" y="563341"/>
              </a:cxn>
              <a:cxn ang="0">
                <a:pos x="108162" y="563341"/>
              </a:cxn>
              <a:cxn ang="0">
                <a:pos x="0" y="221"/>
              </a:cxn>
              <a:cxn ang="0">
                <a:pos x="208547" y="221"/>
              </a:cxn>
              <a:cxn ang="0">
                <a:pos x="82" y="563341"/>
              </a:cxn>
              <a:cxn ang="0">
                <a:pos x="0" y="563341"/>
              </a:cxn>
              <a:cxn ang="0">
                <a:pos x="4649658" y="0"/>
              </a:cxn>
              <a:cxn ang="0">
                <a:pos x="4757738" y="0"/>
              </a:cxn>
              <a:cxn ang="0">
                <a:pos x="4757656" y="221"/>
              </a:cxn>
              <a:cxn ang="0">
                <a:pos x="4649576" y="221"/>
              </a:cxn>
              <a:cxn ang="0">
                <a:pos x="208629" y="0"/>
              </a:cxn>
              <a:cxn ang="0">
                <a:pos x="316709" y="0"/>
              </a:cxn>
              <a:cxn ang="0">
                <a:pos x="316627" y="221"/>
              </a:cxn>
              <a:cxn ang="0">
                <a:pos x="208547" y="221"/>
              </a:cxn>
            </a:cxnLst>
            <a:rect l="txL" t="txT" r="txR" b="txB"/>
            <a:pathLst>
              <a:path w="4758105" h="563709">
                <a:moveTo>
                  <a:pt x="4441454" y="563487"/>
                </a:moveTo>
                <a:lnTo>
                  <a:pt x="4549542" y="563487"/>
                </a:lnTo>
                <a:lnTo>
                  <a:pt x="4549460" y="563709"/>
                </a:lnTo>
                <a:lnTo>
                  <a:pt x="4441372" y="563709"/>
                </a:lnTo>
                <a:lnTo>
                  <a:pt x="4441454" y="563487"/>
                </a:lnTo>
                <a:close/>
                <a:moveTo>
                  <a:pt x="82" y="563487"/>
                </a:moveTo>
                <a:lnTo>
                  <a:pt x="108170" y="563487"/>
                </a:lnTo>
                <a:lnTo>
                  <a:pt x="108088" y="563709"/>
                </a:lnTo>
                <a:lnTo>
                  <a:pt x="0" y="563709"/>
                </a:lnTo>
                <a:lnTo>
                  <a:pt x="82" y="563487"/>
                </a:lnTo>
                <a:close/>
                <a:moveTo>
                  <a:pt x="4758023" y="221"/>
                </a:moveTo>
                <a:lnTo>
                  <a:pt x="4758105" y="221"/>
                </a:lnTo>
                <a:lnTo>
                  <a:pt x="4758105" y="563487"/>
                </a:lnTo>
                <a:lnTo>
                  <a:pt x="4549542" y="563487"/>
                </a:lnTo>
                <a:lnTo>
                  <a:pt x="4758023" y="221"/>
                </a:lnTo>
                <a:close/>
                <a:moveTo>
                  <a:pt x="316651" y="221"/>
                </a:moveTo>
                <a:lnTo>
                  <a:pt x="4649935" y="221"/>
                </a:lnTo>
                <a:lnTo>
                  <a:pt x="4441454" y="563487"/>
                </a:lnTo>
                <a:lnTo>
                  <a:pt x="108170" y="563487"/>
                </a:lnTo>
                <a:lnTo>
                  <a:pt x="316651" y="221"/>
                </a:lnTo>
                <a:close/>
                <a:moveTo>
                  <a:pt x="0" y="221"/>
                </a:moveTo>
                <a:lnTo>
                  <a:pt x="208563" y="221"/>
                </a:lnTo>
                <a:lnTo>
                  <a:pt x="82" y="563487"/>
                </a:lnTo>
                <a:lnTo>
                  <a:pt x="0" y="563487"/>
                </a:lnTo>
                <a:lnTo>
                  <a:pt x="0" y="221"/>
                </a:lnTo>
                <a:close/>
                <a:moveTo>
                  <a:pt x="4650017" y="0"/>
                </a:moveTo>
                <a:lnTo>
                  <a:pt x="4758105" y="0"/>
                </a:lnTo>
                <a:lnTo>
                  <a:pt x="4758023" y="221"/>
                </a:lnTo>
                <a:lnTo>
                  <a:pt x="4649935" y="221"/>
                </a:lnTo>
                <a:lnTo>
                  <a:pt x="4650017" y="0"/>
                </a:lnTo>
                <a:close/>
                <a:moveTo>
                  <a:pt x="208645" y="0"/>
                </a:moveTo>
                <a:lnTo>
                  <a:pt x="316733" y="0"/>
                </a:lnTo>
                <a:lnTo>
                  <a:pt x="316651" y="221"/>
                </a:lnTo>
                <a:lnTo>
                  <a:pt x="208563" y="221"/>
                </a:lnTo>
                <a:lnTo>
                  <a:pt x="208645" y="0"/>
                </a:lnTo>
                <a:close/>
              </a:path>
            </a:pathLst>
          </a:custGeom>
          <a:solidFill>
            <a:srgbClr val="3C72A4"/>
          </a:solidFill>
          <a:ln w="12700">
            <a:noFill/>
          </a:ln>
        </p:spPr>
        <p:txBody>
          <a:bodyPr anchor="ctr"/>
          <a:lstStyle/>
          <a:p>
            <a:pPr lvl="0" algn="ctr" eaLnBrk="1" hangingPunct="1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type something here </a:t>
            </a:r>
            <a:endParaRPr lang="zh-CN" altLang="en-US" sz="13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22" name="矩形 36"/>
          <p:cNvSpPr/>
          <p:nvPr/>
        </p:nvSpPr>
        <p:spPr>
          <a:xfrm>
            <a:off x="1109663" y="3255486"/>
            <a:ext cx="6535341" cy="1007269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rgbClr val="3C72A4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endParaRPr lang="zh-CN" altLang="zh-CN" sz="1200" dirty="0">
              <a:solidFill>
                <a:srgbClr val="000000"/>
              </a:solidFill>
              <a:latin typeface="Arial" panose="020B0604020202020204" pitchFamily="34" charset="0"/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1523" name="矩形 37"/>
          <p:cNvSpPr/>
          <p:nvPr/>
        </p:nvSpPr>
        <p:spPr>
          <a:xfrm>
            <a:off x="1353741" y="3358952"/>
            <a:ext cx="6146006" cy="80391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200" dirty="0">
                <a:solidFill>
                  <a:srgbClr val="4E4E4E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type something here type something here type something here type something here type something here type something here type something here type something here </a:t>
            </a:r>
            <a:endParaRPr lang="en-US" altLang="x-none" sz="1200" dirty="0">
              <a:solidFill>
                <a:srgbClr val="4E4E4E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2" name="组合 75"/>
          <p:cNvGrpSpPr/>
          <p:nvPr/>
        </p:nvGrpSpPr>
        <p:grpSpPr>
          <a:xfrm>
            <a:off x="539750" y="1124268"/>
            <a:ext cx="1711325" cy="1711325"/>
            <a:chOff x="0" y="0"/>
            <a:chExt cx="1710418" cy="1710418"/>
          </a:xfrm>
        </p:grpSpPr>
        <p:sp>
          <p:nvSpPr>
            <p:cNvPr id="5162" name="椭圆 76"/>
            <p:cNvSpPr/>
            <p:nvPr/>
          </p:nvSpPr>
          <p:spPr>
            <a:xfrm>
              <a:off x="0" y="0"/>
              <a:ext cx="1710418" cy="1710418"/>
            </a:xfrm>
            <a:prstGeom prst="ellipse">
              <a:avLst/>
            </a:prstGeom>
            <a:solidFill>
              <a:srgbClr val="4BACC6"/>
            </a:solidFill>
            <a:ln w="76200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lvl="0" eaLnBrk="1" hangingPunct="1"/>
              <a:endParaRPr lang="zh-CN" altLang="zh-CN" dirty="0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pic>
          <p:nvPicPr>
            <p:cNvPr id="5163" name="Picture 2"/>
            <p:cNvPicPr>
              <a:picLocks noChangeAspect="1"/>
            </p:cNvPicPr>
            <p:nvPr/>
          </p:nvPicPr>
          <p:blipFill>
            <a:blip r:embed="rId3"/>
            <a:srcRect b="62492"/>
            <a:stretch>
              <a:fillRect/>
            </a:stretch>
          </p:blipFill>
          <p:spPr>
            <a:xfrm>
              <a:off x="407935" y="197511"/>
              <a:ext cx="936583" cy="128760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175" name="组合 78"/>
          <p:cNvGrpSpPr/>
          <p:nvPr/>
        </p:nvGrpSpPr>
        <p:grpSpPr>
          <a:xfrm>
            <a:off x="2740025" y="1124268"/>
            <a:ext cx="1709738" cy="1711325"/>
            <a:chOff x="0" y="0"/>
            <a:chExt cx="1710418" cy="1710418"/>
          </a:xfrm>
        </p:grpSpPr>
        <p:sp>
          <p:nvSpPr>
            <p:cNvPr id="5160" name="椭圆 79"/>
            <p:cNvSpPr/>
            <p:nvPr/>
          </p:nvSpPr>
          <p:spPr>
            <a:xfrm>
              <a:off x="0" y="0"/>
              <a:ext cx="1710418" cy="1710418"/>
            </a:xfrm>
            <a:prstGeom prst="ellipse">
              <a:avLst/>
            </a:prstGeom>
            <a:solidFill>
              <a:srgbClr val="4BACC6"/>
            </a:solidFill>
            <a:ln w="76200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lvl="0" eaLnBrk="1" hangingPunct="1"/>
              <a:endParaRPr lang="zh-CN" altLang="zh-CN" dirty="0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pic>
          <p:nvPicPr>
            <p:cNvPr id="5161" name="Picture 2"/>
            <p:cNvPicPr>
              <a:picLocks noChangeAspect="1"/>
            </p:cNvPicPr>
            <p:nvPr/>
          </p:nvPicPr>
          <p:blipFill>
            <a:blip r:embed="rId4"/>
            <a:srcRect b="61101"/>
            <a:stretch>
              <a:fillRect/>
            </a:stretch>
          </p:blipFill>
          <p:spPr>
            <a:xfrm>
              <a:off x="260200" y="213633"/>
              <a:ext cx="1005968" cy="1348711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178" name="组合 81"/>
          <p:cNvGrpSpPr/>
          <p:nvPr/>
        </p:nvGrpSpPr>
        <p:grpSpPr>
          <a:xfrm>
            <a:off x="4841875" y="1124268"/>
            <a:ext cx="1711325" cy="1711325"/>
            <a:chOff x="0" y="0"/>
            <a:chExt cx="1710418" cy="1710418"/>
          </a:xfrm>
        </p:grpSpPr>
        <p:sp>
          <p:nvSpPr>
            <p:cNvPr id="5158" name="椭圆 82"/>
            <p:cNvSpPr/>
            <p:nvPr/>
          </p:nvSpPr>
          <p:spPr>
            <a:xfrm>
              <a:off x="0" y="0"/>
              <a:ext cx="1710418" cy="1710418"/>
            </a:xfrm>
            <a:prstGeom prst="ellipse">
              <a:avLst/>
            </a:prstGeom>
            <a:solidFill>
              <a:srgbClr val="4BACC6"/>
            </a:solidFill>
            <a:ln w="76200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lvl="0" eaLnBrk="1" hangingPunct="1"/>
              <a:endParaRPr lang="zh-CN" altLang="zh-CN" dirty="0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pic>
          <p:nvPicPr>
            <p:cNvPr id="5159" name="Picture 3"/>
            <p:cNvPicPr>
              <a:picLocks noChangeAspect="1"/>
            </p:cNvPicPr>
            <p:nvPr/>
          </p:nvPicPr>
          <p:blipFill>
            <a:blip r:embed="rId5"/>
            <a:srcRect b="60860"/>
            <a:stretch>
              <a:fillRect/>
            </a:stretch>
          </p:blipFill>
          <p:spPr>
            <a:xfrm>
              <a:off x="528597" y="197511"/>
              <a:ext cx="1043660" cy="1359621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182" name="组合 85"/>
          <p:cNvGrpSpPr/>
          <p:nvPr/>
        </p:nvGrpSpPr>
        <p:grpSpPr>
          <a:xfrm>
            <a:off x="590550" y="2980056"/>
            <a:ext cx="1608138" cy="1681162"/>
            <a:chOff x="0" y="0"/>
            <a:chExt cx="1608293" cy="1680658"/>
          </a:xfrm>
        </p:grpSpPr>
        <p:sp>
          <p:nvSpPr>
            <p:cNvPr id="5152" name="矩形 86"/>
            <p:cNvSpPr/>
            <p:nvPr/>
          </p:nvSpPr>
          <p:spPr>
            <a:xfrm>
              <a:off x="0" y="163294"/>
              <a:ext cx="1608293" cy="758682"/>
            </a:xfrm>
            <a:prstGeom prst="rect">
              <a:avLst/>
            </a:prstGeom>
            <a:solidFill>
              <a:srgbClr val="E6FA6F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zh-CN" sz="2000" dirty="0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5153" name="矩形 87"/>
            <p:cNvSpPr/>
            <p:nvPr/>
          </p:nvSpPr>
          <p:spPr>
            <a:xfrm>
              <a:off x="0" y="921976"/>
              <a:ext cx="1608293" cy="75868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zh-CN" sz="20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5154" name="等腰三角形 88"/>
            <p:cNvSpPr/>
            <p:nvPr/>
          </p:nvSpPr>
          <p:spPr>
            <a:xfrm>
              <a:off x="667669" y="0"/>
              <a:ext cx="272955" cy="235306"/>
            </a:xfrm>
            <a:prstGeom prst="triangle">
              <a:avLst>
                <a:gd name="adj" fmla="val 50000"/>
              </a:avLst>
            </a:prstGeom>
            <a:solidFill>
              <a:srgbClr val="E6FA6F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zh-CN" sz="2000" dirty="0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5155" name="TextBox 89"/>
            <p:cNvSpPr/>
            <p:nvPr/>
          </p:nvSpPr>
          <p:spPr>
            <a:xfrm>
              <a:off x="364049" y="1162817"/>
              <a:ext cx="1229302" cy="3047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en-US" altLang="zh-CN" sz="1400" dirty="0">
                  <a:solidFill>
                    <a:srgbClr val="00000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rPr>
                <a:t>7489340</a:t>
              </a:r>
              <a:r>
                <a:rPr lang="zh-CN" altLang="en-US" sz="1400" dirty="0">
                  <a:solidFill>
                    <a:srgbClr val="00000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rPr>
                <a:t>****</a:t>
              </a:r>
            </a:p>
          </p:txBody>
        </p:sp>
        <p:sp>
          <p:nvSpPr>
            <p:cNvPr id="5156" name="Freeform 162"/>
            <p:cNvSpPr>
              <a:spLocks noEditPoints="1"/>
            </p:cNvSpPr>
            <p:nvPr/>
          </p:nvSpPr>
          <p:spPr>
            <a:xfrm>
              <a:off x="65943" y="1194637"/>
              <a:ext cx="335668" cy="213360"/>
            </a:xfrm>
            <a:custGeom>
              <a:avLst/>
              <a:gdLst>
                <a:gd name="txL" fmla="*/ 0 w 179"/>
                <a:gd name="txT" fmla="*/ 0 h 128"/>
                <a:gd name="txR" fmla="*/ 179 w 179"/>
                <a:gd name="txB" fmla="*/ 128 h 128"/>
              </a:gdLst>
              <a:ahLst/>
              <a:cxnLst>
                <a:cxn ang="0">
                  <a:pos x="30004" y="0"/>
                </a:cxn>
                <a:cxn ang="0">
                  <a:pos x="305664" y="0"/>
                </a:cxn>
                <a:cxn ang="0">
                  <a:pos x="260658" y="40005"/>
                </a:cxn>
                <a:cxn ang="0">
                  <a:pos x="166896" y="118348"/>
                </a:cxn>
                <a:cxn ang="0">
                  <a:pos x="75010" y="40005"/>
                </a:cxn>
                <a:cxn ang="0">
                  <a:pos x="30004" y="0"/>
                </a:cxn>
                <a:cxn ang="0">
                  <a:pos x="30004" y="0"/>
                </a:cxn>
                <a:cxn ang="0">
                  <a:pos x="335668" y="16669"/>
                </a:cxn>
                <a:cxn ang="0">
                  <a:pos x="283161" y="60008"/>
                </a:cxn>
                <a:cxn ang="0">
                  <a:pos x="180023" y="150019"/>
                </a:cxn>
                <a:cxn ang="0">
                  <a:pos x="166896" y="161687"/>
                </a:cxn>
                <a:cxn ang="0">
                  <a:pos x="153770" y="150019"/>
                </a:cxn>
                <a:cxn ang="0">
                  <a:pos x="52507" y="60008"/>
                </a:cxn>
                <a:cxn ang="0">
                  <a:pos x="0" y="16669"/>
                </a:cxn>
                <a:cxn ang="0">
                  <a:pos x="0" y="188357"/>
                </a:cxn>
                <a:cxn ang="0">
                  <a:pos x="82511" y="118348"/>
                </a:cxn>
                <a:cxn ang="0">
                  <a:pos x="105013" y="141684"/>
                </a:cxn>
                <a:cxn ang="0">
                  <a:pos x="20628" y="213360"/>
                </a:cxn>
                <a:cxn ang="0">
                  <a:pos x="309415" y="213360"/>
                </a:cxn>
                <a:cxn ang="0">
                  <a:pos x="221278" y="141684"/>
                </a:cxn>
                <a:cxn ang="0">
                  <a:pos x="247532" y="118348"/>
                </a:cxn>
                <a:cxn ang="0">
                  <a:pos x="335668" y="193358"/>
                </a:cxn>
                <a:cxn ang="0">
                  <a:pos x="335668" y="16669"/>
                </a:cxn>
              </a:cxnLst>
              <a:rect l="txL" t="txT" r="txR" b="txB"/>
              <a:pathLst>
                <a:path w="179" h="128">
                  <a:moveTo>
                    <a:pt x="16" y="0"/>
                  </a:moveTo>
                  <a:lnTo>
                    <a:pt x="163" y="0"/>
                  </a:lnTo>
                  <a:lnTo>
                    <a:pt x="139" y="24"/>
                  </a:lnTo>
                  <a:lnTo>
                    <a:pt x="89" y="71"/>
                  </a:lnTo>
                  <a:lnTo>
                    <a:pt x="40" y="24"/>
                  </a:lnTo>
                  <a:lnTo>
                    <a:pt x="16" y="0"/>
                  </a:lnTo>
                  <a:lnTo>
                    <a:pt x="16" y="0"/>
                  </a:lnTo>
                  <a:close/>
                  <a:moveTo>
                    <a:pt x="179" y="10"/>
                  </a:moveTo>
                  <a:lnTo>
                    <a:pt x="151" y="36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2" y="90"/>
                  </a:lnTo>
                  <a:lnTo>
                    <a:pt x="28" y="36"/>
                  </a:lnTo>
                  <a:lnTo>
                    <a:pt x="0" y="10"/>
                  </a:lnTo>
                  <a:lnTo>
                    <a:pt x="0" y="113"/>
                  </a:lnTo>
                  <a:lnTo>
                    <a:pt x="44" y="71"/>
                  </a:lnTo>
                  <a:lnTo>
                    <a:pt x="56" y="85"/>
                  </a:lnTo>
                  <a:lnTo>
                    <a:pt x="11" y="128"/>
                  </a:lnTo>
                  <a:lnTo>
                    <a:pt x="165" y="128"/>
                  </a:lnTo>
                  <a:lnTo>
                    <a:pt x="118" y="85"/>
                  </a:lnTo>
                  <a:lnTo>
                    <a:pt x="132" y="71"/>
                  </a:lnTo>
                  <a:lnTo>
                    <a:pt x="179" y="116"/>
                  </a:lnTo>
                  <a:lnTo>
                    <a:pt x="179" y="1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7" name="TextBox 91"/>
            <p:cNvSpPr/>
            <p:nvPr/>
          </p:nvSpPr>
          <p:spPr>
            <a:xfrm>
              <a:off x="103310" y="219469"/>
              <a:ext cx="1373318" cy="7008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en-US" altLang="zh-CN" sz="2000" dirty="0">
                  <a:solidFill>
                    <a:srgbClr val="00000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rPr>
                <a:t>General Manager</a:t>
              </a:r>
              <a:endParaRPr lang="zh-CN" altLang="en-US" sz="20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</p:grpSp>
      <p:grpSp>
        <p:nvGrpSpPr>
          <p:cNvPr id="7189" name="组合 92"/>
          <p:cNvGrpSpPr/>
          <p:nvPr/>
        </p:nvGrpSpPr>
        <p:grpSpPr>
          <a:xfrm>
            <a:off x="4892675" y="2980056"/>
            <a:ext cx="1609725" cy="1681162"/>
            <a:chOff x="0" y="0"/>
            <a:chExt cx="1608293" cy="1680658"/>
          </a:xfrm>
        </p:grpSpPr>
        <p:sp>
          <p:nvSpPr>
            <p:cNvPr id="5146" name="矩形 93"/>
            <p:cNvSpPr/>
            <p:nvPr/>
          </p:nvSpPr>
          <p:spPr>
            <a:xfrm>
              <a:off x="0" y="163294"/>
              <a:ext cx="1608293" cy="758682"/>
            </a:xfrm>
            <a:prstGeom prst="rect">
              <a:avLst/>
            </a:prstGeom>
            <a:solidFill>
              <a:srgbClr val="E6FA6F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zh-CN" sz="2000" dirty="0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5147" name="矩形 94"/>
            <p:cNvSpPr/>
            <p:nvPr/>
          </p:nvSpPr>
          <p:spPr>
            <a:xfrm>
              <a:off x="0" y="921976"/>
              <a:ext cx="1608293" cy="75868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zh-CN" sz="20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5148" name="等腰三角形 95"/>
            <p:cNvSpPr/>
            <p:nvPr/>
          </p:nvSpPr>
          <p:spPr>
            <a:xfrm>
              <a:off x="667669" y="0"/>
              <a:ext cx="272955" cy="235306"/>
            </a:xfrm>
            <a:prstGeom prst="triangle">
              <a:avLst>
                <a:gd name="adj" fmla="val 50000"/>
              </a:avLst>
            </a:prstGeom>
            <a:solidFill>
              <a:srgbClr val="E6FA6F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zh-CN" sz="2000" dirty="0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5149" name="Freeform 162"/>
            <p:cNvSpPr>
              <a:spLocks noEditPoints="1"/>
            </p:cNvSpPr>
            <p:nvPr/>
          </p:nvSpPr>
          <p:spPr>
            <a:xfrm>
              <a:off x="75180" y="1194637"/>
              <a:ext cx="335668" cy="213360"/>
            </a:xfrm>
            <a:custGeom>
              <a:avLst/>
              <a:gdLst>
                <a:gd name="txL" fmla="*/ 0 w 179"/>
                <a:gd name="txT" fmla="*/ 0 h 128"/>
                <a:gd name="txR" fmla="*/ 179 w 179"/>
                <a:gd name="txB" fmla="*/ 128 h 128"/>
              </a:gdLst>
              <a:ahLst/>
              <a:cxnLst>
                <a:cxn ang="0">
                  <a:pos x="30004" y="0"/>
                </a:cxn>
                <a:cxn ang="0">
                  <a:pos x="305664" y="0"/>
                </a:cxn>
                <a:cxn ang="0">
                  <a:pos x="260658" y="40005"/>
                </a:cxn>
                <a:cxn ang="0">
                  <a:pos x="166896" y="118348"/>
                </a:cxn>
                <a:cxn ang="0">
                  <a:pos x="75010" y="40005"/>
                </a:cxn>
                <a:cxn ang="0">
                  <a:pos x="30004" y="0"/>
                </a:cxn>
                <a:cxn ang="0">
                  <a:pos x="30004" y="0"/>
                </a:cxn>
                <a:cxn ang="0">
                  <a:pos x="335668" y="16669"/>
                </a:cxn>
                <a:cxn ang="0">
                  <a:pos x="283161" y="60008"/>
                </a:cxn>
                <a:cxn ang="0">
                  <a:pos x="180023" y="150019"/>
                </a:cxn>
                <a:cxn ang="0">
                  <a:pos x="166896" y="161687"/>
                </a:cxn>
                <a:cxn ang="0">
                  <a:pos x="153770" y="150019"/>
                </a:cxn>
                <a:cxn ang="0">
                  <a:pos x="52507" y="60008"/>
                </a:cxn>
                <a:cxn ang="0">
                  <a:pos x="0" y="16669"/>
                </a:cxn>
                <a:cxn ang="0">
                  <a:pos x="0" y="188357"/>
                </a:cxn>
                <a:cxn ang="0">
                  <a:pos x="82511" y="118348"/>
                </a:cxn>
                <a:cxn ang="0">
                  <a:pos x="105013" y="141684"/>
                </a:cxn>
                <a:cxn ang="0">
                  <a:pos x="20628" y="213360"/>
                </a:cxn>
                <a:cxn ang="0">
                  <a:pos x="309415" y="213360"/>
                </a:cxn>
                <a:cxn ang="0">
                  <a:pos x="221278" y="141684"/>
                </a:cxn>
                <a:cxn ang="0">
                  <a:pos x="247532" y="118348"/>
                </a:cxn>
                <a:cxn ang="0">
                  <a:pos x="335668" y="193358"/>
                </a:cxn>
                <a:cxn ang="0">
                  <a:pos x="335668" y="16669"/>
                </a:cxn>
              </a:cxnLst>
              <a:rect l="txL" t="txT" r="txR" b="txB"/>
              <a:pathLst>
                <a:path w="179" h="128">
                  <a:moveTo>
                    <a:pt x="16" y="0"/>
                  </a:moveTo>
                  <a:lnTo>
                    <a:pt x="163" y="0"/>
                  </a:lnTo>
                  <a:lnTo>
                    <a:pt x="139" y="24"/>
                  </a:lnTo>
                  <a:lnTo>
                    <a:pt x="89" y="71"/>
                  </a:lnTo>
                  <a:lnTo>
                    <a:pt x="40" y="24"/>
                  </a:lnTo>
                  <a:lnTo>
                    <a:pt x="16" y="0"/>
                  </a:lnTo>
                  <a:lnTo>
                    <a:pt x="16" y="0"/>
                  </a:lnTo>
                  <a:close/>
                  <a:moveTo>
                    <a:pt x="179" y="10"/>
                  </a:moveTo>
                  <a:lnTo>
                    <a:pt x="151" y="36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2" y="90"/>
                  </a:lnTo>
                  <a:lnTo>
                    <a:pt x="28" y="36"/>
                  </a:lnTo>
                  <a:lnTo>
                    <a:pt x="0" y="10"/>
                  </a:lnTo>
                  <a:lnTo>
                    <a:pt x="0" y="113"/>
                  </a:lnTo>
                  <a:lnTo>
                    <a:pt x="44" y="71"/>
                  </a:lnTo>
                  <a:lnTo>
                    <a:pt x="56" y="85"/>
                  </a:lnTo>
                  <a:lnTo>
                    <a:pt x="11" y="128"/>
                  </a:lnTo>
                  <a:lnTo>
                    <a:pt x="165" y="128"/>
                  </a:lnTo>
                  <a:lnTo>
                    <a:pt x="118" y="85"/>
                  </a:lnTo>
                  <a:lnTo>
                    <a:pt x="132" y="71"/>
                  </a:lnTo>
                  <a:lnTo>
                    <a:pt x="179" y="116"/>
                  </a:lnTo>
                  <a:lnTo>
                    <a:pt x="179" y="1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0" name="TextBox 97"/>
            <p:cNvSpPr/>
            <p:nvPr/>
          </p:nvSpPr>
          <p:spPr>
            <a:xfrm>
              <a:off x="358046" y="1162343"/>
              <a:ext cx="1229302" cy="3047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en-US" altLang="zh-CN" sz="1400" dirty="0">
                  <a:solidFill>
                    <a:srgbClr val="00000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rPr>
                <a:t>7489340</a:t>
              </a:r>
              <a:r>
                <a:rPr lang="zh-CN" altLang="en-US" sz="1400" dirty="0">
                  <a:solidFill>
                    <a:srgbClr val="00000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rPr>
                <a:t>****</a:t>
              </a:r>
            </a:p>
          </p:txBody>
        </p:sp>
        <p:sp>
          <p:nvSpPr>
            <p:cNvPr id="5151" name="TextBox 98"/>
            <p:cNvSpPr/>
            <p:nvPr/>
          </p:nvSpPr>
          <p:spPr>
            <a:xfrm>
              <a:off x="41887" y="212766"/>
              <a:ext cx="1545461" cy="7008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en-US" altLang="zh-CN" sz="2000" dirty="0">
                  <a:solidFill>
                    <a:srgbClr val="00000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rPr>
                <a:t>Account Executive</a:t>
              </a:r>
              <a:endParaRPr lang="zh-CN" altLang="en-US" sz="20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</p:grpSp>
      <p:grpSp>
        <p:nvGrpSpPr>
          <p:cNvPr id="7196" name="组合 99"/>
          <p:cNvGrpSpPr/>
          <p:nvPr/>
        </p:nvGrpSpPr>
        <p:grpSpPr>
          <a:xfrm>
            <a:off x="2790825" y="2980056"/>
            <a:ext cx="1608138" cy="1681162"/>
            <a:chOff x="0" y="0"/>
            <a:chExt cx="1608293" cy="1680658"/>
          </a:xfrm>
        </p:grpSpPr>
        <p:sp>
          <p:nvSpPr>
            <p:cNvPr id="5140" name="矩形 100"/>
            <p:cNvSpPr/>
            <p:nvPr/>
          </p:nvSpPr>
          <p:spPr>
            <a:xfrm>
              <a:off x="0" y="163294"/>
              <a:ext cx="1608293" cy="758682"/>
            </a:xfrm>
            <a:prstGeom prst="rect">
              <a:avLst/>
            </a:prstGeom>
            <a:solidFill>
              <a:srgbClr val="E6FA6F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zh-CN" sz="2000" dirty="0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5141" name="矩形 101"/>
            <p:cNvSpPr/>
            <p:nvPr/>
          </p:nvSpPr>
          <p:spPr>
            <a:xfrm>
              <a:off x="0" y="921976"/>
              <a:ext cx="1608293" cy="75868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zh-CN" sz="20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5142" name="等腰三角形 102"/>
            <p:cNvSpPr/>
            <p:nvPr/>
          </p:nvSpPr>
          <p:spPr>
            <a:xfrm>
              <a:off x="679044" y="0"/>
              <a:ext cx="272955" cy="235306"/>
            </a:xfrm>
            <a:prstGeom prst="triangle">
              <a:avLst>
                <a:gd name="adj" fmla="val 50000"/>
              </a:avLst>
            </a:prstGeom>
            <a:solidFill>
              <a:srgbClr val="E6FA6F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zh-CN" sz="2000" dirty="0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5143" name="Freeform 162"/>
            <p:cNvSpPr>
              <a:spLocks noEditPoints="1"/>
            </p:cNvSpPr>
            <p:nvPr/>
          </p:nvSpPr>
          <p:spPr>
            <a:xfrm>
              <a:off x="83510" y="1194637"/>
              <a:ext cx="335668" cy="213360"/>
            </a:xfrm>
            <a:custGeom>
              <a:avLst/>
              <a:gdLst>
                <a:gd name="txL" fmla="*/ 0 w 179"/>
                <a:gd name="txT" fmla="*/ 0 h 128"/>
                <a:gd name="txR" fmla="*/ 179 w 179"/>
                <a:gd name="txB" fmla="*/ 128 h 128"/>
              </a:gdLst>
              <a:ahLst/>
              <a:cxnLst>
                <a:cxn ang="0">
                  <a:pos x="30004" y="0"/>
                </a:cxn>
                <a:cxn ang="0">
                  <a:pos x="305664" y="0"/>
                </a:cxn>
                <a:cxn ang="0">
                  <a:pos x="260658" y="40005"/>
                </a:cxn>
                <a:cxn ang="0">
                  <a:pos x="166896" y="118348"/>
                </a:cxn>
                <a:cxn ang="0">
                  <a:pos x="75010" y="40005"/>
                </a:cxn>
                <a:cxn ang="0">
                  <a:pos x="30004" y="0"/>
                </a:cxn>
                <a:cxn ang="0">
                  <a:pos x="30004" y="0"/>
                </a:cxn>
                <a:cxn ang="0">
                  <a:pos x="335668" y="16669"/>
                </a:cxn>
                <a:cxn ang="0">
                  <a:pos x="283161" y="60008"/>
                </a:cxn>
                <a:cxn ang="0">
                  <a:pos x="180023" y="150019"/>
                </a:cxn>
                <a:cxn ang="0">
                  <a:pos x="166896" y="161687"/>
                </a:cxn>
                <a:cxn ang="0">
                  <a:pos x="153770" y="150019"/>
                </a:cxn>
                <a:cxn ang="0">
                  <a:pos x="52507" y="60008"/>
                </a:cxn>
                <a:cxn ang="0">
                  <a:pos x="0" y="16669"/>
                </a:cxn>
                <a:cxn ang="0">
                  <a:pos x="0" y="188357"/>
                </a:cxn>
                <a:cxn ang="0">
                  <a:pos x="82511" y="118348"/>
                </a:cxn>
                <a:cxn ang="0">
                  <a:pos x="105013" y="141684"/>
                </a:cxn>
                <a:cxn ang="0">
                  <a:pos x="20628" y="213360"/>
                </a:cxn>
                <a:cxn ang="0">
                  <a:pos x="309415" y="213360"/>
                </a:cxn>
                <a:cxn ang="0">
                  <a:pos x="221278" y="141684"/>
                </a:cxn>
                <a:cxn ang="0">
                  <a:pos x="247532" y="118348"/>
                </a:cxn>
                <a:cxn ang="0">
                  <a:pos x="335668" y="193358"/>
                </a:cxn>
                <a:cxn ang="0">
                  <a:pos x="335668" y="16669"/>
                </a:cxn>
              </a:cxnLst>
              <a:rect l="txL" t="txT" r="txR" b="txB"/>
              <a:pathLst>
                <a:path w="179" h="128">
                  <a:moveTo>
                    <a:pt x="16" y="0"/>
                  </a:moveTo>
                  <a:lnTo>
                    <a:pt x="163" y="0"/>
                  </a:lnTo>
                  <a:lnTo>
                    <a:pt x="139" y="24"/>
                  </a:lnTo>
                  <a:lnTo>
                    <a:pt x="89" y="71"/>
                  </a:lnTo>
                  <a:lnTo>
                    <a:pt x="40" y="24"/>
                  </a:lnTo>
                  <a:lnTo>
                    <a:pt x="16" y="0"/>
                  </a:lnTo>
                  <a:lnTo>
                    <a:pt x="16" y="0"/>
                  </a:lnTo>
                  <a:close/>
                  <a:moveTo>
                    <a:pt x="179" y="10"/>
                  </a:moveTo>
                  <a:lnTo>
                    <a:pt x="151" y="36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2" y="90"/>
                  </a:lnTo>
                  <a:lnTo>
                    <a:pt x="28" y="36"/>
                  </a:lnTo>
                  <a:lnTo>
                    <a:pt x="0" y="10"/>
                  </a:lnTo>
                  <a:lnTo>
                    <a:pt x="0" y="113"/>
                  </a:lnTo>
                  <a:lnTo>
                    <a:pt x="44" y="71"/>
                  </a:lnTo>
                  <a:lnTo>
                    <a:pt x="56" y="85"/>
                  </a:lnTo>
                  <a:lnTo>
                    <a:pt x="11" y="128"/>
                  </a:lnTo>
                  <a:lnTo>
                    <a:pt x="165" y="128"/>
                  </a:lnTo>
                  <a:lnTo>
                    <a:pt x="118" y="85"/>
                  </a:lnTo>
                  <a:lnTo>
                    <a:pt x="132" y="71"/>
                  </a:lnTo>
                  <a:lnTo>
                    <a:pt x="179" y="116"/>
                  </a:lnTo>
                  <a:lnTo>
                    <a:pt x="179" y="1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4" name="TextBox 104"/>
            <p:cNvSpPr/>
            <p:nvPr/>
          </p:nvSpPr>
          <p:spPr>
            <a:xfrm>
              <a:off x="371542" y="1162817"/>
              <a:ext cx="1229302" cy="3047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en-US" altLang="zh-CN" sz="1400" dirty="0">
                  <a:solidFill>
                    <a:srgbClr val="00000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rPr>
                <a:t>7489340</a:t>
              </a:r>
              <a:r>
                <a:rPr lang="zh-CN" altLang="en-US" sz="1400" dirty="0">
                  <a:solidFill>
                    <a:srgbClr val="00000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rPr>
                <a:t>****</a:t>
              </a:r>
            </a:p>
          </p:txBody>
        </p:sp>
        <p:sp>
          <p:nvSpPr>
            <p:cNvPr id="5145" name="TextBox 105"/>
            <p:cNvSpPr/>
            <p:nvPr/>
          </p:nvSpPr>
          <p:spPr>
            <a:xfrm>
              <a:off x="150352" y="212765"/>
              <a:ext cx="1373318" cy="7008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en-US" altLang="zh-CN" sz="2000" dirty="0">
                  <a:solidFill>
                    <a:srgbClr val="00000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rPr>
                <a:t>Sales Manager</a:t>
              </a:r>
              <a:endParaRPr lang="zh-CN" altLang="en-US" sz="20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</p:grpSp>
      <p:grpSp>
        <p:nvGrpSpPr>
          <p:cNvPr id="7203" name="组合 106"/>
          <p:cNvGrpSpPr/>
          <p:nvPr/>
        </p:nvGrpSpPr>
        <p:grpSpPr>
          <a:xfrm>
            <a:off x="7005638" y="2980056"/>
            <a:ext cx="1658937" cy="1681162"/>
            <a:chOff x="0" y="0"/>
            <a:chExt cx="1659356" cy="1680658"/>
          </a:xfrm>
        </p:grpSpPr>
        <p:sp>
          <p:nvSpPr>
            <p:cNvPr id="5134" name="矩形 107"/>
            <p:cNvSpPr/>
            <p:nvPr/>
          </p:nvSpPr>
          <p:spPr>
            <a:xfrm>
              <a:off x="0" y="163294"/>
              <a:ext cx="1608293" cy="758682"/>
            </a:xfrm>
            <a:prstGeom prst="rect">
              <a:avLst/>
            </a:prstGeom>
            <a:solidFill>
              <a:srgbClr val="E6FA6F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zh-CN" sz="2000" dirty="0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5135" name="矩形 108"/>
            <p:cNvSpPr/>
            <p:nvPr/>
          </p:nvSpPr>
          <p:spPr>
            <a:xfrm>
              <a:off x="0" y="921976"/>
              <a:ext cx="1608293" cy="75868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zh-CN" sz="20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5136" name="等腰三角形 109"/>
            <p:cNvSpPr/>
            <p:nvPr/>
          </p:nvSpPr>
          <p:spPr>
            <a:xfrm>
              <a:off x="667669" y="0"/>
              <a:ext cx="272955" cy="235306"/>
            </a:xfrm>
            <a:prstGeom prst="triangle">
              <a:avLst>
                <a:gd name="adj" fmla="val 50000"/>
              </a:avLst>
            </a:prstGeom>
            <a:solidFill>
              <a:srgbClr val="E6FA6F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zh-CN" sz="2000" dirty="0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5137" name="Freeform 162"/>
            <p:cNvSpPr>
              <a:spLocks noEditPoints="1"/>
            </p:cNvSpPr>
            <p:nvPr/>
          </p:nvSpPr>
          <p:spPr>
            <a:xfrm>
              <a:off x="75180" y="1194637"/>
              <a:ext cx="335668" cy="213360"/>
            </a:xfrm>
            <a:custGeom>
              <a:avLst/>
              <a:gdLst>
                <a:gd name="txL" fmla="*/ 0 w 179"/>
                <a:gd name="txT" fmla="*/ 0 h 128"/>
                <a:gd name="txR" fmla="*/ 179 w 179"/>
                <a:gd name="txB" fmla="*/ 128 h 128"/>
              </a:gdLst>
              <a:ahLst/>
              <a:cxnLst>
                <a:cxn ang="0">
                  <a:pos x="30004" y="0"/>
                </a:cxn>
                <a:cxn ang="0">
                  <a:pos x="305664" y="0"/>
                </a:cxn>
                <a:cxn ang="0">
                  <a:pos x="260658" y="40005"/>
                </a:cxn>
                <a:cxn ang="0">
                  <a:pos x="166896" y="118348"/>
                </a:cxn>
                <a:cxn ang="0">
                  <a:pos x="75010" y="40005"/>
                </a:cxn>
                <a:cxn ang="0">
                  <a:pos x="30004" y="0"/>
                </a:cxn>
                <a:cxn ang="0">
                  <a:pos x="30004" y="0"/>
                </a:cxn>
                <a:cxn ang="0">
                  <a:pos x="335668" y="16669"/>
                </a:cxn>
                <a:cxn ang="0">
                  <a:pos x="283161" y="60008"/>
                </a:cxn>
                <a:cxn ang="0">
                  <a:pos x="180023" y="150019"/>
                </a:cxn>
                <a:cxn ang="0">
                  <a:pos x="166896" y="161687"/>
                </a:cxn>
                <a:cxn ang="0">
                  <a:pos x="153770" y="150019"/>
                </a:cxn>
                <a:cxn ang="0">
                  <a:pos x="52507" y="60008"/>
                </a:cxn>
                <a:cxn ang="0">
                  <a:pos x="0" y="16669"/>
                </a:cxn>
                <a:cxn ang="0">
                  <a:pos x="0" y="188357"/>
                </a:cxn>
                <a:cxn ang="0">
                  <a:pos x="82511" y="118348"/>
                </a:cxn>
                <a:cxn ang="0">
                  <a:pos x="105013" y="141684"/>
                </a:cxn>
                <a:cxn ang="0">
                  <a:pos x="20628" y="213360"/>
                </a:cxn>
                <a:cxn ang="0">
                  <a:pos x="309415" y="213360"/>
                </a:cxn>
                <a:cxn ang="0">
                  <a:pos x="221278" y="141684"/>
                </a:cxn>
                <a:cxn ang="0">
                  <a:pos x="247532" y="118348"/>
                </a:cxn>
                <a:cxn ang="0">
                  <a:pos x="335668" y="193358"/>
                </a:cxn>
                <a:cxn ang="0">
                  <a:pos x="335668" y="16669"/>
                </a:cxn>
              </a:cxnLst>
              <a:rect l="txL" t="txT" r="txR" b="txB"/>
              <a:pathLst>
                <a:path w="179" h="128">
                  <a:moveTo>
                    <a:pt x="16" y="0"/>
                  </a:moveTo>
                  <a:lnTo>
                    <a:pt x="163" y="0"/>
                  </a:lnTo>
                  <a:lnTo>
                    <a:pt x="139" y="24"/>
                  </a:lnTo>
                  <a:lnTo>
                    <a:pt x="89" y="71"/>
                  </a:lnTo>
                  <a:lnTo>
                    <a:pt x="40" y="24"/>
                  </a:lnTo>
                  <a:lnTo>
                    <a:pt x="16" y="0"/>
                  </a:lnTo>
                  <a:lnTo>
                    <a:pt x="16" y="0"/>
                  </a:lnTo>
                  <a:close/>
                  <a:moveTo>
                    <a:pt x="179" y="10"/>
                  </a:moveTo>
                  <a:lnTo>
                    <a:pt x="151" y="36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2" y="90"/>
                  </a:lnTo>
                  <a:lnTo>
                    <a:pt x="28" y="36"/>
                  </a:lnTo>
                  <a:lnTo>
                    <a:pt x="0" y="10"/>
                  </a:lnTo>
                  <a:lnTo>
                    <a:pt x="0" y="113"/>
                  </a:lnTo>
                  <a:lnTo>
                    <a:pt x="44" y="71"/>
                  </a:lnTo>
                  <a:lnTo>
                    <a:pt x="56" y="85"/>
                  </a:lnTo>
                  <a:lnTo>
                    <a:pt x="11" y="128"/>
                  </a:lnTo>
                  <a:lnTo>
                    <a:pt x="165" y="128"/>
                  </a:lnTo>
                  <a:lnTo>
                    <a:pt x="118" y="85"/>
                  </a:lnTo>
                  <a:lnTo>
                    <a:pt x="132" y="71"/>
                  </a:lnTo>
                  <a:lnTo>
                    <a:pt x="179" y="116"/>
                  </a:lnTo>
                  <a:lnTo>
                    <a:pt x="179" y="1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8" name="TextBox 111"/>
            <p:cNvSpPr/>
            <p:nvPr/>
          </p:nvSpPr>
          <p:spPr>
            <a:xfrm>
              <a:off x="358046" y="1162343"/>
              <a:ext cx="1229302" cy="3047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en-US" altLang="zh-CN" sz="1400" dirty="0">
                  <a:solidFill>
                    <a:srgbClr val="00000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rPr>
                <a:t>7489340</a:t>
              </a:r>
              <a:r>
                <a:rPr lang="zh-CN" altLang="en-US" sz="1400" dirty="0">
                  <a:solidFill>
                    <a:srgbClr val="00000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rPr>
                <a:t>****</a:t>
              </a:r>
            </a:p>
          </p:txBody>
        </p:sp>
        <p:sp>
          <p:nvSpPr>
            <p:cNvPr id="5139" name="TextBox 112"/>
            <p:cNvSpPr/>
            <p:nvPr/>
          </p:nvSpPr>
          <p:spPr>
            <a:xfrm>
              <a:off x="41887" y="212766"/>
              <a:ext cx="1617469" cy="7008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en-US" altLang="zh-CN" sz="2000" dirty="0">
                  <a:solidFill>
                    <a:srgbClr val="00000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rPr>
                <a:t>Production Manager</a:t>
              </a:r>
              <a:endParaRPr lang="zh-CN" altLang="en-US" sz="2000" dirty="0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</p:grpSp>
      <p:grpSp>
        <p:nvGrpSpPr>
          <p:cNvPr id="7210" name="组合 113"/>
          <p:cNvGrpSpPr/>
          <p:nvPr/>
        </p:nvGrpSpPr>
        <p:grpSpPr>
          <a:xfrm>
            <a:off x="6954838" y="1124268"/>
            <a:ext cx="1709737" cy="1711325"/>
            <a:chOff x="0" y="0"/>
            <a:chExt cx="1710418" cy="1710418"/>
          </a:xfrm>
        </p:grpSpPr>
        <p:sp>
          <p:nvSpPr>
            <p:cNvPr id="5132" name="椭圆 114"/>
            <p:cNvSpPr/>
            <p:nvPr/>
          </p:nvSpPr>
          <p:spPr>
            <a:xfrm>
              <a:off x="0" y="0"/>
              <a:ext cx="1710418" cy="1710418"/>
            </a:xfrm>
            <a:prstGeom prst="ellipse">
              <a:avLst/>
            </a:prstGeom>
            <a:solidFill>
              <a:srgbClr val="4BACC6"/>
            </a:solidFill>
            <a:ln w="76200" cap="flat" cmpd="sng">
              <a:solidFill>
                <a:schemeClr val="bg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pPr lvl="0" eaLnBrk="1" hangingPunct="1"/>
              <a:endParaRPr lang="zh-CN" altLang="zh-CN" dirty="0"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pic>
          <p:nvPicPr>
            <p:cNvPr id="5133" name="Picture 2"/>
            <p:cNvPicPr>
              <a:picLocks noChangeAspect="1"/>
            </p:cNvPicPr>
            <p:nvPr/>
          </p:nvPicPr>
          <p:blipFill>
            <a:blip r:embed="rId6"/>
            <a:srcRect b="59018"/>
            <a:stretch>
              <a:fillRect/>
            </a:stretch>
          </p:blipFill>
          <p:spPr>
            <a:xfrm>
              <a:off x="467052" y="166395"/>
              <a:ext cx="877887" cy="131872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3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5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4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7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6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9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流程图: 联系 16"/>
          <p:cNvSpPr/>
          <p:nvPr/>
        </p:nvSpPr>
        <p:spPr>
          <a:xfrm>
            <a:off x="4967288" y="1357631"/>
            <a:ext cx="1176337" cy="1176337"/>
          </a:xfrm>
          <a:custGeom>
            <a:avLst/>
            <a:gdLst>
              <a:gd name="txL" fmla="*/ 0 w 1176338"/>
              <a:gd name="txT" fmla="*/ 0 h 1176338"/>
              <a:gd name="txR" fmla="*/ 1176338 w 1176338"/>
              <a:gd name="txB" fmla="*/ 1176338 h 1176338"/>
            </a:gdLst>
            <a:ahLst/>
            <a:cxnLst>
              <a:cxn ang="0">
                <a:pos x="588170" y="159539"/>
              </a:cxn>
              <a:cxn ang="0">
                <a:pos x="152403" y="595306"/>
              </a:cxn>
              <a:cxn ang="0">
                <a:pos x="588170" y="1031074"/>
              </a:cxn>
              <a:cxn ang="0">
                <a:pos x="1023938" y="595306"/>
              </a:cxn>
              <a:cxn ang="0">
                <a:pos x="588170" y="159539"/>
              </a:cxn>
              <a:cxn ang="0">
                <a:pos x="588169" y="0"/>
              </a:cxn>
              <a:cxn ang="0">
                <a:pos x="1176337" y="588169"/>
              </a:cxn>
              <a:cxn ang="0">
                <a:pos x="588169" y="1176337"/>
              </a:cxn>
              <a:cxn ang="0">
                <a:pos x="0" y="588169"/>
              </a:cxn>
              <a:cxn ang="0">
                <a:pos x="588169" y="0"/>
              </a:cxn>
            </a:cxnLst>
            <a:rect l="txL" t="txT" r="txR" b="txB"/>
            <a:pathLst>
              <a:path w="1176338" h="1176338">
                <a:moveTo>
                  <a:pt x="588171" y="159539"/>
                </a:moveTo>
                <a:cubicBezTo>
                  <a:pt x="347503" y="159539"/>
                  <a:pt x="152403" y="354639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close/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263332"/>
                  <a:pt x="263332" y="0"/>
                  <a:pt x="588169" y="0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435" name="流程图: 联系 16"/>
          <p:cNvSpPr/>
          <p:nvPr/>
        </p:nvSpPr>
        <p:spPr>
          <a:xfrm>
            <a:off x="7051675" y="1357631"/>
            <a:ext cx="1176338" cy="1176337"/>
          </a:xfrm>
          <a:custGeom>
            <a:avLst/>
            <a:gdLst>
              <a:gd name="txL" fmla="*/ 0 w 1176338"/>
              <a:gd name="txT" fmla="*/ 0 h 1176338"/>
              <a:gd name="txR" fmla="*/ 1176338 w 1176338"/>
              <a:gd name="txB" fmla="*/ 1176338 h 1176338"/>
            </a:gdLst>
            <a:ahLst/>
            <a:cxnLst>
              <a:cxn ang="0">
                <a:pos x="588171" y="159539"/>
              </a:cxn>
              <a:cxn ang="0">
                <a:pos x="152403" y="595306"/>
              </a:cxn>
              <a:cxn ang="0">
                <a:pos x="588171" y="1031074"/>
              </a:cxn>
              <a:cxn ang="0">
                <a:pos x="1023939" y="595306"/>
              </a:cxn>
              <a:cxn ang="0">
                <a:pos x="588171" y="159539"/>
              </a:cxn>
              <a:cxn ang="0">
                <a:pos x="588169" y="0"/>
              </a:cxn>
              <a:cxn ang="0">
                <a:pos x="1176338" y="588169"/>
              </a:cxn>
              <a:cxn ang="0">
                <a:pos x="588169" y="1176337"/>
              </a:cxn>
              <a:cxn ang="0">
                <a:pos x="0" y="588169"/>
              </a:cxn>
              <a:cxn ang="0">
                <a:pos x="588169" y="0"/>
              </a:cxn>
            </a:cxnLst>
            <a:rect l="txL" t="txT" r="txR" b="txB"/>
            <a:pathLst>
              <a:path w="1176338" h="1176338">
                <a:moveTo>
                  <a:pt x="588171" y="159539"/>
                </a:moveTo>
                <a:cubicBezTo>
                  <a:pt x="347503" y="159539"/>
                  <a:pt x="152403" y="354639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close/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263332"/>
                  <a:pt x="263332" y="0"/>
                  <a:pt x="588169" y="0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436" name="流程图: 联系 16"/>
          <p:cNvSpPr/>
          <p:nvPr/>
        </p:nvSpPr>
        <p:spPr>
          <a:xfrm>
            <a:off x="7051675" y="1357631"/>
            <a:ext cx="1176338" cy="1176337"/>
          </a:xfrm>
          <a:custGeom>
            <a:avLst/>
            <a:gdLst>
              <a:gd name="txL" fmla="*/ 0 w 1176338"/>
              <a:gd name="txT" fmla="*/ 0 h 1176338"/>
              <a:gd name="txR" fmla="*/ 1176338 w 1176338"/>
              <a:gd name="txB" fmla="*/ 1176338 h 1176338"/>
            </a:gdLst>
            <a:ahLst/>
            <a:cxnLst>
              <a:cxn ang="0">
                <a:pos x="588169" y="0"/>
              </a:cxn>
              <a:cxn ang="0">
                <a:pos x="1176338" y="588169"/>
              </a:cxn>
              <a:cxn ang="0">
                <a:pos x="588169" y="1176337"/>
              </a:cxn>
              <a:cxn ang="0">
                <a:pos x="0" y="588169"/>
              </a:cxn>
              <a:cxn ang="0">
                <a:pos x="40460" y="377789"/>
              </a:cxn>
              <a:cxn ang="0">
                <a:pos x="183254" y="436620"/>
              </a:cxn>
              <a:cxn ang="0">
                <a:pos x="152403" y="595306"/>
              </a:cxn>
              <a:cxn ang="0">
                <a:pos x="588171" y="1031074"/>
              </a:cxn>
              <a:cxn ang="0">
                <a:pos x="1023939" y="595306"/>
              </a:cxn>
              <a:cxn ang="0">
                <a:pos x="588171" y="159539"/>
              </a:cxn>
              <a:cxn ang="0">
                <a:pos x="585073" y="159851"/>
              </a:cxn>
              <a:cxn ang="0">
                <a:pos x="585073" y="312"/>
              </a:cxn>
              <a:cxn ang="0">
                <a:pos x="588169" y="0"/>
              </a:cxn>
            </a:cxnLst>
            <a:rect l="txL" t="txT" r="txR" b="txB"/>
            <a:pathLst>
              <a:path w="1176338" h="1176338"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513822"/>
                  <a:pt x="13795" y="442697"/>
                  <a:pt x="40460" y="377789"/>
                </a:cubicBezTo>
                <a:lnTo>
                  <a:pt x="183254" y="436620"/>
                </a:lnTo>
                <a:cubicBezTo>
                  <a:pt x="163014" y="485534"/>
                  <a:pt x="152403" y="539181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lnTo>
                  <a:pt x="585073" y="159851"/>
                </a:lnTo>
                <a:lnTo>
                  <a:pt x="585073" y="312"/>
                </a:lnTo>
                <a:cubicBezTo>
                  <a:pt x="586104" y="3"/>
                  <a:pt x="587136" y="0"/>
                  <a:pt x="588169" y="0"/>
                </a:cubicBezTo>
                <a:close/>
              </a:path>
            </a:pathLst>
          </a:custGeom>
          <a:solidFill>
            <a:srgbClr val="699B9A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437" name="流程图: 联系 16"/>
          <p:cNvSpPr/>
          <p:nvPr/>
        </p:nvSpPr>
        <p:spPr>
          <a:xfrm>
            <a:off x="2887663" y="1357631"/>
            <a:ext cx="1176337" cy="1176337"/>
          </a:xfrm>
          <a:custGeom>
            <a:avLst/>
            <a:gdLst>
              <a:gd name="txL" fmla="*/ 0 w 1176338"/>
              <a:gd name="txT" fmla="*/ 0 h 1176338"/>
              <a:gd name="txR" fmla="*/ 1176338 w 1176338"/>
              <a:gd name="txB" fmla="*/ 1176338 h 1176338"/>
            </a:gdLst>
            <a:ahLst/>
            <a:cxnLst>
              <a:cxn ang="0">
                <a:pos x="588170" y="159539"/>
              </a:cxn>
              <a:cxn ang="0">
                <a:pos x="152403" y="595306"/>
              </a:cxn>
              <a:cxn ang="0">
                <a:pos x="588170" y="1031074"/>
              </a:cxn>
              <a:cxn ang="0">
                <a:pos x="1023938" y="595306"/>
              </a:cxn>
              <a:cxn ang="0">
                <a:pos x="588170" y="159539"/>
              </a:cxn>
              <a:cxn ang="0">
                <a:pos x="588169" y="0"/>
              </a:cxn>
              <a:cxn ang="0">
                <a:pos x="1176337" y="588169"/>
              </a:cxn>
              <a:cxn ang="0">
                <a:pos x="588169" y="1176337"/>
              </a:cxn>
              <a:cxn ang="0">
                <a:pos x="0" y="588169"/>
              </a:cxn>
              <a:cxn ang="0">
                <a:pos x="588169" y="0"/>
              </a:cxn>
            </a:cxnLst>
            <a:rect l="txL" t="txT" r="txR" b="txB"/>
            <a:pathLst>
              <a:path w="1176338" h="1176338">
                <a:moveTo>
                  <a:pt x="588171" y="159539"/>
                </a:moveTo>
                <a:cubicBezTo>
                  <a:pt x="347503" y="159539"/>
                  <a:pt x="152403" y="354639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close/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263332"/>
                  <a:pt x="263332" y="0"/>
                  <a:pt x="588169" y="0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438" name="流程图: 联系 16"/>
          <p:cNvSpPr/>
          <p:nvPr/>
        </p:nvSpPr>
        <p:spPr>
          <a:xfrm>
            <a:off x="2887663" y="1357631"/>
            <a:ext cx="1176337" cy="1176337"/>
          </a:xfrm>
          <a:custGeom>
            <a:avLst/>
            <a:gdLst>
              <a:gd name="txL" fmla="*/ 0 w 1176338"/>
              <a:gd name="txT" fmla="*/ 0 h 1176338"/>
              <a:gd name="txR" fmla="*/ 1176338 w 1176338"/>
              <a:gd name="txB" fmla="*/ 1176338 h 1176338"/>
            </a:gdLst>
            <a:ahLst/>
            <a:cxnLst>
              <a:cxn ang="0">
                <a:pos x="588169" y="0"/>
              </a:cxn>
              <a:cxn ang="0">
                <a:pos x="1176337" y="588169"/>
              </a:cxn>
              <a:cxn ang="0">
                <a:pos x="588169" y="1176337"/>
              </a:cxn>
              <a:cxn ang="0">
                <a:pos x="0" y="588169"/>
              </a:cxn>
              <a:cxn ang="0">
                <a:pos x="19007" y="446899"/>
              </a:cxn>
              <a:cxn ang="0">
                <a:pos x="167426" y="487610"/>
              </a:cxn>
              <a:cxn ang="0">
                <a:pos x="152403" y="595306"/>
              </a:cxn>
              <a:cxn ang="0">
                <a:pos x="588170" y="1031074"/>
              </a:cxn>
              <a:cxn ang="0">
                <a:pos x="1023938" y="595306"/>
              </a:cxn>
              <a:cxn ang="0">
                <a:pos x="588170" y="159539"/>
              </a:cxn>
              <a:cxn ang="0">
                <a:pos x="585073" y="159851"/>
              </a:cxn>
              <a:cxn ang="0">
                <a:pos x="585073" y="312"/>
              </a:cxn>
              <a:cxn ang="0">
                <a:pos x="588169" y="0"/>
              </a:cxn>
            </a:cxnLst>
            <a:rect l="txL" t="txT" r="txR" b="txB"/>
            <a:pathLst>
              <a:path w="1176338" h="1176338"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539308"/>
                  <a:pt x="5958" y="491839"/>
                  <a:pt x="19007" y="446899"/>
                </a:cubicBezTo>
                <a:lnTo>
                  <a:pt x="167426" y="487610"/>
                </a:lnTo>
                <a:cubicBezTo>
                  <a:pt x="157092" y="521785"/>
                  <a:pt x="152403" y="557998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lnTo>
                  <a:pt x="585073" y="159851"/>
                </a:lnTo>
                <a:lnTo>
                  <a:pt x="585073" y="312"/>
                </a:lnTo>
                <a:cubicBezTo>
                  <a:pt x="586103" y="3"/>
                  <a:pt x="587136" y="0"/>
                  <a:pt x="588169" y="0"/>
                </a:cubicBezTo>
                <a:close/>
              </a:path>
            </a:pathLst>
          </a:custGeom>
          <a:solidFill>
            <a:srgbClr val="699B9A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439" name="流程图: 联系 16"/>
          <p:cNvSpPr/>
          <p:nvPr/>
        </p:nvSpPr>
        <p:spPr>
          <a:xfrm>
            <a:off x="785813" y="1383031"/>
            <a:ext cx="1176337" cy="1176337"/>
          </a:xfrm>
          <a:custGeom>
            <a:avLst/>
            <a:gdLst>
              <a:gd name="txL" fmla="*/ 0 w 1176338"/>
              <a:gd name="txT" fmla="*/ 0 h 1176338"/>
              <a:gd name="txR" fmla="*/ 1176338 w 1176338"/>
              <a:gd name="txB" fmla="*/ 1176338 h 1176338"/>
            </a:gdLst>
            <a:ahLst/>
            <a:cxnLst>
              <a:cxn ang="0">
                <a:pos x="588170" y="159539"/>
              </a:cxn>
              <a:cxn ang="0">
                <a:pos x="152403" y="595306"/>
              </a:cxn>
              <a:cxn ang="0">
                <a:pos x="588170" y="1031074"/>
              </a:cxn>
              <a:cxn ang="0">
                <a:pos x="1023938" y="595306"/>
              </a:cxn>
              <a:cxn ang="0">
                <a:pos x="588170" y="159539"/>
              </a:cxn>
              <a:cxn ang="0">
                <a:pos x="588169" y="0"/>
              </a:cxn>
              <a:cxn ang="0">
                <a:pos x="1176337" y="588169"/>
              </a:cxn>
              <a:cxn ang="0">
                <a:pos x="588169" y="1176337"/>
              </a:cxn>
              <a:cxn ang="0">
                <a:pos x="0" y="588169"/>
              </a:cxn>
              <a:cxn ang="0">
                <a:pos x="588169" y="0"/>
              </a:cxn>
            </a:cxnLst>
            <a:rect l="txL" t="txT" r="txR" b="txB"/>
            <a:pathLst>
              <a:path w="1176338" h="1176338">
                <a:moveTo>
                  <a:pt x="588171" y="159539"/>
                </a:moveTo>
                <a:cubicBezTo>
                  <a:pt x="347503" y="159539"/>
                  <a:pt x="152403" y="354639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close/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263332"/>
                  <a:pt x="263332" y="0"/>
                  <a:pt x="588169" y="0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440" name="流程图: 联系 16"/>
          <p:cNvSpPr/>
          <p:nvPr/>
        </p:nvSpPr>
        <p:spPr>
          <a:xfrm>
            <a:off x="796925" y="1383031"/>
            <a:ext cx="1165225" cy="1176337"/>
          </a:xfrm>
          <a:custGeom>
            <a:avLst/>
            <a:gdLst>
              <a:gd name="txL" fmla="*/ 0 w 1165044"/>
              <a:gd name="txT" fmla="*/ 0 h 1176338"/>
              <a:gd name="txR" fmla="*/ 1165044 w 1165044"/>
              <a:gd name="txB" fmla="*/ 1176338 h 1176338"/>
            </a:gdLst>
            <a:ahLst/>
            <a:cxnLst>
              <a:cxn ang="0">
                <a:pos x="576965" y="0"/>
              </a:cxn>
              <a:cxn ang="0">
                <a:pos x="1165225" y="588169"/>
              </a:cxn>
              <a:cxn ang="0">
                <a:pos x="576965" y="1176337"/>
              </a:cxn>
              <a:cxn ang="0">
                <a:pos x="0" y="700200"/>
              </a:cxn>
              <a:cxn ang="0">
                <a:pos x="149138" y="674723"/>
              </a:cxn>
              <a:cxn ang="0">
                <a:pos x="576967" y="1031074"/>
              </a:cxn>
              <a:cxn ang="0">
                <a:pos x="1012802" y="595306"/>
              </a:cxn>
              <a:cxn ang="0">
                <a:pos x="576967" y="159539"/>
              </a:cxn>
              <a:cxn ang="0">
                <a:pos x="573868" y="159851"/>
              </a:cxn>
              <a:cxn ang="0">
                <a:pos x="573868" y="312"/>
              </a:cxn>
              <a:cxn ang="0">
                <a:pos x="576965" y="0"/>
              </a:cxn>
            </a:cxnLst>
            <a:rect l="txL" t="txT" r="txR" b="txB"/>
            <a:pathLst>
              <a:path w="1165044" h="1176338">
                <a:moveTo>
                  <a:pt x="576875" y="0"/>
                </a:moveTo>
                <a:cubicBezTo>
                  <a:pt x="901712" y="0"/>
                  <a:pt x="1165044" y="263332"/>
                  <a:pt x="1165044" y="588169"/>
                </a:cubicBezTo>
                <a:cubicBezTo>
                  <a:pt x="1165044" y="913006"/>
                  <a:pt x="901712" y="1176338"/>
                  <a:pt x="576875" y="1176338"/>
                </a:cubicBezTo>
                <a:cubicBezTo>
                  <a:pt x="290390" y="1176338"/>
                  <a:pt x="51743" y="971515"/>
                  <a:pt x="0" y="700201"/>
                </a:cubicBezTo>
                <a:lnTo>
                  <a:pt x="149115" y="674724"/>
                </a:lnTo>
                <a:cubicBezTo>
                  <a:pt x="185744" y="877542"/>
                  <a:pt x="363381" y="1031075"/>
                  <a:pt x="576877" y="1031075"/>
                </a:cubicBezTo>
                <a:cubicBezTo>
                  <a:pt x="817545" y="1031075"/>
                  <a:pt x="1012645" y="835975"/>
                  <a:pt x="1012645" y="595307"/>
                </a:cubicBezTo>
                <a:cubicBezTo>
                  <a:pt x="1012645" y="354639"/>
                  <a:pt x="817545" y="159539"/>
                  <a:pt x="576877" y="159539"/>
                </a:cubicBezTo>
                <a:lnTo>
                  <a:pt x="573779" y="159851"/>
                </a:lnTo>
                <a:lnTo>
                  <a:pt x="573779" y="312"/>
                </a:lnTo>
                <a:cubicBezTo>
                  <a:pt x="574809" y="3"/>
                  <a:pt x="575842" y="0"/>
                  <a:pt x="576875" y="0"/>
                </a:cubicBezTo>
                <a:close/>
              </a:path>
            </a:pathLst>
          </a:custGeom>
          <a:solidFill>
            <a:srgbClr val="699B9A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441" name="流程图: 联系 16"/>
          <p:cNvSpPr/>
          <p:nvPr/>
        </p:nvSpPr>
        <p:spPr>
          <a:xfrm>
            <a:off x="5057775" y="1357631"/>
            <a:ext cx="1085850" cy="1176337"/>
          </a:xfrm>
          <a:custGeom>
            <a:avLst/>
            <a:gdLst>
              <a:gd name="txL" fmla="*/ 0 w 1087031"/>
              <a:gd name="txT" fmla="*/ 0 h 1176338"/>
              <a:gd name="txR" fmla="*/ 1087031 w 1087031"/>
              <a:gd name="txB" fmla="*/ 1176338 h 1176338"/>
            </a:gdLst>
            <a:ahLst/>
            <a:cxnLst>
              <a:cxn ang="0">
                <a:pos x="498320" y="0"/>
              </a:cxn>
              <a:cxn ang="0">
                <a:pos x="1085850" y="588169"/>
              </a:cxn>
              <a:cxn ang="0">
                <a:pos x="498320" y="1176337"/>
              </a:cxn>
              <a:cxn ang="0">
                <a:pos x="0" y="896490"/>
              </a:cxn>
              <a:cxn ang="0">
                <a:pos x="127487" y="820723"/>
              </a:cxn>
              <a:cxn ang="0">
                <a:pos x="498322" y="1031074"/>
              </a:cxn>
              <a:cxn ang="0">
                <a:pos x="933617" y="595306"/>
              </a:cxn>
              <a:cxn ang="0">
                <a:pos x="498322" y="159539"/>
              </a:cxn>
              <a:cxn ang="0">
                <a:pos x="495228" y="159851"/>
              </a:cxn>
              <a:cxn ang="0">
                <a:pos x="495228" y="312"/>
              </a:cxn>
              <a:cxn ang="0">
                <a:pos x="498320" y="0"/>
              </a:cxn>
            </a:cxnLst>
            <a:rect l="txL" t="txT" r="txR" b="txB"/>
            <a:pathLst>
              <a:path w="1087031" h="1176338">
                <a:moveTo>
                  <a:pt x="498862" y="0"/>
                </a:moveTo>
                <a:cubicBezTo>
                  <a:pt x="823699" y="0"/>
                  <a:pt x="1087031" y="263332"/>
                  <a:pt x="1087031" y="588169"/>
                </a:cubicBezTo>
                <a:cubicBezTo>
                  <a:pt x="1087031" y="913006"/>
                  <a:pt x="823699" y="1176338"/>
                  <a:pt x="498862" y="1176338"/>
                </a:cubicBezTo>
                <a:cubicBezTo>
                  <a:pt x="287485" y="1176338"/>
                  <a:pt x="102151" y="1064835"/>
                  <a:pt x="0" y="896491"/>
                </a:cubicBezTo>
                <a:lnTo>
                  <a:pt x="127626" y="820724"/>
                </a:lnTo>
                <a:cubicBezTo>
                  <a:pt x="202790" y="947161"/>
                  <a:pt x="341028" y="1031075"/>
                  <a:pt x="498864" y="1031075"/>
                </a:cubicBezTo>
                <a:cubicBezTo>
                  <a:pt x="739532" y="1031075"/>
                  <a:pt x="934632" y="835975"/>
                  <a:pt x="934632" y="595307"/>
                </a:cubicBezTo>
                <a:cubicBezTo>
                  <a:pt x="934632" y="354639"/>
                  <a:pt x="739532" y="159539"/>
                  <a:pt x="498864" y="159539"/>
                </a:cubicBezTo>
                <a:lnTo>
                  <a:pt x="495767" y="159851"/>
                </a:lnTo>
                <a:lnTo>
                  <a:pt x="495767" y="312"/>
                </a:lnTo>
                <a:cubicBezTo>
                  <a:pt x="496797" y="3"/>
                  <a:pt x="497829" y="0"/>
                  <a:pt x="498862" y="0"/>
                </a:cubicBezTo>
                <a:close/>
              </a:path>
            </a:pathLst>
          </a:custGeom>
          <a:solidFill>
            <a:srgbClr val="699B9A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442" name="TextBox 19"/>
          <p:cNvSpPr/>
          <p:nvPr/>
        </p:nvSpPr>
        <p:spPr>
          <a:xfrm>
            <a:off x="1036638" y="1771968"/>
            <a:ext cx="81915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000" b="1" dirty="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rPr>
              <a:t>66%</a:t>
            </a:r>
          </a:p>
        </p:txBody>
      </p:sp>
      <p:sp>
        <p:nvSpPr>
          <p:cNvPr id="18443" name="TextBox 40"/>
          <p:cNvSpPr/>
          <p:nvPr/>
        </p:nvSpPr>
        <p:spPr>
          <a:xfrm>
            <a:off x="5253038" y="1714818"/>
            <a:ext cx="81915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000" b="1" dirty="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rPr>
              <a:t>60%</a:t>
            </a:r>
          </a:p>
        </p:txBody>
      </p:sp>
      <p:sp>
        <p:nvSpPr>
          <p:cNvPr id="18444" name="TextBox 43"/>
          <p:cNvSpPr/>
          <p:nvPr/>
        </p:nvSpPr>
        <p:spPr>
          <a:xfrm>
            <a:off x="3146425" y="1748155"/>
            <a:ext cx="81915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000" b="1" dirty="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rPr>
              <a:t>77%</a:t>
            </a:r>
          </a:p>
        </p:txBody>
      </p:sp>
      <p:sp>
        <p:nvSpPr>
          <p:cNvPr id="18445" name="TextBox 46"/>
          <p:cNvSpPr/>
          <p:nvPr/>
        </p:nvSpPr>
        <p:spPr>
          <a:xfrm>
            <a:off x="7315200" y="1754505"/>
            <a:ext cx="81915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000" b="1" dirty="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rPr>
              <a:t>80%</a:t>
            </a:r>
          </a:p>
        </p:txBody>
      </p:sp>
      <p:grpSp>
        <p:nvGrpSpPr>
          <p:cNvPr id="18446" name="组合 4"/>
          <p:cNvGrpSpPr/>
          <p:nvPr/>
        </p:nvGrpSpPr>
        <p:grpSpPr>
          <a:xfrm>
            <a:off x="500063" y="2751456"/>
            <a:ext cx="1874837" cy="1632457"/>
            <a:chOff x="0" y="0"/>
            <a:chExt cx="2379690" cy="2225601"/>
          </a:xfrm>
        </p:grpSpPr>
        <p:grpSp>
          <p:nvGrpSpPr>
            <p:cNvPr id="18462" name="组合 23"/>
            <p:cNvGrpSpPr/>
            <p:nvPr/>
          </p:nvGrpSpPr>
          <p:grpSpPr>
            <a:xfrm>
              <a:off x="0" y="0"/>
              <a:ext cx="2379690" cy="2225601"/>
              <a:chOff x="0" y="0"/>
              <a:chExt cx="2379690" cy="2225601"/>
            </a:xfrm>
          </p:grpSpPr>
          <p:sp>
            <p:nvSpPr>
              <p:cNvPr id="18464" name="矩形 7"/>
              <p:cNvSpPr/>
              <p:nvPr/>
            </p:nvSpPr>
            <p:spPr>
              <a:xfrm>
                <a:off x="43753" y="0"/>
                <a:ext cx="2206622" cy="43545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 algn="ctr" eaLnBrk="1" hangingPunct="1"/>
                <a:r>
                  <a:rPr lang="zh-CN" altLang="en-US" sz="1400" b="1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text text</a:t>
                </a:r>
              </a:p>
            </p:txBody>
          </p:sp>
          <p:sp>
            <p:nvSpPr>
              <p:cNvPr id="18465" name="矩形 8"/>
              <p:cNvSpPr/>
              <p:nvPr/>
            </p:nvSpPr>
            <p:spPr>
              <a:xfrm>
                <a:off x="0" y="484631"/>
                <a:ext cx="2379690" cy="174097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 algn="just" eaLnBrk="1" hangingPunct="1"/>
                <a:r>
                  <a:rPr lang="zh-CN" altLang="en-US" sz="11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type something here type something here type something here type something here type something here 。type something here 。</a:t>
                </a:r>
              </a:p>
              <a:p>
                <a:pPr lvl="0" algn="just" eaLnBrk="1" hangingPunct="1"/>
                <a:endParaRPr lang="zh-CN" altLang="en-US" sz="11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cxnSp>
          <p:nvCxnSpPr>
            <p:cNvPr id="18463" name="直接连接符 16"/>
            <p:cNvCxnSpPr/>
            <p:nvPr/>
          </p:nvCxnSpPr>
          <p:spPr>
            <a:xfrm flipV="1">
              <a:off x="177615" y="380710"/>
              <a:ext cx="1927894" cy="2165"/>
            </a:xfrm>
            <a:prstGeom prst="line">
              <a:avLst/>
            </a:prstGeom>
            <a:ln w="9525" cap="flat" cmpd="sng">
              <a:solidFill>
                <a:srgbClr val="B58A36"/>
              </a:solidFill>
              <a:prstDash val="solid"/>
              <a:headEnd type="oval" w="med" len="med"/>
              <a:tailEnd type="none" w="med" len="med"/>
            </a:ln>
          </p:spPr>
        </p:cxnSp>
      </p:grpSp>
      <p:grpSp>
        <p:nvGrpSpPr>
          <p:cNvPr id="18447" name="组合 4"/>
          <p:cNvGrpSpPr/>
          <p:nvPr/>
        </p:nvGrpSpPr>
        <p:grpSpPr>
          <a:xfrm>
            <a:off x="2625725" y="2751456"/>
            <a:ext cx="1874838" cy="1632457"/>
            <a:chOff x="0" y="0"/>
            <a:chExt cx="2379690" cy="2225601"/>
          </a:xfrm>
        </p:grpSpPr>
        <p:grpSp>
          <p:nvGrpSpPr>
            <p:cNvPr id="18458" name="组合 23"/>
            <p:cNvGrpSpPr/>
            <p:nvPr/>
          </p:nvGrpSpPr>
          <p:grpSpPr>
            <a:xfrm>
              <a:off x="0" y="0"/>
              <a:ext cx="2379690" cy="2225601"/>
              <a:chOff x="0" y="0"/>
              <a:chExt cx="2379690" cy="2225601"/>
            </a:xfrm>
          </p:grpSpPr>
          <p:sp>
            <p:nvSpPr>
              <p:cNvPr id="18460" name="矩形 7"/>
              <p:cNvSpPr/>
              <p:nvPr/>
            </p:nvSpPr>
            <p:spPr>
              <a:xfrm>
                <a:off x="43753" y="0"/>
                <a:ext cx="2206622" cy="43545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 algn="ctr" eaLnBrk="1" hangingPunct="1"/>
                <a:r>
                  <a:rPr lang="zh-CN" altLang="en-US" sz="1400" b="1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text text</a:t>
                </a:r>
              </a:p>
            </p:txBody>
          </p:sp>
          <p:sp>
            <p:nvSpPr>
              <p:cNvPr id="18461" name="矩形 8"/>
              <p:cNvSpPr/>
              <p:nvPr/>
            </p:nvSpPr>
            <p:spPr>
              <a:xfrm>
                <a:off x="0" y="484631"/>
                <a:ext cx="2379690" cy="174097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 algn="just" eaLnBrk="1" hangingPunct="1"/>
                <a:r>
                  <a:rPr lang="zh-CN" altLang="en-US" sz="11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type something here type something here type something here type something here type something here 。type something here 。</a:t>
                </a:r>
              </a:p>
              <a:p>
                <a:pPr lvl="0" algn="just" eaLnBrk="1" hangingPunct="1"/>
                <a:endParaRPr lang="zh-CN" altLang="en-US" sz="11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cxnSp>
          <p:nvCxnSpPr>
            <p:cNvPr id="18459" name="直接连接符 21"/>
            <p:cNvCxnSpPr/>
            <p:nvPr/>
          </p:nvCxnSpPr>
          <p:spPr>
            <a:xfrm flipV="1">
              <a:off x="177615" y="380710"/>
              <a:ext cx="1927894" cy="2165"/>
            </a:xfrm>
            <a:prstGeom prst="line">
              <a:avLst/>
            </a:prstGeom>
            <a:ln w="9525" cap="flat" cmpd="sng">
              <a:solidFill>
                <a:srgbClr val="B58A36"/>
              </a:solidFill>
              <a:prstDash val="solid"/>
              <a:headEnd type="oval" w="med" len="med"/>
              <a:tailEnd type="none" w="med" len="med"/>
            </a:ln>
          </p:spPr>
        </p:cxnSp>
      </p:grpSp>
      <p:grpSp>
        <p:nvGrpSpPr>
          <p:cNvPr id="18448" name="组合 4"/>
          <p:cNvGrpSpPr/>
          <p:nvPr/>
        </p:nvGrpSpPr>
        <p:grpSpPr>
          <a:xfrm>
            <a:off x="4697413" y="2751456"/>
            <a:ext cx="1874837" cy="1632457"/>
            <a:chOff x="0" y="0"/>
            <a:chExt cx="2379690" cy="2225601"/>
          </a:xfrm>
        </p:grpSpPr>
        <p:grpSp>
          <p:nvGrpSpPr>
            <p:cNvPr id="18454" name="组合 23"/>
            <p:cNvGrpSpPr/>
            <p:nvPr/>
          </p:nvGrpSpPr>
          <p:grpSpPr>
            <a:xfrm>
              <a:off x="0" y="0"/>
              <a:ext cx="2379690" cy="2225601"/>
              <a:chOff x="0" y="0"/>
              <a:chExt cx="2379690" cy="2225601"/>
            </a:xfrm>
          </p:grpSpPr>
          <p:sp>
            <p:nvSpPr>
              <p:cNvPr id="18456" name="矩形 7"/>
              <p:cNvSpPr/>
              <p:nvPr/>
            </p:nvSpPr>
            <p:spPr>
              <a:xfrm>
                <a:off x="43753" y="0"/>
                <a:ext cx="2206622" cy="43545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 algn="ctr" eaLnBrk="1" hangingPunct="1"/>
                <a:r>
                  <a:rPr lang="zh-CN" altLang="en-US" sz="1400" b="1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text text</a:t>
                </a:r>
              </a:p>
            </p:txBody>
          </p:sp>
          <p:sp>
            <p:nvSpPr>
              <p:cNvPr id="18457" name="矩形 8"/>
              <p:cNvSpPr/>
              <p:nvPr/>
            </p:nvSpPr>
            <p:spPr>
              <a:xfrm>
                <a:off x="0" y="484631"/>
                <a:ext cx="2379690" cy="174097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 algn="just" eaLnBrk="1" hangingPunct="1"/>
                <a:r>
                  <a:rPr lang="zh-CN" altLang="en-US" sz="11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type something here type something here type something here type something here type something here 。type something here 。</a:t>
                </a:r>
              </a:p>
              <a:p>
                <a:pPr lvl="0" algn="just" eaLnBrk="1" hangingPunct="1"/>
                <a:endParaRPr lang="zh-CN" altLang="en-US" sz="11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cxnSp>
          <p:nvCxnSpPr>
            <p:cNvPr id="18455" name="直接连接符 26"/>
            <p:cNvCxnSpPr/>
            <p:nvPr/>
          </p:nvCxnSpPr>
          <p:spPr>
            <a:xfrm flipV="1">
              <a:off x="177615" y="380710"/>
              <a:ext cx="1927894" cy="2165"/>
            </a:xfrm>
            <a:prstGeom prst="line">
              <a:avLst/>
            </a:prstGeom>
            <a:ln w="9525" cap="flat" cmpd="sng">
              <a:solidFill>
                <a:srgbClr val="B58A36"/>
              </a:solidFill>
              <a:prstDash val="solid"/>
              <a:headEnd type="oval" w="med" len="med"/>
              <a:tailEnd type="none" w="med" len="med"/>
            </a:ln>
          </p:spPr>
        </p:cxnSp>
      </p:grpSp>
      <p:grpSp>
        <p:nvGrpSpPr>
          <p:cNvPr id="18449" name="组合 4"/>
          <p:cNvGrpSpPr/>
          <p:nvPr/>
        </p:nvGrpSpPr>
        <p:grpSpPr>
          <a:xfrm>
            <a:off x="6769100" y="2751456"/>
            <a:ext cx="1874838" cy="1632457"/>
            <a:chOff x="0" y="0"/>
            <a:chExt cx="2379690" cy="2225601"/>
          </a:xfrm>
        </p:grpSpPr>
        <p:grpSp>
          <p:nvGrpSpPr>
            <p:cNvPr id="18450" name="组合 23"/>
            <p:cNvGrpSpPr/>
            <p:nvPr/>
          </p:nvGrpSpPr>
          <p:grpSpPr>
            <a:xfrm>
              <a:off x="0" y="0"/>
              <a:ext cx="2379690" cy="2225601"/>
              <a:chOff x="0" y="0"/>
              <a:chExt cx="2379690" cy="2225601"/>
            </a:xfrm>
          </p:grpSpPr>
          <p:sp>
            <p:nvSpPr>
              <p:cNvPr id="18452" name="矩形 7"/>
              <p:cNvSpPr/>
              <p:nvPr/>
            </p:nvSpPr>
            <p:spPr>
              <a:xfrm>
                <a:off x="43753" y="0"/>
                <a:ext cx="2206622" cy="43545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 algn="ctr" eaLnBrk="1" hangingPunct="1"/>
                <a:r>
                  <a:rPr lang="zh-CN" altLang="en-US" sz="1400" b="1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text text</a:t>
                </a:r>
              </a:p>
            </p:txBody>
          </p:sp>
          <p:sp>
            <p:nvSpPr>
              <p:cNvPr id="18453" name="矩形 8"/>
              <p:cNvSpPr/>
              <p:nvPr/>
            </p:nvSpPr>
            <p:spPr>
              <a:xfrm>
                <a:off x="0" y="484631"/>
                <a:ext cx="2379690" cy="174097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lvl="0" algn="just" eaLnBrk="1" hangingPunct="1"/>
                <a:r>
                  <a:rPr lang="zh-CN" altLang="en-US" sz="11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type something here type something here type something here type something here type something here 。type something here 。</a:t>
                </a:r>
              </a:p>
              <a:p>
                <a:pPr lvl="0" algn="just" eaLnBrk="1" hangingPunct="1"/>
                <a:endParaRPr lang="zh-CN" altLang="en-US" sz="11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cxnSp>
          <p:nvCxnSpPr>
            <p:cNvPr id="18451" name="直接连接符 31"/>
            <p:cNvCxnSpPr/>
            <p:nvPr/>
          </p:nvCxnSpPr>
          <p:spPr>
            <a:xfrm flipV="1">
              <a:off x="177615" y="380710"/>
              <a:ext cx="1927894" cy="2165"/>
            </a:xfrm>
            <a:prstGeom prst="line">
              <a:avLst/>
            </a:prstGeom>
            <a:ln w="9525" cap="flat" cmpd="sng">
              <a:solidFill>
                <a:srgbClr val="B58A36"/>
              </a:solidFill>
              <a:prstDash val="solid"/>
              <a:headEnd type="oval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31"/>
          <p:cNvGrpSpPr/>
          <p:nvPr/>
        </p:nvGrpSpPr>
        <p:grpSpPr>
          <a:xfrm>
            <a:off x="3595444" y="3215006"/>
            <a:ext cx="1905244" cy="773956"/>
            <a:chOff x="-47869" y="0"/>
            <a:chExt cx="1905257" cy="773207"/>
          </a:xfrm>
        </p:grpSpPr>
        <p:sp>
          <p:nvSpPr>
            <p:cNvPr id="3096" name="矩形 29"/>
            <p:cNvSpPr/>
            <p:nvPr/>
          </p:nvSpPr>
          <p:spPr>
            <a:xfrm>
              <a:off x="-47869" y="0"/>
              <a:ext cx="1819288" cy="2867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ctr" eaLnBrk="1" hangingPunct="1"/>
              <a:r>
                <a:rPr lang="zh-CN" altLang="en-US" sz="12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type something here </a:t>
              </a:r>
            </a:p>
          </p:txBody>
        </p:sp>
        <p:sp>
          <p:nvSpPr>
            <p:cNvPr id="3097" name="矩形 30"/>
            <p:cNvSpPr/>
            <p:nvPr/>
          </p:nvSpPr>
          <p:spPr>
            <a:xfrm>
              <a:off x="0" y="214314"/>
              <a:ext cx="1857388" cy="55889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type something here </a:t>
              </a:r>
            </a:p>
            <a:p>
              <a:pPr lvl="0" algn="ctr" eaLnBrk="1" hangingPunct="1"/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type something here </a:t>
              </a:r>
            </a:p>
            <a:p>
              <a:pPr lvl="0" algn="ctr" eaLnBrk="1" hangingPunct="1"/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type something here </a:t>
              </a:r>
            </a:p>
          </p:txBody>
        </p:sp>
      </p:grpSp>
      <p:grpSp>
        <p:nvGrpSpPr>
          <p:cNvPr id="3075" name="组合 33"/>
          <p:cNvGrpSpPr/>
          <p:nvPr/>
        </p:nvGrpSpPr>
        <p:grpSpPr>
          <a:xfrm>
            <a:off x="1833880" y="1450023"/>
            <a:ext cx="1857375" cy="773957"/>
            <a:chOff x="0" y="0"/>
            <a:chExt cx="1857388" cy="773207"/>
          </a:xfrm>
        </p:grpSpPr>
        <p:sp>
          <p:nvSpPr>
            <p:cNvPr id="3094" name="矩形 34"/>
            <p:cNvSpPr/>
            <p:nvPr/>
          </p:nvSpPr>
          <p:spPr>
            <a:xfrm>
              <a:off x="14532" y="0"/>
              <a:ext cx="1819288" cy="2867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ctr" eaLnBrk="1" hangingPunct="1"/>
              <a:r>
                <a:rPr lang="zh-CN" altLang="en-US" sz="12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type something here </a:t>
              </a:r>
            </a:p>
          </p:txBody>
        </p:sp>
        <p:sp>
          <p:nvSpPr>
            <p:cNvPr id="3095" name="矩形 35"/>
            <p:cNvSpPr/>
            <p:nvPr/>
          </p:nvSpPr>
          <p:spPr>
            <a:xfrm>
              <a:off x="0" y="214314"/>
              <a:ext cx="1857388" cy="55889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type something here </a:t>
              </a:r>
            </a:p>
            <a:p>
              <a:pPr lvl="0" algn="ctr" eaLnBrk="1" hangingPunct="1"/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type something here </a:t>
              </a:r>
            </a:p>
            <a:p>
              <a:pPr lvl="0" algn="ctr" eaLnBrk="1" hangingPunct="1"/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type something here </a:t>
              </a:r>
            </a:p>
          </p:txBody>
        </p:sp>
      </p:grpSp>
      <p:grpSp>
        <p:nvGrpSpPr>
          <p:cNvPr id="3076" name="组合 36"/>
          <p:cNvGrpSpPr/>
          <p:nvPr/>
        </p:nvGrpSpPr>
        <p:grpSpPr>
          <a:xfrm>
            <a:off x="5357813" y="1429068"/>
            <a:ext cx="1857375" cy="841755"/>
            <a:chOff x="0" y="0"/>
            <a:chExt cx="1857388" cy="766581"/>
          </a:xfrm>
        </p:grpSpPr>
        <p:sp>
          <p:nvSpPr>
            <p:cNvPr id="3092" name="矩形 37"/>
            <p:cNvSpPr/>
            <p:nvPr/>
          </p:nvSpPr>
          <p:spPr>
            <a:xfrm>
              <a:off x="14532" y="0"/>
              <a:ext cx="1819288" cy="261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ctr" eaLnBrk="1" hangingPunct="1"/>
              <a:r>
                <a:rPr lang="zh-CN" altLang="en-US" sz="12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type something here </a:t>
              </a:r>
            </a:p>
          </p:txBody>
        </p:sp>
        <p:sp>
          <p:nvSpPr>
            <p:cNvPr id="3093" name="矩形 38"/>
            <p:cNvSpPr/>
            <p:nvPr/>
          </p:nvSpPr>
          <p:spPr>
            <a:xfrm>
              <a:off x="0" y="214314"/>
              <a:ext cx="1857388" cy="55226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type something here </a:t>
              </a:r>
            </a:p>
            <a:p>
              <a:pPr lvl="0" algn="ctr" eaLnBrk="1" hangingPunct="1"/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type something here </a:t>
              </a:r>
            </a:p>
            <a:p>
              <a:pPr lvl="0" algn="ctr" eaLnBrk="1" hangingPunct="1"/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type something here </a:t>
              </a:r>
            </a:p>
          </p:txBody>
        </p:sp>
      </p:grpSp>
      <p:grpSp>
        <p:nvGrpSpPr>
          <p:cNvPr id="3077" name="组合 39"/>
          <p:cNvGrpSpPr/>
          <p:nvPr/>
        </p:nvGrpSpPr>
        <p:grpSpPr>
          <a:xfrm>
            <a:off x="719138" y="3142298"/>
            <a:ext cx="2071687" cy="773957"/>
            <a:chOff x="0" y="0"/>
            <a:chExt cx="2071702" cy="773207"/>
          </a:xfrm>
        </p:grpSpPr>
        <p:sp>
          <p:nvSpPr>
            <p:cNvPr id="3090" name="矩形 40"/>
            <p:cNvSpPr/>
            <p:nvPr/>
          </p:nvSpPr>
          <p:spPr>
            <a:xfrm>
              <a:off x="0" y="0"/>
              <a:ext cx="2071702" cy="2867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zh-CN" altLang="en-US" sz="12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type something here </a:t>
              </a:r>
            </a:p>
          </p:txBody>
        </p:sp>
        <p:sp>
          <p:nvSpPr>
            <p:cNvPr id="3091" name="矩形 41"/>
            <p:cNvSpPr/>
            <p:nvPr/>
          </p:nvSpPr>
          <p:spPr>
            <a:xfrm>
              <a:off x="71438" y="214314"/>
              <a:ext cx="1857388" cy="55889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type something here </a:t>
              </a:r>
            </a:p>
            <a:p>
              <a:pPr lvl="0" algn="ctr" eaLnBrk="1" hangingPunct="1"/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type something here </a:t>
              </a:r>
            </a:p>
            <a:p>
              <a:pPr lvl="0" algn="ctr" eaLnBrk="1" hangingPunct="1"/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type something here </a:t>
              </a:r>
            </a:p>
          </p:txBody>
        </p:sp>
      </p:grpSp>
      <p:cxnSp>
        <p:nvCxnSpPr>
          <p:cNvPr id="3078" name="直接连接符 49"/>
          <p:cNvCxnSpPr/>
          <p:nvPr/>
        </p:nvCxnSpPr>
        <p:spPr>
          <a:xfrm>
            <a:off x="1428750" y="2675256"/>
            <a:ext cx="1000125" cy="15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079" name="直接连接符 53"/>
          <p:cNvCxnSpPr/>
          <p:nvPr/>
        </p:nvCxnSpPr>
        <p:spPr>
          <a:xfrm>
            <a:off x="3071813" y="2675256"/>
            <a:ext cx="1071562" cy="15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080" name="直接连接符 55"/>
          <p:cNvCxnSpPr/>
          <p:nvPr/>
        </p:nvCxnSpPr>
        <p:spPr>
          <a:xfrm>
            <a:off x="4786313" y="2675256"/>
            <a:ext cx="1143000" cy="15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081" name="直接连接符 57"/>
          <p:cNvCxnSpPr/>
          <p:nvPr/>
        </p:nvCxnSpPr>
        <p:spPr>
          <a:xfrm>
            <a:off x="6572250" y="2675256"/>
            <a:ext cx="1000125" cy="15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pic>
        <p:nvPicPr>
          <p:cNvPr id="3083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013" y="2349818"/>
            <a:ext cx="682625" cy="681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4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7088" y="2337118"/>
            <a:ext cx="647700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5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2375" y="2356168"/>
            <a:ext cx="639763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6" name="图片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4113" y="2337118"/>
            <a:ext cx="676275" cy="67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7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688" y="2346643"/>
            <a:ext cx="657225" cy="657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五边形 1"/>
          <p:cNvSpPr/>
          <p:nvPr/>
        </p:nvSpPr>
        <p:spPr>
          <a:xfrm rot="5400000">
            <a:off x="2906713" y="1308418"/>
            <a:ext cx="1477962" cy="1022350"/>
          </a:xfrm>
          <a:prstGeom prst="homePlate">
            <a:avLst>
              <a:gd name="adj" fmla="val 50002"/>
            </a:avLst>
          </a:prstGeom>
          <a:solidFill>
            <a:srgbClr val="699B9A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3555" name="五边形 2"/>
          <p:cNvSpPr/>
          <p:nvPr/>
        </p:nvSpPr>
        <p:spPr>
          <a:xfrm rot="5400000">
            <a:off x="4822825" y="1308418"/>
            <a:ext cx="1477963" cy="1022350"/>
          </a:xfrm>
          <a:prstGeom prst="homePlate">
            <a:avLst>
              <a:gd name="adj" fmla="val 50002"/>
            </a:avLst>
          </a:prstGeom>
          <a:solidFill>
            <a:srgbClr val="699B9A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3556" name="五边形 3"/>
          <p:cNvSpPr/>
          <p:nvPr/>
        </p:nvSpPr>
        <p:spPr>
          <a:xfrm rot="5400000">
            <a:off x="981075" y="1319531"/>
            <a:ext cx="1498600" cy="1022350"/>
          </a:xfrm>
          <a:prstGeom prst="homePlate">
            <a:avLst>
              <a:gd name="adj" fmla="val 50001"/>
            </a:avLst>
          </a:prstGeom>
          <a:solidFill>
            <a:srgbClr val="699B9A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3557" name="五边形 4"/>
          <p:cNvSpPr/>
          <p:nvPr/>
        </p:nvSpPr>
        <p:spPr>
          <a:xfrm rot="5400000">
            <a:off x="6654800" y="1308418"/>
            <a:ext cx="1477963" cy="1022350"/>
          </a:xfrm>
          <a:prstGeom prst="homePlate">
            <a:avLst>
              <a:gd name="adj" fmla="val 50002"/>
            </a:avLst>
          </a:prstGeom>
          <a:solidFill>
            <a:srgbClr val="699B9A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3558" name="矩形 6"/>
          <p:cNvSpPr/>
          <p:nvPr/>
        </p:nvSpPr>
        <p:spPr>
          <a:xfrm>
            <a:off x="857250" y="3429318"/>
            <a:ext cx="1785938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type something here </a:t>
            </a:r>
          </a:p>
          <a:p>
            <a:pPr lvl="0" eaLnBrk="1" hangingPunct="1">
              <a:buFont typeface="Wingdings" panose="05000000000000000000" pitchFamily="2" charset="2"/>
              <a:buChar char="Ø"/>
            </a:pPr>
            <a:endParaRPr lang="zh-CN" altLang="en-US" sz="9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type something here </a:t>
            </a:r>
          </a:p>
          <a:p>
            <a:pPr lvl="0" eaLnBrk="1" hangingPunct="1">
              <a:buFont typeface="Wingdings" panose="05000000000000000000" pitchFamily="2" charset="2"/>
              <a:buChar char="Ø"/>
            </a:pPr>
            <a:endParaRPr lang="zh-CN" altLang="en-US" sz="9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type something here </a:t>
            </a:r>
          </a:p>
          <a:p>
            <a:pPr lvl="0" algn="ctr" eaLnBrk="1" hangingPunct="1">
              <a:buFont typeface="Wingdings" panose="05000000000000000000" pitchFamily="2" charset="2"/>
              <a:buChar char="Ø"/>
            </a:pPr>
            <a:endParaRPr lang="zh-CN" altLang="en-US" sz="9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559" name="TextBox 7"/>
          <p:cNvSpPr txBox="1"/>
          <p:nvPr/>
        </p:nvSpPr>
        <p:spPr>
          <a:xfrm>
            <a:off x="1428750" y="2857818"/>
            <a:ext cx="6429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800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01</a:t>
            </a:r>
          </a:p>
        </p:txBody>
      </p:sp>
      <p:sp>
        <p:nvSpPr>
          <p:cNvPr id="23560" name="矩形 8"/>
          <p:cNvSpPr/>
          <p:nvPr/>
        </p:nvSpPr>
        <p:spPr>
          <a:xfrm>
            <a:off x="2786063" y="3429318"/>
            <a:ext cx="1785937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type something here </a:t>
            </a:r>
          </a:p>
          <a:p>
            <a:pPr lvl="0" eaLnBrk="1" hangingPunct="1">
              <a:buFont typeface="Wingdings" panose="05000000000000000000" pitchFamily="2" charset="2"/>
              <a:buChar char="Ø"/>
            </a:pPr>
            <a:endParaRPr lang="zh-CN" altLang="en-US" sz="9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type something here </a:t>
            </a:r>
          </a:p>
          <a:p>
            <a:pPr lvl="0" eaLnBrk="1" hangingPunct="1">
              <a:buFont typeface="Wingdings" panose="05000000000000000000" pitchFamily="2" charset="2"/>
              <a:buChar char="Ø"/>
            </a:pPr>
            <a:endParaRPr lang="zh-CN" altLang="en-US" sz="9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type something here </a:t>
            </a:r>
          </a:p>
          <a:p>
            <a:pPr lvl="0" algn="ctr" eaLnBrk="1" hangingPunct="1">
              <a:buFont typeface="Wingdings" panose="05000000000000000000" pitchFamily="2" charset="2"/>
              <a:buChar char="Ø"/>
            </a:pPr>
            <a:endParaRPr lang="zh-CN" altLang="en-US" sz="9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561" name="TextBox 9"/>
          <p:cNvSpPr txBox="1"/>
          <p:nvPr/>
        </p:nvSpPr>
        <p:spPr>
          <a:xfrm>
            <a:off x="3357563" y="2857818"/>
            <a:ext cx="64293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800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02</a:t>
            </a:r>
          </a:p>
        </p:txBody>
      </p:sp>
      <p:sp>
        <p:nvSpPr>
          <p:cNvPr id="23562" name="矩形 10"/>
          <p:cNvSpPr/>
          <p:nvPr/>
        </p:nvSpPr>
        <p:spPr>
          <a:xfrm>
            <a:off x="4786313" y="3429318"/>
            <a:ext cx="1785937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type something here </a:t>
            </a:r>
          </a:p>
          <a:p>
            <a:pPr lvl="0" eaLnBrk="1" hangingPunct="1">
              <a:buFont typeface="Wingdings" panose="05000000000000000000" pitchFamily="2" charset="2"/>
              <a:buChar char="Ø"/>
            </a:pPr>
            <a:endParaRPr lang="zh-CN" altLang="en-US" sz="9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type something here </a:t>
            </a:r>
          </a:p>
          <a:p>
            <a:pPr lvl="0" eaLnBrk="1" hangingPunct="1">
              <a:buFont typeface="Wingdings" panose="05000000000000000000" pitchFamily="2" charset="2"/>
              <a:buChar char="Ø"/>
            </a:pPr>
            <a:endParaRPr lang="zh-CN" altLang="en-US" sz="9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type something here </a:t>
            </a:r>
          </a:p>
          <a:p>
            <a:pPr lvl="0" algn="ctr" eaLnBrk="1" hangingPunct="1">
              <a:buFont typeface="Wingdings" panose="05000000000000000000" pitchFamily="2" charset="2"/>
              <a:buChar char="Ø"/>
            </a:pPr>
            <a:endParaRPr lang="zh-CN" altLang="en-US" sz="9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563" name="TextBox 11"/>
          <p:cNvSpPr txBox="1"/>
          <p:nvPr/>
        </p:nvSpPr>
        <p:spPr>
          <a:xfrm>
            <a:off x="5357813" y="2857818"/>
            <a:ext cx="64293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800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03</a:t>
            </a:r>
          </a:p>
        </p:txBody>
      </p:sp>
      <p:sp>
        <p:nvSpPr>
          <p:cNvPr id="23564" name="矩形 12"/>
          <p:cNvSpPr/>
          <p:nvPr/>
        </p:nvSpPr>
        <p:spPr>
          <a:xfrm>
            <a:off x="6643688" y="3429318"/>
            <a:ext cx="1785937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type something here </a:t>
            </a:r>
          </a:p>
          <a:p>
            <a:pPr lvl="0" eaLnBrk="1" hangingPunct="1">
              <a:buFont typeface="Wingdings" panose="05000000000000000000" pitchFamily="2" charset="2"/>
              <a:buChar char="Ø"/>
            </a:pPr>
            <a:endParaRPr lang="zh-CN" altLang="en-US" sz="9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type something here </a:t>
            </a:r>
          </a:p>
          <a:p>
            <a:pPr lvl="0" eaLnBrk="1" hangingPunct="1">
              <a:buFont typeface="Wingdings" panose="05000000000000000000" pitchFamily="2" charset="2"/>
              <a:buChar char="Ø"/>
            </a:pPr>
            <a:endParaRPr lang="zh-CN" altLang="en-US" sz="9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type something here </a:t>
            </a:r>
          </a:p>
          <a:p>
            <a:pPr lvl="0" algn="ctr" eaLnBrk="1" hangingPunct="1">
              <a:buFont typeface="Wingdings" panose="05000000000000000000" pitchFamily="2" charset="2"/>
              <a:buChar char="Ø"/>
            </a:pPr>
            <a:endParaRPr lang="zh-CN" altLang="en-US" sz="9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565" name="TextBox 13"/>
          <p:cNvSpPr txBox="1"/>
          <p:nvPr/>
        </p:nvSpPr>
        <p:spPr>
          <a:xfrm>
            <a:off x="7215188" y="2857818"/>
            <a:ext cx="64293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800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04</a:t>
            </a:r>
          </a:p>
        </p:txBody>
      </p:sp>
      <p:pic>
        <p:nvPicPr>
          <p:cNvPr id="23566" name="图片 17" descr="83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350" y="1214756"/>
            <a:ext cx="681038" cy="681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7" name="图片 18" descr="83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313" y="1214756"/>
            <a:ext cx="687387" cy="687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8" name="图片 19" descr="83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38" y="1214756"/>
            <a:ext cx="714375" cy="714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9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2638" y="1229043"/>
            <a:ext cx="673100" cy="673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90sheji_linggan_133752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730" y="778510"/>
            <a:ext cx="6099175" cy="4471670"/>
          </a:xfrm>
          <a:prstGeom prst="rect">
            <a:avLst/>
          </a:prstGeom>
        </p:spPr>
      </p:pic>
      <p:sp>
        <p:nvSpPr>
          <p:cNvPr id="2051" name="文本框 23"/>
          <p:cNvSpPr txBox="1"/>
          <p:nvPr/>
        </p:nvSpPr>
        <p:spPr>
          <a:xfrm>
            <a:off x="2854722" y="675931"/>
            <a:ext cx="3757930" cy="8255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lvl="0" eaLnBrk="1" hangingPunct="1"/>
            <a:r>
              <a:rPr lang="en-US" altLang="zh-CN" sz="45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THANK YOU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10"/>
          <p:cNvSpPr/>
          <p:nvPr/>
        </p:nvSpPr>
        <p:spPr>
          <a:xfrm>
            <a:off x="3983831" y="2337515"/>
            <a:ext cx="288131" cy="230981"/>
          </a:xfrm>
          <a:custGeom>
            <a:avLst/>
            <a:gdLst>
              <a:gd name="txL" fmla="*/ 0 w 125"/>
              <a:gd name="txT" fmla="*/ 0 h 100"/>
              <a:gd name="txR" fmla="*/ 125 w 125"/>
              <a:gd name="txB" fmla="*/ 100 h 100"/>
            </a:gdLst>
            <a:ahLst/>
            <a:cxnLst>
              <a:cxn ang="0">
                <a:pos x="0" y="307975"/>
              </a:cxn>
              <a:cxn ang="0">
                <a:pos x="21514" y="0"/>
              </a:cxn>
              <a:cxn ang="0">
                <a:pos x="122936" y="307975"/>
              </a:cxn>
              <a:cxn ang="0">
                <a:pos x="212065" y="15399"/>
              </a:cxn>
              <a:cxn ang="0">
                <a:pos x="270459" y="307975"/>
              </a:cxn>
              <a:cxn ang="0">
                <a:pos x="328854" y="21558"/>
              </a:cxn>
              <a:cxn ang="0">
                <a:pos x="384175" y="307975"/>
              </a:cxn>
              <a:cxn ang="0">
                <a:pos x="0" y="307975"/>
              </a:cxn>
            </a:cxnLst>
            <a:rect l="txL" t="txT" r="txR" b="txB"/>
            <a:pathLst>
              <a:path w="125" h="100">
                <a:moveTo>
                  <a:pt x="0" y="100"/>
                </a:moveTo>
                <a:lnTo>
                  <a:pt x="7" y="0"/>
                </a:lnTo>
                <a:lnTo>
                  <a:pt x="40" y="100"/>
                </a:lnTo>
                <a:lnTo>
                  <a:pt x="69" y="5"/>
                </a:lnTo>
                <a:lnTo>
                  <a:pt x="88" y="100"/>
                </a:lnTo>
                <a:lnTo>
                  <a:pt x="107" y="7"/>
                </a:lnTo>
                <a:lnTo>
                  <a:pt x="125" y="100"/>
                </a:lnTo>
                <a:lnTo>
                  <a:pt x="0" y="100"/>
                </a:lnTo>
                <a:close/>
              </a:path>
            </a:pathLst>
          </a:custGeom>
          <a:solidFill>
            <a:srgbClr val="00660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4099" name="Freeform 61"/>
          <p:cNvSpPr/>
          <p:nvPr/>
        </p:nvSpPr>
        <p:spPr>
          <a:xfrm>
            <a:off x="5395913" y="2089865"/>
            <a:ext cx="295275" cy="147638"/>
          </a:xfrm>
          <a:custGeom>
            <a:avLst/>
            <a:gdLst>
              <a:gd name="txL" fmla="*/ 0 w 54"/>
              <a:gd name="txT" fmla="*/ 0 h 27"/>
              <a:gd name="txR" fmla="*/ 54 w 54"/>
              <a:gd name="txB" fmla="*/ 27 h 27"/>
            </a:gdLst>
            <a:ahLst/>
            <a:cxnLst>
              <a:cxn ang="0">
                <a:pos x="196850" y="0"/>
              </a:cxn>
              <a:cxn ang="0">
                <a:pos x="0" y="196850"/>
              </a:cxn>
              <a:cxn ang="0">
                <a:pos x="393700" y="196850"/>
              </a:cxn>
              <a:cxn ang="0">
                <a:pos x="196850" y="0"/>
              </a:cxn>
            </a:cxnLst>
            <a:rect l="txL" t="txT" r="txR" b="txB"/>
            <a:pathLst>
              <a:path w="54" h="27">
                <a:moveTo>
                  <a:pt x="27" y="0"/>
                </a:moveTo>
                <a:cubicBezTo>
                  <a:pt x="12" y="0"/>
                  <a:pt x="0" y="12"/>
                  <a:pt x="0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12"/>
                  <a:pt x="42" y="0"/>
                  <a:pt x="27" y="0"/>
                </a:cubicBezTo>
                <a:close/>
              </a:path>
            </a:pathLst>
          </a:custGeom>
          <a:solidFill>
            <a:srgbClr val="66330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4100" name="Freeform 62"/>
          <p:cNvSpPr/>
          <p:nvPr/>
        </p:nvSpPr>
        <p:spPr>
          <a:xfrm>
            <a:off x="3452813" y="2280365"/>
            <a:ext cx="447675" cy="230981"/>
          </a:xfrm>
          <a:custGeom>
            <a:avLst/>
            <a:gdLst>
              <a:gd name="txL" fmla="*/ 0 w 82"/>
              <a:gd name="txT" fmla="*/ 0 h 42"/>
              <a:gd name="txR" fmla="*/ 82 w 82"/>
              <a:gd name="txB" fmla="*/ 42 h 42"/>
            </a:gdLst>
            <a:ahLst/>
            <a:cxnLst>
              <a:cxn ang="0">
                <a:pos x="298450" y="0"/>
              </a:cxn>
              <a:cxn ang="0">
                <a:pos x="0" y="307975"/>
              </a:cxn>
              <a:cxn ang="0">
                <a:pos x="596900" y="307975"/>
              </a:cxn>
              <a:cxn ang="0">
                <a:pos x="298450" y="0"/>
              </a:cxn>
            </a:cxnLst>
            <a:rect l="txL" t="txT" r="txR" b="txB"/>
            <a:pathLst>
              <a:path w="82" h="42">
                <a:moveTo>
                  <a:pt x="41" y="0"/>
                </a:moveTo>
                <a:cubicBezTo>
                  <a:pt x="18" y="0"/>
                  <a:pt x="0" y="19"/>
                  <a:pt x="0" y="42"/>
                </a:cubicBezTo>
                <a:cubicBezTo>
                  <a:pt x="82" y="42"/>
                  <a:pt x="82" y="42"/>
                  <a:pt x="82" y="42"/>
                </a:cubicBezTo>
                <a:cubicBezTo>
                  <a:pt x="82" y="19"/>
                  <a:pt x="64" y="0"/>
                  <a:pt x="41" y="0"/>
                </a:cubicBezTo>
                <a:close/>
              </a:path>
            </a:pathLst>
          </a:custGeom>
          <a:solidFill>
            <a:srgbClr val="C66E0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4101" name="Freeform 63"/>
          <p:cNvSpPr/>
          <p:nvPr/>
        </p:nvSpPr>
        <p:spPr>
          <a:xfrm>
            <a:off x="4262438" y="2392284"/>
            <a:ext cx="364331" cy="179784"/>
          </a:xfrm>
          <a:custGeom>
            <a:avLst/>
            <a:gdLst>
              <a:gd name="txL" fmla="*/ 0 w 67"/>
              <a:gd name="txT" fmla="*/ 0 h 33"/>
              <a:gd name="txR" fmla="*/ 67 w 67"/>
              <a:gd name="txB" fmla="*/ 33 h 33"/>
            </a:gdLst>
            <a:ahLst/>
            <a:cxnLst>
              <a:cxn ang="0">
                <a:pos x="239262" y="0"/>
              </a:cxn>
              <a:cxn ang="0">
                <a:pos x="0" y="239712"/>
              </a:cxn>
              <a:cxn ang="0">
                <a:pos x="485775" y="239712"/>
              </a:cxn>
              <a:cxn ang="0">
                <a:pos x="239262" y="0"/>
              </a:cxn>
            </a:cxnLst>
            <a:rect l="txL" t="txT" r="txR" b="txB"/>
            <a:pathLst>
              <a:path w="67" h="33">
                <a:moveTo>
                  <a:pt x="33" y="0"/>
                </a:moveTo>
                <a:cubicBezTo>
                  <a:pt x="15" y="0"/>
                  <a:pt x="0" y="15"/>
                  <a:pt x="0" y="33"/>
                </a:cubicBezTo>
                <a:cubicBezTo>
                  <a:pt x="67" y="33"/>
                  <a:pt x="67" y="33"/>
                  <a:pt x="67" y="33"/>
                </a:cubicBezTo>
                <a:cubicBezTo>
                  <a:pt x="67" y="15"/>
                  <a:pt x="52" y="0"/>
                  <a:pt x="33" y="0"/>
                </a:cubicBezTo>
                <a:close/>
              </a:path>
            </a:pathLst>
          </a:custGeom>
          <a:solidFill>
            <a:srgbClr val="66330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4102" name="Freeform 75"/>
          <p:cNvSpPr/>
          <p:nvPr/>
        </p:nvSpPr>
        <p:spPr>
          <a:xfrm>
            <a:off x="4136231" y="1092121"/>
            <a:ext cx="879872" cy="1401365"/>
          </a:xfrm>
          <a:custGeom>
            <a:avLst/>
            <a:gdLst>
              <a:gd name="txL" fmla="*/ 0 w 161"/>
              <a:gd name="txT" fmla="*/ 0 h 256"/>
              <a:gd name="txR" fmla="*/ 161 w 161"/>
              <a:gd name="txB" fmla="*/ 256 h 256"/>
            </a:gdLst>
            <a:ahLst/>
            <a:cxnLst>
              <a:cxn ang="0">
                <a:pos x="1173163" y="554707"/>
              </a:cxn>
              <a:cxn ang="0">
                <a:pos x="1012855" y="576603"/>
              </a:cxn>
              <a:cxn ang="0">
                <a:pos x="961848" y="416030"/>
              </a:cxn>
              <a:cxn ang="0">
                <a:pos x="714099" y="999932"/>
              </a:cxn>
              <a:cxn ang="0">
                <a:pos x="779680" y="766372"/>
              </a:cxn>
              <a:cxn ang="0">
                <a:pos x="896267" y="313847"/>
              </a:cxn>
              <a:cxn ang="0">
                <a:pos x="728673" y="503616"/>
              </a:cxn>
              <a:cxn ang="0">
                <a:pos x="663092" y="430628"/>
              </a:cxn>
              <a:cxn ang="0">
                <a:pos x="728673" y="766372"/>
              </a:cxn>
              <a:cxn ang="0">
                <a:pos x="626658" y="751774"/>
              </a:cxn>
              <a:cxn ang="0">
                <a:pos x="692239" y="890451"/>
              </a:cxn>
              <a:cxn ang="0">
                <a:pos x="663092" y="992634"/>
              </a:cxn>
              <a:cxn ang="0">
                <a:pos x="415343" y="649591"/>
              </a:cxn>
              <a:cxn ang="0">
                <a:pos x="480924" y="554707"/>
              </a:cxn>
              <a:cxn ang="0">
                <a:pos x="575651" y="489018"/>
              </a:cxn>
              <a:cxn ang="0">
                <a:pos x="495497" y="248158"/>
              </a:cxn>
              <a:cxn ang="0">
                <a:pos x="553791" y="0"/>
              </a:cxn>
              <a:cxn ang="0">
                <a:pos x="444490" y="503616"/>
              </a:cxn>
              <a:cxn ang="0">
                <a:pos x="349763" y="744475"/>
              </a:cxn>
              <a:cxn ang="0">
                <a:pos x="189455" y="233561"/>
              </a:cxn>
              <a:cxn ang="0">
                <a:pos x="269609" y="744475"/>
              </a:cxn>
              <a:cxn ang="0">
                <a:pos x="648519" y="1437859"/>
              </a:cxn>
              <a:cxn ang="0">
                <a:pos x="138448" y="1102115"/>
              </a:cxn>
              <a:cxn ang="0">
                <a:pos x="218602" y="956140"/>
              </a:cxn>
              <a:cxn ang="0">
                <a:pos x="51007" y="861256"/>
              </a:cxn>
              <a:cxn ang="0">
                <a:pos x="80154" y="1087518"/>
              </a:cxn>
              <a:cxn ang="0">
                <a:pos x="87441" y="1094817"/>
              </a:cxn>
              <a:cxn ang="0">
                <a:pos x="597512" y="1474353"/>
              </a:cxn>
              <a:cxn ang="0">
                <a:pos x="437204" y="1576536"/>
              </a:cxn>
              <a:cxn ang="0">
                <a:pos x="648519" y="1510847"/>
              </a:cxn>
              <a:cxn ang="0">
                <a:pos x="699526" y="1868487"/>
              </a:cxn>
              <a:cxn ang="0">
                <a:pos x="954561" y="1576536"/>
              </a:cxn>
              <a:cxn ang="0">
                <a:pos x="1012855" y="1430560"/>
              </a:cxn>
              <a:cxn ang="0">
                <a:pos x="743246" y="1481652"/>
              </a:cxn>
              <a:cxn ang="0">
                <a:pos x="743246" y="1474353"/>
              </a:cxn>
              <a:cxn ang="0">
                <a:pos x="910841" y="1291884"/>
              </a:cxn>
              <a:cxn ang="0">
                <a:pos x="699526" y="1058323"/>
              </a:cxn>
              <a:cxn ang="0">
                <a:pos x="1012855" y="751774"/>
              </a:cxn>
              <a:cxn ang="0">
                <a:pos x="1129443" y="700683"/>
              </a:cxn>
              <a:cxn ang="0">
                <a:pos x="1012855" y="634994"/>
              </a:cxn>
            </a:cxnLst>
            <a:rect l="txL" t="txT" r="txR" b="txB"/>
            <a:pathLst>
              <a:path w="161" h="256">
                <a:moveTo>
                  <a:pt x="139" y="87"/>
                </a:moveTo>
                <a:cubicBezTo>
                  <a:pt x="161" y="76"/>
                  <a:pt x="161" y="76"/>
                  <a:pt x="161" y="76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39" y="79"/>
                  <a:pt x="139" y="79"/>
                  <a:pt x="139" y="79"/>
                </a:cubicBezTo>
                <a:cubicBezTo>
                  <a:pt x="139" y="57"/>
                  <a:pt x="139" y="57"/>
                  <a:pt x="139" y="57"/>
                </a:cubicBezTo>
                <a:cubicBezTo>
                  <a:pt x="132" y="57"/>
                  <a:pt x="132" y="57"/>
                  <a:pt x="132" y="57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107" y="106"/>
                  <a:pt x="107" y="106"/>
                  <a:pt x="107" y="106"/>
                </a:cubicBezTo>
                <a:cubicBezTo>
                  <a:pt x="107" y="105"/>
                  <a:pt x="107" y="105"/>
                  <a:pt x="107" y="105"/>
                </a:cubicBezTo>
                <a:cubicBezTo>
                  <a:pt x="105" y="94"/>
                  <a:pt x="103" y="86"/>
                  <a:pt x="102" y="79"/>
                </a:cubicBezTo>
                <a:cubicBezTo>
                  <a:pt x="123" y="43"/>
                  <a:pt x="123" y="43"/>
                  <a:pt x="123" y="43"/>
                </a:cubicBezTo>
                <a:cubicBezTo>
                  <a:pt x="117" y="39"/>
                  <a:pt x="117" y="39"/>
                  <a:pt x="117" y="39"/>
                </a:cubicBezTo>
                <a:cubicBezTo>
                  <a:pt x="100" y="69"/>
                  <a:pt x="100" y="69"/>
                  <a:pt x="100" y="69"/>
                </a:cubicBezTo>
                <a:cubicBezTo>
                  <a:pt x="97" y="55"/>
                  <a:pt x="96" y="54"/>
                  <a:pt x="95" y="54"/>
                </a:cubicBezTo>
                <a:cubicBezTo>
                  <a:pt x="91" y="59"/>
                  <a:pt x="91" y="59"/>
                  <a:pt x="91" y="59"/>
                </a:cubicBezTo>
                <a:cubicBezTo>
                  <a:pt x="90" y="59"/>
                  <a:pt x="90" y="58"/>
                  <a:pt x="90" y="58"/>
                </a:cubicBezTo>
                <a:cubicBezTo>
                  <a:pt x="92" y="61"/>
                  <a:pt x="96" y="84"/>
                  <a:pt x="100" y="105"/>
                </a:cubicBezTo>
                <a:cubicBezTo>
                  <a:pt x="97" y="114"/>
                  <a:pt x="97" y="114"/>
                  <a:pt x="97" y="114"/>
                </a:cubicBezTo>
                <a:cubicBezTo>
                  <a:pt x="86" y="103"/>
                  <a:pt x="86" y="103"/>
                  <a:pt x="86" y="103"/>
                </a:cubicBezTo>
                <a:cubicBezTo>
                  <a:pt x="81" y="108"/>
                  <a:pt x="81" y="108"/>
                  <a:pt x="81" y="108"/>
                </a:cubicBezTo>
                <a:cubicBezTo>
                  <a:pt x="95" y="122"/>
                  <a:pt x="95" y="122"/>
                  <a:pt x="95" y="122"/>
                </a:cubicBezTo>
                <a:cubicBezTo>
                  <a:pt x="95" y="122"/>
                  <a:pt x="95" y="122"/>
                  <a:pt x="95" y="122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54" y="107"/>
                  <a:pt x="54" y="107"/>
                  <a:pt x="54" y="107"/>
                </a:cubicBezTo>
                <a:cubicBezTo>
                  <a:pt x="57" y="89"/>
                  <a:pt x="57" y="89"/>
                  <a:pt x="57" y="89"/>
                </a:cubicBezTo>
                <a:cubicBezTo>
                  <a:pt x="65" y="76"/>
                  <a:pt x="65" y="76"/>
                  <a:pt x="65" y="76"/>
                </a:cubicBezTo>
                <a:cubicBezTo>
                  <a:pt x="66" y="76"/>
                  <a:pt x="66" y="76"/>
                  <a:pt x="66" y="76"/>
                </a:cubicBezTo>
                <a:cubicBezTo>
                  <a:pt x="80" y="74"/>
                  <a:pt x="80" y="74"/>
                  <a:pt x="80" y="74"/>
                </a:cubicBezTo>
                <a:cubicBezTo>
                  <a:pt x="79" y="67"/>
                  <a:pt x="79" y="67"/>
                  <a:pt x="79" y="67"/>
                </a:cubicBezTo>
                <a:cubicBezTo>
                  <a:pt x="68" y="69"/>
                  <a:pt x="68" y="69"/>
                  <a:pt x="68" y="69"/>
                </a:cubicBezTo>
                <a:cubicBezTo>
                  <a:pt x="68" y="34"/>
                  <a:pt x="68" y="34"/>
                  <a:pt x="68" y="34"/>
                </a:cubicBezTo>
                <a:cubicBezTo>
                  <a:pt x="82" y="3"/>
                  <a:pt x="82" y="3"/>
                  <a:pt x="82" y="3"/>
                </a:cubicBezTo>
                <a:cubicBezTo>
                  <a:pt x="76" y="0"/>
                  <a:pt x="76" y="0"/>
                  <a:pt x="76" y="0"/>
                </a:cubicBezTo>
                <a:cubicBezTo>
                  <a:pt x="61" y="33"/>
                  <a:pt x="61" y="33"/>
                  <a:pt x="61" y="33"/>
                </a:cubicBezTo>
                <a:cubicBezTo>
                  <a:pt x="61" y="69"/>
                  <a:pt x="61" y="69"/>
                  <a:pt x="61" y="69"/>
                </a:cubicBezTo>
                <a:cubicBezTo>
                  <a:pt x="50" y="87"/>
                  <a:pt x="50" y="87"/>
                  <a:pt x="50" y="87"/>
                </a:cubicBezTo>
                <a:cubicBezTo>
                  <a:pt x="48" y="102"/>
                  <a:pt x="48" y="102"/>
                  <a:pt x="48" y="102"/>
                </a:cubicBezTo>
                <a:cubicBezTo>
                  <a:pt x="43" y="98"/>
                  <a:pt x="43" y="98"/>
                  <a:pt x="43" y="98"/>
                </a:cubicBezTo>
                <a:cubicBezTo>
                  <a:pt x="26" y="32"/>
                  <a:pt x="26" y="32"/>
                  <a:pt x="26" y="32"/>
                </a:cubicBezTo>
                <a:cubicBezTo>
                  <a:pt x="19" y="34"/>
                  <a:pt x="19" y="34"/>
                  <a:pt x="19" y="34"/>
                </a:cubicBezTo>
                <a:cubicBezTo>
                  <a:pt x="37" y="102"/>
                  <a:pt x="37" y="102"/>
                  <a:pt x="37" y="102"/>
                </a:cubicBezTo>
                <a:cubicBezTo>
                  <a:pt x="89" y="144"/>
                  <a:pt x="89" y="144"/>
                  <a:pt x="89" y="144"/>
                </a:cubicBezTo>
                <a:cubicBezTo>
                  <a:pt x="89" y="197"/>
                  <a:pt x="89" y="197"/>
                  <a:pt x="89" y="197"/>
                </a:cubicBezTo>
                <a:cubicBezTo>
                  <a:pt x="30" y="176"/>
                  <a:pt x="30" y="176"/>
                  <a:pt x="30" y="176"/>
                </a:cubicBezTo>
                <a:cubicBezTo>
                  <a:pt x="19" y="151"/>
                  <a:pt x="19" y="151"/>
                  <a:pt x="19" y="151"/>
                </a:cubicBezTo>
                <a:cubicBezTo>
                  <a:pt x="34" y="136"/>
                  <a:pt x="34" y="136"/>
                  <a:pt x="34" y="136"/>
                </a:cubicBezTo>
                <a:cubicBezTo>
                  <a:pt x="30" y="131"/>
                  <a:pt x="30" y="131"/>
                  <a:pt x="30" y="131"/>
                </a:cubicBezTo>
                <a:cubicBezTo>
                  <a:pt x="17" y="144"/>
                  <a:pt x="17" y="144"/>
                  <a:pt x="17" y="144"/>
                </a:cubicBezTo>
                <a:cubicBezTo>
                  <a:pt x="7" y="118"/>
                  <a:pt x="7" y="118"/>
                  <a:pt x="7" y="118"/>
                </a:cubicBezTo>
                <a:cubicBezTo>
                  <a:pt x="0" y="121"/>
                  <a:pt x="0" y="121"/>
                  <a:pt x="0" y="121"/>
                </a:cubicBezTo>
                <a:cubicBezTo>
                  <a:pt x="11" y="149"/>
                  <a:pt x="11" y="149"/>
                  <a:pt x="11" y="149"/>
                </a:cubicBezTo>
                <a:cubicBezTo>
                  <a:pt x="11" y="149"/>
                  <a:pt x="11" y="149"/>
                  <a:pt x="11" y="149"/>
                </a:cubicBezTo>
                <a:cubicBezTo>
                  <a:pt x="12" y="150"/>
                  <a:pt x="12" y="150"/>
                  <a:pt x="12" y="150"/>
                </a:cubicBezTo>
                <a:cubicBezTo>
                  <a:pt x="24" y="181"/>
                  <a:pt x="24" y="181"/>
                  <a:pt x="24" y="181"/>
                </a:cubicBezTo>
                <a:cubicBezTo>
                  <a:pt x="82" y="202"/>
                  <a:pt x="82" y="202"/>
                  <a:pt x="82" y="202"/>
                </a:cubicBezTo>
                <a:cubicBezTo>
                  <a:pt x="58" y="209"/>
                  <a:pt x="58" y="209"/>
                  <a:pt x="58" y="209"/>
                </a:cubicBezTo>
                <a:cubicBezTo>
                  <a:pt x="60" y="216"/>
                  <a:pt x="60" y="216"/>
                  <a:pt x="60" y="216"/>
                </a:cubicBezTo>
                <a:cubicBezTo>
                  <a:pt x="89" y="207"/>
                  <a:pt x="89" y="207"/>
                  <a:pt x="89" y="207"/>
                </a:cubicBezTo>
                <a:cubicBezTo>
                  <a:pt x="89" y="207"/>
                  <a:pt x="89" y="207"/>
                  <a:pt x="89" y="207"/>
                </a:cubicBezTo>
                <a:cubicBezTo>
                  <a:pt x="89" y="256"/>
                  <a:pt x="89" y="256"/>
                  <a:pt x="89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96" y="209"/>
                  <a:pt x="96" y="209"/>
                  <a:pt x="96" y="209"/>
                </a:cubicBezTo>
                <a:cubicBezTo>
                  <a:pt x="131" y="216"/>
                  <a:pt x="131" y="216"/>
                  <a:pt x="131" y="216"/>
                </a:cubicBezTo>
                <a:cubicBezTo>
                  <a:pt x="144" y="200"/>
                  <a:pt x="144" y="200"/>
                  <a:pt x="144" y="200"/>
                </a:cubicBezTo>
                <a:cubicBezTo>
                  <a:pt x="139" y="196"/>
                  <a:pt x="139" y="196"/>
                  <a:pt x="139" y="196"/>
                </a:cubicBezTo>
                <a:cubicBezTo>
                  <a:pt x="129" y="209"/>
                  <a:pt x="129" y="209"/>
                  <a:pt x="129" y="209"/>
                </a:cubicBezTo>
                <a:cubicBezTo>
                  <a:pt x="102" y="203"/>
                  <a:pt x="102" y="203"/>
                  <a:pt x="102" y="203"/>
                </a:cubicBezTo>
                <a:cubicBezTo>
                  <a:pt x="104" y="202"/>
                  <a:pt x="104" y="202"/>
                  <a:pt x="104" y="202"/>
                </a:cubicBezTo>
                <a:cubicBezTo>
                  <a:pt x="102" y="202"/>
                  <a:pt x="102" y="202"/>
                  <a:pt x="102" y="202"/>
                </a:cubicBezTo>
                <a:cubicBezTo>
                  <a:pt x="129" y="183"/>
                  <a:pt x="129" y="183"/>
                  <a:pt x="129" y="183"/>
                </a:cubicBezTo>
                <a:cubicBezTo>
                  <a:pt x="125" y="177"/>
                  <a:pt x="125" y="177"/>
                  <a:pt x="125" y="177"/>
                </a:cubicBezTo>
                <a:cubicBezTo>
                  <a:pt x="96" y="198"/>
                  <a:pt x="96" y="198"/>
                  <a:pt x="96" y="198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139" y="129"/>
                  <a:pt x="139" y="129"/>
                  <a:pt x="139" y="129"/>
                </a:cubicBezTo>
                <a:cubicBezTo>
                  <a:pt x="139" y="103"/>
                  <a:pt x="139" y="103"/>
                  <a:pt x="139" y="103"/>
                </a:cubicBezTo>
                <a:cubicBezTo>
                  <a:pt x="155" y="103"/>
                  <a:pt x="155" y="103"/>
                  <a:pt x="155" y="103"/>
                </a:cubicBezTo>
                <a:cubicBezTo>
                  <a:pt x="155" y="96"/>
                  <a:pt x="155" y="96"/>
                  <a:pt x="155" y="96"/>
                </a:cubicBezTo>
                <a:cubicBezTo>
                  <a:pt x="139" y="96"/>
                  <a:pt x="139" y="96"/>
                  <a:pt x="139" y="96"/>
                </a:cubicBezTo>
                <a:lnTo>
                  <a:pt x="139" y="87"/>
                </a:lnTo>
                <a:close/>
              </a:path>
            </a:pathLst>
          </a:custGeom>
          <a:solidFill>
            <a:srgbClr val="333333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4103" name="Oval 76"/>
          <p:cNvSpPr/>
          <p:nvPr/>
        </p:nvSpPr>
        <p:spPr>
          <a:xfrm>
            <a:off x="4485085" y="932577"/>
            <a:ext cx="198834" cy="196453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pPr lvl="0" eaLnBrk="1" hangingPunct="1"/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4" name="Oval 77"/>
          <p:cNvSpPr/>
          <p:nvPr/>
        </p:nvSpPr>
        <p:spPr>
          <a:xfrm>
            <a:off x="4173141" y="1156415"/>
            <a:ext cx="159544" cy="159544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pPr lvl="0" eaLnBrk="1" hangingPunct="1"/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5" name="Oval 78"/>
          <p:cNvSpPr/>
          <p:nvPr/>
        </p:nvSpPr>
        <p:spPr>
          <a:xfrm>
            <a:off x="4267200" y="1738630"/>
            <a:ext cx="129779" cy="130969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pPr lvl="0" eaLnBrk="1" hangingPunct="1"/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6" name="Oval 79"/>
          <p:cNvSpPr/>
          <p:nvPr/>
        </p:nvSpPr>
        <p:spPr>
          <a:xfrm>
            <a:off x="4955381" y="1583849"/>
            <a:ext cx="125016" cy="127397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pPr lvl="0" eaLnBrk="1" hangingPunct="1"/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7" name="Oval 80"/>
          <p:cNvSpPr/>
          <p:nvPr/>
        </p:nvSpPr>
        <p:spPr>
          <a:xfrm>
            <a:off x="4883944" y="2122011"/>
            <a:ext cx="104775" cy="98822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pPr lvl="0" eaLnBrk="1" hangingPunct="1"/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8" name="Oval 81"/>
          <p:cNvSpPr/>
          <p:nvPr/>
        </p:nvSpPr>
        <p:spPr>
          <a:xfrm>
            <a:off x="4752975" y="1969611"/>
            <a:ext cx="154781" cy="147638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pPr lvl="0" eaLnBrk="1" hangingPunct="1"/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9" name="Oval 82"/>
          <p:cNvSpPr/>
          <p:nvPr/>
        </p:nvSpPr>
        <p:spPr>
          <a:xfrm>
            <a:off x="4355306" y="2186305"/>
            <a:ext cx="129779" cy="127397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pPr lvl="0" eaLnBrk="1" hangingPunct="1"/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10" name="Oval 83"/>
          <p:cNvSpPr/>
          <p:nvPr/>
        </p:nvSpPr>
        <p:spPr>
          <a:xfrm>
            <a:off x="4507706" y="2274411"/>
            <a:ext cx="80963" cy="83344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pPr lvl="0" eaLnBrk="1" hangingPunct="1"/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11" name="Oval 84"/>
          <p:cNvSpPr/>
          <p:nvPr/>
        </p:nvSpPr>
        <p:spPr>
          <a:xfrm>
            <a:off x="4129088" y="1519555"/>
            <a:ext cx="88106" cy="88106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pPr lvl="0" eaLnBrk="1" hangingPunct="1"/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12" name="Oval 85"/>
          <p:cNvSpPr/>
          <p:nvPr/>
        </p:nvSpPr>
        <p:spPr>
          <a:xfrm>
            <a:off x="4988719" y="1426686"/>
            <a:ext cx="86916" cy="88106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pPr lvl="0" eaLnBrk="1" hangingPunct="1"/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13" name="Oval 86"/>
          <p:cNvSpPr/>
          <p:nvPr/>
        </p:nvSpPr>
        <p:spPr>
          <a:xfrm>
            <a:off x="4536281" y="1458834"/>
            <a:ext cx="86916" cy="88106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pPr lvl="0" eaLnBrk="1" hangingPunct="1"/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14" name="Oval 87"/>
          <p:cNvSpPr/>
          <p:nvPr/>
        </p:nvSpPr>
        <p:spPr>
          <a:xfrm>
            <a:off x="4595813" y="1355249"/>
            <a:ext cx="88106" cy="92869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pPr lvl="0" eaLnBrk="1" hangingPunct="1"/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15" name="Oval 88"/>
          <p:cNvSpPr/>
          <p:nvPr/>
        </p:nvSpPr>
        <p:spPr>
          <a:xfrm>
            <a:off x="4544616" y="1623140"/>
            <a:ext cx="95250" cy="92869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pPr lvl="0" eaLnBrk="1" hangingPunct="1"/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16" name="Oval 89"/>
          <p:cNvSpPr/>
          <p:nvPr/>
        </p:nvSpPr>
        <p:spPr>
          <a:xfrm>
            <a:off x="4485085" y="1994615"/>
            <a:ext cx="94059" cy="95250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pPr lvl="0" eaLnBrk="1" hangingPunct="1"/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17" name="Oval 90"/>
          <p:cNvSpPr/>
          <p:nvPr/>
        </p:nvSpPr>
        <p:spPr>
          <a:xfrm>
            <a:off x="4841081" y="1332627"/>
            <a:ext cx="86916" cy="94059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pPr lvl="0" eaLnBrk="1" hangingPunct="1"/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18" name="Oval 91"/>
          <p:cNvSpPr/>
          <p:nvPr/>
        </p:nvSpPr>
        <p:spPr>
          <a:xfrm>
            <a:off x="4752975" y="1195705"/>
            <a:ext cx="142875" cy="144066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pPr lvl="0" eaLnBrk="1" hangingPunct="1"/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19" name="Oval 92"/>
          <p:cNvSpPr/>
          <p:nvPr/>
        </p:nvSpPr>
        <p:spPr>
          <a:xfrm>
            <a:off x="4752975" y="1563609"/>
            <a:ext cx="86916" cy="86915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pPr lvl="0" eaLnBrk="1" hangingPunct="1"/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20" name="Oval 93"/>
          <p:cNvSpPr/>
          <p:nvPr/>
        </p:nvSpPr>
        <p:spPr>
          <a:xfrm>
            <a:off x="4076700" y="1645761"/>
            <a:ext cx="157163" cy="157163"/>
          </a:xfrm>
          <a:prstGeom prst="ellipse">
            <a:avLst/>
          </a:prstGeom>
          <a:solidFill>
            <a:srgbClr val="FFAEAE"/>
          </a:solidFill>
          <a:ln w="9525">
            <a:noFill/>
          </a:ln>
        </p:spPr>
        <p:txBody>
          <a:bodyPr/>
          <a:lstStyle/>
          <a:p>
            <a:pPr lvl="0" eaLnBrk="1" hangingPunct="1"/>
            <a:endParaRPr lang="zh-CN" altLang="zh-CN" sz="135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21" name="Freeform 94"/>
          <p:cNvSpPr/>
          <p:nvPr/>
        </p:nvSpPr>
        <p:spPr>
          <a:xfrm>
            <a:off x="4994672" y="1989852"/>
            <a:ext cx="479822" cy="570309"/>
          </a:xfrm>
          <a:custGeom>
            <a:avLst/>
            <a:gdLst>
              <a:gd name="txL" fmla="*/ 0 w 208"/>
              <a:gd name="txT" fmla="*/ 0 h 247"/>
              <a:gd name="txR" fmla="*/ 208 w 208"/>
              <a:gd name="txB" fmla="*/ 247 h 247"/>
            </a:gdLst>
            <a:ahLst/>
            <a:cxnLst>
              <a:cxn ang="0">
                <a:pos x="0" y="760412"/>
              </a:cxn>
              <a:cxn ang="0">
                <a:pos x="12303" y="387902"/>
              </a:cxn>
              <a:cxn ang="0">
                <a:pos x="129183" y="738862"/>
              </a:cxn>
              <a:cxn ang="0">
                <a:pos x="187623" y="218580"/>
              </a:cxn>
              <a:cxn ang="0">
                <a:pos x="239911" y="717312"/>
              </a:cxn>
              <a:cxn ang="0">
                <a:pos x="347563" y="0"/>
              </a:cxn>
              <a:cxn ang="0">
                <a:pos x="384472" y="760412"/>
              </a:cxn>
              <a:cxn ang="0">
                <a:pos x="479822" y="286309"/>
              </a:cxn>
              <a:cxn ang="0">
                <a:pos x="522882" y="760412"/>
              </a:cxn>
              <a:cxn ang="0">
                <a:pos x="624383" y="387902"/>
              </a:cxn>
              <a:cxn ang="0">
                <a:pos x="639762" y="760412"/>
              </a:cxn>
              <a:cxn ang="0">
                <a:pos x="0" y="760412"/>
              </a:cxn>
            </a:cxnLst>
            <a:rect l="txL" t="txT" r="txR" b="txB"/>
            <a:pathLst>
              <a:path w="208" h="247">
                <a:moveTo>
                  <a:pt x="0" y="247"/>
                </a:moveTo>
                <a:lnTo>
                  <a:pt x="4" y="126"/>
                </a:lnTo>
                <a:lnTo>
                  <a:pt x="42" y="240"/>
                </a:lnTo>
                <a:lnTo>
                  <a:pt x="61" y="71"/>
                </a:lnTo>
                <a:lnTo>
                  <a:pt x="78" y="233"/>
                </a:lnTo>
                <a:lnTo>
                  <a:pt x="113" y="0"/>
                </a:lnTo>
                <a:lnTo>
                  <a:pt x="125" y="247"/>
                </a:lnTo>
                <a:lnTo>
                  <a:pt x="156" y="93"/>
                </a:lnTo>
                <a:lnTo>
                  <a:pt x="170" y="247"/>
                </a:lnTo>
                <a:lnTo>
                  <a:pt x="203" y="126"/>
                </a:lnTo>
                <a:lnTo>
                  <a:pt x="208" y="247"/>
                </a:lnTo>
                <a:lnTo>
                  <a:pt x="0" y="247"/>
                </a:lnTo>
                <a:close/>
              </a:path>
            </a:pathLst>
          </a:custGeom>
          <a:solidFill>
            <a:srgbClr val="00660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4122" name="Freeform 138"/>
          <p:cNvSpPr/>
          <p:nvPr/>
        </p:nvSpPr>
        <p:spPr>
          <a:xfrm>
            <a:off x="4441031" y="2352993"/>
            <a:ext cx="442913" cy="219075"/>
          </a:xfrm>
          <a:custGeom>
            <a:avLst/>
            <a:gdLst>
              <a:gd name="txL" fmla="*/ 0 w 81"/>
              <a:gd name="txT" fmla="*/ 0 h 40"/>
              <a:gd name="txR" fmla="*/ 81 w 81"/>
              <a:gd name="txB" fmla="*/ 40 h 40"/>
            </a:gdLst>
            <a:ahLst/>
            <a:cxnLst>
              <a:cxn ang="0">
                <a:pos x="291630" y="0"/>
              </a:cxn>
              <a:cxn ang="0">
                <a:pos x="0" y="292100"/>
              </a:cxn>
              <a:cxn ang="0">
                <a:pos x="590550" y="292100"/>
              </a:cxn>
              <a:cxn ang="0">
                <a:pos x="291630" y="0"/>
              </a:cxn>
            </a:cxnLst>
            <a:rect l="txL" t="txT" r="txR" b="txB"/>
            <a:pathLst>
              <a:path w="81" h="40">
                <a:moveTo>
                  <a:pt x="40" y="0"/>
                </a:moveTo>
                <a:cubicBezTo>
                  <a:pt x="18" y="0"/>
                  <a:pt x="0" y="18"/>
                  <a:pt x="0" y="40"/>
                </a:cubicBezTo>
                <a:cubicBezTo>
                  <a:pt x="81" y="40"/>
                  <a:pt x="81" y="40"/>
                  <a:pt x="81" y="40"/>
                </a:cubicBezTo>
                <a:cubicBezTo>
                  <a:pt x="81" y="18"/>
                  <a:pt x="63" y="0"/>
                  <a:pt x="40" y="0"/>
                </a:cubicBezTo>
                <a:close/>
              </a:path>
            </a:pathLst>
          </a:custGeom>
          <a:solidFill>
            <a:srgbClr val="66330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grpSp>
        <p:nvGrpSpPr>
          <p:cNvPr id="4123" name="组合 38"/>
          <p:cNvGrpSpPr/>
          <p:nvPr/>
        </p:nvGrpSpPr>
        <p:grpSpPr>
          <a:xfrm rot="10800000">
            <a:off x="2845594" y="2637552"/>
            <a:ext cx="3458766" cy="573881"/>
            <a:chOff x="0" y="0"/>
            <a:chExt cx="4611606" cy="765176"/>
          </a:xfrm>
        </p:grpSpPr>
        <p:sp>
          <p:nvSpPr>
            <p:cNvPr id="4126" name="等腰三角形 39"/>
            <p:cNvSpPr/>
            <p:nvPr/>
          </p:nvSpPr>
          <p:spPr>
            <a:xfrm flipH="1" flipV="1">
              <a:off x="3424466" y="601663"/>
              <a:ext cx="176213" cy="163513"/>
            </a:xfrm>
            <a:prstGeom prst="triangle">
              <a:avLst>
                <a:gd name="adj" fmla="val 0"/>
              </a:avLst>
            </a:prstGeom>
            <a:solidFill>
              <a:srgbClr val="7F6000"/>
            </a:solidFill>
            <a:ln w="12700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zh-CN" sz="2100" dirty="0">
                <a:solidFill>
                  <a:srgbClr val="FFFFF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endParaRPr>
            </a:p>
          </p:txBody>
        </p:sp>
        <p:sp>
          <p:nvSpPr>
            <p:cNvPr id="4127" name="等腰三角形 40"/>
            <p:cNvSpPr/>
            <p:nvPr/>
          </p:nvSpPr>
          <p:spPr>
            <a:xfrm flipH="1">
              <a:off x="3424466" y="0"/>
              <a:ext cx="176213" cy="165100"/>
            </a:xfrm>
            <a:prstGeom prst="triangle">
              <a:avLst>
                <a:gd name="adj" fmla="val 0"/>
              </a:avLst>
            </a:prstGeom>
            <a:solidFill>
              <a:srgbClr val="7F6000"/>
            </a:solidFill>
            <a:ln w="12700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zh-CN" sz="2100" dirty="0">
                <a:solidFill>
                  <a:srgbClr val="FFFFF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endParaRPr>
            </a:p>
          </p:txBody>
        </p:sp>
        <p:sp>
          <p:nvSpPr>
            <p:cNvPr id="4128" name="文本框 41"/>
            <p:cNvSpPr/>
            <p:nvPr/>
          </p:nvSpPr>
          <p:spPr>
            <a:xfrm flipH="1">
              <a:off x="0" y="85727"/>
              <a:ext cx="4611606" cy="593725"/>
            </a:xfrm>
            <a:prstGeom prst="rect">
              <a:avLst/>
            </a:prstGeom>
            <a:solidFill>
              <a:srgbClr val="F48C06"/>
            </a:solidFill>
            <a:ln w="9525">
              <a:noFill/>
            </a:ln>
          </p:spPr>
          <p:txBody>
            <a:bodyPr lIns="135000" anchor="ctr"/>
            <a:lstStyle/>
            <a:p>
              <a:pPr lvl="0" eaLnBrk="1" hangingPunct="1"/>
              <a:endParaRPr lang="zh-CN" altLang="zh-CN" sz="1200" dirty="0">
                <a:solidFill>
                  <a:srgbClr val="525252"/>
                </a:solidFill>
                <a:latin typeface="微软雅黑" panose="020B0503020204020204" charset="-122"/>
                <a:ea typeface="微软雅黑" panose="020B0503020204020204" charset="-122"/>
                <a:sym typeface="Verdana" panose="020B0604030504040204" pitchFamily="34" charset="0"/>
              </a:endParaRPr>
            </a:p>
          </p:txBody>
        </p:sp>
        <p:sp>
          <p:nvSpPr>
            <p:cNvPr id="4129" name="文本框 42"/>
            <p:cNvSpPr/>
            <p:nvPr/>
          </p:nvSpPr>
          <p:spPr>
            <a:xfrm flipH="1">
              <a:off x="3600679" y="1"/>
              <a:ext cx="790575" cy="765175"/>
            </a:xfrm>
            <a:prstGeom prst="rect">
              <a:avLst/>
            </a:prstGeom>
            <a:solidFill>
              <a:srgbClr val="FDC602"/>
            </a:solidFill>
            <a:ln w="9525">
              <a:noFill/>
            </a:ln>
          </p:spPr>
          <p:txBody>
            <a:bodyPr lIns="0" tIns="0" rIns="0" bIns="0" anchor="ctr"/>
            <a:lstStyle/>
            <a:p>
              <a:pPr lvl="0" algn="ctr" eaLnBrk="1" hangingPunct="1"/>
              <a:endParaRPr lang="zh-CN" altLang="zh-CN" sz="2400" dirty="0">
                <a:solidFill>
                  <a:srgbClr val="FFFFFF"/>
                </a:solidFill>
                <a:latin typeface="Adobe Gothic Std B" panose="020B0800000000000000" pitchFamily="34" charset="-128"/>
                <a:ea typeface="Microsoft YaHei UI" panose="020B0503020204020204" pitchFamily="34" charset="-122"/>
                <a:sym typeface="Verdana" panose="020B0604030504040204" pitchFamily="34" charset="0"/>
              </a:endParaRPr>
            </a:p>
          </p:txBody>
        </p:sp>
      </p:grpSp>
      <p:sp>
        <p:nvSpPr>
          <p:cNvPr id="4124" name="矩形 43"/>
          <p:cNvSpPr/>
          <p:nvPr/>
        </p:nvSpPr>
        <p:spPr>
          <a:xfrm>
            <a:off x="3034705" y="2708990"/>
            <a:ext cx="558800" cy="4832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 eaLnBrk="1" hangingPunct="1"/>
            <a:r>
              <a:rPr lang="en-US" altLang="zh-CN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Verdana" panose="020B0604030504040204" pitchFamily="34" charset="0"/>
              </a:rPr>
              <a:t>01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Verdana" panose="020B0604030504040204" pitchFamily="34" charset="0"/>
            </a:endParaRPr>
          </a:p>
        </p:txBody>
      </p:sp>
      <p:sp>
        <p:nvSpPr>
          <p:cNvPr id="4125" name="MH_Entry_1"/>
          <p:cNvSpPr/>
          <p:nvPr/>
        </p:nvSpPr>
        <p:spPr>
          <a:xfrm>
            <a:off x="3433763" y="2748280"/>
            <a:ext cx="3021806" cy="373856"/>
          </a:xfrm>
          <a:prstGeom prst="roundRect">
            <a:avLst>
              <a:gd name="adj" fmla="val 9120"/>
            </a:avLst>
          </a:prstGeom>
          <a:noFill/>
          <a:ln w="12700">
            <a:noFill/>
          </a:ln>
        </p:spPr>
        <p:txBody>
          <a:bodyPr anchor="ctr"/>
          <a:lstStyle/>
          <a:p>
            <a:pPr lvl="0" algn="ctr" eaLnBrk="1" hangingPunct="1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type something here </a:t>
            </a:r>
            <a:endParaRPr lang="zh-CN" altLang="en-US" sz="13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4365" y="1194435"/>
            <a:ext cx="7286625" cy="2063115"/>
            <a:chOff x="1749" y="2406"/>
            <a:chExt cx="10800" cy="3249"/>
          </a:xfrm>
        </p:grpSpPr>
        <p:sp>
          <p:nvSpPr>
            <p:cNvPr id="5122" name="直接连接符 13"/>
            <p:cNvSpPr/>
            <p:nvPr/>
          </p:nvSpPr>
          <p:spPr>
            <a:xfrm>
              <a:off x="1749" y="4051"/>
              <a:ext cx="10800" cy="0"/>
            </a:xfrm>
            <a:prstGeom prst="line">
              <a:avLst/>
            </a:prstGeom>
            <a:ln w="22225" cap="flat" cmpd="sng">
              <a:solidFill>
                <a:srgbClr val="F2F2F2"/>
              </a:solidFill>
              <a:prstDash val="solid"/>
              <a:bevel/>
              <a:headEnd type="none" w="med" len="med"/>
              <a:tailEnd type="none" w="med" len="med"/>
            </a:ln>
          </p:spPr>
        </p:sp>
        <p:sp>
          <p:nvSpPr>
            <p:cNvPr id="5123" name="矩形 45"/>
            <p:cNvSpPr/>
            <p:nvPr/>
          </p:nvSpPr>
          <p:spPr>
            <a:xfrm>
              <a:off x="3654" y="3589"/>
              <a:ext cx="960" cy="476"/>
            </a:xfrm>
            <a:prstGeom prst="rect">
              <a:avLst/>
            </a:prstGeom>
            <a:solidFill>
              <a:srgbClr val="63BC9E"/>
            </a:solidFill>
            <a:ln w="12700">
              <a:noFill/>
            </a:ln>
          </p:spPr>
          <p:txBody>
            <a:bodyPr anchor="ctr"/>
            <a:lstStyle/>
            <a:p>
              <a:pPr lvl="0" algn="ctr" eaLnBrk="1" hangingPunct="1"/>
              <a:r>
                <a:rPr lang="en-US" altLang="zh-CN" sz="1350" dirty="0">
                  <a:solidFill>
                    <a:srgbClr val="FFFFFF"/>
                  </a:solidFill>
                  <a:latin typeface="Arial Black" panose="020B0A04020102020204" pitchFamily="34" charset="0"/>
                  <a:ea typeface="Verdana" panose="020B0604030504040204" pitchFamily="34" charset="0"/>
                  <a:sym typeface="Verdana" panose="020B0604030504040204" pitchFamily="34" charset="0"/>
                </a:rPr>
                <a:t>2015</a:t>
              </a:r>
              <a:endParaRPr lang="zh-CN" altLang="en-US" sz="1350" dirty="0">
                <a:solidFill>
                  <a:srgbClr val="FFFFFF"/>
                </a:solidFill>
                <a:latin typeface="Arial Black" panose="020B0A04020102020204" pitchFamily="34" charset="0"/>
                <a:ea typeface="宋体" panose="02010600030101010101" pitchFamily="2" charset="-122"/>
                <a:sym typeface="Verdana" panose="020B0604030504040204" pitchFamily="34" charset="0"/>
              </a:endParaRPr>
            </a:p>
          </p:txBody>
        </p:sp>
        <p:sp>
          <p:nvSpPr>
            <p:cNvPr id="5124" name="矩形 46"/>
            <p:cNvSpPr/>
            <p:nvPr/>
          </p:nvSpPr>
          <p:spPr>
            <a:xfrm>
              <a:off x="6716" y="3589"/>
              <a:ext cx="960" cy="476"/>
            </a:xfrm>
            <a:prstGeom prst="rect">
              <a:avLst/>
            </a:prstGeom>
            <a:solidFill>
              <a:srgbClr val="AFD109"/>
            </a:solidFill>
            <a:ln w="12700">
              <a:noFill/>
            </a:ln>
          </p:spPr>
          <p:txBody>
            <a:bodyPr anchor="ctr"/>
            <a:lstStyle/>
            <a:p>
              <a:pPr lvl="0" algn="ctr" eaLnBrk="1" hangingPunct="1"/>
              <a:r>
                <a:rPr lang="en-US" altLang="zh-CN" sz="1350" dirty="0">
                  <a:solidFill>
                    <a:srgbClr val="FFFFFF"/>
                  </a:solidFill>
                  <a:latin typeface="Arial Black" panose="020B0A04020102020204" pitchFamily="34" charset="0"/>
                  <a:ea typeface="Verdana" panose="020B0604030504040204" pitchFamily="34" charset="0"/>
                  <a:sym typeface="Verdana" panose="020B0604030504040204" pitchFamily="34" charset="0"/>
                </a:rPr>
                <a:t>2017</a:t>
              </a:r>
              <a:endParaRPr lang="zh-CN" altLang="en-US" sz="1350" dirty="0">
                <a:solidFill>
                  <a:srgbClr val="FFFFFF"/>
                </a:solidFill>
                <a:latin typeface="Arial Black" panose="020B0A04020102020204" pitchFamily="34" charset="0"/>
                <a:ea typeface="宋体" panose="02010600030101010101" pitchFamily="2" charset="-122"/>
                <a:sym typeface="Verdana" panose="020B0604030504040204" pitchFamily="34" charset="0"/>
              </a:endParaRPr>
            </a:p>
          </p:txBody>
        </p:sp>
        <p:sp>
          <p:nvSpPr>
            <p:cNvPr id="5125" name="矩形 47"/>
            <p:cNvSpPr/>
            <p:nvPr/>
          </p:nvSpPr>
          <p:spPr>
            <a:xfrm>
              <a:off x="9780" y="3589"/>
              <a:ext cx="960" cy="476"/>
            </a:xfrm>
            <a:prstGeom prst="rect">
              <a:avLst/>
            </a:prstGeom>
            <a:solidFill>
              <a:srgbClr val="F48C06"/>
            </a:solidFill>
            <a:ln w="12700">
              <a:noFill/>
            </a:ln>
          </p:spPr>
          <p:txBody>
            <a:bodyPr anchor="ctr"/>
            <a:lstStyle/>
            <a:p>
              <a:pPr lvl="0" algn="ctr" eaLnBrk="1" hangingPunct="1"/>
              <a:r>
                <a:rPr lang="en-US" altLang="zh-CN" sz="1350" dirty="0">
                  <a:solidFill>
                    <a:srgbClr val="FFFFFF"/>
                  </a:solidFill>
                  <a:latin typeface="Arial Black" panose="020B0A04020102020204" pitchFamily="34" charset="0"/>
                  <a:ea typeface="Verdana" panose="020B0604030504040204" pitchFamily="34" charset="0"/>
                  <a:sym typeface="Verdana" panose="020B0604030504040204" pitchFamily="34" charset="0"/>
                </a:rPr>
                <a:t>2019</a:t>
              </a:r>
              <a:endParaRPr lang="zh-CN" altLang="en-US" sz="1350" dirty="0">
                <a:solidFill>
                  <a:srgbClr val="FFFFFF"/>
                </a:solidFill>
                <a:latin typeface="Arial Black" panose="020B0A04020102020204" pitchFamily="34" charset="0"/>
                <a:ea typeface="宋体" panose="02010600030101010101" pitchFamily="2" charset="-122"/>
                <a:sym typeface="Verdana" panose="020B0604030504040204" pitchFamily="34" charset="0"/>
              </a:endParaRPr>
            </a:p>
          </p:txBody>
        </p:sp>
        <p:sp>
          <p:nvSpPr>
            <p:cNvPr id="5126" name="矩形 48"/>
            <p:cNvSpPr/>
            <p:nvPr/>
          </p:nvSpPr>
          <p:spPr>
            <a:xfrm>
              <a:off x="5186" y="4039"/>
              <a:ext cx="960" cy="474"/>
            </a:xfrm>
            <a:prstGeom prst="rect">
              <a:avLst/>
            </a:prstGeom>
            <a:solidFill>
              <a:srgbClr val="3C72A4"/>
            </a:solidFill>
            <a:ln w="12700">
              <a:noFill/>
            </a:ln>
          </p:spPr>
          <p:txBody>
            <a:bodyPr anchor="ctr"/>
            <a:lstStyle/>
            <a:p>
              <a:pPr lvl="0" algn="ctr" eaLnBrk="1" hangingPunct="1"/>
              <a:r>
                <a:rPr lang="en-US" altLang="zh-CN" sz="1350" dirty="0">
                  <a:solidFill>
                    <a:srgbClr val="FFFFFF"/>
                  </a:solidFill>
                  <a:latin typeface="Arial Black" panose="020B0A04020102020204" pitchFamily="34" charset="0"/>
                  <a:ea typeface="Verdana" panose="020B0604030504040204" pitchFamily="34" charset="0"/>
                  <a:sym typeface="Verdana" panose="020B0604030504040204" pitchFamily="34" charset="0"/>
                </a:rPr>
                <a:t>2016</a:t>
              </a:r>
              <a:endParaRPr lang="zh-CN" altLang="en-US" sz="1350" dirty="0">
                <a:solidFill>
                  <a:srgbClr val="FFFFFF"/>
                </a:solidFill>
                <a:latin typeface="Arial Black" panose="020B0A04020102020204" pitchFamily="34" charset="0"/>
                <a:ea typeface="宋体" panose="02010600030101010101" pitchFamily="2" charset="-122"/>
                <a:sym typeface="Verdana" panose="020B0604030504040204" pitchFamily="34" charset="0"/>
              </a:endParaRPr>
            </a:p>
          </p:txBody>
        </p:sp>
        <p:sp>
          <p:nvSpPr>
            <p:cNvPr id="5127" name="矩形 49"/>
            <p:cNvSpPr/>
            <p:nvPr/>
          </p:nvSpPr>
          <p:spPr>
            <a:xfrm>
              <a:off x="8248" y="4039"/>
              <a:ext cx="960" cy="474"/>
            </a:xfrm>
            <a:prstGeom prst="rect">
              <a:avLst/>
            </a:prstGeom>
            <a:solidFill>
              <a:srgbClr val="FDC602"/>
            </a:solidFill>
            <a:ln w="12700">
              <a:noFill/>
            </a:ln>
          </p:spPr>
          <p:txBody>
            <a:bodyPr anchor="ctr"/>
            <a:lstStyle/>
            <a:p>
              <a:pPr lvl="0" algn="ctr" eaLnBrk="1" hangingPunct="1"/>
              <a:r>
                <a:rPr lang="en-US" altLang="zh-CN" sz="1350" dirty="0">
                  <a:solidFill>
                    <a:srgbClr val="FFFFFF"/>
                  </a:solidFill>
                  <a:latin typeface="Arial Black" panose="020B0A04020102020204" pitchFamily="34" charset="0"/>
                  <a:ea typeface="Verdana" panose="020B0604030504040204" pitchFamily="34" charset="0"/>
                  <a:sym typeface="Verdana" panose="020B0604030504040204" pitchFamily="34" charset="0"/>
                </a:rPr>
                <a:t>2018</a:t>
              </a:r>
              <a:endParaRPr lang="zh-CN" altLang="en-US" sz="1350" dirty="0">
                <a:solidFill>
                  <a:srgbClr val="FFFFFF"/>
                </a:solidFill>
                <a:latin typeface="Arial Black" panose="020B0A04020102020204" pitchFamily="34" charset="0"/>
                <a:ea typeface="宋体" panose="02010600030101010101" pitchFamily="2" charset="-122"/>
                <a:sym typeface="Verdana" panose="020B0604030504040204" pitchFamily="34" charset="0"/>
              </a:endParaRPr>
            </a:p>
          </p:txBody>
        </p:sp>
        <p:sp>
          <p:nvSpPr>
            <p:cNvPr id="5128" name="文本框 50"/>
            <p:cNvSpPr/>
            <p:nvPr/>
          </p:nvSpPr>
          <p:spPr>
            <a:xfrm>
              <a:off x="3120" y="2406"/>
              <a:ext cx="2021" cy="97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b"/>
            <a:lstStyle/>
            <a:p>
              <a:pPr lvl="0" algn="ctr" eaLnBrk="1" hangingPunct="1">
                <a:lnSpc>
                  <a:spcPct val="130000"/>
                </a:lnSpc>
                <a:buClr>
                  <a:srgbClr val="BFBFBF"/>
                </a:buClr>
                <a:buFont typeface="Arial" panose="020B0604020202020204" pitchFamily="34" charset="0"/>
              </a:pPr>
              <a:r>
                <a:rPr lang="zh-CN" altLang="en-US" sz="105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type something here </a:t>
              </a:r>
              <a:endParaRPr lang="en-US" altLang="x-none" sz="105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  <a:p>
              <a:pPr lvl="0" algn="ctr" eaLnBrk="1" hangingPunct="1">
                <a:lnSpc>
                  <a:spcPct val="130000"/>
                </a:lnSpc>
                <a:buClr>
                  <a:srgbClr val="BFBFBF"/>
                </a:buClr>
                <a:buFont typeface="Arial" panose="020B0604020202020204" pitchFamily="34" charset="0"/>
              </a:pPr>
              <a:r>
                <a:rPr lang="zh-CN" altLang="en-US" sz="105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 type something here </a:t>
              </a:r>
              <a:endParaRPr lang="en-US" altLang="x-none" sz="105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  <a:p>
              <a:pPr lvl="0" algn="ctr" eaLnBrk="1" hangingPunct="1">
                <a:lnSpc>
                  <a:spcPct val="130000"/>
                </a:lnSpc>
                <a:buClr>
                  <a:srgbClr val="BFBFBF"/>
                </a:buClr>
                <a:buFont typeface="Arial" panose="020B0604020202020204" pitchFamily="34" charset="0"/>
              </a:pPr>
              <a:r>
                <a:rPr lang="zh-CN" altLang="en-US" sz="105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 type something here </a:t>
              </a:r>
              <a:endParaRPr lang="en-US" altLang="x-none" sz="105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29" name="文本框 51"/>
            <p:cNvSpPr/>
            <p:nvPr/>
          </p:nvSpPr>
          <p:spPr>
            <a:xfrm>
              <a:off x="6167" y="2406"/>
              <a:ext cx="2019" cy="97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b"/>
            <a:lstStyle/>
            <a:p>
              <a:pPr lvl="0" algn="ctr" eaLnBrk="1" hangingPunct="1">
                <a:lnSpc>
                  <a:spcPct val="130000"/>
                </a:lnSpc>
                <a:buClr>
                  <a:srgbClr val="BFBFBF"/>
                </a:buClr>
                <a:buFont typeface="Arial" panose="020B0604020202020204" pitchFamily="34" charset="0"/>
              </a:pPr>
              <a:r>
                <a:rPr lang="zh-CN" altLang="en-US" sz="105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type something here </a:t>
              </a:r>
              <a:endParaRPr lang="en-US" altLang="x-none" sz="105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  <a:p>
              <a:pPr lvl="0" algn="ctr" eaLnBrk="1" hangingPunct="1">
                <a:lnSpc>
                  <a:spcPct val="130000"/>
                </a:lnSpc>
                <a:buClr>
                  <a:srgbClr val="BFBFBF"/>
                </a:buClr>
                <a:buFont typeface="Arial" panose="020B0604020202020204" pitchFamily="34" charset="0"/>
              </a:pPr>
              <a:r>
                <a:rPr lang="zh-CN" altLang="en-US" sz="105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 type something here </a:t>
              </a:r>
              <a:endParaRPr lang="en-US" altLang="x-none" sz="105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  <a:p>
              <a:pPr lvl="0" algn="ctr" eaLnBrk="1" hangingPunct="1">
                <a:lnSpc>
                  <a:spcPct val="130000"/>
                </a:lnSpc>
                <a:buClr>
                  <a:srgbClr val="BFBFBF"/>
                </a:buClr>
                <a:buFont typeface="Arial" panose="020B0604020202020204" pitchFamily="34" charset="0"/>
              </a:pPr>
              <a:r>
                <a:rPr lang="zh-CN" altLang="en-US" sz="105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 type something here </a:t>
              </a:r>
              <a:endParaRPr lang="en-US" altLang="x-none" sz="105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30" name="文本框 52"/>
            <p:cNvSpPr/>
            <p:nvPr/>
          </p:nvSpPr>
          <p:spPr>
            <a:xfrm>
              <a:off x="9212" y="2406"/>
              <a:ext cx="2019" cy="97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b"/>
            <a:lstStyle/>
            <a:p>
              <a:pPr lvl="0" algn="ctr" eaLnBrk="1" hangingPunct="1">
                <a:lnSpc>
                  <a:spcPct val="130000"/>
                </a:lnSpc>
                <a:buClr>
                  <a:srgbClr val="BFBFBF"/>
                </a:buClr>
                <a:buFont typeface="Arial" panose="020B0604020202020204" pitchFamily="34" charset="0"/>
              </a:pPr>
              <a:r>
                <a:rPr lang="zh-CN" altLang="en-US" sz="105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type something here </a:t>
              </a:r>
              <a:endParaRPr lang="en-US" altLang="x-none" sz="105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  <a:p>
              <a:pPr lvl="0" algn="ctr" eaLnBrk="1" hangingPunct="1">
                <a:lnSpc>
                  <a:spcPct val="130000"/>
                </a:lnSpc>
                <a:buClr>
                  <a:srgbClr val="BFBFBF"/>
                </a:buClr>
                <a:buFont typeface="Arial" panose="020B0604020202020204" pitchFamily="34" charset="0"/>
              </a:pPr>
              <a:r>
                <a:rPr lang="zh-CN" altLang="en-US" sz="105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 type something here </a:t>
              </a:r>
              <a:endParaRPr lang="en-US" altLang="x-none" sz="105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  <a:p>
              <a:pPr lvl="0" algn="ctr" eaLnBrk="1" hangingPunct="1">
                <a:lnSpc>
                  <a:spcPct val="130000"/>
                </a:lnSpc>
                <a:buClr>
                  <a:srgbClr val="BFBFBF"/>
                </a:buClr>
                <a:buFont typeface="Arial" panose="020B0604020202020204" pitchFamily="34" charset="0"/>
              </a:pPr>
              <a:r>
                <a:rPr lang="zh-CN" altLang="en-US" sz="105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 type something here </a:t>
              </a:r>
              <a:endParaRPr lang="en-US" altLang="x-none" sz="105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31" name="文本框 53"/>
            <p:cNvSpPr/>
            <p:nvPr/>
          </p:nvSpPr>
          <p:spPr>
            <a:xfrm>
              <a:off x="4620" y="4677"/>
              <a:ext cx="2019" cy="97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lvl="0" algn="ctr" eaLnBrk="1" hangingPunct="1">
                <a:lnSpc>
                  <a:spcPct val="130000"/>
                </a:lnSpc>
                <a:buClr>
                  <a:srgbClr val="BFBFBF"/>
                </a:buClr>
                <a:buFont typeface="Arial" panose="020B0604020202020204" pitchFamily="34" charset="0"/>
              </a:pPr>
              <a:r>
                <a:rPr lang="zh-CN" altLang="en-US" sz="105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type something here </a:t>
              </a:r>
              <a:endParaRPr lang="en-US" altLang="x-none" sz="105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  <a:p>
              <a:pPr lvl="0" algn="ctr" eaLnBrk="1" hangingPunct="1">
                <a:lnSpc>
                  <a:spcPct val="130000"/>
                </a:lnSpc>
                <a:buClr>
                  <a:srgbClr val="BFBFBF"/>
                </a:buClr>
                <a:buFont typeface="Arial" panose="020B0604020202020204" pitchFamily="34" charset="0"/>
              </a:pPr>
              <a:r>
                <a:rPr lang="zh-CN" altLang="en-US" sz="105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 type something here </a:t>
              </a:r>
              <a:endParaRPr lang="en-US" altLang="x-none" sz="105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  <a:p>
              <a:pPr lvl="0" algn="ctr" eaLnBrk="1" hangingPunct="1">
                <a:lnSpc>
                  <a:spcPct val="130000"/>
                </a:lnSpc>
                <a:buClr>
                  <a:srgbClr val="BFBFBF"/>
                </a:buClr>
                <a:buFont typeface="Arial" panose="020B0604020202020204" pitchFamily="34" charset="0"/>
              </a:pPr>
              <a:r>
                <a:rPr lang="zh-CN" altLang="en-US" sz="105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 type something here </a:t>
              </a:r>
              <a:endParaRPr lang="en-US" altLang="x-none" sz="105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32" name="文本框 54"/>
            <p:cNvSpPr/>
            <p:nvPr/>
          </p:nvSpPr>
          <p:spPr>
            <a:xfrm>
              <a:off x="7751" y="4677"/>
              <a:ext cx="2019" cy="97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lvl="0" algn="ctr" eaLnBrk="1" hangingPunct="1">
                <a:lnSpc>
                  <a:spcPct val="130000"/>
                </a:lnSpc>
                <a:buClr>
                  <a:srgbClr val="BFBFBF"/>
                </a:buClr>
                <a:buFont typeface="Arial" panose="020B0604020202020204" pitchFamily="34" charset="0"/>
              </a:pPr>
              <a:r>
                <a:rPr lang="zh-CN" altLang="en-US" sz="105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type something here </a:t>
              </a:r>
              <a:endParaRPr lang="en-US" altLang="x-none" sz="105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  <a:p>
              <a:pPr lvl="0" algn="ctr" eaLnBrk="1" hangingPunct="1">
                <a:lnSpc>
                  <a:spcPct val="130000"/>
                </a:lnSpc>
                <a:buClr>
                  <a:srgbClr val="BFBFBF"/>
                </a:buClr>
                <a:buFont typeface="Arial" panose="020B0604020202020204" pitchFamily="34" charset="0"/>
              </a:pPr>
              <a:r>
                <a:rPr lang="zh-CN" altLang="en-US" sz="105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 type something here </a:t>
              </a:r>
              <a:endParaRPr lang="en-US" altLang="x-none" sz="105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  <a:p>
              <a:pPr lvl="0" algn="ctr" eaLnBrk="1" hangingPunct="1">
                <a:lnSpc>
                  <a:spcPct val="130000"/>
                </a:lnSpc>
                <a:buClr>
                  <a:srgbClr val="BFBFBF"/>
                </a:buClr>
                <a:buFont typeface="Arial" panose="020B0604020202020204" pitchFamily="34" charset="0"/>
              </a:pPr>
              <a:r>
                <a:rPr lang="zh-CN" altLang="en-US" sz="105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 type something here </a:t>
              </a:r>
              <a:endParaRPr lang="en-US" altLang="x-none" sz="105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275"/>
          <p:cNvGrpSpPr/>
          <p:nvPr/>
        </p:nvGrpSpPr>
        <p:grpSpPr>
          <a:xfrm>
            <a:off x="0" y="1000443"/>
            <a:ext cx="9144000" cy="3357563"/>
            <a:chOff x="0" y="0"/>
            <a:chExt cx="9144000" cy="3357586"/>
          </a:xfrm>
        </p:grpSpPr>
        <p:sp>
          <p:nvSpPr>
            <p:cNvPr id="7179" name="椭圆 60"/>
            <p:cNvSpPr/>
            <p:nvPr/>
          </p:nvSpPr>
          <p:spPr>
            <a:xfrm>
              <a:off x="2908300" y="338138"/>
              <a:ext cx="1427163" cy="1427162"/>
            </a:xfrm>
            <a:prstGeom prst="ellipse">
              <a:avLst/>
            </a:prstGeom>
            <a:solidFill>
              <a:srgbClr val="699B9A"/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180" name="椭圆 22"/>
            <p:cNvSpPr/>
            <p:nvPr/>
          </p:nvSpPr>
          <p:spPr>
            <a:xfrm>
              <a:off x="4829175" y="341313"/>
              <a:ext cx="1427163" cy="1427162"/>
            </a:xfrm>
            <a:prstGeom prst="ellipse">
              <a:avLst/>
            </a:prstGeom>
            <a:solidFill>
              <a:srgbClr val="699B9A"/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181" name="椭圆 59"/>
            <p:cNvSpPr/>
            <p:nvPr/>
          </p:nvSpPr>
          <p:spPr>
            <a:xfrm>
              <a:off x="923925" y="338138"/>
              <a:ext cx="1428750" cy="1428750"/>
            </a:xfrm>
            <a:prstGeom prst="ellipse">
              <a:avLst/>
            </a:prstGeom>
            <a:solidFill>
              <a:srgbClr val="699B9A"/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182" name="椭圆 61"/>
            <p:cNvSpPr/>
            <p:nvPr/>
          </p:nvSpPr>
          <p:spPr>
            <a:xfrm>
              <a:off x="6750050" y="339725"/>
              <a:ext cx="1427163" cy="1427163"/>
            </a:xfrm>
            <a:prstGeom prst="ellipse">
              <a:avLst/>
            </a:prstGeom>
            <a:solidFill>
              <a:srgbClr val="699B9A"/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7183" name="组合 23"/>
            <p:cNvGrpSpPr/>
            <p:nvPr/>
          </p:nvGrpSpPr>
          <p:grpSpPr>
            <a:xfrm>
              <a:off x="4859338" y="96838"/>
              <a:ext cx="1366837" cy="1949450"/>
              <a:chOff x="0" y="0"/>
              <a:chExt cx="1113207" cy="1587895"/>
            </a:xfrm>
          </p:grpSpPr>
          <p:sp>
            <p:nvSpPr>
              <p:cNvPr id="7242" name="任意多边形 192"/>
              <p:cNvSpPr/>
              <p:nvPr/>
            </p:nvSpPr>
            <p:spPr>
              <a:xfrm>
                <a:off x="33111" y="33324"/>
                <a:ext cx="1080096" cy="1554571"/>
              </a:xfrm>
              <a:custGeom>
                <a:avLst/>
                <a:gdLst>
                  <a:gd name="txL" fmla="*/ 0 w 1080096"/>
                  <a:gd name="txT" fmla="*/ 0 h 1554571"/>
                  <a:gd name="txR" fmla="*/ 1080096 w 1080096"/>
                  <a:gd name="txB" fmla="*/ 1554571 h 1554571"/>
                </a:gdLst>
                <a:ahLst/>
                <a:cxnLst>
                  <a:cxn ang="0">
                    <a:pos x="119390" y="476417"/>
                  </a:cxn>
                  <a:cxn ang="0">
                    <a:pos x="119358" y="477350"/>
                  </a:cxn>
                  <a:cxn ang="0">
                    <a:pos x="119390" y="477350"/>
                  </a:cxn>
                  <a:cxn ang="0">
                    <a:pos x="119390" y="476417"/>
                  </a:cxn>
                  <a:cxn ang="0">
                    <a:pos x="959267" y="162088"/>
                  </a:cxn>
                  <a:cxn ang="0">
                    <a:pos x="959232" y="162103"/>
                  </a:cxn>
                  <a:cxn ang="0">
                    <a:pos x="959232" y="181140"/>
                  </a:cxn>
                  <a:cxn ang="0">
                    <a:pos x="959232" y="477350"/>
                  </a:cxn>
                  <a:cxn ang="0">
                    <a:pos x="959267" y="477350"/>
                  </a:cxn>
                  <a:cxn ang="0">
                    <a:pos x="959267" y="162088"/>
                  </a:cxn>
                  <a:cxn ang="0">
                    <a:pos x="0" y="0"/>
                  </a:cxn>
                  <a:cxn ang="0">
                    <a:pos x="540785" y="0"/>
                  </a:cxn>
                  <a:cxn ang="0">
                    <a:pos x="1080096" y="0"/>
                  </a:cxn>
                  <a:cxn ang="0">
                    <a:pos x="1031470" y="503946"/>
                  </a:cxn>
                  <a:cxn ang="0">
                    <a:pos x="1030234" y="503492"/>
                  </a:cxn>
                  <a:cxn ang="0">
                    <a:pos x="1045759" y="526778"/>
                  </a:cxn>
                  <a:cxn ang="0">
                    <a:pos x="1052099" y="558151"/>
                  </a:cxn>
                  <a:cxn ang="0">
                    <a:pos x="973364" y="636932"/>
                  </a:cxn>
                  <a:cxn ang="0">
                    <a:pos x="959232" y="636932"/>
                  </a:cxn>
                  <a:cxn ang="0">
                    <a:pos x="959232" y="820755"/>
                  </a:cxn>
                  <a:cxn ang="0">
                    <a:pos x="959267" y="820755"/>
                  </a:cxn>
                  <a:cxn ang="0">
                    <a:pos x="959267" y="1554571"/>
                  </a:cxn>
                  <a:cxn ang="0">
                    <a:pos x="539312" y="1554571"/>
                  </a:cxn>
                  <a:cxn ang="0">
                    <a:pos x="539311" y="1554571"/>
                  </a:cxn>
                  <a:cxn ang="0">
                    <a:pos x="119356" y="1554571"/>
                  </a:cxn>
                  <a:cxn ang="0">
                    <a:pos x="119356" y="820755"/>
                  </a:cxn>
                  <a:cxn ang="0">
                    <a:pos x="119390" y="820755"/>
                  </a:cxn>
                  <a:cxn ang="0">
                    <a:pos x="119390" y="636932"/>
                  </a:cxn>
                  <a:cxn ang="0">
                    <a:pos x="105258" y="636932"/>
                  </a:cxn>
                  <a:cxn ang="0">
                    <a:pos x="26523" y="558151"/>
                  </a:cxn>
                  <a:cxn ang="0">
                    <a:pos x="49992" y="501086"/>
                  </a:cxn>
                  <a:cxn ang="0">
                    <a:pos x="51502" y="500040"/>
                  </a:cxn>
                  <a:cxn ang="0">
                    <a:pos x="48626" y="500999"/>
                  </a:cxn>
                  <a:cxn ang="0">
                    <a:pos x="0" y="0"/>
                  </a:cxn>
                </a:cxnLst>
                <a:rect l="txL" t="txT" r="txR" b="txB"/>
                <a:pathLst>
                  <a:path w="1080096" h="1554571">
                    <a:moveTo>
                      <a:pt x="119390" y="476417"/>
                    </a:moveTo>
                    <a:lnTo>
                      <a:pt x="119358" y="477350"/>
                    </a:lnTo>
                    <a:lnTo>
                      <a:pt x="119390" y="477350"/>
                    </a:lnTo>
                    <a:lnTo>
                      <a:pt x="119390" y="476417"/>
                    </a:lnTo>
                    <a:close/>
                    <a:moveTo>
                      <a:pt x="959267" y="162088"/>
                    </a:moveTo>
                    <a:lnTo>
                      <a:pt x="959232" y="162103"/>
                    </a:lnTo>
                    <a:lnTo>
                      <a:pt x="959232" y="181140"/>
                    </a:lnTo>
                    <a:cubicBezTo>
                      <a:pt x="959232" y="238545"/>
                      <a:pt x="959232" y="330393"/>
                      <a:pt x="959232" y="477350"/>
                    </a:cubicBezTo>
                    <a:lnTo>
                      <a:pt x="959267" y="477350"/>
                    </a:lnTo>
                    <a:lnTo>
                      <a:pt x="959267" y="162088"/>
                    </a:lnTo>
                    <a:close/>
                    <a:moveTo>
                      <a:pt x="0" y="0"/>
                    </a:moveTo>
                    <a:lnTo>
                      <a:pt x="540785" y="0"/>
                    </a:lnTo>
                    <a:lnTo>
                      <a:pt x="1080096" y="0"/>
                    </a:lnTo>
                    <a:lnTo>
                      <a:pt x="1031470" y="503946"/>
                    </a:lnTo>
                    <a:lnTo>
                      <a:pt x="1030234" y="503492"/>
                    </a:lnTo>
                    <a:lnTo>
                      <a:pt x="1045759" y="526778"/>
                    </a:lnTo>
                    <a:cubicBezTo>
                      <a:pt x="1049828" y="536436"/>
                      <a:pt x="1052099" y="547041"/>
                      <a:pt x="1052099" y="558151"/>
                    </a:cubicBezTo>
                    <a:cubicBezTo>
                      <a:pt x="1052099" y="602592"/>
                      <a:pt x="1015760" y="636932"/>
                      <a:pt x="973364" y="636932"/>
                    </a:cubicBezTo>
                    <a:cubicBezTo>
                      <a:pt x="973364" y="636932"/>
                      <a:pt x="973364" y="636932"/>
                      <a:pt x="959232" y="636932"/>
                    </a:cubicBezTo>
                    <a:cubicBezTo>
                      <a:pt x="959232" y="636932"/>
                      <a:pt x="959232" y="636932"/>
                      <a:pt x="959232" y="820755"/>
                    </a:cubicBezTo>
                    <a:lnTo>
                      <a:pt x="959267" y="820755"/>
                    </a:lnTo>
                    <a:lnTo>
                      <a:pt x="959267" y="1554571"/>
                    </a:lnTo>
                    <a:lnTo>
                      <a:pt x="539312" y="1554571"/>
                    </a:lnTo>
                    <a:lnTo>
                      <a:pt x="539311" y="1554571"/>
                    </a:lnTo>
                    <a:lnTo>
                      <a:pt x="119356" y="1554571"/>
                    </a:lnTo>
                    <a:lnTo>
                      <a:pt x="119356" y="820755"/>
                    </a:lnTo>
                    <a:lnTo>
                      <a:pt x="119390" y="820755"/>
                    </a:lnTo>
                    <a:cubicBezTo>
                      <a:pt x="119390" y="820755"/>
                      <a:pt x="119390" y="820755"/>
                      <a:pt x="119390" y="636932"/>
                    </a:cubicBezTo>
                    <a:cubicBezTo>
                      <a:pt x="119390" y="636932"/>
                      <a:pt x="119390" y="636932"/>
                      <a:pt x="105258" y="636932"/>
                    </a:cubicBezTo>
                    <a:cubicBezTo>
                      <a:pt x="62862" y="636932"/>
                      <a:pt x="26523" y="602592"/>
                      <a:pt x="26523" y="558151"/>
                    </a:cubicBezTo>
                    <a:cubicBezTo>
                      <a:pt x="26523" y="535931"/>
                      <a:pt x="35608" y="515731"/>
                      <a:pt x="49992" y="501086"/>
                    </a:cubicBezTo>
                    <a:lnTo>
                      <a:pt x="51502" y="500040"/>
                    </a:lnTo>
                    <a:lnTo>
                      <a:pt x="48626" y="5009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39999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243" name="组合 17"/>
              <p:cNvGrpSpPr/>
              <p:nvPr/>
            </p:nvGrpSpPr>
            <p:grpSpPr>
              <a:xfrm>
                <a:off x="0" y="0"/>
                <a:ext cx="1080096" cy="1554571"/>
                <a:chOff x="0" y="0"/>
                <a:chExt cx="1080096" cy="1554571"/>
              </a:xfrm>
            </p:grpSpPr>
            <p:sp>
              <p:nvSpPr>
                <p:cNvPr id="7244" name="Rectangle 5"/>
                <p:cNvSpPr/>
                <p:nvPr/>
              </p:nvSpPr>
              <p:spPr>
                <a:xfrm>
                  <a:off x="539311" y="820755"/>
                  <a:ext cx="419956" cy="733816"/>
                </a:xfrm>
                <a:prstGeom prst="rect">
                  <a:avLst/>
                </a:prstGeom>
                <a:solidFill>
                  <a:srgbClr val="F47348"/>
                </a:solidFill>
                <a:ln w="9525">
                  <a:noFill/>
                </a:ln>
              </p:spPr>
              <p:txBody>
                <a:bodyPr/>
                <a:lstStyle/>
                <a:p>
                  <a:pPr lvl="0" eaLnBrk="1" hangingPunct="1"/>
                  <a:endParaRPr lang="zh-CN" altLang="en-US" dirty="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45" name="Rectangle 6"/>
                <p:cNvSpPr/>
                <p:nvPr/>
              </p:nvSpPr>
              <p:spPr>
                <a:xfrm>
                  <a:off x="119356" y="820755"/>
                  <a:ext cx="419956" cy="733816"/>
                </a:xfrm>
                <a:prstGeom prst="rect">
                  <a:avLst/>
                </a:prstGeom>
                <a:solidFill>
                  <a:srgbClr val="FA865F"/>
                </a:solidFill>
                <a:ln w="9525">
                  <a:noFill/>
                </a:ln>
              </p:spPr>
              <p:txBody>
                <a:bodyPr/>
                <a:lstStyle/>
                <a:p>
                  <a:pPr lvl="0" eaLnBrk="1" hangingPunct="1"/>
                  <a:endParaRPr lang="zh-CN" altLang="en-US" dirty="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46" name="Freeform 7"/>
                <p:cNvSpPr/>
                <p:nvPr/>
              </p:nvSpPr>
              <p:spPr>
                <a:xfrm>
                  <a:off x="358068" y="820755"/>
                  <a:ext cx="359541" cy="187138"/>
                </a:xfrm>
                <a:custGeom>
                  <a:avLst/>
                  <a:gdLst>
                    <a:gd name="txL" fmla="*/ 0 w 244"/>
                    <a:gd name="txT" fmla="*/ 0 h 127"/>
                    <a:gd name="txR" fmla="*/ 244 w 244"/>
                    <a:gd name="txB" fmla="*/ 127 h 127"/>
                  </a:gdLst>
                  <a:ahLst/>
                  <a:cxnLst>
                    <a:cxn ang="0">
                      <a:pos x="359541" y="0"/>
                    </a:cxn>
                    <a:cxn ang="0">
                      <a:pos x="181244" y="187138"/>
                    </a:cxn>
                    <a:cxn ang="0">
                      <a:pos x="0" y="0"/>
                    </a:cxn>
                    <a:cxn ang="0">
                      <a:pos x="359541" y="0"/>
                    </a:cxn>
                  </a:cxnLst>
                  <a:rect l="txL" t="txT" r="txR" b="txB"/>
                  <a:pathLst>
                    <a:path w="244" h="127">
                      <a:moveTo>
                        <a:pt x="244" y="0"/>
                      </a:moveTo>
                      <a:lnTo>
                        <a:pt x="123" y="127"/>
                      </a:lnTo>
                      <a:lnTo>
                        <a:pt x="0" y="0"/>
                      </a:lnTo>
                      <a:lnTo>
                        <a:pt x="244" y="0"/>
                      </a:lnTo>
                      <a:close/>
                    </a:path>
                  </a:pathLst>
                </a:custGeom>
                <a:solidFill>
                  <a:srgbClr val="ABE6F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47" name="Freeform 8"/>
                <p:cNvSpPr/>
                <p:nvPr/>
              </p:nvSpPr>
              <p:spPr>
                <a:xfrm>
                  <a:off x="328597" y="820755"/>
                  <a:ext cx="421429" cy="216609"/>
                </a:xfrm>
                <a:custGeom>
                  <a:avLst/>
                  <a:gdLst>
                    <a:gd name="txL" fmla="*/ 0 w 286"/>
                    <a:gd name="txT" fmla="*/ 0 h 147"/>
                    <a:gd name="txR" fmla="*/ 286 w 286"/>
                    <a:gd name="txB" fmla="*/ 147 h 147"/>
                  </a:gdLst>
                  <a:ahLst/>
                  <a:cxnLst>
                    <a:cxn ang="0">
                      <a:pos x="421429" y="0"/>
                    </a:cxn>
                    <a:cxn ang="0">
                      <a:pos x="209241" y="216609"/>
                    </a:cxn>
                    <a:cxn ang="0">
                      <a:pos x="0" y="0"/>
                    </a:cxn>
                    <a:cxn ang="0">
                      <a:pos x="32418" y="0"/>
                    </a:cxn>
                    <a:cxn ang="0">
                      <a:pos x="210715" y="187138"/>
                    </a:cxn>
                    <a:cxn ang="0">
                      <a:pos x="389011" y="0"/>
                    </a:cxn>
                    <a:cxn ang="0">
                      <a:pos x="421429" y="0"/>
                    </a:cxn>
                  </a:cxnLst>
                  <a:rect l="txL" t="txT" r="txR" b="txB"/>
                  <a:pathLst>
                    <a:path w="286" h="147">
                      <a:moveTo>
                        <a:pt x="286" y="0"/>
                      </a:moveTo>
                      <a:lnTo>
                        <a:pt x="142" y="147"/>
                      </a:lnTo>
                      <a:lnTo>
                        <a:pt x="0" y="0"/>
                      </a:lnTo>
                      <a:lnTo>
                        <a:pt x="22" y="0"/>
                      </a:lnTo>
                      <a:lnTo>
                        <a:pt x="143" y="127"/>
                      </a:lnTo>
                      <a:lnTo>
                        <a:pt x="264" y="0"/>
                      </a:lnTo>
                      <a:lnTo>
                        <a:pt x="286" y="0"/>
                      </a:lnTo>
                      <a:close/>
                    </a:path>
                  </a:pathLst>
                </a:custGeom>
                <a:solidFill>
                  <a:srgbClr val="E5613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48" name="Freeform 9"/>
                <p:cNvSpPr/>
                <p:nvPr/>
              </p:nvSpPr>
              <p:spPr>
                <a:xfrm>
                  <a:off x="26523" y="85465"/>
                  <a:ext cx="512788" cy="735290"/>
                </a:xfrm>
                <a:custGeom>
                  <a:avLst/>
                  <a:gdLst>
                    <a:gd name="txL" fmla="*/ 0 w 254"/>
                    <a:gd name="txT" fmla="*/ 0 h 364"/>
                    <a:gd name="txR" fmla="*/ 254 w 254"/>
                    <a:gd name="txB" fmla="*/ 364 h 364"/>
                  </a:gdLst>
                  <a:ahLst/>
                  <a:cxnLst>
                    <a:cxn ang="0">
                      <a:pos x="92867" y="0"/>
                    </a:cxn>
                    <a:cxn ang="0">
                      <a:pos x="92867" y="391885"/>
                    </a:cxn>
                    <a:cxn ang="0">
                      <a:pos x="78735" y="391885"/>
                    </a:cxn>
                    <a:cxn ang="0">
                      <a:pos x="0" y="472686"/>
                    </a:cxn>
                    <a:cxn ang="0">
                      <a:pos x="78735" y="551468"/>
                    </a:cxn>
                    <a:cxn ang="0">
                      <a:pos x="92867" y="551468"/>
                    </a:cxn>
                    <a:cxn ang="0">
                      <a:pos x="92867" y="735290"/>
                    </a:cxn>
                    <a:cxn ang="0">
                      <a:pos x="512788" y="735290"/>
                    </a:cxn>
                    <a:cxn ang="0">
                      <a:pos x="512788" y="551468"/>
                    </a:cxn>
                    <a:cxn ang="0">
                      <a:pos x="512788" y="391885"/>
                    </a:cxn>
                    <a:cxn ang="0">
                      <a:pos x="512788" y="0"/>
                    </a:cxn>
                    <a:cxn ang="0">
                      <a:pos x="92867" y="0"/>
                    </a:cxn>
                  </a:cxnLst>
                  <a:rect l="txL" t="txT" r="txR" b="txB"/>
                  <a:pathLst>
                    <a:path w="254" h="364">
                      <a:moveTo>
                        <a:pt x="46" y="0"/>
                      </a:moveTo>
                      <a:cubicBezTo>
                        <a:pt x="46" y="194"/>
                        <a:pt x="46" y="194"/>
                        <a:pt x="46" y="194"/>
                      </a:cubicBezTo>
                      <a:cubicBezTo>
                        <a:pt x="39" y="194"/>
                        <a:pt x="39" y="194"/>
                        <a:pt x="39" y="194"/>
                      </a:cubicBezTo>
                      <a:cubicBezTo>
                        <a:pt x="18" y="194"/>
                        <a:pt x="0" y="212"/>
                        <a:pt x="0" y="234"/>
                      </a:cubicBezTo>
                      <a:cubicBezTo>
                        <a:pt x="0" y="256"/>
                        <a:pt x="18" y="273"/>
                        <a:pt x="39" y="273"/>
                      </a:cubicBezTo>
                      <a:cubicBezTo>
                        <a:pt x="46" y="273"/>
                        <a:pt x="46" y="273"/>
                        <a:pt x="46" y="273"/>
                      </a:cubicBezTo>
                      <a:cubicBezTo>
                        <a:pt x="46" y="364"/>
                        <a:pt x="46" y="364"/>
                        <a:pt x="46" y="364"/>
                      </a:cubicBezTo>
                      <a:cubicBezTo>
                        <a:pt x="254" y="364"/>
                        <a:pt x="254" y="364"/>
                        <a:pt x="254" y="364"/>
                      </a:cubicBezTo>
                      <a:cubicBezTo>
                        <a:pt x="254" y="273"/>
                        <a:pt x="254" y="273"/>
                        <a:pt x="254" y="273"/>
                      </a:cubicBezTo>
                      <a:cubicBezTo>
                        <a:pt x="254" y="194"/>
                        <a:pt x="254" y="194"/>
                        <a:pt x="254" y="194"/>
                      </a:cubicBezTo>
                      <a:cubicBezTo>
                        <a:pt x="254" y="0"/>
                        <a:pt x="254" y="0"/>
                        <a:pt x="254" y="0"/>
                      </a:cubicBez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DAB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49" name="Freeform 10"/>
                <p:cNvSpPr/>
                <p:nvPr/>
              </p:nvSpPr>
              <p:spPr>
                <a:xfrm>
                  <a:off x="539311" y="85465"/>
                  <a:ext cx="512788" cy="735290"/>
                </a:xfrm>
                <a:custGeom>
                  <a:avLst/>
                  <a:gdLst>
                    <a:gd name="txL" fmla="*/ 0 w 254"/>
                    <a:gd name="txT" fmla="*/ 0 h 364"/>
                    <a:gd name="txR" fmla="*/ 254 w 254"/>
                    <a:gd name="txB" fmla="*/ 364 h 364"/>
                  </a:gdLst>
                  <a:ahLst/>
                  <a:cxnLst>
                    <a:cxn ang="0">
                      <a:pos x="434053" y="391885"/>
                    </a:cxn>
                    <a:cxn ang="0">
                      <a:pos x="419921" y="391885"/>
                    </a:cxn>
                    <a:cxn ang="0">
                      <a:pos x="419921" y="0"/>
                    </a:cxn>
                    <a:cxn ang="0">
                      <a:pos x="0" y="0"/>
                    </a:cxn>
                    <a:cxn ang="0">
                      <a:pos x="0" y="391885"/>
                    </a:cxn>
                    <a:cxn ang="0">
                      <a:pos x="0" y="551468"/>
                    </a:cxn>
                    <a:cxn ang="0">
                      <a:pos x="0" y="735290"/>
                    </a:cxn>
                    <a:cxn ang="0">
                      <a:pos x="419921" y="735290"/>
                    </a:cxn>
                    <a:cxn ang="0">
                      <a:pos x="419921" y="551468"/>
                    </a:cxn>
                    <a:cxn ang="0">
                      <a:pos x="434053" y="551468"/>
                    </a:cxn>
                    <a:cxn ang="0">
                      <a:pos x="512788" y="472686"/>
                    </a:cxn>
                    <a:cxn ang="0">
                      <a:pos x="434053" y="391885"/>
                    </a:cxn>
                  </a:cxnLst>
                  <a:rect l="txL" t="txT" r="txR" b="txB"/>
                  <a:pathLst>
                    <a:path w="254" h="364">
                      <a:moveTo>
                        <a:pt x="215" y="194"/>
                      </a:moveTo>
                      <a:cubicBezTo>
                        <a:pt x="208" y="194"/>
                        <a:pt x="208" y="194"/>
                        <a:pt x="208" y="194"/>
                      </a:cubicBezTo>
                      <a:cubicBezTo>
                        <a:pt x="208" y="0"/>
                        <a:pt x="208" y="0"/>
                        <a:pt x="20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94"/>
                        <a:pt x="0" y="194"/>
                        <a:pt x="0" y="194"/>
                      </a:cubicBezTo>
                      <a:cubicBezTo>
                        <a:pt x="0" y="273"/>
                        <a:pt x="0" y="273"/>
                        <a:pt x="0" y="273"/>
                      </a:cubicBezTo>
                      <a:cubicBezTo>
                        <a:pt x="0" y="364"/>
                        <a:pt x="0" y="364"/>
                        <a:pt x="0" y="364"/>
                      </a:cubicBezTo>
                      <a:cubicBezTo>
                        <a:pt x="208" y="364"/>
                        <a:pt x="208" y="364"/>
                        <a:pt x="208" y="364"/>
                      </a:cubicBezTo>
                      <a:cubicBezTo>
                        <a:pt x="208" y="273"/>
                        <a:pt x="208" y="273"/>
                        <a:pt x="208" y="273"/>
                      </a:cubicBezTo>
                      <a:cubicBezTo>
                        <a:pt x="215" y="273"/>
                        <a:pt x="215" y="273"/>
                        <a:pt x="215" y="273"/>
                      </a:cubicBezTo>
                      <a:cubicBezTo>
                        <a:pt x="236" y="273"/>
                        <a:pt x="254" y="256"/>
                        <a:pt x="254" y="234"/>
                      </a:cubicBezTo>
                      <a:cubicBezTo>
                        <a:pt x="254" y="212"/>
                        <a:pt x="236" y="194"/>
                        <a:pt x="215" y="194"/>
                      </a:cubicBezTo>
                      <a:close/>
                    </a:path>
                  </a:pathLst>
                </a:custGeom>
                <a:solidFill>
                  <a:srgbClr val="F2C9A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50" name="Oval 11"/>
                <p:cNvSpPr/>
                <p:nvPr/>
              </p:nvSpPr>
              <p:spPr>
                <a:xfrm>
                  <a:off x="450899" y="1118407"/>
                  <a:ext cx="67782" cy="69256"/>
                </a:xfrm>
                <a:prstGeom prst="ellipse">
                  <a:avLst/>
                </a:prstGeom>
                <a:solidFill>
                  <a:srgbClr val="E56135"/>
                </a:solidFill>
                <a:ln w="9525">
                  <a:noFill/>
                </a:ln>
              </p:spPr>
              <p:txBody>
                <a:bodyPr/>
                <a:lstStyle/>
                <a:p>
                  <a:pPr lvl="0" eaLnBrk="1" hangingPunct="1"/>
                  <a:endParaRPr lang="zh-CN" altLang="en-US" dirty="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51" name="Oval 12"/>
                <p:cNvSpPr/>
                <p:nvPr/>
              </p:nvSpPr>
              <p:spPr>
                <a:xfrm>
                  <a:off x="450899" y="1259866"/>
                  <a:ext cx="67782" cy="67782"/>
                </a:xfrm>
                <a:prstGeom prst="ellipse">
                  <a:avLst/>
                </a:prstGeom>
                <a:solidFill>
                  <a:srgbClr val="E56135"/>
                </a:solidFill>
                <a:ln w="9525">
                  <a:noFill/>
                </a:ln>
              </p:spPr>
              <p:txBody>
                <a:bodyPr/>
                <a:lstStyle/>
                <a:p>
                  <a:pPr lvl="0" eaLnBrk="1" hangingPunct="1"/>
                  <a:endParaRPr lang="zh-CN" altLang="en-US" dirty="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52" name="Oval 13"/>
                <p:cNvSpPr/>
                <p:nvPr/>
              </p:nvSpPr>
              <p:spPr>
                <a:xfrm>
                  <a:off x="450899" y="1402798"/>
                  <a:ext cx="67782" cy="69256"/>
                </a:xfrm>
                <a:prstGeom prst="ellipse">
                  <a:avLst/>
                </a:prstGeom>
                <a:solidFill>
                  <a:srgbClr val="E56135"/>
                </a:solidFill>
                <a:ln w="9525">
                  <a:noFill/>
                </a:ln>
              </p:spPr>
              <p:txBody>
                <a:bodyPr/>
                <a:lstStyle/>
                <a:p>
                  <a:pPr lvl="0" eaLnBrk="1" hangingPunct="1"/>
                  <a:endParaRPr lang="zh-CN" altLang="en-US" dirty="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53" name="Freeform 17"/>
                <p:cNvSpPr/>
                <p:nvPr/>
              </p:nvSpPr>
              <p:spPr>
                <a:xfrm>
                  <a:off x="0" y="0"/>
                  <a:ext cx="540785" cy="500999"/>
                </a:xfrm>
                <a:custGeom>
                  <a:avLst/>
                  <a:gdLst>
                    <a:gd name="txL" fmla="*/ 0 w 367"/>
                    <a:gd name="txT" fmla="*/ 0 h 340"/>
                    <a:gd name="txR" fmla="*/ 367 w 367"/>
                    <a:gd name="txB" fmla="*/ 340 h 340"/>
                  </a:gdLst>
                  <a:ahLst/>
                  <a:cxnLst>
                    <a:cxn ang="0">
                      <a:pos x="0" y="0"/>
                    </a:cxn>
                    <a:cxn ang="0">
                      <a:pos x="48626" y="500999"/>
                    </a:cxn>
                    <a:cxn ang="0">
                      <a:pos x="119356" y="477423"/>
                    </a:cxn>
                    <a:cxn ang="0">
                      <a:pos x="129671" y="172403"/>
                    </a:cxn>
                    <a:cxn ang="0">
                      <a:pos x="184191" y="209241"/>
                    </a:cxn>
                    <a:cxn ang="0">
                      <a:pos x="249026" y="132617"/>
                    </a:cxn>
                    <a:cxn ang="0">
                      <a:pos x="328597" y="221029"/>
                    </a:cxn>
                    <a:cxn ang="0">
                      <a:pos x="393432" y="132617"/>
                    </a:cxn>
                    <a:cxn ang="0">
                      <a:pos x="539311" y="193032"/>
                    </a:cxn>
                    <a:cxn ang="0">
                      <a:pos x="540785" y="193032"/>
                    </a:cxn>
                    <a:cxn ang="0">
                      <a:pos x="540785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367" h="340">
                      <a:moveTo>
                        <a:pt x="0" y="0"/>
                      </a:moveTo>
                      <a:lnTo>
                        <a:pt x="33" y="340"/>
                      </a:lnTo>
                      <a:lnTo>
                        <a:pt x="81" y="324"/>
                      </a:lnTo>
                      <a:lnTo>
                        <a:pt x="88" y="117"/>
                      </a:lnTo>
                      <a:lnTo>
                        <a:pt x="125" y="142"/>
                      </a:lnTo>
                      <a:lnTo>
                        <a:pt x="169" y="90"/>
                      </a:lnTo>
                      <a:lnTo>
                        <a:pt x="223" y="150"/>
                      </a:lnTo>
                      <a:lnTo>
                        <a:pt x="267" y="90"/>
                      </a:lnTo>
                      <a:lnTo>
                        <a:pt x="366" y="131"/>
                      </a:lnTo>
                      <a:lnTo>
                        <a:pt x="367" y="131"/>
                      </a:lnTo>
                      <a:lnTo>
                        <a:pt x="36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54" name="Freeform 18"/>
                <p:cNvSpPr/>
                <p:nvPr/>
              </p:nvSpPr>
              <p:spPr>
                <a:xfrm>
                  <a:off x="540785" y="0"/>
                  <a:ext cx="539311" cy="503946"/>
                </a:xfrm>
                <a:custGeom>
                  <a:avLst/>
                  <a:gdLst>
                    <a:gd name="txL" fmla="*/ 0 w 366"/>
                    <a:gd name="txT" fmla="*/ 0 h 342"/>
                    <a:gd name="txR" fmla="*/ 366 w 366"/>
                    <a:gd name="txB" fmla="*/ 342 h 342"/>
                  </a:gdLst>
                  <a:ahLst/>
                  <a:cxnLst>
                    <a:cxn ang="0">
                      <a:pos x="0" y="0"/>
                    </a:cxn>
                    <a:cxn ang="0">
                      <a:pos x="0" y="193032"/>
                    </a:cxn>
                    <a:cxn ang="0">
                      <a:pos x="106094" y="132617"/>
                    </a:cxn>
                    <a:cxn ang="0">
                      <a:pos x="209241" y="193032"/>
                    </a:cxn>
                    <a:cxn ang="0">
                      <a:pos x="299126" y="132617"/>
                    </a:cxn>
                    <a:cxn ang="0">
                      <a:pos x="347752" y="193032"/>
                    </a:cxn>
                    <a:cxn ang="0">
                      <a:pos x="418482" y="162088"/>
                    </a:cxn>
                    <a:cxn ang="0">
                      <a:pos x="418482" y="477423"/>
                    </a:cxn>
                    <a:cxn ang="0">
                      <a:pos x="490685" y="503946"/>
                    </a:cxn>
                    <a:cxn ang="0">
                      <a:pos x="539311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366" h="342">
                      <a:moveTo>
                        <a:pt x="0" y="0"/>
                      </a:moveTo>
                      <a:lnTo>
                        <a:pt x="0" y="131"/>
                      </a:lnTo>
                      <a:lnTo>
                        <a:pt x="72" y="90"/>
                      </a:lnTo>
                      <a:lnTo>
                        <a:pt x="142" y="131"/>
                      </a:lnTo>
                      <a:lnTo>
                        <a:pt x="203" y="90"/>
                      </a:lnTo>
                      <a:lnTo>
                        <a:pt x="236" y="131"/>
                      </a:lnTo>
                      <a:lnTo>
                        <a:pt x="284" y="110"/>
                      </a:lnTo>
                      <a:lnTo>
                        <a:pt x="284" y="324"/>
                      </a:lnTo>
                      <a:lnTo>
                        <a:pt x="333" y="342"/>
                      </a:lnTo>
                      <a:lnTo>
                        <a:pt x="36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7184" name="组合 4"/>
            <p:cNvGrpSpPr/>
            <p:nvPr/>
          </p:nvGrpSpPr>
          <p:grpSpPr>
            <a:xfrm>
              <a:off x="896938" y="7938"/>
              <a:ext cx="1519237" cy="2046287"/>
              <a:chOff x="0" y="0"/>
              <a:chExt cx="1237854" cy="1667480"/>
            </a:xfrm>
          </p:grpSpPr>
          <p:sp>
            <p:nvSpPr>
              <p:cNvPr id="7230" name="任意多边形 130"/>
              <p:cNvSpPr/>
              <p:nvPr/>
            </p:nvSpPr>
            <p:spPr>
              <a:xfrm>
                <a:off x="35455" y="102137"/>
                <a:ext cx="1202399" cy="1565343"/>
              </a:xfrm>
              <a:custGeom>
                <a:avLst/>
                <a:gdLst>
                  <a:gd name="txL" fmla="*/ 0 w 1202399"/>
                  <a:gd name="txT" fmla="*/ 0 h 1565343"/>
                  <a:gd name="txR" fmla="*/ 1202399 w 1202399"/>
                  <a:gd name="txB" fmla="*/ 1565343 h 1565343"/>
                </a:gdLst>
                <a:ahLst/>
                <a:cxnLst>
                  <a:cxn ang="0">
                    <a:pos x="175350" y="840368"/>
                  </a:cxn>
                  <a:cxn ang="0">
                    <a:pos x="403747" y="840368"/>
                  </a:cxn>
                  <a:cxn ang="0">
                    <a:pos x="589412" y="840368"/>
                  </a:cxn>
                  <a:cxn ang="0">
                    <a:pos x="773603" y="840368"/>
                  </a:cxn>
                  <a:cxn ang="0">
                    <a:pos x="1003474" y="840368"/>
                  </a:cxn>
                  <a:cxn ang="0">
                    <a:pos x="1003474" y="1565343"/>
                  </a:cxn>
                  <a:cxn ang="0">
                    <a:pos x="589412" y="1565343"/>
                  </a:cxn>
                  <a:cxn ang="0">
                    <a:pos x="175350" y="1565343"/>
                  </a:cxn>
                  <a:cxn ang="0">
                    <a:pos x="175350" y="840368"/>
                  </a:cxn>
                  <a:cxn ang="0">
                    <a:pos x="790704" y="1584"/>
                  </a:cxn>
                  <a:cxn ang="0">
                    <a:pos x="1202399" y="333542"/>
                  </a:cxn>
                  <a:cxn ang="0">
                    <a:pos x="1045327" y="403119"/>
                  </a:cxn>
                  <a:cxn ang="0">
                    <a:pos x="1003299" y="411571"/>
                  </a:cxn>
                  <a:cxn ang="0">
                    <a:pos x="1003299" y="502467"/>
                  </a:cxn>
                  <a:cxn ang="0">
                    <a:pos x="1017228" y="502467"/>
                  </a:cxn>
                  <a:cxn ang="0">
                    <a:pos x="1094832" y="581973"/>
                  </a:cxn>
                  <a:cxn ang="0">
                    <a:pos x="1017228" y="659491"/>
                  </a:cxn>
                  <a:cxn ang="0">
                    <a:pos x="1003299" y="659491"/>
                  </a:cxn>
                  <a:cxn ang="0">
                    <a:pos x="1003299" y="840366"/>
                  </a:cxn>
                  <a:cxn ang="0">
                    <a:pos x="589412" y="840366"/>
                  </a:cxn>
                  <a:cxn ang="0">
                    <a:pos x="589412" y="659491"/>
                  </a:cxn>
                  <a:cxn ang="0">
                    <a:pos x="589412" y="502467"/>
                  </a:cxn>
                  <a:cxn ang="0">
                    <a:pos x="589412" y="339791"/>
                  </a:cxn>
                  <a:cxn ang="0">
                    <a:pos x="589412" y="279892"/>
                  </a:cxn>
                  <a:cxn ang="0">
                    <a:pos x="589412" y="276011"/>
                  </a:cxn>
                  <a:cxn ang="0">
                    <a:pos x="589412" y="266794"/>
                  </a:cxn>
                  <a:cxn ang="0">
                    <a:pos x="589412" y="248845"/>
                  </a:cxn>
                  <a:cxn ang="0">
                    <a:pos x="589412" y="244144"/>
                  </a:cxn>
                  <a:cxn ang="0">
                    <a:pos x="589412" y="219253"/>
                  </a:cxn>
                  <a:cxn ang="0">
                    <a:pos x="589412" y="175107"/>
                  </a:cxn>
                  <a:cxn ang="0">
                    <a:pos x="589412" y="116865"/>
                  </a:cxn>
                  <a:cxn ang="0">
                    <a:pos x="589412" y="113498"/>
                  </a:cxn>
                  <a:cxn ang="0">
                    <a:pos x="589412" y="31513"/>
                  </a:cxn>
                  <a:cxn ang="0">
                    <a:pos x="790704" y="1584"/>
                  </a:cxn>
                  <a:cxn ang="0">
                    <a:pos x="400989" y="557"/>
                  </a:cxn>
                  <a:cxn ang="0">
                    <a:pos x="589411" y="31647"/>
                  </a:cxn>
                  <a:cxn ang="0">
                    <a:pos x="589411" y="92370"/>
                  </a:cxn>
                  <a:cxn ang="0">
                    <a:pos x="589411" y="116865"/>
                  </a:cxn>
                  <a:cxn ang="0">
                    <a:pos x="589411" y="122890"/>
                  </a:cxn>
                  <a:cxn ang="0">
                    <a:pos x="589411" y="136576"/>
                  </a:cxn>
                  <a:cxn ang="0">
                    <a:pos x="589411" y="137199"/>
                  </a:cxn>
                  <a:cxn ang="0">
                    <a:pos x="589411" y="165065"/>
                  </a:cxn>
                  <a:cxn ang="0">
                    <a:pos x="589411" y="198270"/>
                  </a:cxn>
                  <a:cxn ang="0">
                    <a:pos x="589411" y="211006"/>
                  </a:cxn>
                  <a:cxn ang="0">
                    <a:pos x="589411" y="279541"/>
                  </a:cxn>
                  <a:cxn ang="0">
                    <a:pos x="589411" y="280367"/>
                  </a:cxn>
                  <a:cxn ang="0">
                    <a:pos x="589411" y="375188"/>
                  </a:cxn>
                  <a:cxn ang="0">
                    <a:pos x="589411" y="502467"/>
                  </a:cxn>
                  <a:cxn ang="0">
                    <a:pos x="589411" y="659491"/>
                  </a:cxn>
                  <a:cxn ang="0">
                    <a:pos x="589411" y="840366"/>
                  </a:cxn>
                  <a:cxn ang="0">
                    <a:pos x="174317" y="840366"/>
                  </a:cxn>
                  <a:cxn ang="0">
                    <a:pos x="174317" y="659491"/>
                  </a:cxn>
                  <a:cxn ang="0">
                    <a:pos x="160348" y="659491"/>
                  </a:cxn>
                  <a:cxn ang="0">
                    <a:pos x="82518" y="581973"/>
                  </a:cxn>
                  <a:cxn ang="0">
                    <a:pos x="160348" y="502467"/>
                  </a:cxn>
                  <a:cxn ang="0">
                    <a:pos x="174317" y="502467"/>
                  </a:cxn>
                  <a:cxn ang="0">
                    <a:pos x="174317" y="454267"/>
                  </a:cxn>
                  <a:cxn ang="0">
                    <a:pos x="174317" y="408937"/>
                  </a:cxn>
                  <a:cxn ang="0">
                    <a:pos x="139419" y="397888"/>
                  </a:cxn>
                  <a:cxn ang="0">
                    <a:pos x="0" y="334091"/>
                  </a:cxn>
                  <a:cxn ang="0">
                    <a:pos x="400989" y="557"/>
                  </a:cxn>
                </a:cxnLst>
                <a:rect l="txL" t="txT" r="txR" b="txB"/>
                <a:pathLst>
                  <a:path w="1202399" h="1565343">
                    <a:moveTo>
                      <a:pt x="175350" y="840368"/>
                    </a:moveTo>
                    <a:lnTo>
                      <a:pt x="403747" y="840368"/>
                    </a:lnTo>
                    <a:lnTo>
                      <a:pt x="589412" y="840368"/>
                    </a:lnTo>
                    <a:lnTo>
                      <a:pt x="773603" y="840368"/>
                    </a:lnTo>
                    <a:lnTo>
                      <a:pt x="1003474" y="840368"/>
                    </a:lnTo>
                    <a:lnTo>
                      <a:pt x="1003474" y="1565343"/>
                    </a:lnTo>
                    <a:lnTo>
                      <a:pt x="589412" y="1565343"/>
                    </a:lnTo>
                    <a:lnTo>
                      <a:pt x="175350" y="1565343"/>
                    </a:lnTo>
                    <a:lnTo>
                      <a:pt x="175350" y="840368"/>
                    </a:lnTo>
                    <a:close/>
                    <a:moveTo>
                      <a:pt x="790704" y="1584"/>
                    </a:moveTo>
                    <a:cubicBezTo>
                      <a:pt x="973275" y="12761"/>
                      <a:pt x="1102391" y="141297"/>
                      <a:pt x="1202399" y="333542"/>
                    </a:cubicBezTo>
                    <a:cubicBezTo>
                      <a:pt x="1149658" y="364838"/>
                      <a:pt x="1097291" y="388310"/>
                      <a:pt x="1045327" y="403119"/>
                    </a:cubicBezTo>
                    <a:lnTo>
                      <a:pt x="1003299" y="411571"/>
                    </a:lnTo>
                    <a:lnTo>
                      <a:pt x="1003299" y="502467"/>
                    </a:lnTo>
                    <a:cubicBezTo>
                      <a:pt x="1003299" y="502467"/>
                      <a:pt x="1003299" y="502467"/>
                      <a:pt x="1017228" y="502467"/>
                    </a:cubicBezTo>
                    <a:cubicBezTo>
                      <a:pt x="1059015" y="502467"/>
                      <a:pt x="1094832" y="538245"/>
                      <a:pt x="1094832" y="581973"/>
                    </a:cubicBezTo>
                    <a:cubicBezTo>
                      <a:pt x="1094832" y="625701"/>
                      <a:pt x="1059015" y="659491"/>
                      <a:pt x="1017228" y="659491"/>
                    </a:cubicBezTo>
                    <a:cubicBezTo>
                      <a:pt x="1017228" y="659491"/>
                      <a:pt x="1017228" y="659491"/>
                      <a:pt x="1003299" y="659491"/>
                    </a:cubicBezTo>
                    <a:cubicBezTo>
                      <a:pt x="1003299" y="659491"/>
                      <a:pt x="1003299" y="659491"/>
                      <a:pt x="1003299" y="840366"/>
                    </a:cubicBezTo>
                    <a:cubicBezTo>
                      <a:pt x="1003299" y="840366"/>
                      <a:pt x="1003299" y="840366"/>
                      <a:pt x="589412" y="840366"/>
                    </a:cubicBezTo>
                    <a:cubicBezTo>
                      <a:pt x="589412" y="840366"/>
                      <a:pt x="589412" y="840366"/>
                      <a:pt x="589412" y="659491"/>
                    </a:cubicBezTo>
                    <a:cubicBezTo>
                      <a:pt x="589412" y="659491"/>
                      <a:pt x="589412" y="659491"/>
                      <a:pt x="589412" y="502467"/>
                    </a:cubicBezTo>
                    <a:cubicBezTo>
                      <a:pt x="589412" y="502467"/>
                      <a:pt x="589412" y="502467"/>
                      <a:pt x="589412" y="339791"/>
                    </a:cubicBezTo>
                    <a:lnTo>
                      <a:pt x="589412" y="279892"/>
                    </a:lnTo>
                    <a:lnTo>
                      <a:pt x="589412" y="276011"/>
                    </a:lnTo>
                    <a:lnTo>
                      <a:pt x="589412" y="266794"/>
                    </a:lnTo>
                    <a:lnTo>
                      <a:pt x="589412" y="248845"/>
                    </a:lnTo>
                    <a:lnTo>
                      <a:pt x="589412" y="244144"/>
                    </a:lnTo>
                    <a:lnTo>
                      <a:pt x="589412" y="219253"/>
                    </a:lnTo>
                    <a:lnTo>
                      <a:pt x="589412" y="175107"/>
                    </a:lnTo>
                    <a:lnTo>
                      <a:pt x="589412" y="116865"/>
                    </a:lnTo>
                    <a:lnTo>
                      <a:pt x="589412" y="113498"/>
                    </a:lnTo>
                    <a:cubicBezTo>
                      <a:pt x="589412" y="89727"/>
                      <a:pt x="589412" y="62561"/>
                      <a:pt x="589412" y="31513"/>
                    </a:cubicBezTo>
                    <a:cubicBezTo>
                      <a:pt x="663050" y="7172"/>
                      <a:pt x="729847" y="-2142"/>
                      <a:pt x="790704" y="1584"/>
                    </a:cubicBezTo>
                    <a:close/>
                    <a:moveTo>
                      <a:pt x="400989" y="557"/>
                    </a:moveTo>
                    <a:cubicBezTo>
                      <a:pt x="458610" y="-2552"/>
                      <a:pt x="521211" y="7273"/>
                      <a:pt x="589411" y="31647"/>
                    </a:cubicBezTo>
                    <a:cubicBezTo>
                      <a:pt x="589411" y="31647"/>
                      <a:pt x="589411" y="31647"/>
                      <a:pt x="589411" y="92370"/>
                    </a:cubicBezTo>
                    <a:lnTo>
                      <a:pt x="589411" y="116865"/>
                    </a:lnTo>
                    <a:cubicBezTo>
                      <a:pt x="589411" y="116865"/>
                      <a:pt x="589411" y="116865"/>
                      <a:pt x="589411" y="122890"/>
                    </a:cubicBezTo>
                    <a:lnTo>
                      <a:pt x="589411" y="136576"/>
                    </a:lnTo>
                    <a:lnTo>
                      <a:pt x="589411" y="137199"/>
                    </a:lnTo>
                    <a:cubicBezTo>
                      <a:pt x="589411" y="143978"/>
                      <a:pt x="589411" y="153015"/>
                      <a:pt x="589411" y="165065"/>
                    </a:cubicBezTo>
                    <a:lnTo>
                      <a:pt x="589411" y="198270"/>
                    </a:lnTo>
                    <a:lnTo>
                      <a:pt x="589411" y="211006"/>
                    </a:lnTo>
                    <a:cubicBezTo>
                      <a:pt x="589411" y="229834"/>
                      <a:pt x="589411" y="252428"/>
                      <a:pt x="589411" y="279541"/>
                    </a:cubicBezTo>
                    <a:lnTo>
                      <a:pt x="589411" y="280367"/>
                    </a:lnTo>
                    <a:lnTo>
                      <a:pt x="589411" y="375188"/>
                    </a:lnTo>
                    <a:cubicBezTo>
                      <a:pt x="589411" y="412092"/>
                      <a:pt x="589411" y="454267"/>
                      <a:pt x="589411" y="502467"/>
                    </a:cubicBezTo>
                    <a:cubicBezTo>
                      <a:pt x="589411" y="502467"/>
                      <a:pt x="589411" y="502467"/>
                      <a:pt x="589411" y="659491"/>
                    </a:cubicBezTo>
                    <a:cubicBezTo>
                      <a:pt x="589411" y="659491"/>
                      <a:pt x="589411" y="659491"/>
                      <a:pt x="589411" y="840366"/>
                    </a:cubicBezTo>
                    <a:cubicBezTo>
                      <a:pt x="589411" y="840366"/>
                      <a:pt x="589411" y="840366"/>
                      <a:pt x="174317" y="840366"/>
                    </a:cubicBezTo>
                    <a:cubicBezTo>
                      <a:pt x="174317" y="840366"/>
                      <a:pt x="174317" y="840366"/>
                      <a:pt x="174317" y="659491"/>
                    </a:cubicBezTo>
                    <a:cubicBezTo>
                      <a:pt x="174317" y="659491"/>
                      <a:pt x="174317" y="659491"/>
                      <a:pt x="160348" y="659491"/>
                    </a:cubicBezTo>
                    <a:cubicBezTo>
                      <a:pt x="118439" y="659491"/>
                      <a:pt x="82518" y="625701"/>
                      <a:pt x="82518" y="581973"/>
                    </a:cubicBezTo>
                    <a:cubicBezTo>
                      <a:pt x="82518" y="538245"/>
                      <a:pt x="118439" y="502467"/>
                      <a:pt x="160348" y="502467"/>
                    </a:cubicBezTo>
                    <a:cubicBezTo>
                      <a:pt x="160348" y="502467"/>
                      <a:pt x="160348" y="502467"/>
                      <a:pt x="174317" y="502467"/>
                    </a:cubicBezTo>
                    <a:cubicBezTo>
                      <a:pt x="174317" y="502467"/>
                      <a:pt x="174317" y="502467"/>
                      <a:pt x="174317" y="454267"/>
                    </a:cubicBezTo>
                    <a:lnTo>
                      <a:pt x="174317" y="408937"/>
                    </a:lnTo>
                    <a:lnTo>
                      <a:pt x="139419" y="397888"/>
                    </a:lnTo>
                    <a:cubicBezTo>
                      <a:pt x="92593" y="379980"/>
                      <a:pt x="46297" y="356973"/>
                      <a:pt x="0" y="334091"/>
                    </a:cubicBezTo>
                    <a:cubicBezTo>
                      <a:pt x="100060" y="135612"/>
                      <a:pt x="228123" y="9884"/>
                      <a:pt x="400989" y="557"/>
                    </a:cubicBezTo>
                    <a:close/>
                  </a:path>
                </a:pathLst>
              </a:custGeom>
              <a:solidFill>
                <a:srgbClr val="000000">
                  <a:alpha val="39999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231" name="组合 2"/>
              <p:cNvGrpSpPr/>
              <p:nvPr/>
            </p:nvGrpSpPr>
            <p:grpSpPr>
              <a:xfrm>
                <a:off x="0" y="0"/>
                <a:ext cx="1202399" cy="1631194"/>
                <a:chOff x="0" y="0"/>
                <a:chExt cx="1202399" cy="1631194"/>
              </a:xfrm>
            </p:grpSpPr>
            <p:sp>
              <p:nvSpPr>
                <p:cNvPr id="7232" name="Rectangle 36"/>
                <p:cNvSpPr/>
                <p:nvPr/>
              </p:nvSpPr>
              <p:spPr>
                <a:xfrm>
                  <a:off x="589412" y="906219"/>
                  <a:ext cx="414062" cy="724975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</a:ln>
              </p:spPr>
              <p:txBody>
                <a:bodyPr/>
                <a:lstStyle/>
                <a:p>
                  <a:pPr lvl="0" eaLnBrk="1" hangingPunct="1"/>
                  <a:endParaRPr lang="zh-CN" altLang="en-US" dirty="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33" name="Rectangle 37"/>
                <p:cNvSpPr/>
                <p:nvPr/>
              </p:nvSpPr>
              <p:spPr>
                <a:xfrm>
                  <a:off x="175350" y="906219"/>
                  <a:ext cx="414062" cy="72497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lstStyle/>
                <a:p>
                  <a:pPr lvl="0" eaLnBrk="1" hangingPunct="1"/>
                  <a:endParaRPr lang="zh-CN" altLang="en-US" dirty="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34" name="Freeform 38"/>
                <p:cNvSpPr/>
                <p:nvPr/>
              </p:nvSpPr>
              <p:spPr>
                <a:xfrm>
                  <a:off x="82518" y="182716"/>
                  <a:ext cx="506893" cy="723501"/>
                </a:xfrm>
                <a:custGeom>
                  <a:avLst/>
                  <a:gdLst>
                    <a:gd name="txL" fmla="*/ 0 w 254"/>
                    <a:gd name="txT" fmla="*/ 0 h 364"/>
                    <a:gd name="txR" fmla="*/ 254 w 254"/>
                    <a:gd name="txB" fmla="*/ 364 h 364"/>
                  </a:gdLst>
                  <a:ahLst/>
                  <a:cxnLst>
                    <a:cxn ang="0">
                      <a:pos x="91800" y="0"/>
                    </a:cxn>
                    <a:cxn ang="0">
                      <a:pos x="91800" y="385602"/>
                    </a:cxn>
                    <a:cxn ang="0">
                      <a:pos x="77830" y="385602"/>
                    </a:cxn>
                    <a:cxn ang="0">
                      <a:pos x="0" y="465108"/>
                    </a:cxn>
                    <a:cxn ang="0">
                      <a:pos x="77830" y="542626"/>
                    </a:cxn>
                    <a:cxn ang="0">
                      <a:pos x="91800" y="542626"/>
                    </a:cxn>
                    <a:cxn ang="0">
                      <a:pos x="91800" y="723501"/>
                    </a:cxn>
                    <a:cxn ang="0">
                      <a:pos x="506893" y="723501"/>
                    </a:cxn>
                    <a:cxn ang="0">
                      <a:pos x="506893" y="542626"/>
                    </a:cxn>
                    <a:cxn ang="0">
                      <a:pos x="506893" y="385602"/>
                    </a:cxn>
                    <a:cxn ang="0">
                      <a:pos x="506893" y="0"/>
                    </a:cxn>
                    <a:cxn ang="0">
                      <a:pos x="91800" y="0"/>
                    </a:cxn>
                  </a:cxnLst>
                  <a:rect l="txL" t="txT" r="txR" b="txB"/>
                  <a:pathLst>
                    <a:path w="254" h="364">
                      <a:moveTo>
                        <a:pt x="46" y="0"/>
                      </a:moveTo>
                      <a:cubicBezTo>
                        <a:pt x="46" y="194"/>
                        <a:pt x="46" y="194"/>
                        <a:pt x="46" y="194"/>
                      </a:cubicBezTo>
                      <a:cubicBezTo>
                        <a:pt x="39" y="194"/>
                        <a:pt x="39" y="194"/>
                        <a:pt x="39" y="194"/>
                      </a:cubicBezTo>
                      <a:cubicBezTo>
                        <a:pt x="18" y="194"/>
                        <a:pt x="0" y="212"/>
                        <a:pt x="0" y="234"/>
                      </a:cubicBezTo>
                      <a:cubicBezTo>
                        <a:pt x="0" y="256"/>
                        <a:pt x="18" y="273"/>
                        <a:pt x="39" y="273"/>
                      </a:cubicBezTo>
                      <a:cubicBezTo>
                        <a:pt x="46" y="273"/>
                        <a:pt x="46" y="273"/>
                        <a:pt x="46" y="273"/>
                      </a:cubicBezTo>
                      <a:cubicBezTo>
                        <a:pt x="46" y="364"/>
                        <a:pt x="46" y="364"/>
                        <a:pt x="46" y="364"/>
                      </a:cubicBezTo>
                      <a:cubicBezTo>
                        <a:pt x="254" y="364"/>
                        <a:pt x="254" y="364"/>
                        <a:pt x="254" y="364"/>
                      </a:cubicBezTo>
                      <a:cubicBezTo>
                        <a:pt x="254" y="273"/>
                        <a:pt x="254" y="273"/>
                        <a:pt x="254" y="273"/>
                      </a:cubicBezTo>
                      <a:cubicBezTo>
                        <a:pt x="254" y="194"/>
                        <a:pt x="254" y="194"/>
                        <a:pt x="254" y="194"/>
                      </a:cubicBezTo>
                      <a:cubicBezTo>
                        <a:pt x="254" y="0"/>
                        <a:pt x="254" y="0"/>
                        <a:pt x="254" y="0"/>
                      </a:cubicBez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DAB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35" name="Freeform 39"/>
                <p:cNvSpPr/>
                <p:nvPr/>
              </p:nvSpPr>
              <p:spPr>
                <a:xfrm>
                  <a:off x="589412" y="182716"/>
                  <a:ext cx="505420" cy="723501"/>
                </a:xfrm>
                <a:custGeom>
                  <a:avLst/>
                  <a:gdLst>
                    <a:gd name="txL" fmla="*/ 0 w 254"/>
                    <a:gd name="txT" fmla="*/ 0 h 364"/>
                    <a:gd name="txR" fmla="*/ 254 w 254"/>
                    <a:gd name="txB" fmla="*/ 364 h 364"/>
                  </a:gdLst>
                  <a:ahLst/>
                  <a:cxnLst>
                    <a:cxn ang="0">
                      <a:pos x="427816" y="385602"/>
                    </a:cxn>
                    <a:cxn ang="0">
                      <a:pos x="413887" y="385602"/>
                    </a:cxn>
                    <a:cxn ang="0">
                      <a:pos x="413887" y="0"/>
                    </a:cxn>
                    <a:cxn ang="0">
                      <a:pos x="0" y="0"/>
                    </a:cxn>
                    <a:cxn ang="0">
                      <a:pos x="0" y="385602"/>
                    </a:cxn>
                    <a:cxn ang="0">
                      <a:pos x="0" y="542626"/>
                    </a:cxn>
                    <a:cxn ang="0">
                      <a:pos x="0" y="723501"/>
                    </a:cxn>
                    <a:cxn ang="0">
                      <a:pos x="413887" y="723501"/>
                    </a:cxn>
                    <a:cxn ang="0">
                      <a:pos x="413887" y="542626"/>
                    </a:cxn>
                    <a:cxn ang="0">
                      <a:pos x="427816" y="542626"/>
                    </a:cxn>
                    <a:cxn ang="0">
                      <a:pos x="505420" y="465108"/>
                    </a:cxn>
                    <a:cxn ang="0">
                      <a:pos x="427816" y="385602"/>
                    </a:cxn>
                  </a:cxnLst>
                  <a:rect l="txL" t="txT" r="txR" b="txB"/>
                  <a:pathLst>
                    <a:path w="254" h="364">
                      <a:moveTo>
                        <a:pt x="215" y="194"/>
                      </a:moveTo>
                      <a:cubicBezTo>
                        <a:pt x="208" y="194"/>
                        <a:pt x="208" y="194"/>
                        <a:pt x="208" y="194"/>
                      </a:cubicBezTo>
                      <a:cubicBezTo>
                        <a:pt x="208" y="0"/>
                        <a:pt x="208" y="0"/>
                        <a:pt x="20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94"/>
                        <a:pt x="0" y="194"/>
                        <a:pt x="0" y="194"/>
                      </a:cubicBezTo>
                      <a:cubicBezTo>
                        <a:pt x="0" y="273"/>
                        <a:pt x="0" y="273"/>
                        <a:pt x="0" y="273"/>
                      </a:cubicBezTo>
                      <a:cubicBezTo>
                        <a:pt x="0" y="364"/>
                        <a:pt x="0" y="364"/>
                        <a:pt x="0" y="364"/>
                      </a:cubicBezTo>
                      <a:cubicBezTo>
                        <a:pt x="208" y="364"/>
                        <a:pt x="208" y="364"/>
                        <a:pt x="208" y="364"/>
                      </a:cubicBezTo>
                      <a:cubicBezTo>
                        <a:pt x="208" y="273"/>
                        <a:pt x="208" y="273"/>
                        <a:pt x="208" y="273"/>
                      </a:cubicBezTo>
                      <a:cubicBezTo>
                        <a:pt x="215" y="273"/>
                        <a:pt x="215" y="273"/>
                        <a:pt x="215" y="273"/>
                      </a:cubicBezTo>
                      <a:cubicBezTo>
                        <a:pt x="236" y="273"/>
                        <a:pt x="254" y="256"/>
                        <a:pt x="254" y="234"/>
                      </a:cubicBezTo>
                      <a:cubicBezTo>
                        <a:pt x="254" y="212"/>
                        <a:pt x="236" y="194"/>
                        <a:pt x="215" y="194"/>
                      </a:cubicBezTo>
                      <a:close/>
                    </a:path>
                  </a:pathLst>
                </a:custGeom>
                <a:solidFill>
                  <a:srgbClr val="F2C9A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36" name="Freeform 42"/>
                <p:cNvSpPr/>
                <p:nvPr/>
              </p:nvSpPr>
              <p:spPr>
                <a:xfrm>
                  <a:off x="0" y="0"/>
                  <a:ext cx="589411" cy="584990"/>
                </a:xfrm>
                <a:custGeom>
                  <a:avLst/>
                  <a:gdLst>
                    <a:gd name="txL" fmla="*/ 0 w 296"/>
                    <a:gd name="txT" fmla="*/ 0 h 294"/>
                    <a:gd name="txR" fmla="*/ 296 w 296"/>
                    <a:gd name="txB" fmla="*/ 294 h 294"/>
                  </a:gdLst>
                  <a:ahLst/>
                  <a:cxnLst>
                    <a:cxn ang="0">
                      <a:pos x="0" y="399942"/>
                    </a:cxn>
                    <a:cxn ang="0">
                      <a:pos x="589411" y="346219"/>
                    </a:cxn>
                    <a:cxn ang="0">
                      <a:pos x="589411" y="97498"/>
                    </a:cxn>
                    <a:cxn ang="0">
                      <a:pos x="0" y="399942"/>
                    </a:cxn>
                  </a:cxnLst>
                  <a:rect l="txL" t="txT" r="txR" b="txB"/>
                  <a:pathLst>
                    <a:path w="296" h="294">
                      <a:moveTo>
                        <a:pt x="0" y="201"/>
                      </a:moveTo>
                      <a:cubicBezTo>
                        <a:pt x="93" y="247"/>
                        <a:pt x="186" y="294"/>
                        <a:pt x="296" y="174"/>
                      </a:cubicBezTo>
                      <a:cubicBezTo>
                        <a:pt x="296" y="49"/>
                        <a:pt x="296" y="49"/>
                        <a:pt x="296" y="49"/>
                      </a:cubicBezTo>
                      <a:cubicBezTo>
                        <a:pt x="159" y="0"/>
                        <a:pt x="67" y="68"/>
                        <a:pt x="0" y="201"/>
                      </a:cubicBezTo>
                      <a:close/>
                    </a:path>
                  </a:pathLst>
                </a:custGeom>
                <a:solidFill>
                  <a:srgbClr val="40404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37" name="Freeform 43"/>
                <p:cNvSpPr/>
                <p:nvPr/>
              </p:nvSpPr>
              <p:spPr>
                <a:xfrm>
                  <a:off x="589412" y="0"/>
                  <a:ext cx="612987" cy="524576"/>
                </a:xfrm>
                <a:custGeom>
                  <a:avLst/>
                  <a:gdLst>
                    <a:gd name="txL" fmla="*/ 0 w 308"/>
                    <a:gd name="txT" fmla="*/ 0 h 264"/>
                    <a:gd name="txR" fmla="*/ 308 w 308"/>
                    <a:gd name="txB" fmla="*/ 264 h 264"/>
                  </a:gdLst>
                  <a:ahLst/>
                  <a:cxnLst>
                    <a:cxn ang="0">
                      <a:pos x="0" y="97364"/>
                    </a:cxn>
                    <a:cxn ang="0">
                      <a:pos x="0" y="345743"/>
                    </a:cxn>
                    <a:cxn ang="0">
                      <a:pos x="612987" y="399393"/>
                    </a:cxn>
                    <a:cxn ang="0">
                      <a:pos x="0" y="97364"/>
                    </a:cxn>
                  </a:cxnLst>
                  <a:rect l="txL" t="txT" r="txR" b="txB"/>
                  <a:pathLst>
                    <a:path w="308" h="264">
                      <a:moveTo>
                        <a:pt x="0" y="49"/>
                      </a:moveTo>
                      <a:cubicBezTo>
                        <a:pt x="0" y="174"/>
                        <a:pt x="0" y="174"/>
                        <a:pt x="0" y="174"/>
                      </a:cubicBezTo>
                      <a:cubicBezTo>
                        <a:pt x="99" y="264"/>
                        <a:pt x="202" y="264"/>
                        <a:pt x="308" y="201"/>
                      </a:cubicBezTo>
                      <a:cubicBezTo>
                        <a:pt x="241" y="72"/>
                        <a:pt x="148" y="0"/>
                        <a:pt x="0" y="49"/>
                      </a:cubicBezTo>
                      <a:close/>
                    </a:path>
                  </a:pathLst>
                </a:custGeom>
                <a:solidFill>
                  <a:srgbClr val="333333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38" name="Freeform 44"/>
                <p:cNvSpPr/>
                <p:nvPr/>
              </p:nvSpPr>
              <p:spPr>
                <a:xfrm>
                  <a:off x="175350" y="906219"/>
                  <a:ext cx="414062" cy="724975"/>
                </a:xfrm>
                <a:custGeom>
                  <a:avLst/>
                  <a:gdLst>
                    <a:gd name="txL" fmla="*/ 0 w 281"/>
                    <a:gd name="txT" fmla="*/ 0 h 492"/>
                    <a:gd name="txR" fmla="*/ 281 w 281"/>
                    <a:gd name="txB" fmla="*/ 492 h 492"/>
                  </a:gdLst>
                  <a:ahLst/>
                  <a:cxnLst>
                    <a:cxn ang="0">
                      <a:pos x="228397" y="0"/>
                    </a:cxn>
                    <a:cxn ang="0">
                      <a:pos x="0" y="0"/>
                    </a:cxn>
                    <a:cxn ang="0">
                      <a:pos x="0" y="724975"/>
                    </a:cxn>
                    <a:cxn ang="0">
                      <a:pos x="414062" y="724975"/>
                    </a:cxn>
                    <a:cxn ang="0">
                      <a:pos x="414062" y="375749"/>
                    </a:cxn>
                    <a:cxn ang="0">
                      <a:pos x="228397" y="0"/>
                    </a:cxn>
                  </a:cxnLst>
                  <a:rect l="txL" t="txT" r="txR" b="txB"/>
                  <a:pathLst>
                    <a:path w="281" h="492">
                      <a:moveTo>
                        <a:pt x="155" y="0"/>
                      </a:moveTo>
                      <a:lnTo>
                        <a:pt x="0" y="0"/>
                      </a:lnTo>
                      <a:lnTo>
                        <a:pt x="0" y="492"/>
                      </a:lnTo>
                      <a:lnTo>
                        <a:pt x="281" y="492"/>
                      </a:lnTo>
                      <a:lnTo>
                        <a:pt x="281" y="255"/>
                      </a:lnTo>
                      <a:lnTo>
                        <a:pt x="155" y="0"/>
                      </a:lnTo>
                      <a:close/>
                    </a:path>
                  </a:pathLst>
                </a:custGeom>
                <a:solidFill>
                  <a:srgbClr val="575A6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39" name="Freeform 45"/>
                <p:cNvSpPr/>
                <p:nvPr/>
              </p:nvSpPr>
              <p:spPr>
                <a:xfrm>
                  <a:off x="589412" y="906219"/>
                  <a:ext cx="414062" cy="724975"/>
                </a:xfrm>
                <a:custGeom>
                  <a:avLst/>
                  <a:gdLst>
                    <a:gd name="txL" fmla="*/ 0 w 281"/>
                    <a:gd name="txT" fmla="*/ 0 h 492"/>
                    <a:gd name="txR" fmla="*/ 281 w 281"/>
                    <a:gd name="txB" fmla="*/ 492 h 492"/>
                  </a:gdLst>
                  <a:ahLst/>
                  <a:cxnLst>
                    <a:cxn ang="0">
                      <a:pos x="414062" y="0"/>
                    </a:cxn>
                    <a:cxn ang="0">
                      <a:pos x="184191" y="0"/>
                    </a:cxn>
                    <a:cxn ang="0">
                      <a:pos x="0" y="375749"/>
                    </a:cxn>
                    <a:cxn ang="0">
                      <a:pos x="0" y="724975"/>
                    </a:cxn>
                    <a:cxn ang="0">
                      <a:pos x="414062" y="724975"/>
                    </a:cxn>
                    <a:cxn ang="0">
                      <a:pos x="414062" y="0"/>
                    </a:cxn>
                  </a:cxnLst>
                  <a:rect l="txL" t="txT" r="txR" b="txB"/>
                  <a:pathLst>
                    <a:path w="281" h="492">
                      <a:moveTo>
                        <a:pt x="281" y="0"/>
                      </a:moveTo>
                      <a:lnTo>
                        <a:pt x="125" y="0"/>
                      </a:lnTo>
                      <a:lnTo>
                        <a:pt x="0" y="255"/>
                      </a:lnTo>
                      <a:lnTo>
                        <a:pt x="0" y="492"/>
                      </a:lnTo>
                      <a:lnTo>
                        <a:pt x="281" y="492"/>
                      </a:lnTo>
                      <a:lnTo>
                        <a:pt x="281" y="0"/>
                      </a:lnTo>
                      <a:close/>
                    </a:path>
                  </a:pathLst>
                </a:custGeom>
                <a:solidFill>
                  <a:srgbClr val="494C5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40" name="Freeform 46"/>
                <p:cNvSpPr/>
                <p:nvPr/>
              </p:nvSpPr>
              <p:spPr>
                <a:xfrm>
                  <a:off x="589412" y="940109"/>
                  <a:ext cx="85465" cy="88412"/>
                </a:xfrm>
                <a:custGeom>
                  <a:avLst/>
                  <a:gdLst>
                    <a:gd name="txL" fmla="*/ 0 w 58"/>
                    <a:gd name="txT" fmla="*/ 0 h 60"/>
                    <a:gd name="txR" fmla="*/ 58 w 58"/>
                    <a:gd name="txB" fmla="*/ 60 h 60"/>
                  </a:gdLst>
                  <a:ahLst/>
                  <a:cxnLst>
                    <a:cxn ang="0">
                      <a:pos x="0" y="39785"/>
                    </a:cxn>
                    <a:cxn ang="0">
                      <a:pos x="85465" y="0"/>
                    </a:cxn>
                    <a:cxn ang="0">
                      <a:pos x="85465" y="88412"/>
                    </a:cxn>
                    <a:cxn ang="0">
                      <a:pos x="0" y="39785"/>
                    </a:cxn>
                  </a:cxnLst>
                  <a:rect l="txL" t="txT" r="txR" b="txB"/>
                  <a:pathLst>
                    <a:path w="58" h="60">
                      <a:moveTo>
                        <a:pt x="0" y="27"/>
                      </a:moveTo>
                      <a:lnTo>
                        <a:pt x="58" y="0"/>
                      </a:lnTo>
                      <a:lnTo>
                        <a:pt x="58" y="6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6E505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41" name="Freeform 47"/>
                <p:cNvSpPr/>
                <p:nvPr/>
              </p:nvSpPr>
              <p:spPr>
                <a:xfrm>
                  <a:off x="503947" y="940109"/>
                  <a:ext cx="85465" cy="88412"/>
                </a:xfrm>
                <a:custGeom>
                  <a:avLst/>
                  <a:gdLst>
                    <a:gd name="txL" fmla="*/ 0 w 58"/>
                    <a:gd name="txT" fmla="*/ 0 h 60"/>
                    <a:gd name="txR" fmla="*/ 58 w 58"/>
                    <a:gd name="txB" fmla="*/ 60 h 60"/>
                  </a:gdLst>
                  <a:ahLst/>
                  <a:cxnLst>
                    <a:cxn ang="0">
                      <a:pos x="85465" y="39785"/>
                    </a:cxn>
                    <a:cxn ang="0">
                      <a:pos x="0" y="0"/>
                    </a:cxn>
                    <a:cxn ang="0">
                      <a:pos x="0" y="88412"/>
                    </a:cxn>
                    <a:cxn ang="0">
                      <a:pos x="85465" y="39785"/>
                    </a:cxn>
                  </a:cxnLst>
                  <a:rect l="txL" t="txT" r="txR" b="txB"/>
                  <a:pathLst>
                    <a:path w="58" h="60">
                      <a:moveTo>
                        <a:pt x="58" y="27"/>
                      </a:moveTo>
                      <a:lnTo>
                        <a:pt x="0" y="0"/>
                      </a:lnTo>
                      <a:lnTo>
                        <a:pt x="0" y="60"/>
                      </a:lnTo>
                      <a:lnTo>
                        <a:pt x="58" y="27"/>
                      </a:lnTo>
                      <a:close/>
                    </a:path>
                  </a:pathLst>
                </a:custGeom>
                <a:solidFill>
                  <a:srgbClr val="825F6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7185" name="组合 19"/>
            <p:cNvGrpSpPr/>
            <p:nvPr/>
          </p:nvGrpSpPr>
          <p:grpSpPr>
            <a:xfrm>
              <a:off x="6673850" y="38100"/>
              <a:ext cx="1479550" cy="2012950"/>
              <a:chOff x="0" y="0"/>
              <a:chExt cx="1204793" cy="1639931"/>
            </a:xfrm>
          </p:grpSpPr>
          <p:sp>
            <p:nvSpPr>
              <p:cNvPr id="7204" name="任意多边形 213"/>
              <p:cNvSpPr/>
              <p:nvPr/>
            </p:nvSpPr>
            <p:spPr>
              <a:xfrm>
                <a:off x="36286" y="36732"/>
                <a:ext cx="1168507" cy="1603199"/>
              </a:xfrm>
              <a:custGeom>
                <a:avLst/>
                <a:gdLst>
                  <a:gd name="txL" fmla="*/ 0 w 1168507"/>
                  <a:gd name="txT" fmla="*/ 0 h 1603199"/>
                  <a:gd name="txR" fmla="*/ 1168507 w 1168507"/>
                  <a:gd name="txB" fmla="*/ 1603199 h 1603199"/>
                </a:gdLst>
                <a:ahLst/>
                <a:cxnLst>
                  <a:cxn ang="0">
                    <a:pos x="1105145" y="0"/>
                  </a:cxn>
                  <a:cxn ang="0">
                    <a:pos x="1113887" y="584260"/>
                  </a:cxn>
                  <a:cxn ang="0">
                    <a:pos x="1122471" y="586076"/>
                  </a:cxn>
                  <a:cxn ang="0">
                    <a:pos x="1168507" y="656773"/>
                  </a:cxn>
                  <a:cxn ang="0">
                    <a:pos x="1093844" y="731607"/>
                  </a:cxn>
                  <a:cxn ang="0">
                    <a:pos x="1080443" y="731607"/>
                  </a:cxn>
                  <a:cxn ang="0">
                    <a:pos x="1080443" y="906220"/>
                  </a:cxn>
                  <a:cxn ang="0">
                    <a:pos x="1080095" y="906220"/>
                  </a:cxn>
                  <a:cxn ang="0">
                    <a:pos x="1080095" y="985790"/>
                  </a:cxn>
                  <a:cxn ang="0">
                    <a:pos x="1080095" y="985791"/>
                  </a:cxn>
                  <a:cxn ang="0">
                    <a:pos x="1080095" y="1066835"/>
                  </a:cxn>
                  <a:cxn ang="0">
                    <a:pos x="1080095" y="1603199"/>
                  </a:cxn>
                  <a:cxn ang="0">
                    <a:pos x="682243" y="1603199"/>
                  </a:cxn>
                  <a:cxn ang="0">
                    <a:pos x="682243" y="1140511"/>
                  </a:cxn>
                  <a:cxn ang="0">
                    <a:pos x="682243" y="1066835"/>
                  </a:cxn>
                  <a:cxn ang="0">
                    <a:pos x="682243" y="985791"/>
                  </a:cxn>
                  <a:cxn ang="0">
                    <a:pos x="682243" y="985790"/>
                  </a:cxn>
                  <a:cxn ang="0">
                    <a:pos x="682243" y="906220"/>
                  </a:cxn>
                  <a:cxn ang="0">
                    <a:pos x="682242" y="906220"/>
                  </a:cxn>
                  <a:cxn ang="0">
                    <a:pos x="682242" y="985790"/>
                  </a:cxn>
                  <a:cxn ang="0">
                    <a:pos x="682242" y="985791"/>
                  </a:cxn>
                  <a:cxn ang="0">
                    <a:pos x="682242" y="1066835"/>
                  </a:cxn>
                  <a:cxn ang="0">
                    <a:pos x="682242" y="1140511"/>
                  </a:cxn>
                  <a:cxn ang="0">
                    <a:pos x="682242" y="1603199"/>
                  </a:cxn>
                  <a:cxn ang="0">
                    <a:pos x="282917" y="1603199"/>
                  </a:cxn>
                  <a:cxn ang="0">
                    <a:pos x="282917" y="1066835"/>
                  </a:cxn>
                  <a:cxn ang="0">
                    <a:pos x="282917" y="985791"/>
                  </a:cxn>
                  <a:cxn ang="0">
                    <a:pos x="282917" y="985790"/>
                  </a:cxn>
                  <a:cxn ang="0">
                    <a:pos x="282917" y="906220"/>
                  </a:cxn>
                  <a:cxn ang="0">
                    <a:pos x="282837" y="906220"/>
                  </a:cxn>
                  <a:cxn ang="0">
                    <a:pos x="282837" y="731607"/>
                  </a:cxn>
                  <a:cxn ang="0">
                    <a:pos x="269395" y="731607"/>
                  </a:cxn>
                  <a:cxn ang="0">
                    <a:pos x="194506" y="656773"/>
                  </a:cxn>
                  <a:cxn ang="0">
                    <a:pos x="269395" y="580020"/>
                  </a:cxn>
                  <a:cxn ang="0">
                    <a:pos x="282837" y="580020"/>
                  </a:cxn>
                  <a:cxn ang="0">
                    <a:pos x="282837" y="560389"/>
                  </a:cxn>
                  <a:cxn ang="0">
                    <a:pos x="282837" y="542403"/>
                  </a:cxn>
                  <a:cxn ang="0">
                    <a:pos x="67782" y="615935"/>
                  </a:cxn>
                  <a:cxn ang="0">
                    <a:pos x="215135" y="443532"/>
                  </a:cxn>
                  <a:cxn ang="0">
                    <a:pos x="38311" y="424376"/>
                  </a:cxn>
                  <a:cxn ang="0">
                    <a:pos x="194505" y="321229"/>
                  </a:cxn>
                  <a:cxn ang="0">
                    <a:pos x="0" y="251973"/>
                  </a:cxn>
                  <a:cxn ang="0">
                    <a:pos x="1105145" y="0"/>
                  </a:cxn>
                </a:cxnLst>
                <a:rect l="txL" t="txT" r="txR" b="txB"/>
                <a:pathLst>
                  <a:path w="1168507" h="1603199">
                    <a:moveTo>
                      <a:pt x="1105145" y="0"/>
                    </a:moveTo>
                    <a:lnTo>
                      <a:pt x="1113887" y="584260"/>
                    </a:lnTo>
                    <a:lnTo>
                      <a:pt x="1122471" y="586076"/>
                    </a:lnTo>
                    <a:cubicBezTo>
                      <a:pt x="1149123" y="597769"/>
                      <a:pt x="1168507" y="625112"/>
                      <a:pt x="1168507" y="656773"/>
                    </a:cubicBezTo>
                    <a:cubicBezTo>
                      <a:pt x="1168507" y="698987"/>
                      <a:pt x="1134047" y="731607"/>
                      <a:pt x="1093844" y="731607"/>
                    </a:cubicBezTo>
                    <a:cubicBezTo>
                      <a:pt x="1093844" y="731607"/>
                      <a:pt x="1093844" y="731607"/>
                      <a:pt x="1080443" y="731607"/>
                    </a:cubicBezTo>
                    <a:cubicBezTo>
                      <a:pt x="1080443" y="731607"/>
                      <a:pt x="1080443" y="731607"/>
                      <a:pt x="1080443" y="906220"/>
                    </a:cubicBezTo>
                    <a:lnTo>
                      <a:pt x="1080095" y="906220"/>
                    </a:lnTo>
                    <a:lnTo>
                      <a:pt x="1080095" y="985790"/>
                    </a:lnTo>
                    <a:lnTo>
                      <a:pt x="1080095" y="985791"/>
                    </a:lnTo>
                    <a:lnTo>
                      <a:pt x="1080095" y="1066835"/>
                    </a:lnTo>
                    <a:lnTo>
                      <a:pt x="1080095" y="1603199"/>
                    </a:lnTo>
                    <a:lnTo>
                      <a:pt x="682243" y="1603199"/>
                    </a:lnTo>
                    <a:lnTo>
                      <a:pt x="682243" y="1140511"/>
                    </a:lnTo>
                    <a:lnTo>
                      <a:pt x="682243" y="1066835"/>
                    </a:lnTo>
                    <a:lnTo>
                      <a:pt x="682243" y="985791"/>
                    </a:lnTo>
                    <a:lnTo>
                      <a:pt x="682243" y="985790"/>
                    </a:lnTo>
                    <a:lnTo>
                      <a:pt x="682243" y="906220"/>
                    </a:lnTo>
                    <a:lnTo>
                      <a:pt x="682242" y="906220"/>
                    </a:lnTo>
                    <a:lnTo>
                      <a:pt x="682242" y="985790"/>
                    </a:lnTo>
                    <a:lnTo>
                      <a:pt x="682242" y="985791"/>
                    </a:lnTo>
                    <a:lnTo>
                      <a:pt x="682242" y="1066835"/>
                    </a:lnTo>
                    <a:lnTo>
                      <a:pt x="682242" y="1140511"/>
                    </a:lnTo>
                    <a:lnTo>
                      <a:pt x="682242" y="1603199"/>
                    </a:lnTo>
                    <a:lnTo>
                      <a:pt x="282917" y="1603199"/>
                    </a:lnTo>
                    <a:lnTo>
                      <a:pt x="282917" y="1066835"/>
                    </a:lnTo>
                    <a:lnTo>
                      <a:pt x="282917" y="985791"/>
                    </a:lnTo>
                    <a:lnTo>
                      <a:pt x="282917" y="985790"/>
                    </a:lnTo>
                    <a:lnTo>
                      <a:pt x="282917" y="906220"/>
                    </a:lnTo>
                    <a:lnTo>
                      <a:pt x="282837" y="906220"/>
                    </a:lnTo>
                    <a:cubicBezTo>
                      <a:pt x="282837" y="906220"/>
                      <a:pt x="282837" y="906220"/>
                      <a:pt x="282837" y="731607"/>
                    </a:cubicBezTo>
                    <a:cubicBezTo>
                      <a:pt x="282837" y="731607"/>
                      <a:pt x="282837" y="731607"/>
                      <a:pt x="269395" y="731607"/>
                    </a:cubicBezTo>
                    <a:cubicBezTo>
                      <a:pt x="229070" y="731607"/>
                      <a:pt x="194506" y="698987"/>
                      <a:pt x="194506" y="656773"/>
                    </a:cubicBezTo>
                    <a:cubicBezTo>
                      <a:pt x="194506" y="614558"/>
                      <a:pt x="229070" y="580020"/>
                      <a:pt x="269395" y="580020"/>
                    </a:cubicBezTo>
                    <a:cubicBezTo>
                      <a:pt x="269395" y="580020"/>
                      <a:pt x="269395" y="580020"/>
                      <a:pt x="282837" y="580020"/>
                    </a:cubicBezTo>
                    <a:cubicBezTo>
                      <a:pt x="282837" y="580020"/>
                      <a:pt x="282837" y="580020"/>
                      <a:pt x="282837" y="560389"/>
                    </a:cubicBezTo>
                    <a:lnTo>
                      <a:pt x="282837" y="542403"/>
                    </a:lnTo>
                    <a:lnTo>
                      <a:pt x="67782" y="615935"/>
                    </a:lnTo>
                    <a:lnTo>
                      <a:pt x="215135" y="443532"/>
                    </a:lnTo>
                    <a:lnTo>
                      <a:pt x="38311" y="424376"/>
                    </a:lnTo>
                    <a:lnTo>
                      <a:pt x="194505" y="321229"/>
                    </a:lnTo>
                    <a:lnTo>
                      <a:pt x="0" y="251973"/>
                    </a:lnTo>
                    <a:lnTo>
                      <a:pt x="1105145" y="0"/>
                    </a:lnTo>
                    <a:close/>
                  </a:path>
                </a:pathLst>
              </a:custGeom>
              <a:solidFill>
                <a:srgbClr val="000000">
                  <a:alpha val="39999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205" name="组合 18"/>
              <p:cNvGrpSpPr/>
              <p:nvPr/>
            </p:nvGrpSpPr>
            <p:grpSpPr>
              <a:xfrm>
                <a:off x="0" y="0"/>
                <a:ext cx="1168507" cy="1603199"/>
                <a:chOff x="0" y="0"/>
                <a:chExt cx="1168507" cy="1603199"/>
              </a:xfrm>
            </p:grpSpPr>
            <p:sp>
              <p:nvSpPr>
                <p:cNvPr id="7206" name="Freeform 57"/>
                <p:cNvSpPr/>
                <p:nvPr/>
              </p:nvSpPr>
              <p:spPr>
                <a:xfrm>
                  <a:off x="194506" y="207767"/>
                  <a:ext cx="487737" cy="698453"/>
                </a:xfrm>
                <a:custGeom>
                  <a:avLst/>
                  <a:gdLst>
                    <a:gd name="txL" fmla="*/ 0 w 254"/>
                    <a:gd name="txT" fmla="*/ 0 h 364"/>
                    <a:gd name="txR" fmla="*/ 254 w 254"/>
                    <a:gd name="txB" fmla="*/ 364 h 364"/>
                  </a:gdLst>
                  <a:ahLst/>
                  <a:cxnLst>
                    <a:cxn ang="0">
                      <a:pos x="88330" y="0"/>
                    </a:cxn>
                    <a:cxn ang="0">
                      <a:pos x="88330" y="372252"/>
                    </a:cxn>
                    <a:cxn ang="0">
                      <a:pos x="74889" y="372252"/>
                    </a:cxn>
                    <a:cxn ang="0">
                      <a:pos x="0" y="449006"/>
                    </a:cxn>
                    <a:cxn ang="0">
                      <a:pos x="74889" y="523840"/>
                    </a:cxn>
                    <a:cxn ang="0">
                      <a:pos x="88330" y="523840"/>
                    </a:cxn>
                    <a:cxn ang="0">
                      <a:pos x="88330" y="698453"/>
                    </a:cxn>
                    <a:cxn ang="0">
                      <a:pos x="487737" y="698453"/>
                    </a:cxn>
                    <a:cxn ang="0">
                      <a:pos x="487737" y="523840"/>
                    </a:cxn>
                    <a:cxn ang="0">
                      <a:pos x="487737" y="372252"/>
                    </a:cxn>
                    <a:cxn ang="0">
                      <a:pos x="487737" y="0"/>
                    </a:cxn>
                    <a:cxn ang="0">
                      <a:pos x="88330" y="0"/>
                    </a:cxn>
                  </a:cxnLst>
                  <a:rect l="txL" t="txT" r="txR" b="txB"/>
                  <a:pathLst>
                    <a:path w="254" h="364">
                      <a:moveTo>
                        <a:pt x="46" y="0"/>
                      </a:moveTo>
                      <a:cubicBezTo>
                        <a:pt x="46" y="194"/>
                        <a:pt x="46" y="194"/>
                        <a:pt x="46" y="194"/>
                      </a:cubicBezTo>
                      <a:cubicBezTo>
                        <a:pt x="39" y="194"/>
                        <a:pt x="39" y="194"/>
                        <a:pt x="39" y="194"/>
                      </a:cubicBezTo>
                      <a:cubicBezTo>
                        <a:pt x="18" y="194"/>
                        <a:pt x="0" y="212"/>
                        <a:pt x="0" y="234"/>
                      </a:cubicBezTo>
                      <a:cubicBezTo>
                        <a:pt x="0" y="256"/>
                        <a:pt x="18" y="273"/>
                        <a:pt x="39" y="273"/>
                      </a:cubicBezTo>
                      <a:cubicBezTo>
                        <a:pt x="46" y="273"/>
                        <a:pt x="46" y="273"/>
                        <a:pt x="46" y="273"/>
                      </a:cubicBezTo>
                      <a:cubicBezTo>
                        <a:pt x="46" y="364"/>
                        <a:pt x="46" y="364"/>
                        <a:pt x="46" y="364"/>
                      </a:cubicBezTo>
                      <a:cubicBezTo>
                        <a:pt x="254" y="364"/>
                        <a:pt x="254" y="364"/>
                        <a:pt x="254" y="364"/>
                      </a:cubicBezTo>
                      <a:cubicBezTo>
                        <a:pt x="254" y="273"/>
                        <a:pt x="254" y="273"/>
                        <a:pt x="254" y="273"/>
                      </a:cubicBezTo>
                      <a:cubicBezTo>
                        <a:pt x="254" y="194"/>
                        <a:pt x="254" y="194"/>
                        <a:pt x="254" y="194"/>
                      </a:cubicBezTo>
                      <a:cubicBezTo>
                        <a:pt x="254" y="0"/>
                        <a:pt x="254" y="0"/>
                        <a:pt x="254" y="0"/>
                      </a:cubicBez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DAB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07" name="Freeform 58"/>
                <p:cNvSpPr/>
                <p:nvPr/>
              </p:nvSpPr>
              <p:spPr>
                <a:xfrm>
                  <a:off x="682243" y="207767"/>
                  <a:ext cx="486264" cy="698453"/>
                </a:xfrm>
                <a:custGeom>
                  <a:avLst/>
                  <a:gdLst>
                    <a:gd name="txL" fmla="*/ 0 w 254"/>
                    <a:gd name="txT" fmla="*/ 0 h 364"/>
                    <a:gd name="txR" fmla="*/ 254 w 254"/>
                    <a:gd name="txB" fmla="*/ 364 h 364"/>
                  </a:gdLst>
                  <a:ahLst/>
                  <a:cxnLst>
                    <a:cxn ang="0">
                      <a:pos x="411601" y="372252"/>
                    </a:cxn>
                    <a:cxn ang="0">
                      <a:pos x="398200" y="372252"/>
                    </a:cxn>
                    <a:cxn ang="0">
                      <a:pos x="398200" y="0"/>
                    </a:cxn>
                    <a:cxn ang="0">
                      <a:pos x="0" y="0"/>
                    </a:cxn>
                    <a:cxn ang="0">
                      <a:pos x="0" y="372252"/>
                    </a:cxn>
                    <a:cxn ang="0">
                      <a:pos x="0" y="523840"/>
                    </a:cxn>
                    <a:cxn ang="0">
                      <a:pos x="0" y="698453"/>
                    </a:cxn>
                    <a:cxn ang="0">
                      <a:pos x="398200" y="698453"/>
                    </a:cxn>
                    <a:cxn ang="0">
                      <a:pos x="398200" y="523840"/>
                    </a:cxn>
                    <a:cxn ang="0">
                      <a:pos x="411601" y="523840"/>
                    </a:cxn>
                    <a:cxn ang="0">
                      <a:pos x="486264" y="449006"/>
                    </a:cxn>
                    <a:cxn ang="0">
                      <a:pos x="411601" y="372252"/>
                    </a:cxn>
                  </a:cxnLst>
                  <a:rect l="txL" t="txT" r="txR" b="txB"/>
                  <a:pathLst>
                    <a:path w="254" h="364">
                      <a:moveTo>
                        <a:pt x="215" y="194"/>
                      </a:moveTo>
                      <a:cubicBezTo>
                        <a:pt x="208" y="194"/>
                        <a:pt x="208" y="194"/>
                        <a:pt x="208" y="194"/>
                      </a:cubicBezTo>
                      <a:cubicBezTo>
                        <a:pt x="208" y="0"/>
                        <a:pt x="208" y="0"/>
                        <a:pt x="20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94"/>
                        <a:pt x="0" y="194"/>
                        <a:pt x="0" y="194"/>
                      </a:cubicBezTo>
                      <a:cubicBezTo>
                        <a:pt x="0" y="273"/>
                        <a:pt x="0" y="273"/>
                        <a:pt x="0" y="273"/>
                      </a:cubicBezTo>
                      <a:cubicBezTo>
                        <a:pt x="0" y="364"/>
                        <a:pt x="0" y="364"/>
                        <a:pt x="0" y="364"/>
                      </a:cubicBezTo>
                      <a:cubicBezTo>
                        <a:pt x="208" y="364"/>
                        <a:pt x="208" y="364"/>
                        <a:pt x="208" y="364"/>
                      </a:cubicBezTo>
                      <a:cubicBezTo>
                        <a:pt x="208" y="273"/>
                        <a:pt x="208" y="273"/>
                        <a:pt x="208" y="273"/>
                      </a:cubicBezTo>
                      <a:cubicBezTo>
                        <a:pt x="215" y="273"/>
                        <a:pt x="215" y="273"/>
                        <a:pt x="215" y="273"/>
                      </a:cubicBezTo>
                      <a:cubicBezTo>
                        <a:pt x="236" y="273"/>
                        <a:pt x="254" y="256"/>
                        <a:pt x="254" y="234"/>
                      </a:cubicBezTo>
                      <a:cubicBezTo>
                        <a:pt x="254" y="212"/>
                        <a:pt x="236" y="194"/>
                        <a:pt x="215" y="194"/>
                      </a:cubicBezTo>
                      <a:close/>
                    </a:path>
                  </a:pathLst>
                </a:custGeom>
                <a:solidFill>
                  <a:srgbClr val="F2C9A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08" name="Freeform 59"/>
                <p:cNvSpPr/>
                <p:nvPr/>
              </p:nvSpPr>
              <p:spPr>
                <a:xfrm>
                  <a:off x="0" y="0"/>
                  <a:ext cx="1113986" cy="615935"/>
                </a:xfrm>
                <a:custGeom>
                  <a:avLst/>
                  <a:gdLst>
                    <a:gd name="txL" fmla="*/ 0 w 756"/>
                    <a:gd name="txT" fmla="*/ 0 h 418"/>
                    <a:gd name="txR" fmla="*/ 756 w 756"/>
                    <a:gd name="txB" fmla="*/ 418 h 418"/>
                  </a:gdLst>
                  <a:ahLst/>
                  <a:cxnLst>
                    <a:cxn ang="0">
                      <a:pos x="925375" y="322703"/>
                    </a:cxn>
                    <a:cxn ang="0">
                      <a:pos x="67782" y="615935"/>
                    </a:cxn>
                    <a:cxn ang="0">
                      <a:pos x="215135" y="443532"/>
                    </a:cxn>
                    <a:cxn ang="0">
                      <a:pos x="38312" y="424376"/>
                    </a:cxn>
                    <a:cxn ang="0">
                      <a:pos x="194505" y="321229"/>
                    </a:cxn>
                    <a:cxn ang="0">
                      <a:pos x="0" y="251973"/>
                    </a:cxn>
                    <a:cxn ang="0">
                      <a:pos x="1105145" y="0"/>
                    </a:cxn>
                    <a:cxn ang="0">
                      <a:pos x="1113986" y="590885"/>
                    </a:cxn>
                    <a:cxn ang="0">
                      <a:pos x="1080095" y="580570"/>
                    </a:cxn>
                    <a:cxn ang="0">
                      <a:pos x="925375" y="322703"/>
                    </a:cxn>
                  </a:cxnLst>
                  <a:rect l="txL" t="txT" r="txR" b="txB"/>
                  <a:pathLst>
                    <a:path w="756" h="418">
                      <a:moveTo>
                        <a:pt x="628" y="219"/>
                      </a:moveTo>
                      <a:lnTo>
                        <a:pt x="46" y="418"/>
                      </a:lnTo>
                      <a:lnTo>
                        <a:pt x="146" y="301"/>
                      </a:lnTo>
                      <a:lnTo>
                        <a:pt x="26" y="288"/>
                      </a:lnTo>
                      <a:lnTo>
                        <a:pt x="132" y="218"/>
                      </a:lnTo>
                      <a:lnTo>
                        <a:pt x="0" y="171"/>
                      </a:lnTo>
                      <a:lnTo>
                        <a:pt x="750" y="0"/>
                      </a:lnTo>
                      <a:lnTo>
                        <a:pt x="756" y="401"/>
                      </a:lnTo>
                      <a:lnTo>
                        <a:pt x="733" y="394"/>
                      </a:lnTo>
                      <a:lnTo>
                        <a:pt x="628" y="219"/>
                      </a:lnTo>
                      <a:close/>
                    </a:path>
                  </a:pathLst>
                </a:custGeom>
                <a:solidFill>
                  <a:srgbClr val="754C2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09" name="Rectangle 60"/>
                <p:cNvSpPr/>
                <p:nvPr/>
              </p:nvSpPr>
              <p:spPr>
                <a:xfrm>
                  <a:off x="682243" y="906220"/>
                  <a:ext cx="397852" cy="79571"/>
                </a:xfrm>
                <a:prstGeom prst="rect">
                  <a:avLst/>
                </a:prstGeom>
                <a:solidFill>
                  <a:srgbClr val="E35729"/>
                </a:solidFill>
                <a:ln w="9525">
                  <a:noFill/>
                </a:ln>
              </p:spPr>
              <p:txBody>
                <a:bodyPr/>
                <a:lstStyle/>
                <a:p>
                  <a:pPr lvl="0" eaLnBrk="1" hangingPunct="1"/>
                  <a:endParaRPr lang="zh-CN" altLang="en-US" dirty="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10" name="Rectangle 61"/>
                <p:cNvSpPr/>
                <p:nvPr/>
              </p:nvSpPr>
              <p:spPr>
                <a:xfrm>
                  <a:off x="682243" y="1066835"/>
                  <a:ext cx="397852" cy="536364"/>
                </a:xfrm>
                <a:prstGeom prst="rect">
                  <a:avLst/>
                </a:prstGeom>
                <a:solidFill>
                  <a:srgbClr val="F1AA29"/>
                </a:solidFill>
                <a:ln w="9525">
                  <a:noFill/>
                </a:ln>
              </p:spPr>
              <p:txBody>
                <a:bodyPr/>
                <a:lstStyle/>
                <a:p>
                  <a:pPr lvl="0" eaLnBrk="1" hangingPunct="1"/>
                  <a:endParaRPr lang="zh-CN" altLang="en-US" dirty="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11" name="Rectangle 62"/>
                <p:cNvSpPr/>
                <p:nvPr/>
              </p:nvSpPr>
              <p:spPr>
                <a:xfrm>
                  <a:off x="682243" y="985790"/>
                  <a:ext cx="397852" cy="81045"/>
                </a:xfrm>
                <a:prstGeom prst="rect">
                  <a:avLst/>
                </a:prstGeom>
                <a:solidFill>
                  <a:srgbClr val="F1AA29"/>
                </a:solidFill>
                <a:ln w="9525">
                  <a:noFill/>
                </a:ln>
              </p:spPr>
              <p:txBody>
                <a:bodyPr/>
                <a:lstStyle/>
                <a:p>
                  <a:pPr lvl="0" eaLnBrk="1" hangingPunct="1"/>
                  <a:endParaRPr lang="zh-CN" altLang="en-US" dirty="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12" name="Rectangle 63"/>
                <p:cNvSpPr/>
                <p:nvPr/>
              </p:nvSpPr>
              <p:spPr>
                <a:xfrm>
                  <a:off x="282917" y="985790"/>
                  <a:ext cx="399325" cy="81045"/>
                </a:xfrm>
                <a:prstGeom prst="rect">
                  <a:avLst/>
                </a:prstGeom>
                <a:solidFill>
                  <a:srgbClr val="FFC966"/>
                </a:solidFill>
                <a:ln w="9525">
                  <a:noFill/>
                </a:ln>
              </p:spPr>
              <p:txBody>
                <a:bodyPr/>
                <a:lstStyle/>
                <a:p>
                  <a:pPr lvl="0" eaLnBrk="1" hangingPunct="1"/>
                  <a:endParaRPr lang="zh-CN" altLang="en-US" dirty="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13" name="Rectangle 64"/>
                <p:cNvSpPr/>
                <p:nvPr/>
              </p:nvSpPr>
              <p:spPr>
                <a:xfrm>
                  <a:off x="282917" y="906220"/>
                  <a:ext cx="399325" cy="79571"/>
                </a:xfrm>
                <a:prstGeom prst="rect">
                  <a:avLst/>
                </a:prstGeom>
                <a:solidFill>
                  <a:srgbClr val="F47348"/>
                </a:solidFill>
                <a:ln w="9525">
                  <a:noFill/>
                </a:ln>
              </p:spPr>
              <p:txBody>
                <a:bodyPr/>
                <a:lstStyle/>
                <a:p>
                  <a:pPr lvl="0" eaLnBrk="1" hangingPunct="1"/>
                  <a:endParaRPr lang="zh-CN" altLang="en-US" dirty="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14" name="Rectangle 65"/>
                <p:cNvSpPr/>
                <p:nvPr/>
              </p:nvSpPr>
              <p:spPr>
                <a:xfrm>
                  <a:off x="282917" y="1066835"/>
                  <a:ext cx="399325" cy="536364"/>
                </a:xfrm>
                <a:prstGeom prst="rect">
                  <a:avLst/>
                </a:prstGeom>
                <a:solidFill>
                  <a:srgbClr val="FFC966"/>
                </a:solidFill>
                <a:ln w="9525">
                  <a:noFill/>
                </a:ln>
              </p:spPr>
              <p:txBody>
                <a:bodyPr/>
                <a:lstStyle/>
                <a:p>
                  <a:pPr lvl="0" eaLnBrk="1" hangingPunct="1"/>
                  <a:endParaRPr lang="zh-CN" altLang="en-US" dirty="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15" name="Freeform 66"/>
                <p:cNvSpPr/>
                <p:nvPr/>
              </p:nvSpPr>
              <p:spPr>
                <a:xfrm>
                  <a:off x="282917" y="906220"/>
                  <a:ext cx="399325" cy="696979"/>
                </a:xfrm>
                <a:custGeom>
                  <a:avLst/>
                  <a:gdLst>
                    <a:gd name="txL" fmla="*/ 0 w 271"/>
                    <a:gd name="txT" fmla="*/ 0 h 473"/>
                    <a:gd name="txR" fmla="*/ 271 w 271"/>
                    <a:gd name="txB" fmla="*/ 473 h 473"/>
                  </a:gdLst>
                  <a:ahLst/>
                  <a:cxnLst>
                    <a:cxn ang="0">
                      <a:pos x="0" y="0"/>
                    </a:cxn>
                    <a:cxn ang="0">
                      <a:pos x="0" y="696979"/>
                    </a:cxn>
                    <a:cxn ang="0">
                      <a:pos x="399325" y="696979"/>
                    </a:cxn>
                    <a:cxn ang="0">
                      <a:pos x="399325" y="234291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271" h="473">
                      <a:moveTo>
                        <a:pt x="0" y="0"/>
                      </a:moveTo>
                      <a:lnTo>
                        <a:pt x="0" y="473"/>
                      </a:lnTo>
                      <a:lnTo>
                        <a:pt x="271" y="473"/>
                      </a:lnTo>
                      <a:lnTo>
                        <a:pt x="271" y="1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AC96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16" name="Freeform 67"/>
                <p:cNvSpPr/>
                <p:nvPr/>
              </p:nvSpPr>
              <p:spPr>
                <a:xfrm>
                  <a:off x="682243" y="906220"/>
                  <a:ext cx="397852" cy="696979"/>
                </a:xfrm>
                <a:custGeom>
                  <a:avLst/>
                  <a:gdLst>
                    <a:gd name="txL" fmla="*/ 0 w 270"/>
                    <a:gd name="txT" fmla="*/ 0 h 473"/>
                    <a:gd name="txR" fmla="*/ 270 w 270"/>
                    <a:gd name="txB" fmla="*/ 473 h 473"/>
                  </a:gdLst>
                  <a:ahLst/>
                  <a:cxnLst>
                    <a:cxn ang="0">
                      <a:pos x="397852" y="0"/>
                    </a:cxn>
                    <a:cxn ang="0">
                      <a:pos x="0" y="234291"/>
                    </a:cxn>
                    <a:cxn ang="0">
                      <a:pos x="0" y="696979"/>
                    </a:cxn>
                    <a:cxn ang="0">
                      <a:pos x="397852" y="696979"/>
                    </a:cxn>
                    <a:cxn ang="0">
                      <a:pos x="397852" y="0"/>
                    </a:cxn>
                  </a:cxnLst>
                  <a:rect l="txL" t="txT" r="txR" b="txB"/>
                  <a:pathLst>
                    <a:path w="270" h="473">
                      <a:moveTo>
                        <a:pt x="270" y="0"/>
                      </a:moveTo>
                      <a:lnTo>
                        <a:pt x="0" y="159"/>
                      </a:lnTo>
                      <a:lnTo>
                        <a:pt x="0" y="473"/>
                      </a:lnTo>
                      <a:lnTo>
                        <a:pt x="270" y="473"/>
                      </a:lnTo>
                      <a:lnTo>
                        <a:pt x="270" y="0"/>
                      </a:lnTo>
                      <a:close/>
                    </a:path>
                  </a:pathLst>
                </a:custGeom>
                <a:solidFill>
                  <a:srgbClr val="82B24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17" name="Freeform 68"/>
                <p:cNvSpPr/>
                <p:nvPr/>
              </p:nvSpPr>
              <p:spPr>
                <a:xfrm>
                  <a:off x="792757" y="1196505"/>
                  <a:ext cx="203347" cy="256394"/>
                </a:xfrm>
                <a:custGeom>
                  <a:avLst/>
                  <a:gdLst>
                    <a:gd name="txL" fmla="*/ 0 w 138"/>
                    <a:gd name="txT" fmla="*/ 0 h 174"/>
                    <a:gd name="txR" fmla="*/ 138 w 138"/>
                    <a:gd name="txB" fmla="*/ 174 h 174"/>
                  </a:gdLst>
                  <a:ahLst/>
                  <a:cxnLst>
                    <a:cxn ang="0">
                      <a:pos x="203347" y="203347"/>
                    </a:cxn>
                    <a:cxn ang="0">
                      <a:pos x="101674" y="256394"/>
                    </a:cxn>
                    <a:cxn ang="0">
                      <a:pos x="0" y="203347"/>
                    </a:cxn>
                    <a:cxn ang="0">
                      <a:pos x="0" y="0"/>
                    </a:cxn>
                    <a:cxn ang="0">
                      <a:pos x="203347" y="0"/>
                    </a:cxn>
                    <a:cxn ang="0">
                      <a:pos x="203347" y="203347"/>
                    </a:cxn>
                  </a:cxnLst>
                  <a:rect l="txL" t="txT" r="txR" b="txB"/>
                  <a:pathLst>
                    <a:path w="138" h="174">
                      <a:moveTo>
                        <a:pt x="138" y="138"/>
                      </a:moveTo>
                      <a:lnTo>
                        <a:pt x="69" y="174"/>
                      </a:lnTo>
                      <a:lnTo>
                        <a:pt x="0" y="138"/>
                      </a:lnTo>
                      <a:lnTo>
                        <a:pt x="0" y="0"/>
                      </a:lnTo>
                      <a:lnTo>
                        <a:pt x="138" y="0"/>
                      </a:lnTo>
                      <a:lnTo>
                        <a:pt x="138" y="138"/>
                      </a:lnTo>
                      <a:close/>
                    </a:path>
                  </a:pathLst>
                </a:custGeom>
                <a:solidFill>
                  <a:srgbClr val="FFC457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18" name="Freeform 69"/>
                <p:cNvSpPr/>
                <p:nvPr/>
              </p:nvSpPr>
              <p:spPr>
                <a:xfrm>
                  <a:off x="807493" y="1360066"/>
                  <a:ext cx="33891" cy="41259"/>
                </a:xfrm>
                <a:custGeom>
                  <a:avLst/>
                  <a:gdLst>
                    <a:gd name="txL" fmla="*/ 0 w 17"/>
                    <a:gd name="txT" fmla="*/ 0 h 22"/>
                    <a:gd name="txR" fmla="*/ 17 w 17"/>
                    <a:gd name="txB" fmla="*/ 22 h 22"/>
                  </a:gdLst>
                  <a:ahLst/>
                  <a:cxnLst>
                    <a:cxn ang="0">
                      <a:pos x="25917" y="41259"/>
                    </a:cxn>
                    <a:cxn ang="0">
                      <a:pos x="21929" y="41259"/>
                    </a:cxn>
                    <a:cxn ang="0">
                      <a:pos x="0" y="30007"/>
                    </a:cxn>
                    <a:cxn ang="0">
                      <a:pos x="0" y="7502"/>
                    </a:cxn>
                    <a:cxn ang="0">
                      <a:pos x="7974" y="0"/>
                    </a:cxn>
                    <a:cxn ang="0">
                      <a:pos x="15949" y="7502"/>
                    </a:cxn>
                    <a:cxn ang="0">
                      <a:pos x="15949" y="20630"/>
                    </a:cxn>
                    <a:cxn ang="0">
                      <a:pos x="29904" y="28131"/>
                    </a:cxn>
                    <a:cxn ang="0">
                      <a:pos x="31897" y="37508"/>
                    </a:cxn>
                    <a:cxn ang="0">
                      <a:pos x="25917" y="41259"/>
                    </a:cxn>
                  </a:cxnLst>
                  <a:rect l="txL" t="txT" r="txR" b="txB"/>
                  <a:pathLst>
                    <a:path w="17" h="22">
                      <a:moveTo>
                        <a:pt x="13" y="22"/>
                      </a:moveTo>
                      <a:cubicBezTo>
                        <a:pt x="12" y="22"/>
                        <a:pt x="12" y="22"/>
                        <a:pt x="11" y="22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15" y="15"/>
                        <a:pt x="15" y="15"/>
                        <a:pt x="15" y="15"/>
                      </a:cubicBezTo>
                      <a:cubicBezTo>
                        <a:pt x="17" y="16"/>
                        <a:pt x="17" y="18"/>
                        <a:pt x="16" y="20"/>
                      </a:cubicBezTo>
                      <a:cubicBezTo>
                        <a:pt x="16" y="22"/>
                        <a:pt x="14" y="22"/>
                        <a:pt x="13" y="22"/>
                      </a:cubicBezTo>
                      <a:close/>
                    </a:path>
                  </a:pathLst>
                </a:custGeom>
                <a:solidFill>
                  <a:srgbClr val="F7963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19" name="Freeform 70"/>
                <p:cNvSpPr/>
                <p:nvPr/>
              </p:nvSpPr>
              <p:spPr>
                <a:xfrm>
                  <a:off x="807493" y="1273129"/>
                  <a:ext cx="16208" cy="58941"/>
                </a:xfrm>
                <a:custGeom>
                  <a:avLst/>
                  <a:gdLst>
                    <a:gd name="txL" fmla="*/ 0 w 8"/>
                    <a:gd name="txT" fmla="*/ 0 h 31"/>
                    <a:gd name="txR" fmla="*/ 8 w 8"/>
                    <a:gd name="txB" fmla="*/ 31 h 31"/>
                  </a:gdLst>
                  <a:ahLst/>
                  <a:cxnLst>
                    <a:cxn ang="0">
                      <a:pos x="8104" y="58941"/>
                    </a:cxn>
                    <a:cxn ang="0">
                      <a:pos x="0" y="51336"/>
                    </a:cxn>
                    <a:cxn ang="0">
                      <a:pos x="0" y="7605"/>
                    </a:cxn>
                    <a:cxn ang="0">
                      <a:pos x="8104" y="0"/>
                    </a:cxn>
                    <a:cxn ang="0">
                      <a:pos x="16208" y="7605"/>
                    </a:cxn>
                    <a:cxn ang="0">
                      <a:pos x="16208" y="51336"/>
                    </a:cxn>
                    <a:cxn ang="0">
                      <a:pos x="8104" y="58941"/>
                    </a:cxn>
                  </a:cxnLst>
                  <a:rect l="txL" t="txT" r="txR" b="txB"/>
                  <a:pathLst>
                    <a:path w="8" h="31">
                      <a:moveTo>
                        <a:pt x="4" y="31"/>
                      </a:moveTo>
                      <a:cubicBezTo>
                        <a:pt x="2" y="31"/>
                        <a:pt x="0" y="29"/>
                        <a:pt x="0" y="27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8" y="29"/>
                        <a:pt x="6" y="31"/>
                        <a:pt x="4" y="31"/>
                      </a:cubicBezTo>
                      <a:close/>
                    </a:path>
                  </a:pathLst>
                </a:custGeom>
                <a:solidFill>
                  <a:srgbClr val="F7963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20" name="Freeform 71"/>
                <p:cNvSpPr/>
                <p:nvPr/>
              </p:nvSpPr>
              <p:spPr>
                <a:xfrm>
                  <a:off x="807493" y="1212713"/>
                  <a:ext cx="35365" cy="33892"/>
                </a:xfrm>
                <a:custGeom>
                  <a:avLst/>
                  <a:gdLst>
                    <a:gd name="txL" fmla="*/ 0 w 18"/>
                    <a:gd name="txT" fmla="*/ 0 h 18"/>
                    <a:gd name="txR" fmla="*/ 18 w 18"/>
                    <a:gd name="txB" fmla="*/ 18 h 18"/>
                  </a:gdLst>
                  <a:ahLst/>
                  <a:cxnLst>
                    <a:cxn ang="0">
                      <a:pos x="7859" y="33892"/>
                    </a:cxn>
                    <a:cxn ang="0">
                      <a:pos x="0" y="26360"/>
                    </a:cxn>
                    <a:cxn ang="0">
                      <a:pos x="0" y="0"/>
                    </a:cxn>
                    <a:cxn ang="0">
                      <a:pos x="27506" y="0"/>
                    </a:cxn>
                    <a:cxn ang="0">
                      <a:pos x="35365" y="7532"/>
                    </a:cxn>
                    <a:cxn ang="0">
                      <a:pos x="27506" y="15063"/>
                    </a:cxn>
                    <a:cxn ang="0">
                      <a:pos x="15718" y="15063"/>
                    </a:cxn>
                    <a:cxn ang="0">
                      <a:pos x="15718" y="26360"/>
                    </a:cxn>
                    <a:cxn ang="0">
                      <a:pos x="7859" y="33892"/>
                    </a:cxn>
                  </a:cxnLst>
                  <a:rect l="txL" t="txT" r="txR" b="txB"/>
                  <a:pathLst>
                    <a:path w="18" h="18">
                      <a:moveTo>
                        <a:pt x="4" y="18"/>
                      </a:moveTo>
                      <a:cubicBezTo>
                        <a:pt x="2" y="18"/>
                        <a:pt x="0" y="16"/>
                        <a:pt x="0" y="1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6" y="0"/>
                        <a:pt x="18" y="2"/>
                        <a:pt x="18" y="4"/>
                      </a:cubicBezTo>
                      <a:cubicBezTo>
                        <a:pt x="18" y="6"/>
                        <a:pt x="16" y="8"/>
                        <a:pt x="14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6"/>
                        <a:pt x="6" y="18"/>
                        <a:pt x="4" y="18"/>
                      </a:cubicBezTo>
                      <a:close/>
                    </a:path>
                  </a:pathLst>
                </a:custGeom>
                <a:solidFill>
                  <a:srgbClr val="F7963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21" name="Freeform 72"/>
                <p:cNvSpPr/>
                <p:nvPr/>
              </p:nvSpPr>
              <p:spPr>
                <a:xfrm>
                  <a:off x="867908" y="1212713"/>
                  <a:ext cx="53047" cy="14735"/>
                </a:xfrm>
                <a:custGeom>
                  <a:avLst/>
                  <a:gdLst>
                    <a:gd name="txL" fmla="*/ 0 w 28"/>
                    <a:gd name="txT" fmla="*/ 0 h 8"/>
                    <a:gd name="txR" fmla="*/ 28 w 28"/>
                    <a:gd name="txB" fmla="*/ 8 h 8"/>
                  </a:gdLst>
                  <a:ahLst/>
                  <a:cxnLst>
                    <a:cxn ang="0">
                      <a:pos x="45469" y="14735"/>
                    </a:cxn>
                    <a:cxn ang="0">
                      <a:pos x="7578" y="14735"/>
                    </a:cxn>
                    <a:cxn ang="0">
                      <a:pos x="0" y="7368"/>
                    </a:cxn>
                    <a:cxn ang="0">
                      <a:pos x="7578" y="0"/>
                    </a:cxn>
                    <a:cxn ang="0">
                      <a:pos x="45469" y="0"/>
                    </a:cxn>
                    <a:cxn ang="0">
                      <a:pos x="53047" y="7368"/>
                    </a:cxn>
                    <a:cxn ang="0">
                      <a:pos x="45469" y="14735"/>
                    </a:cxn>
                  </a:cxnLst>
                  <a:rect l="txL" t="txT" r="txR" b="txB"/>
                  <a:pathLst>
                    <a:path w="28" h="8">
                      <a:moveTo>
                        <a:pt x="24" y="8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1" y="8"/>
                        <a:pt x="0" y="6"/>
                        <a:pt x="0" y="4"/>
                      </a:cubicBezTo>
                      <a:cubicBezTo>
                        <a:pt x="0" y="2"/>
                        <a:pt x="1" y="0"/>
                        <a:pt x="4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7" y="0"/>
                        <a:pt x="28" y="2"/>
                        <a:pt x="28" y="4"/>
                      </a:cubicBezTo>
                      <a:cubicBezTo>
                        <a:pt x="28" y="6"/>
                        <a:pt x="27" y="8"/>
                        <a:pt x="24" y="8"/>
                      </a:cubicBezTo>
                      <a:close/>
                    </a:path>
                  </a:pathLst>
                </a:custGeom>
                <a:solidFill>
                  <a:srgbClr val="F7963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22" name="Freeform 73"/>
                <p:cNvSpPr/>
                <p:nvPr/>
              </p:nvSpPr>
              <p:spPr>
                <a:xfrm>
                  <a:off x="946004" y="1212713"/>
                  <a:ext cx="35365" cy="33892"/>
                </a:xfrm>
                <a:custGeom>
                  <a:avLst/>
                  <a:gdLst>
                    <a:gd name="txL" fmla="*/ 0 w 18"/>
                    <a:gd name="txT" fmla="*/ 0 h 18"/>
                    <a:gd name="txR" fmla="*/ 18 w 18"/>
                    <a:gd name="txB" fmla="*/ 18 h 18"/>
                  </a:gdLst>
                  <a:ahLst/>
                  <a:cxnLst>
                    <a:cxn ang="0">
                      <a:pos x="27506" y="33892"/>
                    </a:cxn>
                    <a:cxn ang="0">
                      <a:pos x="19647" y="26360"/>
                    </a:cxn>
                    <a:cxn ang="0">
                      <a:pos x="19647" y="15063"/>
                    </a:cxn>
                    <a:cxn ang="0">
                      <a:pos x="7859" y="15063"/>
                    </a:cxn>
                    <a:cxn ang="0">
                      <a:pos x="0" y="7532"/>
                    </a:cxn>
                    <a:cxn ang="0">
                      <a:pos x="7859" y="0"/>
                    </a:cxn>
                    <a:cxn ang="0">
                      <a:pos x="35365" y="0"/>
                    </a:cxn>
                    <a:cxn ang="0">
                      <a:pos x="35365" y="26360"/>
                    </a:cxn>
                    <a:cxn ang="0">
                      <a:pos x="27506" y="33892"/>
                    </a:cxn>
                  </a:cxnLst>
                  <a:rect l="txL" t="txT" r="txR" b="txB"/>
                  <a:pathLst>
                    <a:path w="18" h="18">
                      <a:moveTo>
                        <a:pt x="14" y="18"/>
                      </a:moveTo>
                      <a:cubicBezTo>
                        <a:pt x="12" y="18"/>
                        <a:pt x="10" y="16"/>
                        <a:pt x="10" y="14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" y="8"/>
                        <a:pt x="0" y="6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8" y="16"/>
                        <a:pt x="16" y="18"/>
                        <a:pt x="14" y="18"/>
                      </a:cubicBezTo>
                      <a:close/>
                    </a:path>
                  </a:pathLst>
                </a:custGeom>
                <a:solidFill>
                  <a:srgbClr val="F7963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23" name="Freeform 74"/>
                <p:cNvSpPr/>
                <p:nvPr/>
              </p:nvSpPr>
              <p:spPr>
                <a:xfrm>
                  <a:off x="965160" y="1273129"/>
                  <a:ext cx="16208" cy="58941"/>
                </a:xfrm>
                <a:custGeom>
                  <a:avLst/>
                  <a:gdLst>
                    <a:gd name="txL" fmla="*/ 0 w 8"/>
                    <a:gd name="txT" fmla="*/ 0 h 31"/>
                    <a:gd name="txR" fmla="*/ 8 w 8"/>
                    <a:gd name="txB" fmla="*/ 31 h 31"/>
                  </a:gdLst>
                  <a:ahLst/>
                  <a:cxnLst>
                    <a:cxn ang="0">
                      <a:pos x="8104" y="58941"/>
                    </a:cxn>
                    <a:cxn ang="0">
                      <a:pos x="0" y="51336"/>
                    </a:cxn>
                    <a:cxn ang="0">
                      <a:pos x="0" y="7605"/>
                    </a:cxn>
                    <a:cxn ang="0">
                      <a:pos x="8104" y="0"/>
                    </a:cxn>
                    <a:cxn ang="0">
                      <a:pos x="16208" y="7605"/>
                    </a:cxn>
                    <a:cxn ang="0">
                      <a:pos x="16208" y="51336"/>
                    </a:cxn>
                    <a:cxn ang="0">
                      <a:pos x="8104" y="58941"/>
                    </a:cxn>
                  </a:cxnLst>
                  <a:rect l="txL" t="txT" r="txR" b="txB"/>
                  <a:pathLst>
                    <a:path w="8" h="31">
                      <a:moveTo>
                        <a:pt x="4" y="31"/>
                      </a:moveTo>
                      <a:cubicBezTo>
                        <a:pt x="2" y="31"/>
                        <a:pt x="0" y="29"/>
                        <a:pt x="0" y="27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8" y="29"/>
                        <a:pt x="6" y="31"/>
                        <a:pt x="4" y="31"/>
                      </a:cubicBezTo>
                      <a:close/>
                    </a:path>
                  </a:pathLst>
                </a:custGeom>
                <a:solidFill>
                  <a:srgbClr val="F7963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24" name="Freeform 75"/>
                <p:cNvSpPr/>
                <p:nvPr/>
              </p:nvSpPr>
              <p:spPr>
                <a:xfrm>
                  <a:off x="948951" y="1360066"/>
                  <a:ext cx="32418" cy="41259"/>
                </a:xfrm>
                <a:custGeom>
                  <a:avLst/>
                  <a:gdLst>
                    <a:gd name="txL" fmla="*/ 0 w 17"/>
                    <a:gd name="txT" fmla="*/ 0 h 22"/>
                    <a:gd name="txR" fmla="*/ 17 w 17"/>
                    <a:gd name="txB" fmla="*/ 22 h 22"/>
                  </a:gdLst>
                  <a:ahLst/>
                  <a:cxnLst>
                    <a:cxn ang="0">
                      <a:pos x="7628" y="41259"/>
                    </a:cxn>
                    <a:cxn ang="0">
                      <a:pos x="1907" y="37508"/>
                    </a:cxn>
                    <a:cxn ang="0">
                      <a:pos x="3814" y="28131"/>
                    </a:cxn>
                    <a:cxn ang="0">
                      <a:pos x="17162" y="20630"/>
                    </a:cxn>
                    <a:cxn ang="0">
                      <a:pos x="17162" y="7502"/>
                    </a:cxn>
                    <a:cxn ang="0">
                      <a:pos x="24790" y="0"/>
                    </a:cxn>
                    <a:cxn ang="0">
                      <a:pos x="32418" y="7502"/>
                    </a:cxn>
                    <a:cxn ang="0">
                      <a:pos x="32418" y="30007"/>
                    </a:cxn>
                    <a:cxn ang="0">
                      <a:pos x="11442" y="41259"/>
                    </a:cxn>
                    <a:cxn ang="0">
                      <a:pos x="7628" y="41259"/>
                    </a:cxn>
                  </a:cxnLst>
                  <a:rect l="txL" t="txT" r="txR" b="txB"/>
                  <a:pathLst>
                    <a:path w="17" h="22">
                      <a:moveTo>
                        <a:pt x="4" y="22"/>
                      </a:moveTo>
                      <a:cubicBezTo>
                        <a:pt x="3" y="22"/>
                        <a:pt x="1" y="22"/>
                        <a:pt x="1" y="20"/>
                      </a:cubicBezTo>
                      <a:cubicBezTo>
                        <a:pt x="0" y="18"/>
                        <a:pt x="0" y="16"/>
                        <a:pt x="2" y="15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2"/>
                        <a:pt x="11" y="0"/>
                        <a:pt x="13" y="0"/>
                      </a:cubicBezTo>
                      <a:cubicBezTo>
                        <a:pt x="15" y="0"/>
                        <a:pt x="17" y="2"/>
                        <a:pt x="17" y="4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6" y="22"/>
                        <a:pt x="6" y="22"/>
                        <a:pt x="6" y="22"/>
                      </a:cubicBezTo>
                      <a:cubicBezTo>
                        <a:pt x="5" y="22"/>
                        <a:pt x="5" y="22"/>
                        <a:pt x="4" y="22"/>
                      </a:cubicBezTo>
                      <a:close/>
                    </a:path>
                  </a:pathLst>
                </a:custGeom>
                <a:solidFill>
                  <a:srgbClr val="F7963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25" name="Freeform 76"/>
                <p:cNvSpPr/>
                <p:nvPr/>
              </p:nvSpPr>
              <p:spPr>
                <a:xfrm>
                  <a:off x="869381" y="1408693"/>
                  <a:ext cx="50100" cy="27998"/>
                </a:xfrm>
                <a:custGeom>
                  <a:avLst/>
                  <a:gdLst>
                    <a:gd name="txL" fmla="*/ 0 w 26"/>
                    <a:gd name="txT" fmla="*/ 0 h 14"/>
                    <a:gd name="txR" fmla="*/ 26 w 26"/>
                    <a:gd name="txB" fmla="*/ 14 h 14"/>
                  </a:gdLst>
                  <a:ahLst/>
                  <a:cxnLst>
                    <a:cxn ang="0">
                      <a:pos x="25050" y="27998"/>
                    </a:cxn>
                    <a:cxn ang="0">
                      <a:pos x="3854" y="15999"/>
                    </a:cxn>
                    <a:cxn ang="0">
                      <a:pos x="1927" y="6000"/>
                    </a:cxn>
                    <a:cxn ang="0">
                      <a:pos x="11562" y="2000"/>
                    </a:cxn>
                    <a:cxn ang="0">
                      <a:pos x="25050" y="9999"/>
                    </a:cxn>
                    <a:cxn ang="0">
                      <a:pos x="38538" y="2000"/>
                    </a:cxn>
                    <a:cxn ang="0">
                      <a:pos x="48173" y="6000"/>
                    </a:cxn>
                    <a:cxn ang="0">
                      <a:pos x="46246" y="15999"/>
                    </a:cxn>
                    <a:cxn ang="0">
                      <a:pos x="25050" y="27998"/>
                    </a:cxn>
                  </a:cxnLst>
                  <a:rect l="txL" t="txT" r="txR" b="txB"/>
                  <a:pathLst>
                    <a:path w="26" h="14">
                      <a:moveTo>
                        <a:pt x="13" y="14"/>
                      </a:move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0" y="7"/>
                        <a:pt x="0" y="5"/>
                        <a:pt x="1" y="3"/>
                      </a:cubicBezTo>
                      <a:cubicBezTo>
                        <a:pt x="2" y="1"/>
                        <a:pt x="4" y="0"/>
                        <a:pt x="6" y="1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2" y="0"/>
                        <a:pt x="24" y="1"/>
                        <a:pt x="25" y="3"/>
                      </a:cubicBezTo>
                      <a:cubicBezTo>
                        <a:pt x="26" y="5"/>
                        <a:pt x="26" y="7"/>
                        <a:pt x="24" y="8"/>
                      </a:cubicBezTo>
                      <a:lnTo>
                        <a:pt x="13" y="14"/>
                      </a:lnTo>
                      <a:close/>
                    </a:path>
                  </a:pathLst>
                </a:custGeom>
                <a:solidFill>
                  <a:srgbClr val="F7963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7226" name="组合 102"/>
                <p:cNvGrpSpPr/>
                <p:nvPr/>
              </p:nvGrpSpPr>
              <p:grpSpPr>
                <a:xfrm>
                  <a:off x="428907" y="503946"/>
                  <a:ext cx="488988" cy="151480"/>
                  <a:chOff x="0" y="0"/>
                  <a:chExt cx="584200" cy="180975"/>
                </a:xfrm>
              </p:grpSpPr>
              <p:sp>
                <p:nvSpPr>
                  <p:cNvPr id="7227" name="Freeform 51"/>
                  <p:cNvSpPr>
                    <a:spLocks noEditPoints="1"/>
                  </p:cNvSpPr>
                  <p:nvPr/>
                </p:nvSpPr>
                <p:spPr>
                  <a:xfrm>
                    <a:off x="0" y="0"/>
                    <a:ext cx="228600" cy="180975"/>
                  </a:xfrm>
                  <a:custGeom>
                    <a:avLst/>
                    <a:gdLst>
                      <a:gd name="txL" fmla="*/ 0 w 134"/>
                      <a:gd name="txT" fmla="*/ 0 h 104"/>
                      <a:gd name="txR" fmla="*/ 134 w 134"/>
                      <a:gd name="txB" fmla="*/ 104 h 104"/>
                    </a:gdLst>
                    <a:ahLst/>
                    <a:cxnLst>
                      <a:cxn ang="0">
                        <a:pos x="194481" y="180975"/>
                      </a:cxn>
                      <a:cxn ang="0">
                        <a:pos x="34119" y="180975"/>
                      </a:cxn>
                      <a:cxn ang="0">
                        <a:pos x="0" y="146172"/>
                      </a:cxn>
                      <a:cxn ang="0">
                        <a:pos x="0" y="34803"/>
                      </a:cxn>
                      <a:cxn ang="0">
                        <a:pos x="34119" y="0"/>
                      </a:cxn>
                      <a:cxn ang="0">
                        <a:pos x="194481" y="0"/>
                      </a:cxn>
                      <a:cxn ang="0">
                        <a:pos x="228600" y="34803"/>
                      </a:cxn>
                      <a:cxn ang="0">
                        <a:pos x="228600" y="146172"/>
                      </a:cxn>
                      <a:cxn ang="0">
                        <a:pos x="194481" y="180975"/>
                      </a:cxn>
                      <a:cxn ang="0">
                        <a:pos x="34119" y="27842"/>
                      </a:cxn>
                      <a:cxn ang="0">
                        <a:pos x="27296" y="34803"/>
                      </a:cxn>
                      <a:cxn ang="0">
                        <a:pos x="27296" y="146172"/>
                      </a:cxn>
                      <a:cxn ang="0">
                        <a:pos x="34119" y="153133"/>
                      </a:cxn>
                      <a:cxn ang="0">
                        <a:pos x="194481" y="153133"/>
                      </a:cxn>
                      <a:cxn ang="0">
                        <a:pos x="201304" y="146172"/>
                      </a:cxn>
                      <a:cxn ang="0">
                        <a:pos x="201304" y="34803"/>
                      </a:cxn>
                      <a:cxn ang="0">
                        <a:pos x="194481" y="27842"/>
                      </a:cxn>
                      <a:cxn ang="0">
                        <a:pos x="34119" y="27842"/>
                      </a:cxn>
                    </a:cxnLst>
                    <a:rect l="txL" t="txT" r="txR" b="txB"/>
                    <a:pathLst>
                      <a:path w="134" h="104">
                        <a:moveTo>
                          <a:pt x="114" y="104"/>
                        </a:moveTo>
                        <a:cubicBezTo>
                          <a:pt x="20" y="104"/>
                          <a:pt x="20" y="104"/>
                          <a:pt x="20" y="104"/>
                        </a:cubicBezTo>
                        <a:cubicBezTo>
                          <a:pt x="9" y="104"/>
                          <a:pt x="0" y="95"/>
                          <a:pt x="0" y="84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9"/>
                          <a:pt x="9" y="0"/>
                          <a:pt x="20" y="0"/>
                        </a:cubicBezTo>
                        <a:cubicBezTo>
                          <a:pt x="114" y="0"/>
                          <a:pt x="114" y="0"/>
                          <a:pt x="114" y="0"/>
                        </a:cubicBezTo>
                        <a:cubicBezTo>
                          <a:pt x="125" y="0"/>
                          <a:pt x="134" y="9"/>
                          <a:pt x="134" y="20"/>
                        </a:cubicBezTo>
                        <a:cubicBezTo>
                          <a:pt x="134" y="84"/>
                          <a:pt x="134" y="84"/>
                          <a:pt x="134" y="84"/>
                        </a:cubicBezTo>
                        <a:cubicBezTo>
                          <a:pt x="134" y="95"/>
                          <a:pt x="125" y="104"/>
                          <a:pt x="114" y="104"/>
                        </a:cubicBezTo>
                        <a:close/>
                        <a:moveTo>
                          <a:pt x="20" y="16"/>
                        </a:moveTo>
                        <a:cubicBezTo>
                          <a:pt x="18" y="16"/>
                          <a:pt x="16" y="18"/>
                          <a:pt x="16" y="20"/>
                        </a:cubicBezTo>
                        <a:cubicBezTo>
                          <a:pt x="16" y="84"/>
                          <a:pt x="16" y="84"/>
                          <a:pt x="16" y="84"/>
                        </a:cubicBezTo>
                        <a:cubicBezTo>
                          <a:pt x="16" y="86"/>
                          <a:pt x="18" y="88"/>
                          <a:pt x="20" y="88"/>
                        </a:cubicBezTo>
                        <a:cubicBezTo>
                          <a:pt x="114" y="88"/>
                          <a:pt x="114" y="88"/>
                          <a:pt x="114" y="88"/>
                        </a:cubicBezTo>
                        <a:cubicBezTo>
                          <a:pt x="116" y="88"/>
                          <a:pt x="118" y="86"/>
                          <a:pt x="118" y="84"/>
                        </a:cubicBezTo>
                        <a:cubicBezTo>
                          <a:pt x="118" y="20"/>
                          <a:pt x="118" y="20"/>
                          <a:pt x="118" y="20"/>
                        </a:cubicBezTo>
                        <a:cubicBezTo>
                          <a:pt x="118" y="18"/>
                          <a:pt x="116" y="16"/>
                          <a:pt x="114" y="16"/>
                        </a:cubicBezTo>
                        <a:lnTo>
                          <a:pt x="20" y="16"/>
                        </a:lnTo>
                        <a:close/>
                      </a:path>
                    </a:pathLst>
                  </a:custGeom>
                  <a:solidFill>
                    <a:srgbClr val="754C24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228" name="Freeform 52"/>
                  <p:cNvSpPr>
                    <a:spLocks noEditPoints="1"/>
                  </p:cNvSpPr>
                  <p:nvPr/>
                </p:nvSpPr>
                <p:spPr>
                  <a:xfrm>
                    <a:off x="355600" y="0"/>
                    <a:ext cx="228600" cy="180975"/>
                  </a:xfrm>
                  <a:custGeom>
                    <a:avLst/>
                    <a:gdLst>
                      <a:gd name="txL" fmla="*/ 0 w 134"/>
                      <a:gd name="txT" fmla="*/ 0 h 104"/>
                      <a:gd name="txR" fmla="*/ 134 w 134"/>
                      <a:gd name="txB" fmla="*/ 104 h 104"/>
                    </a:gdLst>
                    <a:ahLst/>
                    <a:cxnLst>
                      <a:cxn ang="0">
                        <a:pos x="194481" y="180975"/>
                      </a:cxn>
                      <a:cxn ang="0">
                        <a:pos x="34119" y="180975"/>
                      </a:cxn>
                      <a:cxn ang="0">
                        <a:pos x="0" y="146172"/>
                      </a:cxn>
                      <a:cxn ang="0">
                        <a:pos x="0" y="34803"/>
                      </a:cxn>
                      <a:cxn ang="0">
                        <a:pos x="34119" y="0"/>
                      </a:cxn>
                      <a:cxn ang="0">
                        <a:pos x="194481" y="0"/>
                      </a:cxn>
                      <a:cxn ang="0">
                        <a:pos x="228600" y="34803"/>
                      </a:cxn>
                      <a:cxn ang="0">
                        <a:pos x="228600" y="146172"/>
                      </a:cxn>
                      <a:cxn ang="0">
                        <a:pos x="194481" y="180975"/>
                      </a:cxn>
                      <a:cxn ang="0">
                        <a:pos x="34119" y="27842"/>
                      </a:cxn>
                      <a:cxn ang="0">
                        <a:pos x="27296" y="34803"/>
                      </a:cxn>
                      <a:cxn ang="0">
                        <a:pos x="27296" y="146172"/>
                      </a:cxn>
                      <a:cxn ang="0">
                        <a:pos x="34119" y="153133"/>
                      </a:cxn>
                      <a:cxn ang="0">
                        <a:pos x="194481" y="153133"/>
                      </a:cxn>
                      <a:cxn ang="0">
                        <a:pos x="201304" y="146172"/>
                      </a:cxn>
                      <a:cxn ang="0">
                        <a:pos x="201304" y="34803"/>
                      </a:cxn>
                      <a:cxn ang="0">
                        <a:pos x="194481" y="27842"/>
                      </a:cxn>
                      <a:cxn ang="0">
                        <a:pos x="34119" y="27842"/>
                      </a:cxn>
                    </a:cxnLst>
                    <a:rect l="txL" t="txT" r="txR" b="txB"/>
                    <a:pathLst>
                      <a:path w="134" h="104">
                        <a:moveTo>
                          <a:pt x="114" y="104"/>
                        </a:moveTo>
                        <a:cubicBezTo>
                          <a:pt x="20" y="104"/>
                          <a:pt x="20" y="104"/>
                          <a:pt x="20" y="104"/>
                        </a:cubicBezTo>
                        <a:cubicBezTo>
                          <a:pt x="9" y="104"/>
                          <a:pt x="0" y="95"/>
                          <a:pt x="0" y="84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9"/>
                          <a:pt x="9" y="0"/>
                          <a:pt x="20" y="0"/>
                        </a:cubicBezTo>
                        <a:cubicBezTo>
                          <a:pt x="114" y="0"/>
                          <a:pt x="114" y="0"/>
                          <a:pt x="114" y="0"/>
                        </a:cubicBezTo>
                        <a:cubicBezTo>
                          <a:pt x="125" y="0"/>
                          <a:pt x="134" y="9"/>
                          <a:pt x="134" y="20"/>
                        </a:cubicBezTo>
                        <a:cubicBezTo>
                          <a:pt x="134" y="84"/>
                          <a:pt x="134" y="84"/>
                          <a:pt x="134" y="84"/>
                        </a:cubicBezTo>
                        <a:cubicBezTo>
                          <a:pt x="134" y="95"/>
                          <a:pt x="125" y="104"/>
                          <a:pt x="114" y="104"/>
                        </a:cubicBezTo>
                        <a:close/>
                        <a:moveTo>
                          <a:pt x="20" y="16"/>
                        </a:moveTo>
                        <a:cubicBezTo>
                          <a:pt x="18" y="16"/>
                          <a:pt x="16" y="18"/>
                          <a:pt x="16" y="20"/>
                        </a:cubicBezTo>
                        <a:cubicBezTo>
                          <a:pt x="16" y="84"/>
                          <a:pt x="16" y="84"/>
                          <a:pt x="16" y="84"/>
                        </a:cubicBezTo>
                        <a:cubicBezTo>
                          <a:pt x="16" y="86"/>
                          <a:pt x="18" y="88"/>
                          <a:pt x="20" y="88"/>
                        </a:cubicBezTo>
                        <a:cubicBezTo>
                          <a:pt x="114" y="88"/>
                          <a:pt x="114" y="88"/>
                          <a:pt x="114" y="88"/>
                        </a:cubicBezTo>
                        <a:cubicBezTo>
                          <a:pt x="116" y="88"/>
                          <a:pt x="118" y="86"/>
                          <a:pt x="118" y="84"/>
                        </a:cubicBezTo>
                        <a:cubicBezTo>
                          <a:pt x="118" y="20"/>
                          <a:pt x="118" y="20"/>
                          <a:pt x="118" y="20"/>
                        </a:cubicBezTo>
                        <a:cubicBezTo>
                          <a:pt x="118" y="18"/>
                          <a:pt x="116" y="16"/>
                          <a:pt x="114" y="16"/>
                        </a:cubicBezTo>
                        <a:lnTo>
                          <a:pt x="20" y="16"/>
                        </a:lnTo>
                        <a:close/>
                      </a:path>
                    </a:pathLst>
                  </a:custGeom>
                  <a:solidFill>
                    <a:srgbClr val="754C24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229" name="Rectangle 53"/>
                  <p:cNvSpPr/>
                  <p:nvPr/>
                </p:nvSpPr>
                <p:spPr>
                  <a:xfrm>
                    <a:off x="215900" y="76200"/>
                    <a:ext cx="152400" cy="28575"/>
                  </a:xfrm>
                  <a:prstGeom prst="rect">
                    <a:avLst/>
                  </a:prstGeom>
                  <a:solidFill>
                    <a:srgbClr val="754C24"/>
                  </a:solidFill>
                  <a:ln w="9525">
                    <a:noFill/>
                  </a:ln>
                </p:spPr>
                <p:txBody>
                  <a:bodyPr/>
                  <a:lstStyle/>
                  <a:p>
                    <a:pPr lvl="0" eaLnBrk="1" hangingPunct="1"/>
                    <a:endParaRPr lang="zh-CN" altLang="en-US" dirty="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  <a:sym typeface="宋体" panose="02010600030101010101" pitchFamily="2" charset="-122"/>
                    </a:endParaRPr>
                  </a:p>
                </p:txBody>
              </p:sp>
            </p:grpSp>
          </p:grpSp>
        </p:grpSp>
        <p:grpSp>
          <p:nvGrpSpPr>
            <p:cNvPr id="7186" name="组合 24"/>
            <p:cNvGrpSpPr/>
            <p:nvPr/>
          </p:nvGrpSpPr>
          <p:grpSpPr>
            <a:xfrm>
              <a:off x="2809875" y="0"/>
              <a:ext cx="1470025" cy="2055813"/>
              <a:chOff x="0" y="0"/>
              <a:chExt cx="1197808" cy="1673603"/>
            </a:xfrm>
          </p:grpSpPr>
          <p:sp>
            <p:nvSpPr>
              <p:cNvPr id="7188" name="任意多边形 180"/>
              <p:cNvSpPr/>
              <p:nvPr/>
            </p:nvSpPr>
            <p:spPr>
              <a:xfrm>
                <a:off x="33615" y="36513"/>
                <a:ext cx="1164193" cy="1637090"/>
              </a:xfrm>
              <a:custGeom>
                <a:avLst/>
                <a:gdLst>
                  <a:gd name="txL" fmla="*/ 0 w 1164193"/>
                  <a:gd name="txT" fmla="*/ 0 h 1637090"/>
                  <a:gd name="txR" fmla="*/ 1164193 w 1164193"/>
                  <a:gd name="txB" fmla="*/ 1637090 h 1637090"/>
                </a:gdLst>
                <a:ahLst/>
                <a:cxnLst>
                  <a:cxn ang="0">
                    <a:pos x="1077463" y="630003"/>
                  </a:cxn>
                  <a:cxn ang="0">
                    <a:pos x="1077463" y="631893"/>
                  </a:cxn>
                  <a:cxn ang="0">
                    <a:pos x="1079113" y="631893"/>
                  </a:cxn>
                  <a:cxn ang="0">
                    <a:pos x="1081320" y="631893"/>
                  </a:cxn>
                  <a:cxn ang="0">
                    <a:pos x="1077463" y="630003"/>
                  </a:cxn>
                  <a:cxn ang="0">
                    <a:pos x="754131" y="0"/>
                  </a:cxn>
                  <a:cxn ang="0">
                    <a:pos x="1157626" y="419439"/>
                  </a:cxn>
                  <a:cxn ang="0">
                    <a:pos x="1119221" y="631481"/>
                  </a:cxn>
                  <a:cxn ang="0">
                    <a:pos x="1115631" y="637155"/>
                  </a:cxn>
                  <a:cxn ang="0">
                    <a:pos x="1118854" y="637835"/>
                  </a:cxn>
                  <a:cxn ang="0">
                    <a:pos x="1164192" y="707189"/>
                  </a:cxn>
                  <a:cxn ang="0">
                    <a:pos x="1142274" y="759425"/>
                  </a:cxn>
                  <a:cxn ang="0">
                    <a:pos x="1126318" y="770005"/>
                  </a:cxn>
                  <a:cxn ang="0">
                    <a:pos x="1130174" y="769182"/>
                  </a:cxn>
                  <a:cxn ang="0">
                    <a:pos x="1164193" y="951899"/>
                  </a:cxn>
                  <a:cxn ang="0">
                    <a:pos x="1078613" y="951899"/>
                  </a:cxn>
                  <a:cxn ang="0">
                    <a:pos x="1077463" y="951899"/>
                  </a:cxn>
                  <a:cxn ang="0">
                    <a:pos x="1077463" y="951900"/>
                  </a:cxn>
                  <a:cxn ang="0">
                    <a:pos x="1077253" y="951900"/>
                  </a:cxn>
                  <a:cxn ang="0">
                    <a:pos x="1077253" y="1305546"/>
                  </a:cxn>
                  <a:cxn ang="0">
                    <a:pos x="1077253" y="1637090"/>
                  </a:cxn>
                  <a:cxn ang="0">
                    <a:pos x="990315" y="1637090"/>
                  </a:cxn>
                  <a:cxn ang="0">
                    <a:pos x="685296" y="1637090"/>
                  </a:cxn>
                  <a:cxn ang="0">
                    <a:pos x="685295" y="1637090"/>
                  </a:cxn>
                  <a:cxn ang="0">
                    <a:pos x="378802" y="1637090"/>
                  </a:cxn>
                  <a:cxn ang="0">
                    <a:pos x="291864" y="1637090"/>
                  </a:cxn>
                  <a:cxn ang="0">
                    <a:pos x="291864" y="1305546"/>
                  </a:cxn>
                  <a:cxn ang="0">
                    <a:pos x="291864" y="951899"/>
                  </a:cxn>
                  <a:cxn ang="0">
                    <a:pos x="291922" y="951899"/>
                  </a:cxn>
                  <a:cxn ang="0">
                    <a:pos x="291922" y="949224"/>
                  </a:cxn>
                  <a:cxn ang="0">
                    <a:pos x="291922" y="780602"/>
                  </a:cxn>
                  <a:cxn ang="0">
                    <a:pos x="278683" y="780602"/>
                  </a:cxn>
                  <a:cxn ang="0">
                    <a:pos x="204926" y="707189"/>
                  </a:cxn>
                  <a:cxn ang="0">
                    <a:pos x="278683" y="631893"/>
                  </a:cxn>
                  <a:cxn ang="0">
                    <a:pos x="291922" y="631893"/>
                  </a:cxn>
                  <a:cxn ang="0">
                    <a:pos x="291922" y="586245"/>
                  </a:cxn>
                  <a:cxn ang="0">
                    <a:pos x="291922" y="561328"/>
                  </a:cxn>
                  <a:cxn ang="0">
                    <a:pos x="291574" y="561378"/>
                  </a:cxn>
                  <a:cxn ang="0">
                    <a:pos x="0" y="458374"/>
                  </a:cxn>
                  <a:cxn ang="0">
                    <a:pos x="754131" y="0"/>
                  </a:cxn>
                </a:cxnLst>
                <a:rect l="txL" t="txT" r="txR" b="txB"/>
                <a:pathLst>
                  <a:path w="1164193" h="1637090">
                    <a:moveTo>
                      <a:pt x="1077463" y="630003"/>
                    </a:moveTo>
                    <a:lnTo>
                      <a:pt x="1077463" y="631893"/>
                    </a:lnTo>
                    <a:cubicBezTo>
                      <a:pt x="1077463" y="631893"/>
                      <a:pt x="1077463" y="631893"/>
                      <a:pt x="1079113" y="631893"/>
                    </a:cubicBezTo>
                    <a:lnTo>
                      <a:pt x="1081320" y="631893"/>
                    </a:lnTo>
                    <a:lnTo>
                      <a:pt x="1077463" y="630003"/>
                    </a:lnTo>
                    <a:close/>
                    <a:moveTo>
                      <a:pt x="754131" y="0"/>
                    </a:moveTo>
                    <a:cubicBezTo>
                      <a:pt x="1058955" y="0"/>
                      <a:pt x="1145292" y="267237"/>
                      <a:pt x="1157626" y="419439"/>
                    </a:cubicBezTo>
                    <a:cubicBezTo>
                      <a:pt x="1166877" y="530935"/>
                      <a:pt x="1135491" y="602611"/>
                      <a:pt x="1119221" y="631481"/>
                    </a:cubicBezTo>
                    <a:lnTo>
                      <a:pt x="1115631" y="637155"/>
                    </a:lnTo>
                    <a:lnTo>
                      <a:pt x="1118854" y="637835"/>
                    </a:lnTo>
                    <a:cubicBezTo>
                      <a:pt x="1145102" y="649305"/>
                      <a:pt x="1164192" y="676129"/>
                      <a:pt x="1164192" y="707189"/>
                    </a:cubicBezTo>
                    <a:cubicBezTo>
                      <a:pt x="1164192" y="727895"/>
                      <a:pt x="1155708" y="746249"/>
                      <a:pt x="1142274" y="759425"/>
                    </a:cubicBezTo>
                    <a:lnTo>
                      <a:pt x="1126318" y="770005"/>
                    </a:lnTo>
                    <a:lnTo>
                      <a:pt x="1130174" y="769182"/>
                    </a:lnTo>
                    <a:cubicBezTo>
                      <a:pt x="1096154" y="855831"/>
                      <a:pt x="1094264" y="925528"/>
                      <a:pt x="1164193" y="951899"/>
                    </a:cubicBezTo>
                    <a:cubicBezTo>
                      <a:pt x="1098989" y="951899"/>
                      <a:pt x="1082688" y="951899"/>
                      <a:pt x="1078613" y="951899"/>
                    </a:cubicBezTo>
                    <a:lnTo>
                      <a:pt x="1077463" y="951899"/>
                    </a:lnTo>
                    <a:lnTo>
                      <a:pt x="1077463" y="951900"/>
                    </a:lnTo>
                    <a:lnTo>
                      <a:pt x="1077253" y="951900"/>
                    </a:lnTo>
                    <a:lnTo>
                      <a:pt x="1077253" y="1305546"/>
                    </a:lnTo>
                    <a:lnTo>
                      <a:pt x="1077253" y="1637090"/>
                    </a:lnTo>
                    <a:lnTo>
                      <a:pt x="990315" y="1637090"/>
                    </a:lnTo>
                    <a:lnTo>
                      <a:pt x="685296" y="1637090"/>
                    </a:lnTo>
                    <a:lnTo>
                      <a:pt x="685295" y="1637090"/>
                    </a:lnTo>
                    <a:lnTo>
                      <a:pt x="378802" y="1637090"/>
                    </a:lnTo>
                    <a:lnTo>
                      <a:pt x="291864" y="1637090"/>
                    </a:lnTo>
                    <a:lnTo>
                      <a:pt x="291864" y="1305546"/>
                    </a:lnTo>
                    <a:lnTo>
                      <a:pt x="291864" y="951899"/>
                    </a:lnTo>
                    <a:lnTo>
                      <a:pt x="291922" y="951899"/>
                    </a:lnTo>
                    <a:lnTo>
                      <a:pt x="291922" y="949224"/>
                    </a:lnTo>
                    <a:cubicBezTo>
                      <a:pt x="291922" y="941194"/>
                      <a:pt x="291922" y="909076"/>
                      <a:pt x="291922" y="780602"/>
                    </a:cubicBezTo>
                    <a:cubicBezTo>
                      <a:pt x="291922" y="780602"/>
                      <a:pt x="291922" y="780602"/>
                      <a:pt x="278683" y="780602"/>
                    </a:cubicBezTo>
                    <a:cubicBezTo>
                      <a:pt x="238968" y="780602"/>
                      <a:pt x="204926" y="748601"/>
                      <a:pt x="204926" y="707189"/>
                    </a:cubicBezTo>
                    <a:cubicBezTo>
                      <a:pt x="204926" y="665776"/>
                      <a:pt x="238968" y="631893"/>
                      <a:pt x="278683" y="631893"/>
                    </a:cubicBezTo>
                    <a:cubicBezTo>
                      <a:pt x="278683" y="631893"/>
                      <a:pt x="278683" y="631893"/>
                      <a:pt x="291922" y="631893"/>
                    </a:cubicBezTo>
                    <a:cubicBezTo>
                      <a:pt x="291922" y="631893"/>
                      <a:pt x="291922" y="631893"/>
                      <a:pt x="291922" y="586245"/>
                    </a:cubicBezTo>
                    <a:lnTo>
                      <a:pt x="291922" y="561328"/>
                    </a:lnTo>
                    <a:lnTo>
                      <a:pt x="291574" y="561378"/>
                    </a:lnTo>
                    <a:cubicBezTo>
                      <a:pt x="193268" y="564810"/>
                      <a:pt x="93165" y="535360"/>
                      <a:pt x="0" y="458374"/>
                    </a:cubicBezTo>
                    <a:cubicBezTo>
                      <a:pt x="304824" y="422978"/>
                      <a:pt x="329492" y="0"/>
                      <a:pt x="754131" y="0"/>
                    </a:cubicBezTo>
                    <a:close/>
                  </a:path>
                </a:pathLst>
              </a:custGeom>
              <a:solidFill>
                <a:srgbClr val="000000">
                  <a:alpha val="39999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189" name="组合 1"/>
              <p:cNvGrpSpPr/>
              <p:nvPr/>
            </p:nvGrpSpPr>
            <p:grpSpPr>
              <a:xfrm>
                <a:off x="0" y="0"/>
                <a:ext cx="1169960" cy="1637090"/>
                <a:chOff x="0" y="0"/>
                <a:chExt cx="1169960" cy="1637090"/>
              </a:xfrm>
            </p:grpSpPr>
            <p:sp>
              <p:nvSpPr>
                <p:cNvPr id="7190" name="Freeform 23"/>
                <p:cNvSpPr/>
                <p:nvPr/>
              </p:nvSpPr>
              <p:spPr>
                <a:xfrm>
                  <a:off x="1077254" y="769182"/>
                  <a:ext cx="86939" cy="182717"/>
                </a:xfrm>
                <a:custGeom>
                  <a:avLst/>
                  <a:gdLst>
                    <a:gd name="txL" fmla="*/ 0 w 46"/>
                    <a:gd name="txT" fmla="*/ 0 h 97"/>
                    <a:gd name="txR" fmla="*/ 46 w 46"/>
                    <a:gd name="txB" fmla="*/ 97 h 97"/>
                  </a:gdLst>
                  <a:ahLst/>
                  <a:cxnLst>
                    <a:cxn ang="0">
                      <a:pos x="52919" y="0"/>
                    </a:cxn>
                    <a:cxn ang="0">
                      <a:pos x="86939" y="182717"/>
                    </a:cxn>
                    <a:cxn ang="0">
                      <a:pos x="0" y="182717"/>
                    </a:cxn>
                    <a:cxn ang="0">
                      <a:pos x="0" y="11302"/>
                    </a:cxn>
                    <a:cxn ang="0">
                      <a:pos x="52919" y="0"/>
                    </a:cxn>
                  </a:cxnLst>
                  <a:rect l="txL" t="txT" r="txR" b="txB"/>
                  <a:pathLst>
                    <a:path w="46" h="97">
                      <a:moveTo>
                        <a:pt x="28" y="0"/>
                      </a:moveTo>
                      <a:cubicBezTo>
                        <a:pt x="10" y="46"/>
                        <a:pt x="9" y="83"/>
                        <a:pt x="46" y="97"/>
                      </a:cubicBezTo>
                      <a:cubicBezTo>
                        <a:pt x="0" y="97"/>
                        <a:pt x="0" y="97"/>
                        <a:pt x="0" y="97"/>
                      </a:cubicBezTo>
                      <a:cubicBezTo>
                        <a:pt x="0" y="6"/>
                        <a:pt x="0" y="6"/>
                        <a:pt x="0" y="6"/>
                      </a:cubicBez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6A4B4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91" name="Rectangle 24"/>
                <p:cNvSpPr/>
                <p:nvPr/>
              </p:nvSpPr>
              <p:spPr>
                <a:xfrm>
                  <a:off x="685295" y="951899"/>
                  <a:ext cx="391958" cy="685191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</a:ln>
              </p:spPr>
              <p:txBody>
                <a:bodyPr/>
                <a:lstStyle/>
                <a:p>
                  <a:pPr lvl="0" eaLnBrk="1" hangingPunct="1"/>
                  <a:endParaRPr lang="zh-CN" altLang="en-US" dirty="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192" name="Rectangle 25"/>
                <p:cNvSpPr/>
                <p:nvPr/>
              </p:nvSpPr>
              <p:spPr>
                <a:xfrm>
                  <a:off x="291864" y="951899"/>
                  <a:ext cx="393432" cy="68519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txBody>
                <a:bodyPr/>
                <a:lstStyle/>
                <a:p>
                  <a:pPr lvl="0" eaLnBrk="1" hangingPunct="1"/>
                  <a:endParaRPr lang="zh-CN" altLang="en-US" dirty="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193" name="Freeform 26"/>
                <p:cNvSpPr/>
                <p:nvPr/>
              </p:nvSpPr>
              <p:spPr>
                <a:xfrm>
                  <a:off x="204926" y="266709"/>
                  <a:ext cx="480370" cy="685191"/>
                </a:xfrm>
                <a:custGeom>
                  <a:avLst/>
                  <a:gdLst>
                    <a:gd name="txL" fmla="*/ 0 w 254"/>
                    <a:gd name="txT" fmla="*/ 0 h 364"/>
                    <a:gd name="txR" fmla="*/ 254 w 254"/>
                    <a:gd name="txB" fmla="*/ 364 h 364"/>
                  </a:gdLst>
                  <a:ahLst/>
                  <a:cxnLst>
                    <a:cxn ang="0">
                      <a:pos x="86996" y="0"/>
                    </a:cxn>
                    <a:cxn ang="0">
                      <a:pos x="86996" y="365184"/>
                    </a:cxn>
                    <a:cxn ang="0">
                      <a:pos x="73758" y="365184"/>
                    </a:cxn>
                    <a:cxn ang="0">
                      <a:pos x="0" y="440480"/>
                    </a:cxn>
                    <a:cxn ang="0">
                      <a:pos x="73758" y="513893"/>
                    </a:cxn>
                    <a:cxn ang="0">
                      <a:pos x="86996" y="513893"/>
                    </a:cxn>
                    <a:cxn ang="0">
                      <a:pos x="86996" y="685191"/>
                    </a:cxn>
                    <a:cxn ang="0">
                      <a:pos x="480370" y="685191"/>
                    </a:cxn>
                    <a:cxn ang="0">
                      <a:pos x="480370" y="513893"/>
                    </a:cxn>
                    <a:cxn ang="0">
                      <a:pos x="480370" y="365184"/>
                    </a:cxn>
                    <a:cxn ang="0">
                      <a:pos x="480370" y="0"/>
                    </a:cxn>
                    <a:cxn ang="0">
                      <a:pos x="86996" y="0"/>
                    </a:cxn>
                  </a:cxnLst>
                  <a:rect l="txL" t="txT" r="txR" b="txB"/>
                  <a:pathLst>
                    <a:path w="254" h="364">
                      <a:moveTo>
                        <a:pt x="46" y="0"/>
                      </a:moveTo>
                      <a:cubicBezTo>
                        <a:pt x="46" y="194"/>
                        <a:pt x="46" y="194"/>
                        <a:pt x="46" y="194"/>
                      </a:cubicBezTo>
                      <a:cubicBezTo>
                        <a:pt x="39" y="194"/>
                        <a:pt x="39" y="194"/>
                        <a:pt x="39" y="194"/>
                      </a:cubicBezTo>
                      <a:cubicBezTo>
                        <a:pt x="18" y="194"/>
                        <a:pt x="0" y="212"/>
                        <a:pt x="0" y="234"/>
                      </a:cubicBezTo>
                      <a:cubicBezTo>
                        <a:pt x="0" y="256"/>
                        <a:pt x="18" y="273"/>
                        <a:pt x="39" y="273"/>
                      </a:cubicBezTo>
                      <a:cubicBezTo>
                        <a:pt x="46" y="273"/>
                        <a:pt x="46" y="273"/>
                        <a:pt x="46" y="273"/>
                      </a:cubicBezTo>
                      <a:cubicBezTo>
                        <a:pt x="46" y="364"/>
                        <a:pt x="46" y="364"/>
                        <a:pt x="46" y="364"/>
                      </a:cubicBezTo>
                      <a:cubicBezTo>
                        <a:pt x="254" y="364"/>
                        <a:pt x="254" y="364"/>
                        <a:pt x="254" y="364"/>
                      </a:cubicBezTo>
                      <a:cubicBezTo>
                        <a:pt x="254" y="273"/>
                        <a:pt x="254" y="273"/>
                        <a:pt x="254" y="273"/>
                      </a:cubicBezTo>
                      <a:cubicBezTo>
                        <a:pt x="254" y="194"/>
                        <a:pt x="254" y="194"/>
                        <a:pt x="254" y="194"/>
                      </a:cubicBezTo>
                      <a:cubicBezTo>
                        <a:pt x="254" y="0"/>
                        <a:pt x="254" y="0"/>
                        <a:pt x="254" y="0"/>
                      </a:cubicBez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DAB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94" name="Freeform 27"/>
                <p:cNvSpPr/>
                <p:nvPr/>
              </p:nvSpPr>
              <p:spPr>
                <a:xfrm>
                  <a:off x="685295" y="266709"/>
                  <a:ext cx="478897" cy="685191"/>
                </a:xfrm>
                <a:custGeom>
                  <a:avLst/>
                  <a:gdLst>
                    <a:gd name="txL" fmla="*/ 0 w 254"/>
                    <a:gd name="txT" fmla="*/ 0 h 364"/>
                    <a:gd name="txR" fmla="*/ 254 w 254"/>
                    <a:gd name="txB" fmla="*/ 364 h 364"/>
                  </a:gdLst>
                  <a:ahLst/>
                  <a:cxnLst>
                    <a:cxn ang="0">
                      <a:pos x="405366" y="365184"/>
                    </a:cxn>
                    <a:cxn ang="0">
                      <a:pos x="392168" y="365184"/>
                    </a:cxn>
                    <a:cxn ang="0">
                      <a:pos x="392168" y="0"/>
                    </a:cxn>
                    <a:cxn ang="0">
                      <a:pos x="0" y="0"/>
                    </a:cxn>
                    <a:cxn ang="0">
                      <a:pos x="0" y="365184"/>
                    </a:cxn>
                    <a:cxn ang="0">
                      <a:pos x="0" y="513893"/>
                    </a:cxn>
                    <a:cxn ang="0">
                      <a:pos x="0" y="685191"/>
                    </a:cxn>
                    <a:cxn ang="0">
                      <a:pos x="392168" y="685191"/>
                    </a:cxn>
                    <a:cxn ang="0">
                      <a:pos x="392168" y="513893"/>
                    </a:cxn>
                    <a:cxn ang="0">
                      <a:pos x="405366" y="513893"/>
                    </a:cxn>
                    <a:cxn ang="0">
                      <a:pos x="478897" y="440480"/>
                    </a:cxn>
                    <a:cxn ang="0">
                      <a:pos x="405366" y="365184"/>
                    </a:cxn>
                  </a:cxnLst>
                  <a:rect l="txL" t="txT" r="txR" b="txB"/>
                  <a:pathLst>
                    <a:path w="254" h="364">
                      <a:moveTo>
                        <a:pt x="215" y="194"/>
                      </a:moveTo>
                      <a:cubicBezTo>
                        <a:pt x="208" y="194"/>
                        <a:pt x="208" y="194"/>
                        <a:pt x="208" y="194"/>
                      </a:cubicBezTo>
                      <a:cubicBezTo>
                        <a:pt x="208" y="0"/>
                        <a:pt x="208" y="0"/>
                        <a:pt x="20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94"/>
                        <a:pt x="0" y="194"/>
                        <a:pt x="0" y="194"/>
                      </a:cubicBezTo>
                      <a:cubicBezTo>
                        <a:pt x="0" y="273"/>
                        <a:pt x="0" y="273"/>
                        <a:pt x="0" y="273"/>
                      </a:cubicBezTo>
                      <a:cubicBezTo>
                        <a:pt x="0" y="364"/>
                        <a:pt x="0" y="364"/>
                        <a:pt x="0" y="364"/>
                      </a:cubicBezTo>
                      <a:cubicBezTo>
                        <a:pt x="208" y="364"/>
                        <a:pt x="208" y="364"/>
                        <a:pt x="208" y="364"/>
                      </a:cubicBezTo>
                      <a:cubicBezTo>
                        <a:pt x="208" y="273"/>
                        <a:pt x="208" y="273"/>
                        <a:pt x="208" y="273"/>
                      </a:cubicBezTo>
                      <a:cubicBezTo>
                        <a:pt x="215" y="273"/>
                        <a:pt x="215" y="273"/>
                        <a:pt x="215" y="273"/>
                      </a:cubicBezTo>
                      <a:cubicBezTo>
                        <a:pt x="236" y="273"/>
                        <a:pt x="254" y="256"/>
                        <a:pt x="254" y="234"/>
                      </a:cubicBezTo>
                      <a:cubicBezTo>
                        <a:pt x="254" y="212"/>
                        <a:pt x="236" y="194"/>
                        <a:pt x="215" y="194"/>
                      </a:cubicBezTo>
                      <a:close/>
                    </a:path>
                  </a:pathLst>
                </a:custGeom>
                <a:solidFill>
                  <a:srgbClr val="F2C9A2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95" name="Freeform 29"/>
                <p:cNvSpPr/>
                <p:nvPr/>
              </p:nvSpPr>
              <p:spPr>
                <a:xfrm>
                  <a:off x="685295" y="951899"/>
                  <a:ext cx="391958" cy="685191"/>
                </a:xfrm>
                <a:custGeom>
                  <a:avLst/>
                  <a:gdLst>
                    <a:gd name="txL" fmla="*/ 0 w 266"/>
                    <a:gd name="txT" fmla="*/ 0 h 465"/>
                    <a:gd name="txR" fmla="*/ 266 w 266"/>
                    <a:gd name="txB" fmla="*/ 465 h 465"/>
                  </a:gdLst>
                  <a:ahLst/>
                  <a:cxnLst>
                    <a:cxn ang="0">
                      <a:pos x="305020" y="0"/>
                    </a:cxn>
                    <a:cxn ang="0">
                      <a:pos x="305020" y="353647"/>
                    </a:cxn>
                    <a:cxn ang="0">
                      <a:pos x="0" y="353647"/>
                    </a:cxn>
                    <a:cxn ang="0">
                      <a:pos x="0" y="685191"/>
                    </a:cxn>
                    <a:cxn ang="0">
                      <a:pos x="305020" y="685191"/>
                    </a:cxn>
                    <a:cxn ang="0">
                      <a:pos x="391958" y="685191"/>
                    </a:cxn>
                    <a:cxn ang="0">
                      <a:pos x="391958" y="353647"/>
                    </a:cxn>
                    <a:cxn ang="0">
                      <a:pos x="391958" y="0"/>
                    </a:cxn>
                    <a:cxn ang="0">
                      <a:pos x="305020" y="0"/>
                    </a:cxn>
                  </a:cxnLst>
                  <a:rect l="txL" t="txT" r="txR" b="txB"/>
                  <a:pathLst>
                    <a:path w="266" h="465">
                      <a:moveTo>
                        <a:pt x="207" y="0"/>
                      </a:moveTo>
                      <a:lnTo>
                        <a:pt x="207" y="240"/>
                      </a:lnTo>
                      <a:lnTo>
                        <a:pt x="0" y="240"/>
                      </a:lnTo>
                      <a:lnTo>
                        <a:pt x="0" y="465"/>
                      </a:lnTo>
                      <a:lnTo>
                        <a:pt x="207" y="465"/>
                      </a:lnTo>
                      <a:lnTo>
                        <a:pt x="266" y="465"/>
                      </a:lnTo>
                      <a:lnTo>
                        <a:pt x="266" y="240"/>
                      </a:lnTo>
                      <a:lnTo>
                        <a:pt x="266" y="0"/>
                      </a:lnTo>
                      <a:lnTo>
                        <a:pt x="207" y="0"/>
                      </a:lnTo>
                      <a:close/>
                    </a:path>
                  </a:pathLst>
                </a:custGeom>
                <a:solidFill>
                  <a:srgbClr val="FFA045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96" name="Freeform 30"/>
                <p:cNvSpPr/>
                <p:nvPr/>
              </p:nvSpPr>
              <p:spPr>
                <a:xfrm>
                  <a:off x="291864" y="951899"/>
                  <a:ext cx="393432" cy="685191"/>
                </a:xfrm>
                <a:custGeom>
                  <a:avLst/>
                  <a:gdLst>
                    <a:gd name="txL" fmla="*/ 0 w 267"/>
                    <a:gd name="txT" fmla="*/ 0 h 465"/>
                    <a:gd name="txR" fmla="*/ 267 w 267"/>
                    <a:gd name="txB" fmla="*/ 465 h 465"/>
                  </a:gdLst>
                  <a:ahLst/>
                  <a:cxnLst>
                    <a:cxn ang="0">
                      <a:pos x="86938" y="353647"/>
                    </a:cxn>
                    <a:cxn ang="0">
                      <a:pos x="86938" y="0"/>
                    </a:cxn>
                    <a:cxn ang="0">
                      <a:pos x="0" y="0"/>
                    </a:cxn>
                    <a:cxn ang="0">
                      <a:pos x="0" y="353647"/>
                    </a:cxn>
                    <a:cxn ang="0">
                      <a:pos x="0" y="685191"/>
                    </a:cxn>
                    <a:cxn ang="0">
                      <a:pos x="86938" y="685191"/>
                    </a:cxn>
                    <a:cxn ang="0">
                      <a:pos x="393432" y="685191"/>
                    </a:cxn>
                    <a:cxn ang="0">
                      <a:pos x="393432" y="353647"/>
                    </a:cxn>
                    <a:cxn ang="0">
                      <a:pos x="86938" y="353647"/>
                    </a:cxn>
                  </a:cxnLst>
                  <a:rect l="txL" t="txT" r="txR" b="txB"/>
                  <a:pathLst>
                    <a:path w="267" h="465">
                      <a:moveTo>
                        <a:pt x="59" y="240"/>
                      </a:moveTo>
                      <a:lnTo>
                        <a:pt x="59" y="0"/>
                      </a:lnTo>
                      <a:lnTo>
                        <a:pt x="0" y="0"/>
                      </a:lnTo>
                      <a:lnTo>
                        <a:pt x="0" y="240"/>
                      </a:lnTo>
                      <a:lnTo>
                        <a:pt x="0" y="465"/>
                      </a:lnTo>
                      <a:lnTo>
                        <a:pt x="59" y="465"/>
                      </a:lnTo>
                      <a:lnTo>
                        <a:pt x="267" y="465"/>
                      </a:lnTo>
                      <a:lnTo>
                        <a:pt x="267" y="240"/>
                      </a:lnTo>
                      <a:lnTo>
                        <a:pt x="59" y="240"/>
                      </a:lnTo>
                      <a:close/>
                    </a:path>
                  </a:pathLst>
                </a:custGeom>
                <a:solidFill>
                  <a:srgbClr val="FFC96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97" name="Freeform 31"/>
                <p:cNvSpPr/>
                <p:nvPr/>
              </p:nvSpPr>
              <p:spPr>
                <a:xfrm>
                  <a:off x="685295" y="951899"/>
                  <a:ext cx="82518" cy="113462"/>
                </a:xfrm>
                <a:custGeom>
                  <a:avLst/>
                  <a:gdLst>
                    <a:gd name="txL" fmla="*/ 0 w 56"/>
                    <a:gd name="txT" fmla="*/ 0 h 77"/>
                    <a:gd name="txR" fmla="*/ 56 w 56"/>
                    <a:gd name="txB" fmla="*/ 77 h 77"/>
                  </a:gdLst>
                  <a:ahLst/>
                  <a:cxnLst>
                    <a:cxn ang="0">
                      <a:pos x="0" y="60415"/>
                    </a:cxn>
                    <a:cxn ang="0">
                      <a:pos x="82518" y="0"/>
                    </a:cxn>
                    <a:cxn ang="0">
                      <a:pos x="82518" y="113462"/>
                    </a:cxn>
                    <a:cxn ang="0">
                      <a:pos x="0" y="60415"/>
                    </a:cxn>
                  </a:cxnLst>
                  <a:rect l="txL" t="txT" r="txR" b="txB"/>
                  <a:pathLst>
                    <a:path w="56" h="77">
                      <a:moveTo>
                        <a:pt x="0" y="41"/>
                      </a:moveTo>
                      <a:lnTo>
                        <a:pt x="56" y="0"/>
                      </a:lnTo>
                      <a:lnTo>
                        <a:pt x="56" y="77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C2305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98" name="Freeform 32"/>
                <p:cNvSpPr/>
                <p:nvPr/>
              </p:nvSpPr>
              <p:spPr>
                <a:xfrm>
                  <a:off x="593937" y="951899"/>
                  <a:ext cx="91359" cy="113462"/>
                </a:xfrm>
                <a:custGeom>
                  <a:avLst/>
                  <a:gdLst>
                    <a:gd name="txL" fmla="*/ 0 w 62"/>
                    <a:gd name="txT" fmla="*/ 0 h 77"/>
                    <a:gd name="txR" fmla="*/ 62 w 62"/>
                    <a:gd name="txB" fmla="*/ 77 h 77"/>
                  </a:gdLst>
                  <a:ahLst/>
                  <a:cxnLst>
                    <a:cxn ang="0">
                      <a:pos x="91359" y="60415"/>
                    </a:cxn>
                    <a:cxn ang="0">
                      <a:pos x="0" y="0"/>
                    </a:cxn>
                    <a:cxn ang="0">
                      <a:pos x="0" y="113462"/>
                    </a:cxn>
                    <a:cxn ang="0">
                      <a:pos x="91359" y="60415"/>
                    </a:cxn>
                  </a:cxnLst>
                  <a:rect l="txL" t="txT" r="txR" b="txB"/>
                  <a:pathLst>
                    <a:path w="62" h="77">
                      <a:moveTo>
                        <a:pt x="62" y="41"/>
                      </a:moveTo>
                      <a:lnTo>
                        <a:pt x="0" y="0"/>
                      </a:lnTo>
                      <a:lnTo>
                        <a:pt x="0" y="77"/>
                      </a:lnTo>
                      <a:lnTo>
                        <a:pt x="62" y="41"/>
                      </a:lnTo>
                      <a:close/>
                    </a:path>
                  </a:pathLst>
                </a:custGeom>
                <a:solidFill>
                  <a:srgbClr val="C2305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7199" name="组合 1443"/>
                <p:cNvGrpSpPr/>
                <p:nvPr/>
              </p:nvGrpSpPr>
              <p:grpSpPr>
                <a:xfrm>
                  <a:off x="439327" y="536364"/>
                  <a:ext cx="488988" cy="151480"/>
                  <a:chOff x="0" y="0"/>
                  <a:chExt cx="584200" cy="180975"/>
                </a:xfrm>
              </p:grpSpPr>
              <p:sp>
                <p:nvSpPr>
                  <p:cNvPr id="7201" name="Freeform 51"/>
                  <p:cNvSpPr>
                    <a:spLocks noEditPoints="1"/>
                  </p:cNvSpPr>
                  <p:nvPr/>
                </p:nvSpPr>
                <p:spPr>
                  <a:xfrm>
                    <a:off x="0" y="0"/>
                    <a:ext cx="228600" cy="180975"/>
                  </a:xfrm>
                  <a:custGeom>
                    <a:avLst/>
                    <a:gdLst>
                      <a:gd name="txL" fmla="*/ 0 w 134"/>
                      <a:gd name="txT" fmla="*/ 0 h 104"/>
                      <a:gd name="txR" fmla="*/ 134 w 134"/>
                      <a:gd name="txB" fmla="*/ 104 h 104"/>
                    </a:gdLst>
                    <a:ahLst/>
                    <a:cxnLst>
                      <a:cxn ang="0">
                        <a:pos x="194481" y="180975"/>
                      </a:cxn>
                      <a:cxn ang="0">
                        <a:pos x="34119" y="180975"/>
                      </a:cxn>
                      <a:cxn ang="0">
                        <a:pos x="0" y="146172"/>
                      </a:cxn>
                      <a:cxn ang="0">
                        <a:pos x="0" y="34803"/>
                      </a:cxn>
                      <a:cxn ang="0">
                        <a:pos x="34119" y="0"/>
                      </a:cxn>
                      <a:cxn ang="0">
                        <a:pos x="194481" y="0"/>
                      </a:cxn>
                      <a:cxn ang="0">
                        <a:pos x="228600" y="34803"/>
                      </a:cxn>
                      <a:cxn ang="0">
                        <a:pos x="228600" y="146172"/>
                      </a:cxn>
                      <a:cxn ang="0">
                        <a:pos x="194481" y="180975"/>
                      </a:cxn>
                      <a:cxn ang="0">
                        <a:pos x="34119" y="27842"/>
                      </a:cxn>
                      <a:cxn ang="0">
                        <a:pos x="27296" y="34803"/>
                      </a:cxn>
                      <a:cxn ang="0">
                        <a:pos x="27296" y="146172"/>
                      </a:cxn>
                      <a:cxn ang="0">
                        <a:pos x="34119" y="153133"/>
                      </a:cxn>
                      <a:cxn ang="0">
                        <a:pos x="194481" y="153133"/>
                      </a:cxn>
                      <a:cxn ang="0">
                        <a:pos x="201304" y="146172"/>
                      </a:cxn>
                      <a:cxn ang="0">
                        <a:pos x="201304" y="34803"/>
                      </a:cxn>
                      <a:cxn ang="0">
                        <a:pos x="194481" y="27842"/>
                      </a:cxn>
                      <a:cxn ang="0">
                        <a:pos x="34119" y="27842"/>
                      </a:cxn>
                    </a:cxnLst>
                    <a:rect l="txL" t="txT" r="txR" b="txB"/>
                    <a:pathLst>
                      <a:path w="134" h="104">
                        <a:moveTo>
                          <a:pt x="114" y="104"/>
                        </a:moveTo>
                        <a:cubicBezTo>
                          <a:pt x="20" y="104"/>
                          <a:pt x="20" y="104"/>
                          <a:pt x="20" y="104"/>
                        </a:cubicBezTo>
                        <a:cubicBezTo>
                          <a:pt x="9" y="104"/>
                          <a:pt x="0" y="95"/>
                          <a:pt x="0" y="84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9"/>
                          <a:pt x="9" y="0"/>
                          <a:pt x="20" y="0"/>
                        </a:cubicBezTo>
                        <a:cubicBezTo>
                          <a:pt x="114" y="0"/>
                          <a:pt x="114" y="0"/>
                          <a:pt x="114" y="0"/>
                        </a:cubicBezTo>
                        <a:cubicBezTo>
                          <a:pt x="125" y="0"/>
                          <a:pt x="134" y="9"/>
                          <a:pt x="134" y="20"/>
                        </a:cubicBezTo>
                        <a:cubicBezTo>
                          <a:pt x="134" y="84"/>
                          <a:pt x="134" y="84"/>
                          <a:pt x="134" y="84"/>
                        </a:cubicBezTo>
                        <a:cubicBezTo>
                          <a:pt x="134" y="95"/>
                          <a:pt x="125" y="104"/>
                          <a:pt x="114" y="104"/>
                        </a:cubicBezTo>
                        <a:close/>
                        <a:moveTo>
                          <a:pt x="20" y="16"/>
                        </a:moveTo>
                        <a:cubicBezTo>
                          <a:pt x="18" y="16"/>
                          <a:pt x="16" y="18"/>
                          <a:pt x="16" y="20"/>
                        </a:cubicBezTo>
                        <a:cubicBezTo>
                          <a:pt x="16" y="84"/>
                          <a:pt x="16" y="84"/>
                          <a:pt x="16" y="84"/>
                        </a:cubicBezTo>
                        <a:cubicBezTo>
                          <a:pt x="16" y="86"/>
                          <a:pt x="18" y="88"/>
                          <a:pt x="20" y="88"/>
                        </a:cubicBezTo>
                        <a:cubicBezTo>
                          <a:pt x="114" y="88"/>
                          <a:pt x="114" y="88"/>
                          <a:pt x="114" y="88"/>
                        </a:cubicBezTo>
                        <a:cubicBezTo>
                          <a:pt x="116" y="88"/>
                          <a:pt x="118" y="86"/>
                          <a:pt x="118" y="84"/>
                        </a:cubicBezTo>
                        <a:cubicBezTo>
                          <a:pt x="118" y="20"/>
                          <a:pt x="118" y="20"/>
                          <a:pt x="118" y="20"/>
                        </a:cubicBezTo>
                        <a:cubicBezTo>
                          <a:pt x="118" y="18"/>
                          <a:pt x="116" y="16"/>
                          <a:pt x="114" y="16"/>
                        </a:cubicBezTo>
                        <a:lnTo>
                          <a:pt x="20" y="16"/>
                        </a:lnTo>
                        <a:close/>
                      </a:path>
                    </a:pathLst>
                  </a:custGeom>
                  <a:solidFill>
                    <a:srgbClr val="595959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202" name="Freeform 52"/>
                  <p:cNvSpPr>
                    <a:spLocks noEditPoints="1"/>
                  </p:cNvSpPr>
                  <p:nvPr/>
                </p:nvSpPr>
                <p:spPr>
                  <a:xfrm>
                    <a:off x="355600" y="0"/>
                    <a:ext cx="228600" cy="180975"/>
                  </a:xfrm>
                  <a:custGeom>
                    <a:avLst/>
                    <a:gdLst>
                      <a:gd name="txL" fmla="*/ 0 w 134"/>
                      <a:gd name="txT" fmla="*/ 0 h 104"/>
                      <a:gd name="txR" fmla="*/ 134 w 134"/>
                      <a:gd name="txB" fmla="*/ 104 h 104"/>
                    </a:gdLst>
                    <a:ahLst/>
                    <a:cxnLst>
                      <a:cxn ang="0">
                        <a:pos x="194481" y="180975"/>
                      </a:cxn>
                      <a:cxn ang="0">
                        <a:pos x="34119" y="180975"/>
                      </a:cxn>
                      <a:cxn ang="0">
                        <a:pos x="0" y="146172"/>
                      </a:cxn>
                      <a:cxn ang="0">
                        <a:pos x="0" y="34803"/>
                      </a:cxn>
                      <a:cxn ang="0">
                        <a:pos x="34119" y="0"/>
                      </a:cxn>
                      <a:cxn ang="0">
                        <a:pos x="194481" y="0"/>
                      </a:cxn>
                      <a:cxn ang="0">
                        <a:pos x="228600" y="34803"/>
                      </a:cxn>
                      <a:cxn ang="0">
                        <a:pos x="228600" y="146172"/>
                      </a:cxn>
                      <a:cxn ang="0">
                        <a:pos x="194481" y="180975"/>
                      </a:cxn>
                      <a:cxn ang="0">
                        <a:pos x="34119" y="27842"/>
                      </a:cxn>
                      <a:cxn ang="0">
                        <a:pos x="27296" y="34803"/>
                      </a:cxn>
                      <a:cxn ang="0">
                        <a:pos x="27296" y="146172"/>
                      </a:cxn>
                      <a:cxn ang="0">
                        <a:pos x="34119" y="153133"/>
                      </a:cxn>
                      <a:cxn ang="0">
                        <a:pos x="194481" y="153133"/>
                      </a:cxn>
                      <a:cxn ang="0">
                        <a:pos x="201304" y="146172"/>
                      </a:cxn>
                      <a:cxn ang="0">
                        <a:pos x="201304" y="34803"/>
                      </a:cxn>
                      <a:cxn ang="0">
                        <a:pos x="194481" y="27842"/>
                      </a:cxn>
                      <a:cxn ang="0">
                        <a:pos x="34119" y="27842"/>
                      </a:cxn>
                    </a:cxnLst>
                    <a:rect l="txL" t="txT" r="txR" b="txB"/>
                    <a:pathLst>
                      <a:path w="134" h="104">
                        <a:moveTo>
                          <a:pt x="114" y="104"/>
                        </a:moveTo>
                        <a:cubicBezTo>
                          <a:pt x="20" y="104"/>
                          <a:pt x="20" y="104"/>
                          <a:pt x="20" y="104"/>
                        </a:cubicBezTo>
                        <a:cubicBezTo>
                          <a:pt x="9" y="104"/>
                          <a:pt x="0" y="95"/>
                          <a:pt x="0" y="84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9"/>
                          <a:pt x="9" y="0"/>
                          <a:pt x="20" y="0"/>
                        </a:cubicBezTo>
                        <a:cubicBezTo>
                          <a:pt x="114" y="0"/>
                          <a:pt x="114" y="0"/>
                          <a:pt x="114" y="0"/>
                        </a:cubicBezTo>
                        <a:cubicBezTo>
                          <a:pt x="125" y="0"/>
                          <a:pt x="134" y="9"/>
                          <a:pt x="134" y="20"/>
                        </a:cubicBezTo>
                        <a:cubicBezTo>
                          <a:pt x="134" y="84"/>
                          <a:pt x="134" y="84"/>
                          <a:pt x="134" y="84"/>
                        </a:cubicBezTo>
                        <a:cubicBezTo>
                          <a:pt x="134" y="95"/>
                          <a:pt x="125" y="104"/>
                          <a:pt x="114" y="104"/>
                        </a:cubicBezTo>
                        <a:close/>
                        <a:moveTo>
                          <a:pt x="20" y="16"/>
                        </a:moveTo>
                        <a:cubicBezTo>
                          <a:pt x="18" y="16"/>
                          <a:pt x="16" y="18"/>
                          <a:pt x="16" y="20"/>
                        </a:cubicBezTo>
                        <a:cubicBezTo>
                          <a:pt x="16" y="84"/>
                          <a:pt x="16" y="84"/>
                          <a:pt x="16" y="84"/>
                        </a:cubicBezTo>
                        <a:cubicBezTo>
                          <a:pt x="16" y="86"/>
                          <a:pt x="18" y="88"/>
                          <a:pt x="20" y="88"/>
                        </a:cubicBezTo>
                        <a:cubicBezTo>
                          <a:pt x="114" y="88"/>
                          <a:pt x="114" y="88"/>
                          <a:pt x="114" y="88"/>
                        </a:cubicBezTo>
                        <a:cubicBezTo>
                          <a:pt x="116" y="88"/>
                          <a:pt x="118" y="86"/>
                          <a:pt x="118" y="84"/>
                        </a:cubicBezTo>
                        <a:cubicBezTo>
                          <a:pt x="118" y="20"/>
                          <a:pt x="118" y="20"/>
                          <a:pt x="118" y="20"/>
                        </a:cubicBezTo>
                        <a:cubicBezTo>
                          <a:pt x="118" y="18"/>
                          <a:pt x="116" y="16"/>
                          <a:pt x="114" y="16"/>
                        </a:cubicBezTo>
                        <a:lnTo>
                          <a:pt x="20" y="16"/>
                        </a:lnTo>
                        <a:close/>
                      </a:path>
                    </a:pathLst>
                  </a:custGeom>
                  <a:solidFill>
                    <a:srgbClr val="595959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203" name="Rectangle 53"/>
                  <p:cNvSpPr/>
                  <p:nvPr/>
                </p:nvSpPr>
                <p:spPr>
                  <a:xfrm>
                    <a:off x="215900" y="76200"/>
                    <a:ext cx="152400" cy="28575"/>
                  </a:xfrm>
                  <a:prstGeom prst="rect">
                    <a:avLst/>
                  </a:prstGeom>
                  <a:solidFill>
                    <a:srgbClr val="595959"/>
                  </a:solidFill>
                  <a:ln w="9525">
                    <a:noFill/>
                  </a:ln>
                </p:spPr>
                <p:txBody>
                  <a:bodyPr/>
                  <a:lstStyle/>
                  <a:p>
                    <a:pPr lvl="0" eaLnBrk="1" hangingPunct="1"/>
                    <a:endParaRPr lang="zh-CN" altLang="en-US" dirty="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  <a:sym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7200" name="Freeform 80"/>
                <p:cNvSpPr/>
                <p:nvPr/>
              </p:nvSpPr>
              <p:spPr>
                <a:xfrm>
                  <a:off x="0" y="0"/>
                  <a:ext cx="1169960" cy="663669"/>
                </a:xfrm>
                <a:custGeom>
                  <a:avLst/>
                  <a:gdLst>
                    <a:gd name="txL" fmla="*/ 0 w 664"/>
                    <a:gd name="txT" fmla="*/ 0 h 375"/>
                    <a:gd name="txR" fmla="*/ 664 w 664"/>
                    <a:gd name="txB" fmla="*/ 375 h 375"/>
                  </a:gdLst>
                  <a:ahLst/>
                  <a:cxnLst>
                    <a:cxn ang="0">
                      <a:pos x="727701" y="338029"/>
                    </a:cxn>
                    <a:cxn ang="0">
                      <a:pos x="0" y="458374"/>
                    </a:cxn>
                    <a:cxn ang="0">
                      <a:pos x="754131" y="0"/>
                    </a:cxn>
                    <a:cxn ang="0">
                      <a:pos x="1157626" y="419439"/>
                    </a:cxn>
                    <a:cxn ang="0">
                      <a:pos x="1110052" y="645971"/>
                    </a:cxn>
                    <a:cxn ang="0">
                      <a:pos x="1037811" y="610575"/>
                    </a:cxn>
                    <a:cxn ang="0">
                      <a:pos x="1037811" y="428288"/>
                    </a:cxn>
                    <a:cxn ang="0">
                      <a:pos x="727701" y="338029"/>
                    </a:cxn>
                  </a:cxnLst>
                  <a:rect l="txL" t="txT" r="txR" b="txB"/>
                  <a:pathLst>
                    <a:path w="664" h="375">
                      <a:moveTo>
                        <a:pt x="413" y="191"/>
                      </a:moveTo>
                      <a:cubicBezTo>
                        <a:pt x="310" y="300"/>
                        <a:pt x="141" y="375"/>
                        <a:pt x="0" y="259"/>
                      </a:cubicBezTo>
                      <a:cubicBezTo>
                        <a:pt x="173" y="239"/>
                        <a:pt x="187" y="0"/>
                        <a:pt x="428" y="0"/>
                      </a:cubicBezTo>
                      <a:cubicBezTo>
                        <a:pt x="601" y="0"/>
                        <a:pt x="650" y="151"/>
                        <a:pt x="657" y="237"/>
                      </a:cubicBezTo>
                      <a:cubicBezTo>
                        <a:pt x="664" y="321"/>
                        <a:pt x="630" y="365"/>
                        <a:pt x="630" y="365"/>
                      </a:cubicBezTo>
                      <a:cubicBezTo>
                        <a:pt x="589" y="345"/>
                        <a:pt x="589" y="345"/>
                        <a:pt x="589" y="345"/>
                      </a:cubicBezTo>
                      <a:cubicBezTo>
                        <a:pt x="589" y="242"/>
                        <a:pt x="589" y="242"/>
                        <a:pt x="589" y="242"/>
                      </a:cubicBezTo>
                      <a:cubicBezTo>
                        <a:pt x="560" y="249"/>
                        <a:pt x="442" y="216"/>
                        <a:pt x="413" y="191"/>
                      </a:cubicBezTo>
                      <a:close/>
                    </a:path>
                  </a:pathLst>
                </a:custGeom>
                <a:solidFill>
                  <a:srgbClr val="6A4B48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7187" name="任意多边形 126"/>
            <p:cNvSpPr/>
            <p:nvPr/>
          </p:nvSpPr>
          <p:spPr>
            <a:xfrm>
              <a:off x="0" y="1143008"/>
              <a:ext cx="9144000" cy="2214578"/>
            </a:xfrm>
            <a:custGeom>
              <a:avLst/>
              <a:gdLst>
                <a:gd name="txL" fmla="*/ 0 w 9144000"/>
                <a:gd name="txT" fmla="*/ 0 h 2239108"/>
                <a:gd name="txR" fmla="*/ 9144000 w 9144000"/>
                <a:gd name="txB" fmla="*/ 2239108 h 2239108"/>
              </a:gdLst>
              <a:ahLst/>
              <a:cxnLst>
                <a:cxn ang="0">
                  <a:pos x="0" y="0"/>
                </a:cxn>
                <a:cxn ang="0">
                  <a:pos x="935551" y="0"/>
                </a:cxn>
                <a:cxn ang="0">
                  <a:pos x="939068" y="34503"/>
                </a:cxn>
                <a:cxn ang="0">
                  <a:pos x="1638590" y="598384"/>
                </a:cxn>
                <a:cxn ang="0">
                  <a:pos x="2338113" y="34503"/>
                </a:cxn>
                <a:cxn ang="0">
                  <a:pos x="2341629" y="0"/>
                </a:cxn>
                <a:cxn ang="0">
                  <a:pos x="2918643" y="0"/>
                </a:cxn>
                <a:cxn ang="0">
                  <a:pos x="2922137" y="34278"/>
                </a:cxn>
                <a:cxn ang="0">
                  <a:pos x="3621659" y="598160"/>
                </a:cxn>
                <a:cxn ang="0">
                  <a:pos x="4321182" y="34278"/>
                </a:cxn>
                <a:cxn ang="0">
                  <a:pos x="4324676" y="0"/>
                </a:cxn>
                <a:cxn ang="0">
                  <a:pos x="4839196" y="0"/>
                </a:cxn>
                <a:cxn ang="0">
                  <a:pos x="4843012" y="37434"/>
                </a:cxn>
                <a:cxn ang="0">
                  <a:pos x="5542534" y="601316"/>
                </a:cxn>
                <a:cxn ang="0">
                  <a:pos x="6242057" y="37434"/>
                </a:cxn>
                <a:cxn ang="0">
                  <a:pos x="6245872" y="0"/>
                </a:cxn>
                <a:cxn ang="0">
                  <a:pos x="6760266" y="0"/>
                </a:cxn>
                <a:cxn ang="0">
                  <a:pos x="6763887" y="35519"/>
                </a:cxn>
                <a:cxn ang="0">
                  <a:pos x="7463409" y="599401"/>
                </a:cxn>
                <a:cxn ang="0">
                  <a:pos x="8162932" y="35519"/>
                </a:cxn>
                <a:cxn ang="0">
                  <a:pos x="8166552" y="0"/>
                </a:cxn>
                <a:cxn ang="0">
                  <a:pos x="9144000" y="0"/>
                </a:cxn>
                <a:cxn ang="0">
                  <a:pos x="9144000" y="2214578"/>
                </a:cxn>
                <a:cxn ang="0">
                  <a:pos x="0" y="2214578"/>
                </a:cxn>
                <a:cxn ang="0">
                  <a:pos x="0" y="0"/>
                </a:cxn>
              </a:cxnLst>
              <a:rect l="txL" t="txT" r="txR" b="txB"/>
              <a:pathLst>
                <a:path w="9144000" h="2239108">
                  <a:moveTo>
                    <a:pt x="0" y="0"/>
                  </a:moveTo>
                  <a:lnTo>
                    <a:pt x="935551" y="0"/>
                  </a:lnTo>
                  <a:lnTo>
                    <a:pt x="939068" y="34885"/>
                  </a:lnTo>
                  <a:cubicBezTo>
                    <a:pt x="1005648" y="360256"/>
                    <a:pt x="1293537" y="605012"/>
                    <a:pt x="1638590" y="605012"/>
                  </a:cubicBezTo>
                  <a:cubicBezTo>
                    <a:pt x="1983644" y="605012"/>
                    <a:pt x="2271532" y="360256"/>
                    <a:pt x="2338113" y="34885"/>
                  </a:cubicBezTo>
                  <a:lnTo>
                    <a:pt x="2341629" y="0"/>
                  </a:lnTo>
                  <a:lnTo>
                    <a:pt x="2918643" y="0"/>
                  </a:lnTo>
                  <a:lnTo>
                    <a:pt x="2922137" y="34658"/>
                  </a:lnTo>
                  <a:cubicBezTo>
                    <a:pt x="2988717" y="360030"/>
                    <a:pt x="3276606" y="604786"/>
                    <a:pt x="3621659" y="604786"/>
                  </a:cubicBezTo>
                  <a:cubicBezTo>
                    <a:pt x="3966713" y="604786"/>
                    <a:pt x="4254601" y="360030"/>
                    <a:pt x="4321182" y="34658"/>
                  </a:cubicBezTo>
                  <a:lnTo>
                    <a:pt x="4324676" y="0"/>
                  </a:lnTo>
                  <a:lnTo>
                    <a:pt x="4839196" y="0"/>
                  </a:lnTo>
                  <a:lnTo>
                    <a:pt x="4843012" y="37849"/>
                  </a:lnTo>
                  <a:cubicBezTo>
                    <a:pt x="4909592" y="363221"/>
                    <a:pt x="5197481" y="607977"/>
                    <a:pt x="5542534" y="607977"/>
                  </a:cubicBezTo>
                  <a:cubicBezTo>
                    <a:pt x="5887588" y="607977"/>
                    <a:pt x="6175476" y="363221"/>
                    <a:pt x="6242057" y="37849"/>
                  </a:cubicBezTo>
                  <a:lnTo>
                    <a:pt x="6245872" y="0"/>
                  </a:lnTo>
                  <a:lnTo>
                    <a:pt x="6760266" y="0"/>
                  </a:lnTo>
                  <a:lnTo>
                    <a:pt x="6763887" y="35912"/>
                  </a:lnTo>
                  <a:cubicBezTo>
                    <a:pt x="6830467" y="361284"/>
                    <a:pt x="7118356" y="606040"/>
                    <a:pt x="7463409" y="606040"/>
                  </a:cubicBezTo>
                  <a:cubicBezTo>
                    <a:pt x="7808463" y="606040"/>
                    <a:pt x="8096351" y="361284"/>
                    <a:pt x="8162932" y="35912"/>
                  </a:cubicBezTo>
                  <a:lnTo>
                    <a:pt x="8166552" y="0"/>
                  </a:lnTo>
                  <a:lnTo>
                    <a:pt x="9144000" y="0"/>
                  </a:lnTo>
                  <a:lnTo>
                    <a:pt x="9144000" y="2239108"/>
                  </a:lnTo>
                  <a:lnTo>
                    <a:pt x="0" y="2239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17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171" name="TextBox 7"/>
          <p:cNvSpPr txBox="1"/>
          <p:nvPr/>
        </p:nvSpPr>
        <p:spPr>
          <a:xfrm>
            <a:off x="1428750" y="2857818"/>
            <a:ext cx="6429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800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01</a:t>
            </a:r>
          </a:p>
        </p:txBody>
      </p:sp>
      <p:sp>
        <p:nvSpPr>
          <p:cNvPr id="7172" name="TextBox 9"/>
          <p:cNvSpPr txBox="1"/>
          <p:nvPr/>
        </p:nvSpPr>
        <p:spPr>
          <a:xfrm>
            <a:off x="3357563" y="2857818"/>
            <a:ext cx="64293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800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02</a:t>
            </a:r>
          </a:p>
        </p:txBody>
      </p:sp>
      <p:sp>
        <p:nvSpPr>
          <p:cNvPr id="7173" name="TextBox 11"/>
          <p:cNvSpPr txBox="1"/>
          <p:nvPr/>
        </p:nvSpPr>
        <p:spPr>
          <a:xfrm>
            <a:off x="5357813" y="2857818"/>
            <a:ext cx="64293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800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03</a:t>
            </a:r>
          </a:p>
        </p:txBody>
      </p:sp>
      <p:sp>
        <p:nvSpPr>
          <p:cNvPr id="7174" name="TextBox 13"/>
          <p:cNvSpPr txBox="1"/>
          <p:nvPr/>
        </p:nvSpPr>
        <p:spPr>
          <a:xfrm>
            <a:off x="7215188" y="2857818"/>
            <a:ext cx="64293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800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04</a:t>
            </a:r>
          </a:p>
        </p:txBody>
      </p:sp>
      <p:sp>
        <p:nvSpPr>
          <p:cNvPr id="7175" name="矩形 6"/>
          <p:cNvSpPr/>
          <p:nvPr/>
        </p:nvSpPr>
        <p:spPr>
          <a:xfrm>
            <a:off x="857250" y="3429318"/>
            <a:ext cx="1785938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type something here </a:t>
            </a:r>
          </a:p>
          <a:p>
            <a:pPr lvl="0" eaLnBrk="1" hangingPunct="1">
              <a:buFont typeface="Wingdings" panose="05000000000000000000" pitchFamily="2" charset="2"/>
              <a:buChar char="Ø"/>
            </a:pPr>
            <a:endParaRPr lang="zh-CN" altLang="en-US" sz="9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type something here </a:t>
            </a:r>
          </a:p>
          <a:p>
            <a:pPr lvl="0" eaLnBrk="1" hangingPunct="1">
              <a:buFont typeface="Wingdings" panose="05000000000000000000" pitchFamily="2" charset="2"/>
              <a:buChar char="Ø"/>
            </a:pPr>
            <a:endParaRPr lang="zh-CN" altLang="en-US" sz="9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type something here </a:t>
            </a:r>
          </a:p>
          <a:p>
            <a:pPr lvl="0" algn="ctr" eaLnBrk="1" hangingPunct="1">
              <a:buFont typeface="Wingdings" panose="05000000000000000000" pitchFamily="2" charset="2"/>
              <a:buChar char="Ø"/>
            </a:pPr>
            <a:endParaRPr lang="zh-CN" altLang="en-US" sz="9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76" name="矩形 8"/>
          <p:cNvSpPr/>
          <p:nvPr/>
        </p:nvSpPr>
        <p:spPr>
          <a:xfrm>
            <a:off x="2786063" y="3429318"/>
            <a:ext cx="1785937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type something here </a:t>
            </a:r>
          </a:p>
          <a:p>
            <a:pPr lvl="0" eaLnBrk="1" hangingPunct="1">
              <a:buFont typeface="Wingdings" panose="05000000000000000000" pitchFamily="2" charset="2"/>
              <a:buChar char="Ø"/>
            </a:pPr>
            <a:endParaRPr lang="zh-CN" altLang="en-US" sz="9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type something here </a:t>
            </a:r>
          </a:p>
          <a:p>
            <a:pPr lvl="0" eaLnBrk="1" hangingPunct="1">
              <a:buFont typeface="Wingdings" panose="05000000000000000000" pitchFamily="2" charset="2"/>
              <a:buChar char="Ø"/>
            </a:pPr>
            <a:endParaRPr lang="zh-CN" altLang="en-US" sz="9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type something here </a:t>
            </a:r>
          </a:p>
          <a:p>
            <a:pPr lvl="0" algn="ctr" eaLnBrk="1" hangingPunct="1">
              <a:buFont typeface="Wingdings" panose="05000000000000000000" pitchFamily="2" charset="2"/>
              <a:buChar char="Ø"/>
            </a:pPr>
            <a:endParaRPr lang="zh-CN" altLang="en-US" sz="9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77" name="矩形 10"/>
          <p:cNvSpPr/>
          <p:nvPr/>
        </p:nvSpPr>
        <p:spPr>
          <a:xfrm>
            <a:off x="4786313" y="3429318"/>
            <a:ext cx="1785937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type something here </a:t>
            </a:r>
          </a:p>
          <a:p>
            <a:pPr lvl="0" eaLnBrk="1" hangingPunct="1">
              <a:buFont typeface="Wingdings" panose="05000000000000000000" pitchFamily="2" charset="2"/>
              <a:buChar char="Ø"/>
            </a:pPr>
            <a:endParaRPr lang="zh-CN" altLang="en-US" sz="9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type something here </a:t>
            </a:r>
          </a:p>
          <a:p>
            <a:pPr lvl="0" eaLnBrk="1" hangingPunct="1">
              <a:buFont typeface="Wingdings" panose="05000000000000000000" pitchFamily="2" charset="2"/>
              <a:buChar char="Ø"/>
            </a:pPr>
            <a:endParaRPr lang="zh-CN" altLang="en-US" sz="9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type something here </a:t>
            </a:r>
          </a:p>
          <a:p>
            <a:pPr lvl="0" algn="ctr" eaLnBrk="1" hangingPunct="1">
              <a:buFont typeface="Wingdings" panose="05000000000000000000" pitchFamily="2" charset="2"/>
              <a:buChar char="Ø"/>
            </a:pPr>
            <a:endParaRPr lang="zh-CN" altLang="en-US" sz="9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78" name="矩形 12"/>
          <p:cNvSpPr/>
          <p:nvPr/>
        </p:nvSpPr>
        <p:spPr>
          <a:xfrm>
            <a:off x="6643688" y="3429318"/>
            <a:ext cx="1785937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type something here </a:t>
            </a:r>
          </a:p>
          <a:p>
            <a:pPr lvl="0" eaLnBrk="1" hangingPunct="1">
              <a:buFont typeface="Wingdings" panose="05000000000000000000" pitchFamily="2" charset="2"/>
              <a:buChar char="Ø"/>
            </a:pPr>
            <a:endParaRPr lang="zh-CN" altLang="en-US" sz="9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type something here </a:t>
            </a:r>
          </a:p>
          <a:p>
            <a:pPr lvl="0" eaLnBrk="1" hangingPunct="1">
              <a:buFont typeface="Wingdings" panose="05000000000000000000" pitchFamily="2" charset="2"/>
              <a:buChar char="Ø"/>
            </a:pPr>
            <a:endParaRPr lang="zh-CN" altLang="en-US" sz="9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1" hangingPunct="1"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type something here </a:t>
            </a:r>
          </a:p>
          <a:p>
            <a:pPr lvl="0" algn="ctr" eaLnBrk="1" hangingPunct="1">
              <a:buFont typeface="Wingdings" panose="05000000000000000000" pitchFamily="2" charset="2"/>
              <a:buChar char="Ø"/>
            </a:pPr>
            <a:endParaRPr lang="zh-CN" altLang="en-US" sz="9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椭圆 23"/>
          <p:cNvSpPr/>
          <p:nvPr/>
        </p:nvSpPr>
        <p:spPr>
          <a:xfrm>
            <a:off x="3290888" y="1459231"/>
            <a:ext cx="2371725" cy="2371725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1267" name="组合 170"/>
          <p:cNvGrpSpPr/>
          <p:nvPr/>
        </p:nvGrpSpPr>
        <p:grpSpPr>
          <a:xfrm>
            <a:off x="4533900" y="1316356"/>
            <a:ext cx="495300" cy="815975"/>
            <a:chOff x="0" y="0"/>
            <a:chExt cx="831850" cy="1368426"/>
          </a:xfrm>
        </p:grpSpPr>
        <p:sp>
          <p:nvSpPr>
            <p:cNvPr id="8382" name="Freeform 28"/>
            <p:cNvSpPr/>
            <p:nvPr/>
          </p:nvSpPr>
          <p:spPr>
            <a:xfrm>
              <a:off x="417513" y="842963"/>
              <a:ext cx="300038" cy="525463"/>
            </a:xfrm>
            <a:custGeom>
              <a:avLst/>
              <a:gdLst>
                <a:gd name="txL" fmla="*/ 0 w 189"/>
                <a:gd name="txT" fmla="*/ 0 h 331"/>
                <a:gd name="txR" fmla="*/ 189 w 189"/>
                <a:gd name="txB" fmla="*/ 331 h 331"/>
              </a:gdLst>
              <a:ahLst/>
              <a:cxnLst>
                <a:cxn ang="0">
                  <a:pos x="150813" y="0"/>
                </a:cxn>
                <a:cxn ang="0">
                  <a:pos x="0" y="173038"/>
                </a:cxn>
                <a:cxn ang="0">
                  <a:pos x="0" y="525463"/>
                </a:cxn>
                <a:cxn ang="0">
                  <a:pos x="300038" y="525463"/>
                </a:cxn>
                <a:cxn ang="0">
                  <a:pos x="300038" y="276225"/>
                </a:cxn>
                <a:cxn ang="0">
                  <a:pos x="150813" y="0"/>
                </a:cxn>
              </a:cxnLst>
              <a:rect l="txL" t="txT" r="txR" b="txB"/>
              <a:pathLst>
                <a:path w="189" h="331">
                  <a:moveTo>
                    <a:pt x="95" y="0"/>
                  </a:moveTo>
                  <a:lnTo>
                    <a:pt x="0" y="109"/>
                  </a:lnTo>
                  <a:lnTo>
                    <a:pt x="0" y="331"/>
                  </a:lnTo>
                  <a:lnTo>
                    <a:pt x="189" y="331"/>
                  </a:lnTo>
                  <a:lnTo>
                    <a:pt x="189" y="17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2F2F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383" name="Freeform 29"/>
            <p:cNvSpPr/>
            <p:nvPr/>
          </p:nvSpPr>
          <p:spPr>
            <a:xfrm>
              <a:off x="117475" y="842963"/>
              <a:ext cx="300038" cy="525463"/>
            </a:xfrm>
            <a:custGeom>
              <a:avLst/>
              <a:gdLst>
                <a:gd name="txL" fmla="*/ 0 w 189"/>
                <a:gd name="txT" fmla="*/ 0 h 331"/>
                <a:gd name="txR" fmla="*/ 189 w 189"/>
                <a:gd name="txB" fmla="*/ 331 h 331"/>
              </a:gdLst>
              <a:ahLst/>
              <a:cxnLst>
                <a:cxn ang="0">
                  <a:pos x="150813" y="0"/>
                </a:cxn>
                <a:cxn ang="0">
                  <a:pos x="0" y="279400"/>
                </a:cxn>
                <a:cxn ang="0">
                  <a:pos x="0" y="525463"/>
                </a:cxn>
                <a:cxn ang="0">
                  <a:pos x="300038" y="525463"/>
                </a:cxn>
                <a:cxn ang="0">
                  <a:pos x="300038" y="173038"/>
                </a:cxn>
                <a:cxn ang="0">
                  <a:pos x="150813" y="0"/>
                </a:cxn>
              </a:cxnLst>
              <a:rect l="txL" t="txT" r="txR" b="txB"/>
              <a:pathLst>
                <a:path w="189" h="331">
                  <a:moveTo>
                    <a:pt x="95" y="0"/>
                  </a:moveTo>
                  <a:lnTo>
                    <a:pt x="0" y="176"/>
                  </a:lnTo>
                  <a:lnTo>
                    <a:pt x="0" y="331"/>
                  </a:lnTo>
                  <a:lnTo>
                    <a:pt x="189" y="331"/>
                  </a:lnTo>
                  <a:lnTo>
                    <a:pt x="189" y="109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384" name="Freeform 30"/>
            <p:cNvSpPr/>
            <p:nvPr/>
          </p:nvSpPr>
          <p:spPr>
            <a:xfrm>
              <a:off x="417513" y="842963"/>
              <a:ext cx="150813" cy="173038"/>
            </a:xfrm>
            <a:custGeom>
              <a:avLst/>
              <a:gdLst>
                <a:gd name="txL" fmla="*/ 0 w 95"/>
                <a:gd name="txT" fmla="*/ 0 h 109"/>
                <a:gd name="txR" fmla="*/ 95 w 95"/>
                <a:gd name="txB" fmla="*/ 109 h 109"/>
              </a:gdLst>
              <a:ahLst/>
              <a:cxnLst>
                <a:cxn ang="0">
                  <a:pos x="150813" y="0"/>
                </a:cxn>
                <a:cxn ang="0">
                  <a:pos x="0" y="0"/>
                </a:cxn>
                <a:cxn ang="0">
                  <a:pos x="0" y="173038"/>
                </a:cxn>
                <a:cxn ang="0">
                  <a:pos x="150813" y="0"/>
                </a:cxn>
              </a:cxnLst>
              <a:rect l="txL" t="txT" r="txR" b="txB"/>
              <a:pathLst>
                <a:path w="95" h="109">
                  <a:moveTo>
                    <a:pt x="95" y="0"/>
                  </a:moveTo>
                  <a:lnTo>
                    <a:pt x="0" y="0"/>
                  </a:lnTo>
                  <a:lnTo>
                    <a:pt x="0" y="109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2C9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385" name="Freeform 31"/>
            <p:cNvSpPr/>
            <p:nvPr/>
          </p:nvSpPr>
          <p:spPr>
            <a:xfrm>
              <a:off x="268288" y="842963"/>
              <a:ext cx="149225" cy="173038"/>
            </a:xfrm>
            <a:custGeom>
              <a:avLst/>
              <a:gdLst>
                <a:gd name="txL" fmla="*/ 0 w 94"/>
                <a:gd name="txT" fmla="*/ 0 h 109"/>
                <a:gd name="txR" fmla="*/ 94 w 94"/>
                <a:gd name="txB" fmla="*/ 109 h 109"/>
              </a:gdLst>
              <a:ahLst/>
              <a:cxnLst>
                <a:cxn ang="0">
                  <a:pos x="149225" y="0"/>
                </a:cxn>
                <a:cxn ang="0">
                  <a:pos x="0" y="0"/>
                </a:cxn>
                <a:cxn ang="0">
                  <a:pos x="149225" y="173038"/>
                </a:cxn>
                <a:cxn ang="0">
                  <a:pos x="149225" y="0"/>
                </a:cxn>
              </a:cxnLst>
              <a:rect l="txL" t="txT" r="txR" b="txB"/>
              <a:pathLst>
                <a:path w="94" h="109">
                  <a:moveTo>
                    <a:pt x="94" y="0"/>
                  </a:moveTo>
                  <a:lnTo>
                    <a:pt x="0" y="0"/>
                  </a:lnTo>
                  <a:lnTo>
                    <a:pt x="94" y="10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DA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386" name="Freeform 32"/>
            <p:cNvSpPr/>
            <p:nvPr/>
          </p:nvSpPr>
          <p:spPr>
            <a:xfrm>
              <a:off x="601663" y="842963"/>
              <a:ext cx="115888" cy="225425"/>
            </a:xfrm>
            <a:custGeom>
              <a:avLst/>
              <a:gdLst>
                <a:gd name="txL" fmla="*/ 0 w 73"/>
                <a:gd name="txT" fmla="*/ 0 h 142"/>
                <a:gd name="txR" fmla="*/ 73 w 73"/>
                <a:gd name="txB" fmla="*/ 142 h 142"/>
              </a:gdLst>
              <a:ahLst/>
              <a:cxnLst>
                <a:cxn ang="0">
                  <a:pos x="0" y="0"/>
                </a:cxn>
                <a:cxn ang="0">
                  <a:pos x="115888" y="225425"/>
                </a:cxn>
                <a:cxn ang="0">
                  <a:pos x="115888" y="0"/>
                </a:cxn>
                <a:cxn ang="0">
                  <a:pos x="0" y="0"/>
                </a:cxn>
              </a:cxnLst>
              <a:rect l="txL" t="txT" r="txR" b="txB"/>
              <a:pathLst>
                <a:path w="73" h="142">
                  <a:moveTo>
                    <a:pt x="0" y="0"/>
                  </a:moveTo>
                  <a:lnTo>
                    <a:pt x="73" y="142"/>
                  </a:lnTo>
                  <a:lnTo>
                    <a:pt x="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8BC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387" name="Freeform 33"/>
            <p:cNvSpPr/>
            <p:nvPr/>
          </p:nvSpPr>
          <p:spPr>
            <a:xfrm>
              <a:off x="117475" y="842963"/>
              <a:ext cx="117475" cy="225425"/>
            </a:xfrm>
            <a:custGeom>
              <a:avLst/>
              <a:gdLst>
                <a:gd name="txL" fmla="*/ 0 w 74"/>
                <a:gd name="txT" fmla="*/ 0 h 142"/>
                <a:gd name="txR" fmla="*/ 74 w 74"/>
                <a:gd name="txB" fmla="*/ 142 h 142"/>
              </a:gdLst>
              <a:ahLst/>
              <a:cxnLst>
                <a:cxn ang="0">
                  <a:pos x="0" y="0"/>
                </a:cxn>
                <a:cxn ang="0">
                  <a:pos x="0" y="225425"/>
                </a:cxn>
                <a:cxn ang="0">
                  <a:pos x="117475" y="0"/>
                </a:cxn>
                <a:cxn ang="0">
                  <a:pos x="0" y="0"/>
                </a:cxn>
              </a:cxnLst>
              <a:rect l="txL" t="txT" r="txR" b="txB"/>
              <a:pathLst>
                <a:path w="74" h="142">
                  <a:moveTo>
                    <a:pt x="0" y="0"/>
                  </a:moveTo>
                  <a:lnTo>
                    <a:pt x="0" y="142"/>
                  </a:lnTo>
                  <a:lnTo>
                    <a:pt x="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ED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388" name="Freeform 34"/>
            <p:cNvSpPr/>
            <p:nvPr/>
          </p:nvSpPr>
          <p:spPr>
            <a:xfrm>
              <a:off x="117475" y="842963"/>
              <a:ext cx="150813" cy="279400"/>
            </a:xfrm>
            <a:custGeom>
              <a:avLst/>
              <a:gdLst>
                <a:gd name="txL" fmla="*/ 0 w 95"/>
                <a:gd name="txT" fmla="*/ 0 h 176"/>
                <a:gd name="txR" fmla="*/ 95 w 95"/>
                <a:gd name="txB" fmla="*/ 176 h 176"/>
              </a:gdLst>
              <a:ahLst/>
              <a:cxnLst>
                <a:cxn ang="0">
                  <a:pos x="117475" y="0"/>
                </a:cxn>
                <a:cxn ang="0">
                  <a:pos x="0" y="225425"/>
                </a:cxn>
                <a:cxn ang="0">
                  <a:pos x="0" y="279400"/>
                </a:cxn>
                <a:cxn ang="0">
                  <a:pos x="150813" y="0"/>
                </a:cxn>
                <a:cxn ang="0">
                  <a:pos x="117475" y="0"/>
                </a:cxn>
              </a:cxnLst>
              <a:rect l="txL" t="txT" r="txR" b="txB"/>
              <a:pathLst>
                <a:path w="95" h="176">
                  <a:moveTo>
                    <a:pt x="74" y="0"/>
                  </a:moveTo>
                  <a:lnTo>
                    <a:pt x="0" y="142"/>
                  </a:lnTo>
                  <a:lnTo>
                    <a:pt x="0" y="176"/>
                  </a:lnTo>
                  <a:lnTo>
                    <a:pt x="95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A85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389" name="Freeform 35"/>
            <p:cNvSpPr/>
            <p:nvPr/>
          </p:nvSpPr>
          <p:spPr>
            <a:xfrm>
              <a:off x="568325" y="842963"/>
              <a:ext cx="149225" cy="276225"/>
            </a:xfrm>
            <a:custGeom>
              <a:avLst/>
              <a:gdLst>
                <a:gd name="txL" fmla="*/ 0 w 94"/>
                <a:gd name="txT" fmla="*/ 0 h 174"/>
                <a:gd name="txR" fmla="*/ 94 w 94"/>
                <a:gd name="txB" fmla="*/ 174 h 174"/>
              </a:gdLst>
              <a:ahLst/>
              <a:cxnLst>
                <a:cxn ang="0">
                  <a:pos x="149225" y="225425"/>
                </a:cxn>
                <a:cxn ang="0">
                  <a:pos x="33338" y="0"/>
                </a:cxn>
                <a:cxn ang="0">
                  <a:pos x="0" y="0"/>
                </a:cxn>
                <a:cxn ang="0">
                  <a:pos x="149225" y="276225"/>
                </a:cxn>
                <a:cxn ang="0">
                  <a:pos x="149225" y="225425"/>
                </a:cxn>
              </a:cxnLst>
              <a:rect l="txL" t="txT" r="txR" b="txB"/>
              <a:pathLst>
                <a:path w="94" h="174">
                  <a:moveTo>
                    <a:pt x="94" y="142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94" y="174"/>
                  </a:lnTo>
                  <a:lnTo>
                    <a:pt x="94" y="142"/>
                  </a:lnTo>
                  <a:close/>
                </a:path>
              </a:pathLst>
            </a:custGeom>
            <a:solidFill>
              <a:srgbClr val="F7963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390" name="Freeform 36"/>
            <p:cNvSpPr/>
            <p:nvPr/>
          </p:nvSpPr>
          <p:spPr>
            <a:xfrm>
              <a:off x="52388" y="317500"/>
              <a:ext cx="365125" cy="525463"/>
            </a:xfrm>
            <a:custGeom>
              <a:avLst/>
              <a:gdLst>
                <a:gd name="txL" fmla="*/ 0 w 254"/>
                <a:gd name="txT" fmla="*/ 0 h 364"/>
                <a:gd name="txR" fmla="*/ 254 w 254"/>
                <a:gd name="txB" fmla="*/ 364 h 364"/>
              </a:gdLst>
              <a:ahLst/>
              <a:cxnLst>
                <a:cxn ang="0">
                  <a:pos x="66125" y="0"/>
                </a:cxn>
                <a:cxn ang="0">
                  <a:pos x="66125" y="280054"/>
                </a:cxn>
                <a:cxn ang="0">
                  <a:pos x="56063" y="280054"/>
                </a:cxn>
                <a:cxn ang="0">
                  <a:pos x="0" y="337798"/>
                </a:cxn>
                <a:cxn ang="0">
                  <a:pos x="56063" y="394097"/>
                </a:cxn>
                <a:cxn ang="0">
                  <a:pos x="66125" y="394097"/>
                </a:cxn>
                <a:cxn ang="0">
                  <a:pos x="66125" y="525463"/>
                </a:cxn>
                <a:cxn ang="0">
                  <a:pos x="365125" y="525463"/>
                </a:cxn>
                <a:cxn ang="0">
                  <a:pos x="365125" y="394097"/>
                </a:cxn>
                <a:cxn ang="0">
                  <a:pos x="365125" y="280054"/>
                </a:cxn>
                <a:cxn ang="0">
                  <a:pos x="365125" y="0"/>
                </a:cxn>
                <a:cxn ang="0">
                  <a:pos x="66125" y="0"/>
                </a:cxn>
              </a:cxnLst>
              <a:rect l="txL" t="txT" r="txR" b="txB"/>
              <a:pathLst>
                <a:path w="254" h="36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391" name="Freeform 37"/>
            <p:cNvSpPr/>
            <p:nvPr/>
          </p:nvSpPr>
          <p:spPr>
            <a:xfrm>
              <a:off x="417513" y="317500"/>
              <a:ext cx="366713" cy="525463"/>
            </a:xfrm>
            <a:custGeom>
              <a:avLst/>
              <a:gdLst>
                <a:gd name="txL" fmla="*/ 0 w 254"/>
                <a:gd name="txT" fmla="*/ 0 h 364"/>
                <a:gd name="txR" fmla="*/ 254 w 254"/>
                <a:gd name="txB" fmla="*/ 364 h 364"/>
              </a:gdLst>
              <a:ahLst/>
              <a:cxnLst>
                <a:cxn ang="0">
                  <a:pos x="310407" y="280054"/>
                </a:cxn>
                <a:cxn ang="0">
                  <a:pos x="300300" y="280054"/>
                </a:cxn>
                <a:cxn ang="0">
                  <a:pos x="300300" y="0"/>
                </a:cxn>
                <a:cxn ang="0">
                  <a:pos x="0" y="0"/>
                </a:cxn>
                <a:cxn ang="0">
                  <a:pos x="0" y="280054"/>
                </a:cxn>
                <a:cxn ang="0">
                  <a:pos x="0" y="394097"/>
                </a:cxn>
                <a:cxn ang="0">
                  <a:pos x="0" y="525463"/>
                </a:cxn>
                <a:cxn ang="0">
                  <a:pos x="300300" y="525463"/>
                </a:cxn>
                <a:cxn ang="0">
                  <a:pos x="300300" y="394097"/>
                </a:cxn>
                <a:cxn ang="0">
                  <a:pos x="310407" y="394097"/>
                </a:cxn>
                <a:cxn ang="0">
                  <a:pos x="366713" y="337798"/>
                </a:cxn>
                <a:cxn ang="0">
                  <a:pos x="310407" y="280054"/>
                </a:cxn>
              </a:cxnLst>
              <a:rect l="txL" t="txT" r="txR" b="txB"/>
              <a:pathLst>
                <a:path w="254" h="36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392" name="Freeform 38"/>
            <p:cNvSpPr/>
            <p:nvPr/>
          </p:nvSpPr>
          <p:spPr>
            <a:xfrm>
              <a:off x="0" y="0"/>
              <a:ext cx="831850" cy="615950"/>
            </a:xfrm>
            <a:custGeom>
              <a:avLst/>
              <a:gdLst>
                <a:gd name="txL" fmla="*/ 0 w 577"/>
                <a:gd name="txT" fmla="*/ 0 h 428"/>
                <a:gd name="txR" fmla="*/ 577 w 577"/>
                <a:gd name="txB" fmla="*/ 428 h 428"/>
              </a:gdLst>
              <a:ahLst/>
              <a:cxnLst>
                <a:cxn ang="0">
                  <a:pos x="418088" y="495063"/>
                </a:cxn>
                <a:cxn ang="0">
                  <a:pos x="533422" y="388567"/>
                </a:cxn>
                <a:cxn ang="0">
                  <a:pos x="615598" y="486428"/>
                </a:cxn>
                <a:cxn ang="0">
                  <a:pos x="679032" y="405836"/>
                </a:cxn>
                <a:cxn ang="0">
                  <a:pos x="717957" y="597241"/>
                </a:cxn>
                <a:cxn ang="0">
                  <a:pos x="768416" y="615950"/>
                </a:cxn>
                <a:cxn ang="0">
                  <a:pos x="580997" y="112253"/>
                </a:cxn>
                <a:cxn ang="0">
                  <a:pos x="544955" y="266240"/>
                </a:cxn>
                <a:cxn ang="0">
                  <a:pos x="418088" y="0"/>
                </a:cxn>
                <a:cxn ang="0">
                  <a:pos x="279686" y="282071"/>
                </a:cxn>
                <a:cxn ang="0">
                  <a:pos x="268153" y="110813"/>
                </a:cxn>
                <a:cxn ang="0">
                  <a:pos x="67759" y="615950"/>
                </a:cxn>
                <a:cxn ang="0">
                  <a:pos x="118218" y="597241"/>
                </a:cxn>
                <a:cxn ang="0">
                  <a:pos x="165793" y="398641"/>
                </a:cxn>
                <a:cxn ang="0">
                  <a:pos x="223461" y="495063"/>
                </a:cxn>
                <a:cxn ang="0">
                  <a:pos x="315728" y="394323"/>
                </a:cxn>
                <a:cxn ang="0">
                  <a:pos x="418088" y="495063"/>
                </a:cxn>
              </a:cxnLst>
              <a:rect l="txL" t="txT" r="txR" b="txB"/>
              <a:pathLst>
                <a:path w="577" h="428">
                  <a:moveTo>
                    <a:pt x="290" y="344"/>
                  </a:moveTo>
                  <a:cubicBezTo>
                    <a:pt x="307" y="311"/>
                    <a:pt x="354" y="297"/>
                    <a:pt x="370" y="270"/>
                  </a:cubicBezTo>
                  <a:cubicBezTo>
                    <a:pt x="379" y="302"/>
                    <a:pt x="395" y="327"/>
                    <a:pt x="427" y="338"/>
                  </a:cubicBezTo>
                  <a:cubicBezTo>
                    <a:pt x="432" y="297"/>
                    <a:pt x="467" y="303"/>
                    <a:pt x="471" y="282"/>
                  </a:cubicBezTo>
                  <a:cubicBezTo>
                    <a:pt x="498" y="415"/>
                    <a:pt x="498" y="415"/>
                    <a:pt x="498" y="415"/>
                  </a:cubicBezTo>
                  <a:cubicBezTo>
                    <a:pt x="533" y="428"/>
                    <a:pt x="533" y="428"/>
                    <a:pt x="533" y="428"/>
                  </a:cubicBezTo>
                  <a:cubicBezTo>
                    <a:pt x="577" y="305"/>
                    <a:pt x="538" y="140"/>
                    <a:pt x="403" y="78"/>
                  </a:cubicBezTo>
                  <a:cubicBezTo>
                    <a:pt x="430" y="125"/>
                    <a:pt x="394" y="166"/>
                    <a:pt x="378" y="185"/>
                  </a:cubicBezTo>
                  <a:cubicBezTo>
                    <a:pt x="394" y="97"/>
                    <a:pt x="325" y="49"/>
                    <a:pt x="290" y="0"/>
                  </a:cubicBezTo>
                  <a:cubicBezTo>
                    <a:pt x="251" y="57"/>
                    <a:pt x="173" y="101"/>
                    <a:pt x="194" y="196"/>
                  </a:cubicBezTo>
                  <a:cubicBezTo>
                    <a:pt x="171" y="164"/>
                    <a:pt x="174" y="116"/>
                    <a:pt x="186" y="77"/>
                  </a:cubicBezTo>
                  <a:cubicBezTo>
                    <a:pt x="6" y="141"/>
                    <a:pt x="0" y="326"/>
                    <a:pt x="47" y="428"/>
                  </a:cubicBezTo>
                  <a:cubicBezTo>
                    <a:pt x="82" y="415"/>
                    <a:pt x="82" y="415"/>
                    <a:pt x="82" y="415"/>
                  </a:cubicBezTo>
                  <a:cubicBezTo>
                    <a:pt x="115" y="277"/>
                    <a:pt x="115" y="277"/>
                    <a:pt x="115" y="277"/>
                  </a:cubicBezTo>
                  <a:cubicBezTo>
                    <a:pt x="122" y="295"/>
                    <a:pt x="143" y="300"/>
                    <a:pt x="155" y="344"/>
                  </a:cubicBezTo>
                  <a:cubicBezTo>
                    <a:pt x="191" y="328"/>
                    <a:pt x="215" y="306"/>
                    <a:pt x="219" y="274"/>
                  </a:cubicBezTo>
                  <a:cubicBezTo>
                    <a:pt x="235" y="306"/>
                    <a:pt x="271" y="309"/>
                    <a:pt x="290" y="344"/>
                  </a:cubicBezTo>
                  <a:close/>
                </a:path>
              </a:pathLst>
            </a:custGeom>
            <a:solidFill>
              <a:srgbClr val="F4734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279" name="组合 173"/>
          <p:cNvGrpSpPr/>
          <p:nvPr/>
        </p:nvGrpSpPr>
        <p:grpSpPr>
          <a:xfrm>
            <a:off x="3929063" y="1300481"/>
            <a:ext cx="585787" cy="889000"/>
            <a:chOff x="0" y="0"/>
            <a:chExt cx="1000125" cy="1517651"/>
          </a:xfrm>
        </p:grpSpPr>
        <p:sp>
          <p:nvSpPr>
            <p:cNvPr id="8369" name="Rectangle 15"/>
            <p:cNvSpPr/>
            <p:nvPr/>
          </p:nvSpPr>
          <p:spPr>
            <a:xfrm>
              <a:off x="522288" y="992188"/>
              <a:ext cx="300038" cy="525463"/>
            </a:xfrm>
            <a:prstGeom prst="rect">
              <a:avLst/>
            </a:prstGeom>
            <a:solidFill>
              <a:srgbClr val="FFA045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370" name="Rectangle 16"/>
            <p:cNvSpPr/>
            <p:nvPr/>
          </p:nvSpPr>
          <p:spPr>
            <a:xfrm>
              <a:off x="222250" y="992188"/>
              <a:ext cx="300038" cy="525463"/>
            </a:xfrm>
            <a:prstGeom prst="rect">
              <a:avLst/>
            </a:prstGeom>
            <a:solidFill>
              <a:srgbClr val="FFC966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371" name="Freeform 17"/>
            <p:cNvSpPr/>
            <p:nvPr/>
          </p:nvSpPr>
          <p:spPr>
            <a:xfrm>
              <a:off x="303213" y="992188"/>
              <a:ext cx="311150" cy="261938"/>
            </a:xfrm>
            <a:custGeom>
              <a:avLst/>
              <a:gdLst>
                <a:gd name="txL" fmla="*/ 0 w 196"/>
                <a:gd name="txT" fmla="*/ 0 h 165"/>
                <a:gd name="txR" fmla="*/ 196 w 196"/>
                <a:gd name="txB" fmla="*/ 165 h 165"/>
              </a:gdLst>
              <a:ahLst/>
              <a:cxnLst>
                <a:cxn ang="0">
                  <a:pos x="158750" y="0"/>
                </a:cxn>
                <a:cxn ang="0">
                  <a:pos x="311150" y="173038"/>
                </a:cxn>
                <a:cxn ang="0">
                  <a:pos x="219075" y="261938"/>
                </a:cxn>
                <a:cxn ang="0">
                  <a:pos x="0" y="0"/>
                </a:cxn>
                <a:cxn ang="0">
                  <a:pos x="158750" y="0"/>
                </a:cxn>
              </a:cxnLst>
              <a:rect l="txL" t="txT" r="txR" b="txB"/>
              <a:pathLst>
                <a:path w="196" h="165">
                  <a:moveTo>
                    <a:pt x="100" y="0"/>
                  </a:moveTo>
                  <a:lnTo>
                    <a:pt x="196" y="109"/>
                  </a:lnTo>
                  <a:lnTo>
                    <a:pt x="138" y="165"/>
                  </a:lnTo>
                  <a:lnTo>
                    <a:pt x="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2686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372" name="Freeform 18"/>
            <p:cNvSpPr/>
            <p:nvPr/>
          </p:nvSpPr>
          <p:spPr>
            <a:xfrm>
              <a:off x="504825" y="992188"/>
              <a:ext cx="188913" cy="131763"/>
            </a:xfrm>
            <a:custGeom>
              <a:avLst/>
              <a:gdLst>
                <a:gd name="txL" fmla="*/ 0 w 119"/>
                <a:gd name="txT" fmla="*/ 0 h 83"/>
                <a:gd name="txR" fmla="*/ 119 w 119"/>
                <a:gd name="txB" fmla="*/ 83 h 83"/>
              </a:gdLst>
              <a:ahLst/>
              <a:cxnLst>
                <a:cxn ang="0">
                  <a:pos x="188913" y="0"/>
                </a:cxn>
                <a:cxn ang="0">
                  <a:pos x="71438" y="131763"/>
                </a:cxn>
                <a:cxn ang="0">
                  <a:pos x="0" y="47625"/>
                </a:cxn>
                <a:cxn ang="0">
                  <a:pos x="46038" y="0"/>
                </a:cxn>
                <a:cxn ang="0">
                  <a:pos x="188913" y="0"/>
                </a:cxn>
              </a:cxnLst>
              <a:rect l="txL" t="txT" r="txR" b="txB"/>
              <a:pathLst>
                <a:path w="119" h="83">
                  <a:moveTo>
                    <a:pt x="119" y="0"/>
                  </a:moveTo>
                  <a:lnTo>
                    <a:pt x="45" y="83"/>
                  </a:lnTo>
                  <a:lnTo>
                    <a:pt x="0" y="30"/>
                  </a:lnTo>
                  <a:lnTo>
                    <a:pt x="29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D15C5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373" name="Freeform 19"/>
            <p:cNvSpPr/>
            <p:nvPr/>
          </p:nvSpPr>
          <p:spPr>
            <a:xfrm>
              <a:off x="500063" y="1206500"/>
              <a:ext cx="73025" cy="80963"/>
            </a:xfrm>
            <a:custGeom>
              <a:avLst/>
              <a:gdLst>
                <a:gd name="txL" fmla="*/ 0 w 50"/>
                <a:gd name="txT" fmla="*/ 0 h 56"/>
                <a:gd name="txR" fmla="*/ 50 w 50"/>
                <a:gd name="txB" fmla="*/ 56 h 56"/>
              </a:gdLst>
              <a:ahLst/>
              <a:cxnLst>
                <a:cxn ang="0">
                  <a:pos x="52578" y="80963"/>
                </a:cxn>
                <a:cxn ang="0">
                  <a:pos x="37973" y="73734"/>
                </a:cxn>
                <a:cxn ang="0">
                  <a:pos x="5842" y="30361"/>
                </a:cxn>
                <a:cxn ang="0">
                  <a:pos x="10224" y="5783"/>
                </a:cxn>
                <a:cxn ang="0">
                  <a:pos x="35052" y="10120"/>
                </a:cxn>
                <a:cxn ang="0">
                  <a:pos x="67183" y="53493"/>
                </a:cxn>
                <a:cxn ang="0">
                  <a:pos x="62802" y="78071"/>
                </a:cxn>
                <a:cxn ang="0">
                  <a:pos x="52578" y="80963"/>
                </a:cxn>
              </a:cxnLst>
              <a:rect l="txL" t="txT" r="txR" b="txB"/>
              <a:pathLst>
                <a:path w="50" h="56">
                  <a:moveTo>
                    <a:pt x="36" y="56"/>
                  </a:moveTo>
                  <a:cubicBezTo>
                    <a:pt x="32" y="56"/>
                    <a:pt x="29" y="55"/>
                    <a:pt x="26" y="5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0" y="16"/>
                    <a:pt x="2" y="8"/>
                    <a:pt x="7" y="4"/>
                  </a:cubicBezTo>
                  <a:cubicBezTo>
                    <a:pt x="12" y="0"/>
                    <a:pt x="20" y="2"/>
                    <a:pt x="24" y="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50" y="43"/>
                    <a:pt x="48" y="50"/>
                    <a:pt x="43" y="54"/>
                  </a:cubicBezTo>
                  <a:cubicBezTo>
                    <a:pt x="41" y="56"/>
                    <a:pt x="38" y="56"/>
                    <a:pt x="36" y="56"/>
                  </a:cubicBezTo>
                  <a:close/>
                </a:path>
              </a:pathLst>
            </a:custGeom>
            <a:solidFill>
              <a:srgbClr val="F2686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374" name="Freeform 20"/>
            <p:cNvSpPr/>
            <p:nvPr/>
          </p:nvSpPr>
          <p:spPr>
            <a:xfrm>
              <a:off x="533400" y="1179513"/>
              <a:ext cx="73025" cy="74613"/>
            </a:xfrm>
            <a:custGeom>
              <a:avLst/>
              <a:gdLst>
                <a:gd name="txL" fmla="*/ 0 w 50"/>
                <a:gd name="txT" fmla="*/ 0 h 52"/>
                <a:gd name="txR" fmla="*/ 50 w 50"/>
                <a:gd name="txB" fmla="*/ 52 h 52"/>
              </a:gdLst>
              <a:ahLst/>
              <a:cxnLst>
                <a:cxn ang="0">
                  <a:pos x="54039" y="74613"/>
                </a:cxn>
                <a:cxn ang="0">
                  <a:pos x="40894" y="68874"/>
                </a:cxn>
                <a:cxn ang="0">
                  <a:pos x="5842" y="30132"/>
                </a:cxn>
                <a:cxn ang="0">
                  <a:pos x="7303" y="5739"/>
                </a:cxn>
                <a:cxn ang="0">
                  <a:pos x="32131" y="7174"/>
                </a:cxn>
                <a:cxn ang="0">
                  <a:pos x="67183" y="45916"/>
                </a:cxn>
                <a:cxn ang="0">
                  <a:pos x="65723" y="70308"/>
                </a:cxn>
                <a:cxn ang="0">
                  <a:pos x="54039" y="74613"/>
                </a:cxn>
              </a:cxnLst>
              <a:rect l="txL" t="txT" r="txR" b="txB"/>
              <a:pathLst>
                <a:path w="50" h="52">
                  <a:moveTo>
                    <a:pt x="37" y="52"/>
                  </a:moveTo>
                  <a:cubicBezTo>
                    <a:pt x="34" y="52"/>
                    <a:pt x="30" y="51"/>
                    <a:pt x="28" y="48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0" y="16"/>
                    <a:pt x="0" y="8"/>
                    <a:pt x="5" y="4"/>
                  </a:cubicBezTo>
                  <a:cubicBezTo>
                    <a:pt x="10" y="0"/>
                    <a:pt x="18" y="0"/>
                    <a:pt x="22" y="5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50" y="37"/>
                    <a:pt x="50" y="45"/>
                    <a:pt x="45" y="49"/>
                  </a:cubicBezTo>
                  <a:cubicBezTo>
                    <a:pt x="43" y="51"/>
                    <a:pt x="40" y="52"/>
                    <a:pt x="37" y="52"/>
                  </a:cubicBezTo>
                  <a:close/>
                </a:path>
              </a:pathLst>
            </a:custGeom>
            <a:solidFill>
              <a:srgbClr val="F2686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375" name="Freeform 21"/>
            <p:cNvSpPr/>
            <p:nvPr/>
          </p:nvSpPr>
          <p:spPr>
            <a:xfrm>
              <a:off x="573088" y="1146175"/>
              <a:ext cx="73025" cy="74613"/>
            </a:xfrm>
            <a:custGeom>
              <a:avLst/>
              <a:gdLst>
                <a:gd name="txL" fmla="*/ 0 w 51"/>
                <a:gd name="txT" fmla="*/ 0 h 52"/>
                <a:gd name="txR" fmla="*/ 51 w 51"/>
                <a:gd name="txB" fmla="*/ 52 h 52"/>
              </a:gdLst>
              <a:ahLst/>
              <a:cxnLst>
                <a:cxn ang="0">
                  <a:pos x="52979" y="74613"/>
                </a:cxn>
                <a:cxn ang="0">
                  <a:pos x="40092" y="68874"/>
                </a:cxn>
                <a:cxn ang="0">
                  <a:pos x="7159" y="31567"/>
                </a:cxn>
                <a:cxn ang="0">
                  <a:pos x="8591" y="7174"/>
                </a:cxn>
                <a:cxn ang="0">
                  <a:pos x="32933" y="8609"/>
                </a:cxn>
                <a:cxn ang="0">
                  <a:pos x="65866" y="45916"/>
                </a:cxn>
                <a:cxn ang="0">
                  <a:pos x="64434" y="70308"/>
                </a:cxn>
                <a:cxn ang="0">
                  <a:pos x="52979" y="74613"/>
                </a:cxn>
              </a:cxnLst>
              <a:rect l="txL" t="txT" r="txR" b="txB"/>
              <a:pathLst>
                <a:path w="51" h="52">
                  <a:moveTo>
                    <a:pt x="37" y="52"/>
                  </a:moveTo>
                  <a:cubicBezTo>
                    <a:pt x="34" y="52"/>
                    <a:pt x="31" y="50"/>
                    <a:pt x="28" y="48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17"/>
                    <a:pt x="1" y="9"/>
                    <a:pt x="6" y="5"/>
                  </a:cubicBezTo>
                  <a:cubicBezTo>
                    <a:pt x="11" y="0"/>
                    <a:pt x="18" y="1"/>
                    <a:pt x="23" y="6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51" y="37"/>
                    <a:pt x="50" y="44"/>
                    <a:pt x="45" y="49"/>
                  </a:cubicBezTo>
                  <a:cubicBezTo>
                    <a:pt x="43" y="51"/>
                    <a:pt x="40" y="52"/>
                    <a:pt x="37" y="52"/>
                  </a:cubicBezTo>
                  <a:close/>
                </a:path>
              </a:pathLst>
            </a:custGeom>
            <a:solidFill>
              <a:srgbClr val="F2686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376" name="Freeform 22"/>
            <p:cNvSpPr/>
            <p:nvPr/>
          </p:nvSpPr>
          <p:spPr>
            <a:xfrm>
              <a:off x="155575" y="466725"/>
              <a:ext cx="366713" cy="525463"/>
            </a:xfrm>
            <a:custGeom>
              <a:avLst/>
              <a:gdLst>
                <a:gd name="txL" fmla="*/ 0 w 254"/>
                <a:gd name="txT" fmla="*/ 0 h 364"/>
                <a:gd name="txR" fmla="*/ 254 w 254"/>
                <a:gd name="txB" fmla="*/ 364 h 364"/>
              </a:gdLst>
              <a:ahLst/>
              <a:cxnLst>
                <a:cxn ang="0">
                  <a:pos x="66413" y="0"/>
                </a:cxn>
                <a:cxn ang="0">
                  <a:pos x="66413" y="280054"/>
                </a:cxn>
                <a:cxn ang="0">
                  <a:pos x="56306" y="280054"/>
                </a:cxn>
                <a:cxn ang="0">
                  <a:pos x="0" y="337798"/>
                </a:cxn>
                <a:cxn ang="0">
                  <a:pos x="56306" y="394097"/>
                </a:cxn>
                <a:cxn ang="0">
                  <a:pos x="66413" y="394097"/>
                </a:cxn>
                <a:cxn ang="0">
                  <a:pos x="66413" y="525463"/>
                </a:cxn>
                <a:cxn ang="0">
                  <a:pos x="366713" y="525463"/>
                </a:cxn>
                <a:cxn ang="0">
                  <a:pos x="366713" y="394097"/>
                </a:cxn>
                <a:cxn ang="0">
                  <a:pos x="366713" y="280054"/>
                </a:cxn>
                <a:cxn ang="0">
                  <a:pos x="366713" y="0"/>
                </a:cxn>
                <a:cxn ang="0">
                  <a:pos x="66413" y="0"/>
                </a:cxn>
              </a:cxnLst>
              <a:rect l="txL" t="txT" r="txR" b="txB"/>
              <a:pathLst>
                <a:path w="254" h="36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377" name="Freeform 23"/>
            <p:cNvSpPr/>
            <p:nvPr/>
          </p:nvSpPr>
          <p:spPr>
            <a:xfrm>
              <a:off x="522288" y="466725"/>
              <a:ext cx="366713" cy="525463"/>
            </a:xfrm>
            <a:custGeom>
              <a:avLst/>
              <a:gdLst>
                <a:gd name="txL" fmla="*/ 0 w 254"/>
                <a:gd name="txT" fmla="*/ 0 h 364"/>
                <a:gd name="txR" fmla="*/ 254 w 254"/>
                <a:gd name="txB" fmla="*/ 364 h 364"/>
              </a:gdLst>
              <a:ahLst/>
              <a:cxnLst>
                <a:cxn ang="0">
                  <a:pos x="310407" y="280054"/>
                </a:cxn>
                <a:cxn ang="0">
                  <a:pos x="300300" y="280054"/>
                </a:cxn>
                <a:cxn ang="0">
                  <a:pos x="300300" y="0"/>
                </a:cxn>
                <a:cxn ang="0">
                  <a:pos x="0" y="0"/>
                </a:cxn>
                <a:cxn ang="0">
                  <a:pos x="0" y="280054"/>
                </a:cxn>
                <a:cxn ang="0">
                  <a:pos x="0" y="394097"/>
                </a:cxn>
                <a:cxn ang="0">
                  <a:pos x="0" y="525463"/>
                </a:cxn>
                <a:cxn ang="0">
                  <a:pos x="300300" y="525463"/>
                </a:cxn>
                <a:cxn ang="0">
                  <a:pos x="300300" y="394097"/>
                </a:cxn>
                <a:cxn ang="0">
                  <a:pos x="310407" y="394097"/>
                </a:cxn>
                <a:cxn ang="0">
                  <a:pos x="366713" y="337798"/>
                </a:cxn>
                <a:cxn ang="0">
                  <a:pos x="310407" y="280054"/>
                </a:cxn>
              </a:cxnLst>
              <a:rect l="txL" t="txT" r="txR" b="txB"/>
              <a:pathLst>
                <a:path w="254" h="36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378" name="Freeform 24"/>
            <p:cNvSpPr>
              <a:spLocks noEditPoints="1"/>
            </p:cNvSpPr>
            <p:nvPr/>
          </p:nvSpPr>
          <p:spPr>
            <a:xfrm>
              <a:off x="280988" y="695325"/>
              <a:ext cx="182563" cy="144463"/>
            </a:xfrm>
            <a:custGeom>
              <a:avLst/>
              <a:gdLst>
                <a:gd name="txL" fmla="*/ 0 w 126"/>
                <a:gd name="txT" fmla="*/ 0 h 100"/>
                <a:gd name="txR" fmla="*/ 126 w 126"/>
                <a:gd name="txB" fmla="*/ 100 h 100"/>
              </a:gdLst>
              <a:ahLst/>
              <a:cxnLst>
                <a:cxn ang="0">
                  <a:pos x="156483" y="144463"/>
                </a:cxn>
                <a:cxn ang="0">
                  <a:pos x="26080" y="144463"/>
                </a:cxn>
                <a:cxn ang="0">
                  <a:pos x="0" y="118460"/>
                </a:cxn>
                <a:cxn ang="0">
                  <a:pos x="0" y="26003"/>
                </a:cxn>
                <a:cxn ang="0">
                  <a:pos x="26080" y="0"/>
                </a:cxn>
                <a:cxn ang="0">
                  <a:pos x="156483" y="0"/>
                </a:cxn>
                <a:cxn ang="0">
                  <a:pos x="182563" y="26003"/>
                </a:cxn>
                <a:cxn ang="0">
                  <a:pos x="182563" y="118460"/>
                </a:cxn>
                <a:cxn ang="0">
                  <a:pos x="156483" y="144463"/>
                </a:cxn>
                <a:cxn ang="0">
                  <a:pos x="26080" y="17336"/>
                </a:cxn>
                <a:cxn ang="0">
                  <a:pos x="17387" y="26003"/>
                </a:cxn>
                <a:cxn ang="0">
                  <a:pos x="17387" y="118460"/>
                </a:cxn>
                <a:cxn ang="0">
                  <a:pos x="26080" y="127127"/>
                </a:cxn>
                <a:cxn ang="0">
                  <a:pos x="156483" y="127127"/>
                </a:cxn>
                <a:cxn ang="0">
                  <a:pos x="165176" y="118460"/>
                </a:cxn>
                <a:cxn ang="0">
                  <a:pos x="165176" y="26003"/>
                </a:cxn>
                <a:cxn ang="0">
                  <a:pos x="156483" y="17336"/>
                </a:cxn>
                <a:cxn ang="0">
                  <a:pos x="26080" y="17336"/>
                </a:cxn>
              </a:cxnLst>
              <a:rect l="txL" t="txT" r="txR" b="txB"/>
              <a:pathLst>
                <a:path w="126" h="100">
                  <a:moveTo>
                    <a:pt x="108" y="100"/>
                  </a:moveTo>
                  <a:cubicBezTo>
                    <a:pt x="18" y="100"/>
                    <a:pt x="18" y="100"/>
                    <a:pt x="18" y="100"/>
                  </a:cubicBezTo>
                  <a:cubicBezTo>
                    <a:pt x="8" y="100"/>
                    <a:pt x="0" y="92"/>
                    <a:pt x="0" y="8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8" y="0"/>
                    <a:pt x="126" y="8"/>
                    <a:pt x="126" y="18"/>
                  </a:cubicBezTo>
                  <a:cubicBezTo>
                    <a:pt x="126" y="82"/>
                    <a:pt x="126" y="82"/>
                    <a:pt x="126" y="82"/>
                  </a:cubicBezTo>
                  <a:cubicBezTo>
                    <a:pt x="126" y="92"/>
                    <a:pt x="118" y="100"/>
                    <a:pt x="108" y="100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2" y="85"/>
                    <a:pt x="14" y="88"/>
                    <a:pt x="18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12" y="88"/>
                    <a:pt x="114" y="85"/>
                    <a:pt x="114" y="82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4" y="15"/>
                    <a:pt x="112" y="12"/>
                    <a:pt x="108" y="12"/>
                  </a:cubicBezTo>
                  <a:lnTo>
                    <a:pt x="18" y="12"/>
                  </a:lnTo>
                  <a:close/>
                </a:path>
              </a:pathLst>
            </a:custGeom>
            <a:solidFill>
              <a:srgbClr val="7C419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379" name="Freeform 25"/>
            <p:cNvSpPr>
              <a:spLocks noEditPoints="1"/>
            </p:cNvSpPr>
            <p:nvPr/>
          </p:nvSpPr>
          <p:spPr>
            <a:xfrm>
              <a:off x="581025" y="695325"/>
              <a:ext cx="182563" cy="144463"/>
            </a:xfrm>
            <a:custGeom>
              <a:avLst/>
              <a:gdLst>
                <a:gd name="txL" fmla="*/ 0 w 126"/>
                <a:gd name="txT" fmla="*/ 0 h 100"/>
                <a:gd name="txR" fmla="*/ 126 w 126"/>
                <a:gd name="txB" fmla="*/ 100 h 100"/>
              </a:gdLst>
              <a:ahLst/>
              <a:cxnLst>
                <a:cxn ang="0">
                  <a:pos x="156483" y="144463"/>
                </a:cxn>
                <a:cxn ang="0">
                  <a:pos x="26080" y="144463"/>
                </a:cxn>
                <a:cxn ang="0">
                  <a:pos x="0" y="118460"/>
                </a:cxn>
                <a:cxn ang="0">
                  <a:pos x="0" y="26003"/>
                </a:cxn>
                <a:cxn ang="0">
                  <a:pos x="26080" y="0"/>
                </a:cxn>
                <a:cxn ang="0">
                  <a:pos x="156483" y="0"/>
                </a:cxn>
                <a:cxn ang="0">
                  <a:pos x="182563" y="26003"/>
                </a:cxn>
                <a:cxn ang="0">
                  <a:pos x="182563" y="118460"/>
                </a:cxn>
                <a:cxn ang="0">
                  <a:pos x="156483" y="144463"/>
                </a:cxn>
                <a:cxn ang="0">
                  <a:pos x="26080" y="17336"/>
                </a:cxn>
                <a:cxn ang="0">
                  <a:pos x="17387" y="26003"/>
                </a:cxn>
                <a:cxn ang="0">
                  <a:pos x="17387" y="118460"/>
                </a:cxn>
                <a:cxn ang="0">
                  <a:pos x="26080" y="127127"/>
                </a:cxn>
                <a:cxn ang="0">
                  <a:pos x="156483" y="127127"/>
                </a:cxn>
                <a:cxn ang="0">
                  <a:pos x="165176" y="118460"/>
                </a:cxn>
                <a:cxn ang="0">
                  <a:pos x="165176" y="26003"/>
                </a:cxn>
                <a:cxn ang="0">
                  <a:pos x="156483" y="17336"/>
                </a:cxn>
                <a:cxn ang="0">
                  <a:pos x="26080" y="17336"/>
                </a:cxn>
              </a:cxnLst>
              <a:rect l="txL" t="txT" r="txR" b="txB"/>
              <a:pathLst>
                <a:path w="126" h="100">
                  <a:moveTo>
                    <a:pt x="108" y="100"/>
                  </a:moveTo>
                  <a:cubicBezTo>
                    <a:pt x="18" y="100"/>
                    <a:pt x="18" y="100"/>
                    <a:pt x="18" y="100"/>
                  </a:cubicBezTo>
                  <a:cubicBezTo>
                    <a:pt x="8" y="100"/>
                    <a:pt x="0" y="92"/>
                    <a:pt x="0" y="8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8" y="0"/>
                    <a:pt x="126" y="8"/>
                    <a:pt x="126" y="18"/>
                  </a:cubicBezTo>
                  <a:cubicBezTo>
                    <a:pt x="126" y="82"/>
                    <a:pt x="126" y="82"/>
                    <a:pt x="126" y="82"/>
                  </a:cubicBezTo>
                  <a:cubicBezTo>
                    <a:pt x="126" y="92"/>
                    <a:pt x="118" y="100"/>
                    <a:pt x="108" y="100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2" y="85"/>
                    <a:pt x="14" y="88"/>
                    <a:pt x="18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12" y="88"/>
                    <a:pt x="114" y="85"/>
                    <a:pt x="114" y="82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4" y="15"/>
                    <a:pt x="112" y="12"/>
                    <a:pt x="108" y="12"/>
                  </a:cubicBezTo>
                  <a:lnTo>
                    <a:pt x="18" y="12"/>
                  </a:lnTo>
                  <a:close/>
                </a:path>
              </a:pathLst>
            </a:custGeom>
            <a:solidFill>
              <a:srgbClr val="7C419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380" name="Rectangle 26"/>
            <p:cNvSpPr/>
            <p:nvPr/>
          </p:nvSpPr>
          <p:spPr>
            <a:xfrm>
              <a:off x="458788" y="752475"/>
              <a:ext cx="128588" cy="28575"/>
            </a:xfrm>
            <a:prstGeom prst="rect">
              <a:avLst/>
            </a:prstGeom>
            <a:solidFill>
              <a:srgbClr val="7C419B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381" name="Freeform 27"/>
            <p:cNvSpPr/>
            <p:nvPr/>
          </p:nvSpPr>
          <p:spPr>
            <a:xfrm>
              <a:off x="0" y="0"/>
              <a:ext cx="1000125" cy="771525"/>
            </a:xfrm>
            <a:custGeom>
              <a:avLst/>
              <a:gdLst>
                <a:gd name="txL" fmla="*/ 0 w 693"/>
                <a:gd name="txT" fmla="*/ 0 h 535"/>
                <a:gd name="txR" fmla="*/ 693 w 693"/>
                <a:gd name="txB" fmla="*/ 535 h 535"/>
              </a:gdLst>
              <a:ahLst/>
              <a:cxnLst>
                <a:cxn ang="0">
                  <a:pos x="349250" y="622988"/>
                </a:cxn>
                <a:cxn ang="0">
                  <a:pos x="350693" y="494641"/>
                </a:cxn>
                <a:cxn ang="0">
                  <a:pos x="458932" y="605683"/>
                </a:cxn>
                <a:cxn ang="0">
                  <a:pos x="493568" y="491757"/>
                </a:cxn>
                <a:cxn ang="0">
                  <a:pos x="598920" y="592704"/>
                </a:cxn>
                <a:cxn ang="0">
                  <a:pos x="734580" y="519157"/>
                </a:cxn>
                <a:cxn ang="0">
                  <a:pos x="734580" y="592704"/>
                </a:cxn>
                <a:cxn ang="0">
                  <a:pos x="822614" y="543673"/>
                </a:cxn>
                <a:cxn ang="0">
                  <a:pos x="822614" y="747009"/>
                </a:cxn>
                <a:cxn ang="0">
                  <a:pos x="878898" y="771525"/>
                </a:cxn>
                <a:cxn ang="0">
                  <a:pos x="899102" y="533578"/>
                </a:cxn>
                <a:cxn ang="0">
                  <a:pos x="965489" y="622988"/>
                </a:cxn>
                <a:cxn ang="0">
                  <a:pos x="873125" y="373505"/>
                </a:cxn>
                <a:cxn ang="0">
                  <a:pos x="990023" y="436957"/>
                </a:cxn>
                <a:cxn ang="0">
                  <a:pos x="757670" y="252368"/>
                </a:cxn>
                <a:cxn ang="0">
                  <a:pos x="901989" y="186031"/>
                </a:cxn>
                <a:cxn ang="0">
                  <a:pos x="474807" y="240831"/>
                </a:cxn>
                <a:cxn ang="0">
                  <a:pos x="484909" y="106716"/>
                </a:cxn>
                <a:cxn ang="0">
                  <a:pos x="269875" y="310052"/>
                </a:cxn>
                <a:cxn ang="0">
                  <a:pos x="251114" y="145652"/>
                </a:cxn>
                <a:cxn ang="0">
                  <a:pos x="147205" y="474452"/>
                </a:cxn>
                <a:cxn ang="0">
                  <a:pos x="70716" y="348989"/>
                </a:cxn>
                <a:cxn ang="0">
                  <a:pos x="177511" y="759988"/>
                </a:cxn>
                <a:cxn ang="0">
                  <a:pos x="222250" y="747009"/>
                </a:cxn>
                <a:cxn ang="0">
                  <a:pos x="222250" y="581167"/>
                </a:cxn>
                <a:cxn ang="0">
                  <a:pos x="349250" y="622988"/>
                </a:cxn>
              </a:cxnLst>
              <a:rect l="txL" t="txT" r="txR" b="txB"/>
              <a:pathLst>
                <a:path w="693" h="535">
                  <a:moveTo>
                    <a:pt x="242" y="432"/>
                  </a:moveTo>
                  <a:cubicBezTo>
                    <a:pt x="217" y="410"/>
                    <a:pt x="218" y="365"/>
                    <a:pt x="243" y="343"/>
                  </a:cubicBezTo>
                  <a:cubicBezTo>
                    <a:pt x="250" y="384"/>
                    <a:pt x="283" y="414"/>
                    <a:pt x="318" y="420"/>
                  </a:cubicBezTo>
                  <a:cubicBezTo>
                    <a:pt x="310" y="395"/>
                    <a:pt x="316" y="359"/>
                    <a:pt x="342" y="341"/>
                  </a:cubicBezTo>
                  <a:cubicBezTo>
                    <a:pt x="345" y="368"/>
                    <a:pt x="383" y="403"/>
                    <a:pt x="415" y="411"/>
                  </a:cubicBezTo>
                  <a:cubicBezTo>
                    <a:pt x="456" y="409"/>
                    <a:pt x="489" y="394"/>
                    <a:pt x="509" y="360"/>
                  </a:cubicBezTo>
                  <a:cubicBezTo>
                    <a:pt x="524" y="373"/>
                    <a:pt x="521" y="391"/>
                    <a:pt x="509" y="411"/>
                  </a:cubicBezTo>
                  <a:cubicBezTo>
                    <a:pt x="532" y="413"/>
                    <a:pt x="553" y="404"/>
                    <a:pt x="570" y="377"/>
                  </a:cubicBezTo>
                  <a:cubicBezTo>
                    <a:pt x="570" y="518"/>
                    <a:pt x="570" y="518"/>
                    <a:pt x="570" y="518"/>
                  </a:cubicBezTo>
                  <a:cubicBezTo>
                    <a:pt x="609" y="535"/>
                    <a:pt x="609" y="535"/>
                    <a:pt x="609" y="535"/>
                  </a:cubicBezTo>
                  <a:cubicBezTo>
                    <a:pt x="643" y="496"/>
                    <a:pt x="650" y="406"/>
                    <a:pt x="623" y="370"/>
                  </a:cubicBezTo>
                  <a:cubicBezTo>
                    <a:pt x="633" y="363"/>
                    <a:pt x="669" y="388"/>
                    <a:pt x="669" y="432"/>
                  </a:cubicBezTo>
                  <a:cubicBezTo>
                    <a:pt x="692" y="377"/>
                    <a:pt x="669" y="284"/>
                    <a:pt x="605" y="259"/>
                  </a:cubicBezTo>
                  <a:cubicBezTo>
                    <a:pt x="647" y="247"/>
                    <a:pt x="677" y="276"/>
                    <a:pt x="686" y="303"/>
                  </a:cubicBezTo>
                  <a:cubicBezTo>
                    <a:pt x="693" y="201"/>
                    <a:pt x="601" y="127"/>
                    <a:pt x="525" y="175"/>
                  </a:cubicBezTo>
                  <a:cubicBezTo>
                    <a:pt x="533" y="141"/>
                    <a:pt x="579" y="120"/>
                    <a:pt x="625" y="129"/>
                  </a:cubicBezTo>
                  <a:cubicBezTo>
                    <a:pt x="509" y="0"/>
                    <a:pt x="356" y="75"/>
                    <a:pt x="329" y="167"/>
                  </a:cubicBezTo>
                  <a:cubicBezTo>
                    <a:pt x="301" y="149"/>
                    <a:pt x="295" y="107"/>
                    <a:pt x="336" y="74"/>
                  </a:cubicBezTo>
                  <a:cubicBezTo>
                    <a:pt x="265" y="68"/>
                    <a:pt x="182" y="108"/>
                    <a:pt x="187" y="215"/>
                  </a:cubicBezTo>
                  <a:cubicBezTo>
                    <a:pt x="157" y="207"/>
                    <a:pt x="135" y="149"/>
                    <a:pt x="174" y="101"/>
                  </a:cubicBezTo>
                  <a:cubicBezTo>
                    <a:pt x="74" y="129"/>
                    <a:pt x="49" y="273"/>
                    <a:pt x="102" y="329"/>
                  </a:cubicBezTo>
                  <a:cubicBezTo>
                    <a:pt x="89" y="330"/>
                    <a:pt x="50" y="313"/>
                    <a:pt x="49" y="242"/>
                  </a:cubicBezTo>
                  <a:cubicBezTo>
                    <a:pt x="0" y="312"/>
                    <a:pt x="27" y="454"/>
                    <a:pt x="123" y="527"/>
                  </a:cubicBezTo>
                  <a:cubicBezTo>
                    <a:pt x="154" y="518"/>
                    <a:pt x="154" y="518"/>
                    <a:pt x="154" y="518"/>
                  </a:cubicBezTo>
                  <a:cubicBezTo>
                    <a:pt x="154" y="403"/>
                    <a:pt x="154" y="403"/>
                    <a:pt x="154" y="403"/>
                  </a:cubicBezTo>
                  <a:cubicBezTo>
                    <a:pt x="154" y="403"/>
                    <a:pt x="201" y="443"/>
                    <a:pt x="242" y="432"/>
                  </a:cubicBezTo>
                  <a:close/>
                </a:path>
              </a:pathLst>
            </a:custGeom>
            <a:solidFill>
              <a:srgbClr val="A67C5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1293" name="任意多边形 306"/>
          <p:cNvSpPr/>
          <p:nvPr/>
        </p:nvSpPr>
        <p:spPr>
          <a:xfrm rot="-1094072">
            <a:off x="5522913" y="1656081"/>
            <a:ext cx="290512" cy="231775"/>
          </a:xfrm>
          <a:custGeom>
            <a:avLst/>
            <a:gdLst>
              <a:gd name="txL" fmla="*/ 0 w 290286"/>
              <a:gd name="txT" fmla="*/ 0 h 232229"/>
              <a:gd name="txR" fmla="*/ 290286 w 290286"/>
              <a:gd name="txB" fmla="*/ 232229 h 232229"/>
            </a:gdLst>
            <a:ahLst/>
            <a:cxnLst>
              <a:cxn ang="0">
                <a:pos x="0" y="231775"/>
              </a:cxn>
              <a:cxn ang="0">
                <a:pos x="290512" y="0"/>
              </a:cxn>
            </a:cxnLst>
            <a:rect l="txL" t="txT" r="txR" b="txB"/>
            <a:pathLst>
              <a:path w="290286" h="232229">
                <a:moveTo>
                  <a:pt x="0" y="232229"/>
                </a:moveTo>
                <a:cubicBezTo>
                  <a:pt x="47171" y="110067"/>
                  <a:pt x="109690" y="33552"/>
                  <a:pt x="290286" y="0"/>
                </a:cubicBezTo>
              </a:path>
            </a:pathLst>
          </a:custGeom>
          <a:noFill/>
          <a:ln w="25400" cap="flat" cmpd="sng">
            <a:solidFill>
              <a:schemeClr val="bg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294" name="任意多边形 309"/>
          <p:cNvSpPr/>
          <p:nvPr/>
        </p:nvSpPr>
        <p:spPr>
          <a:xfrm rot="2600934">
            <a:off x="3044825" y="1819593"/>
            <a:ext cx="288925" cy="233363"/>
          </a:xfrm>
          <a:custGeom>
            <a:avLst/>
            <a:gdLst>
              <a:gd name="txL" fmla="*/ 0 w 290286"/>
              <a:gd name="txT" fmla="*/ 0 h 232229"/>
              <a:gd name="txR" fmla="*/ 290286 w 290286"/>
              <a:gd name="txB" fmla="*/ 232229 h 232229"/>
            </a:gdLst>
            <a:ahLst/>
            <a:cxnLst>
              <a:cxn ang="0">
                <a:pos x="0" y="233363"/>
              </a:cxn>
              <a:cxn ang="0">
                <a:pos x="288925" y="0"/>
              </a:cxn>
            </a:cxnLst>
            <a:rect l="txL" t="txT" r="txR" b="txB"/>
            <a:pathLst>
              <a:path w="290286" h="232229">
                <a:moveTo>
                  <a:pt x="0" y="232229"/>
                </a:moveTo>
                <a:cubicBezTo>
                  <a:pt x="47171" y="110067"/>
                  <a:pt x="109690" y="33552"/>
                  <a:pt x="290286" y="0"/>
                </a:cubicBezTo>
              </a:path>
            </a:pathLst>
          </a:custGeom>
          <a:noFill/>
          <a:ln w="25400" cap="flat" cmpd="sng">
            <a:solidFill>
              <a:schemeClr val="bg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8199" name="组合 367"/>
          <p:cNvGrpSpPr/>
          <p:nvPr/>
        </p:nvGrpSpPr>
        <p:grpSpPr>
          <a:xfrm>
            <a:off x="3367088" y="1879918"/>
            <a:ext cx="654050" cy="881063"/>
            <a:chOff x="0" y="0"/>
            <a:chExt cx="1237854" cy="1667480"/>
          </a:xfrm>
        </p:grpSpPr>
        <p:sp>
          <p:nvSpPr>
            <p:cNvPr id="8357" name="任意多边形 368"/>
            <p:cNvSpPr/>
            <p:nvPr/>
          </p:nvSpPr>
          <p:spPr>
            <a:xfrm>
              <a:off x="35455" y="102137"/>
              <a:ext cx="1202399" cy="1565343"/>
            </a:xfrm>
            <a:custGeom>
              <a:avLst/>
              <a:gdLst>
                <a:gd name="txL" fmla="*/ 0 w 1202399"/>
                <a:gd name="txT" fmla="*/ 0 h 1565343"/>
                <a:gd name="txR" fmla="*/ 1202399 w 1202399"/>
                <a:gd name="txB" fmla="*/ 1565343 h 1565343"/>
              </a:gdLst>
              <a:ahLst/>
              <a:cxnLst>
                <a:cxn ang="0">
                  <a:pos x="175350" y="840368"/>
                </a:cxn>
                <a:cxn ang="0">
                  <a:pos x="403747" y="840368"/>
                </a:cxn>
                <a:cxn ang="0">
                  <a:pos x="589412" y="840368"/>
                </a:cxn>
                <a:cxn ang="0">
                  <a:pos x="773603" y="840368"/>
                </a:cxn>
                <a:cxn ang="0">
                  <a:pos x="1003474" y="840368"/>
                </a:cxn>
                <a:cxn ang="0">
                  <a:pos x="1003474" y="1565343"/>
                </a:cxn>
                <a:cxn ang="0">
                  <a:pos x="589412" y="1565343"/>
                </a:cxn>
                <a:cxn ang="0">
                  <a:pos x="175350" y="1565343"/>
                </a:cxn>
                <a:cxn ang="0">
                  <a:pos x="175350" y="840368"/>
                </a:cxn>
                <a:cxn ang="0">
                  <a:pos x="790704" y="1584"/>
                </a:cxn>
                <a:cxn ang="0">
                  <a:pos x="1202399" y="333542"/>
                </a:cxn>
                <a:cxn ang="0">
                  <a:pos x="1045327" y="403119"/>
                </a:cxn>
                <a:cxn ang="0">
                  <a:pos x="1003299" y="411571"/>
                </a:cxn>
                <a:cxn ang="0">
                  <a:pos x="1003299" y="502467"/>
                </a:cxn>
                <a:cxn ang="0">
                  <a:pos x="1017228" y="502467"/>
                </a:cxn>
                <a:cxn ang="0">
                  <a:pos x="1094832" y="581973"/>
                </a:cxn>
                <a:cxn ang="0">
                  <a:pos x="1017228" y="659491"/>
                </a:cxn>
                <a:cxn ang="0">
                  <a:pos x="1003299" y="659491"/>
                </a:cxn>
                <a:cxn ang="0">
                  <a:pos x="1003299" y="840366"/>
                </a:cxn>
                <a:cxn ang="0">
                  <a:pos x="589412" y="840366"/>
                </a:cxn>
                <a:cxn ang="0">
                  <a:pos x="589412" y="659491"/>
                </a:cxn>
                <a:cxn ang="0">
                  <a:pos x="589412" y="502467"/>
                </a:cxn>
                <a:cxn ang="0">
                  <a:pos x="589412" y="339791"/>
                </a:cxn>
                <a:cxn ang="0">
                  <a:pos x="589412" y="279892"/>
                </a:cxn>
                <a:cxn ang="0">
                  <a:pos x="589412" y="276011"/>
                </a:cxn>
                <a:cxn ang="0">
                  <a:pos x="589412" y="266794"/>
                </a:cxn>
                <a:cxn ang="0">
                  <a:pos x="589412" y="248845"/>
                </a:cxn>
                <a:cxn ang="0">
                  <a:pos x="589412" y="244144"/>
                </a:cxn>
                <a:cxn ang="0">
                  <a:pos x="589412" y="219253"/>
                </a:cxn>
                <a:cxn ang="0">
                  <a:pos x="589412" y="175107"/>
                </a:cxn>
                <a:cxn ang="0">
                  <a:pos x="589412" y="116865"/>
                </a:cxn>
                <a:cxn ang="0">
                  <a:pos x="589412" y="113498"/>
                </a:cxn>
                <a:cxn ang="0">
                  <a:pos x="589412" y="31513"/>
                </a:cxn>
                <a:cxn ang="0">
                  <a:pos x="790704" y="1584"/>
                </a:cxn>
                <a:cxn ang="0">
                  <a:pos x="400989" y="557"/>
                </a:cxn>
                <a:cxn ang="0">
                  <a:pos x="589411" y="31647"/>
                </a:cxn>
                <a:cxn ang="0">
                  <a:pos x="589411" y="92370"/>
                </a:cxn>
                <a:cxn ang="0">
                  <a:pos x="589411" y="116865"/>
                </a:cxn>
                <a:cxn ang="0">
                  <a:pos x="589411" y="122890"/>
                </a:cxn>
                <a:cxn ang="0">
                  <a:pos x="589411" y="136576"/>
                </a:cxn>
                <a:cxn ang="0">
                  <a:pos x="589411" y="137199"/>
                </a:cxn>
                <a:cxn ang="0">
                  <a:pos x="589411" y="165065"/>
                </a:cxn>
                <a:cxn ang="0">
                  <a:pos x="589411" y="198270"/>
                </a:cxn>
                <a:cxn ang="0">
                  <a:pos x="589411" y="211006"/>
                </a:cxn>
                <a:cxn ang="0">
                  <a:pos x="589411" y="279541"/>
                </a:cxn>
                <a:cxn ang="0">
                  <a:pos x="589411" y="280367"/>
                </a:cxn>
                <a:cxn ang="0">
                  <a:pos x="589411" y="375188"/>
                </a:cxn>
                <a:cxn ang="0">
                  <a:pos x="589411" y="502467"/>
                </a:cxn>
                <a:cxn ang="0">
                  <a:pos x="589411" y="659491"/>
                </a:cxn>
                <a:cxn ang="0">
                  <a:pos x="589411" y="840366"/>
                </a:cxn>
                <a:cxn ang="0">
                  <a:pos x="174317" y="840366"/>
                </a:cxn>
                <a:cxn ang="0">
                  <a:pos x="174317" y="659491"/>
                </a:cxn>
                <a:cxn ang="0">
                  <a:pos x="160348" y="659491"/>
                </a:cxn>
                <a:cxn ang="0">
                  <a:pos x="82518" y="581973"/>
                </a:cxn>
                <a:cxn ang="0">
                  <a:pos x="160348" y="502467"/>
                </a:cxn>
                <a:cxn ang="0">
                  <a:pos x="174317" y="502467"/>
                </a:cxn>
                <a:cxn ang="0">
                  <a:pos x="174317" y="454267"/>
                </a:cxn>
                <a:cxn ang="0">
                  <a:pos x="174317" y="408937"/>
                </a:cxn>
                <a:cxn ang="0">
                  <a:pos x="139419" y="397888"/>
                </a:cxn>
                <a:cxn ang="0">
                  <a:pos x="0" y="334091"/>
                </a:cxn>
                <a:cxn ang="0">
                  <a:pos x="400989" y="557"/>
                </a:cxn>
              </a:cxnLst>
              <a:rect l="txL" t="txT" r="txR" b="txB"/>
              <a:pathLst>
                <a:path w="1202399" h="1565343">
                  <a:moveTo>
                    <a:pt x="175350" y="840368"/>
                  </a:moveTo>
                  <a:lnTo>
                    <a:pt x="403747" y="840368"/>
                  </a:lnTo>
                  <a:lnTo>
                    <a:pt x="589412" y="840368"/>
                  </a:lnTo>
                  <a:lnTo>
                    <a:pt x="773603" y="840368"/>
                  </a:lnTo>
                  <a:lnTo>
                    <a:pt x="1003474" y="840368"/>
                  </a:lnTo>
                  <a:lnTo>
                    <a:pt x="1003474" y="1565343"/>
                  </a:lnTo>
                  <a:lnTo>
                    <a:pt x="589412" y="1565343"/>
                  </a:lnTo>
                  <a:lnTo>
                    <a:pt x="175350" y="1565343"/>
                  </a:lnTo>
                  <a:lnTo>
                    <a:pt x="175350" y="840368"/>
                  </a:lnTo>
                  <a:close/>
                  <a:moveTo>
                    <a:pt x="790704" y="1584"/>
                  </a:moveTo>
                  <a:cubicBezTo>
                    <a:pt x="973275" y="12761"/>
                    <a:pt x="1102391" y="141297"/>
                    <a:pt x="1202399" y="333542"/>
                  </a:cubicBezTo>
                  <a:cubicBezTo>
                    <a:pt x="1149658" y="364838"/>
                    <a:pt x="1097291" y="388310"/>
                    <a:pt x="1045327" y="403119"/>
                  </a:cubicBezTo>
                  <a:lnTo>
                    <a:pt x="1003299" y="411571"/>
                  </a:lnTo>
                  <a:lnTo>
                    <a:pt x="1003299" y="502467"/>
                  </a:lnTo>
                  <a:cubicBezTo>
                    <a:pt x="1003299" y="502467"/>
                    <a:pt x="1003299" y="502467"/>
                    <a:pt x="1017228" y="502467"/>
                  </a:cubicBezTo>
                  <a:cubicBezTo>
                    <a:pt x="1059015" y="502467"/>
                    <a:pt x="1094832" y="538245"/>
                    <a:pt x="1094832" y="581973"/>
                  </a:cubicBezTo>
                  <a:cubicBezTo>
                    <a:pt x="1094832" y="625701"/>
                    <a:pt x="1059015" y="659491"/>
                    <a:pt x="1017228" y="659491"/>
                  </a:cubicBezTo>
                  <a:cubicBezTo>
                    <a:pt x="1017228" y="659491"/>
                    <a:pt x="1017228" y="659491"/>
                    <a:pt x="1003299" y="659491"/>
                  </a:cubicBezTo>
                  <a:cubicBezTo>
                    <a:pt x="1003299" y="659491"/>
                    <a:pt x="1003299" y="659491"/>
                    <a:pt x="1003299" y="840366"/>
                  </a:cubicBezTo>
                  <a:cubicBezTo>
                    <a:pt x="1003299" y="840366"/>
                    <a:pt x="1003299" y="840366"/>
                    <a:pt x="589412" y="840366"/>
                  </a:cubicBezTo>
                  <a:cubicBezTo>
                    <a:pt x="589412" y="840366"/>
                    <a:pt x="589412" y="840366"/>
                    <a:pt x="589412" y="659491"/>
                  </a:cubicBezTo>
                  <a:cubicBezTo>
                    <a:pt x="589412" y="659491"/>
                    <a:pt x="589412" y="659491"/>
                    <a:pt x="589412" y="502467"/>
                  </a:cubicBezTo>
                  <a:cubicBezTo>
                    <a:pt x="589412" y="502467"/>
                    <a:pt x="589412" y="502467"/>
                    <a:pt x="589412" y="339791"/>
                  </a:cubicBezTo>
                  <a:lnTo>
                    <a:pt x="589412" y="279892"/>
                  </a:lnTo>
                  <a:lnTo>
                    <a:pt x="589412" y="276011"/>
                  </a:lnTo>
                  <a:lnTo>
                    <a:pt x="589412" y="266794"/>
                  </a:lnTo>
                  <a:lnTo>
                    <a:pt x="589412" y="248845"/>
                  </a:lnTo>
                  <a:lnTo>
                    <a:pt x="589412" y="244144"/>
                  </a:lnTo>
                  <a:lnTo>
                    <a:pt x="589412" y="219253"/>
                  </a:lnTo>
                  <a:lnTo>
                    <a:pt x="589412" y="175107"/>
                  </a:lnTo>
                  <a:lnTo>
                    <a:pt x="589412" y="116865"/>
                  </a:lnTo>
                  <a:lnTo>
                    <a:pt x="589412" y="113498"/>
                  </a:lnTo>
                  <a:cubicBezTo>
                    <a:pt x="589412" y="89727"/>
                    <a:pt x="589412" y="62561"/>
                    <a:pt x="589412" y="31513"/>
                  </a:cubicBezTo>
                  <a:cubicBezTo>
                    <a:pt x="663050" y="7172"/>
                    <a:pt x="729847" y="-2142"/>
                    <a:pt x="790704" y="1584"/>
                  </a:cubicBezTo>
                  <a:close/>
                  <a:moveTo>
                    <a:pt x="400989" y="557"/>
                  </a:moveTo>
                  <a:cubicBezTo>
                    <a:pt x="458610" y="-2552"/>
                    <a:pt x="521211" y="7273"/>
                    <a:pt x="589411" y="31647"/>
                  </a:cubicBezTo>
                  <a:cubicBezTo>
                    <a:pt x="589411" y="31647"/>
                    <a:pt x="589411" y="31647"/>
                    <a:pt x="589411" y="92370"/>
                  </a:cubicBezTo>
                  <a:lnTo>
                    <a:pt x="589411" y="116865"/>
                  </a:lnTo>
                  <a:cubicBezTo>
                    <a:pt x="589411" y="116865"/>
                    <a:pt x="589411" y="116865"/>
                    <a:pt x="589411" y="122890"/>
                  </a:cubicBezTo>
                  <a:lnTo>
                    <a:pt x="589411" y="136576"/>
                  </a:lnTo>
                  <a:lnTo>
                    <a:pt x="589411" y="137199"/>
                  </a:lnTo>
                  <a:cubicBezTo>
                    <a:pt x="589411" y="143978"/>
                    <a:pt x="589411" y="153015"/>
                    <a:pt x="589411" y="165065"/>
                  </a:cubicBezTo>
                  <a:lnTo>
                    <a:pt x="589411" y="198270"/>
                  </a:lnTo>
                  <a:lnTo>
                    <a:pt x="589411" y="211006"/>
                  </a:lnTo>
                  <a:cubicBezTo>
                    <a:pt x="589411" y="229834"/>
                    <a:pt x="589411" y="252428"/>
                    <a:pt x="589411" y="279541"/>
                  </a:cubicBezTo>
                  <a:lnTo>
                    <a:pt x="589411" y="280367"/>
                  </a:lnTo>
                  <a:lnTo>
                    <a:pt x="589411" y="375188"/>
                  </a:lnTo>
                  <a:cubicBezTo>
                    <a:pt x="589411" y="412092"/>
                    <a:pt x="589411" y="454267"/>
                    <a:pt x="589411" y="502467"/>
                  </a:cubicBezTo>
                  <a:cubicBezTo>
                    <a:pt x="589411" y="502467"/>
                    <a:pt x="589411" y="502467"/>
                    <a:pt x="589411" y="659491"/>
                  </a:cubicBezTo>
                  <a:cubicBezTo>
                    <a:pt x="589411" y="659491"/>
                    <a:pt x="589411" y="659491"/>
                    <a:pt x="589411" y="840366"/>
                  </a:cubicBezTo>
                  <a:cubicBezTo>
                    <a:pt x="589411" y="840366"/>
                    <a:pt x="589411" y="840366"/>
                    <a:pt x="174317" y="840366"/>
                  </a:cubicBezTo>
                  <a:cubicBezTo>
                    <a:pt x="174317" y="840366"/>
                    <a:pt x="174317" y="840366"/>
                    <a:pt x="174317" y="659491"/>
                  </a:cubicBezTo>
                  <a:cubicBezTo>
                    <a:pt x="174317" y="659491"/>
                    <a:pt x="174317" y="659491"/>
                    <a:pt x="160348" y="659491"/>
                  </a:cubicBezTo>
                  <a:cubicBezTo>
                    <a:pt x="118439" y="659491"/>
                    <a:pt x="82518" y="625701"/>
                    <a:pt x="82518" y="581973"/>
                  </a:cubicBezTo>
                  <a:cubicBezTo>
                    <a:pt x="82518" y="538245"/>
                    <a:pt x="118439" y="502467"/>
                    <a:pt x="160348" y="502467"/>
                  </a:cubicBezTo>
                  <a:cubicBezTo>
                    <a:pt x="160348" y="502467"/>
                    <a:pt x="160348" y="502467"/>
                    <a:pt x="174317" y="502467"/>
                  </a:cubicBezTo>
                  <a:cubicBezTo>
                    <a:pt x="174317" y="502467"/>
                    <a:pt x="174317" y="502467"/>
                    <a:pt x="174317" y="454267"/>
                  </a:cubicBezTo>
                  <a:lnTo>
                    <a:pt x="174317" y="408937"/>
                  </a:lnTo>
                  <a:lnTo>
                    <a:pt x="139419" y="397888"/>
                  </a:lnTo>
                  <a:cubicBezTo>
                    <a:pt x="92593" y="379980"/>
                    <a:pt x="46297" y="356973"/>
                    <a:pt x="0" y="334091"/>
                  </a:cubicBezTo>
                  <a:cubicBezTo>
                    <a:pt x="100060" y="135612"/>
                    <a:pt x="228123" y="9884"/>
                    <a:pt x="400989" y="557"/>
                  </a:cubicBez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8358" name="组合 369"/>
            <p:cNvGrpSpPr/>
            <p:nvPr/>
          </p:nvGrpSpPr>
          <p:grpSpPr>
            <a:xfrm>
              <a:off x="0" y="0"/>
              <a:ext cx="1202399" cy="1631194"/>
              <a:chOff x="0" y="0"/>
              <a:chExt cx="1202399" cy="1631194"/>
            </a:xfrm>
          </p:grpSpPr>
          <p:sp>
            <p:nvSpPr>
              <p:cNvPr id="8359" name="Rectangle 36"/>
              <p:cNvSpPr/>
              <p:nvPr/>
            </p:nvSpPr>
            <p:spPr>
              <a:xfrm>
                <a:off x="589412" y="906219"/>
                <a:ext cx="414062" cy="724975"/>
              </a:xfrm>
              <a:prstGeom prst="rect">
                <a:avLst/>
              </a:prstGeom>
              <a:solidFill>
                <a:srgbClr val="F2F2F2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zh-CN" altLang="en-US" dirty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360" name="Rectangle 37"/>
              <p:cNvSpPr/>
              <p:nvPr/>
            </p:nvSpPr>
            <p:spPr>
              <a:xfrm>
                <a:off x="175350" y="906219"/>
                <a:ext cx="414062" cy="7249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zh-CN" altLang="en-US" dirty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361" name="Freeform 38"/>
              <p:cNvSpPr/>
              <p:nvPr/>
            </p:nvSpPr>
            <p:spPr>
              <a:xfrm>
                <a:off x="82518" y="182716"/>
                <a:ext cx="506893" cy="723501"/>
              </a:xfrm>
              <a:custGeom>
                <a:avLst/>
                <a:gdLst>
                  <a:gd name="txL" fmla="*/ 0 w 254"/>
                  <a:gd name="txT" fmla="*/ 0 h 364"/>
                  <a:gd name="txR" fmla="*/ 254 w 254"/>
                  <a:gd name="txB" fmla="*/ 364 h 364"/>
                </a:gdLst>
                <a:ahLst/>
                <a:cxnLst>
                  <a:cxn ang="0">
                    <a:pos x="91800" y="0"/>
                  </a:cxn>
                  <a:cxn ang="0">
                    <a:pos x="91800" y="385602"/>
                  </a:cxn>
                  <a:cxn ang="0">
                    <a:pos x="77830" y="385602"/>
                  </a:cxn>
                  <a:cxn ang="0">
                    <a:pos x="0" y="465108"/>
                  </a:cxn>
                  <a:cxn ang="0">
                    <a:pos x="77830" y="542626"/>
                  </a:cxn>
                  <a:cxn ang="0">
                    <a:pos x="91800" y="542626"/>
                  </a:cxn>
                  <a:cxn ang="0">
                    <a:pos x="91800" y="723501"/>
                  </a:cxn>
                  <a:cxn ang="0">
                    <a:pos x="506893" y="723501"/>
                  </a:cxn>
                  <a:cxn ang="0">
                    <a:pos x="506893" y="542626"/>
                  </a:cxn>
                  <a:cxn ang="0">
                    <a:pos x="506893" y="385602"/>
                  </a:cxn>
                  <a:cxn ang="0">
                    <a:pos x="506893" y="0"/>
                  </a:cxn>
                  <a:cxn ang="0">
                    <a:pos x="91800" y="0"/>
                  </a:cxn>
                </a:cxnLst>
                <a:rect l="txL" t="txT" r="txR" b="txB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62" name="Freeform 39"/>
              <p:cNvSpPr/>
              <p:nvPr/>
            </p:nvSpPr>
            <p:spPr>
              <a:xfrm>
                <a:off x="589412" y="182716"/>
                <a:ext cx="505420" cy="723501"/>
              </a:xfrm>
              <a:custGeom>
                <a:avLst/>
                <a:gdLst>
                  <a:gd name="txL" fmla="*/ 0 w 254"/>
                  <a:gd name="txT" fmla="*/ 0 h 364"/>
                  <a:gd name="txR" fmla="*/ 254 w 254"/>
                  <a:gd name="txB" fmla="*/ 364 h 364"/>
                </a:gdLst>
                <a:ahLst/>
                <a:cxnLst>
                  <a:cxn ang="0">
                    <a:pos x="427816" y="385602"/>
                  </a:cxn>
                  <a:cxn ang="0">
                    <a:pos x="413887" y="385602"/>
                  </a:cxn>
                  <a:cxn ang="0">
                    <a:pos x="413887" y="0"/>
                  </a:cxn>
                  <a:cxn ang="0">
                    <a:pos x="0" y="0"/>
                  </a:cxn>
                  <a:cxn ang="0">
                    <a:pos x="0" y="385602"/>
                  </a:cxn>
                  <a:cxn ang="0">
                    <a:pos x="0" y="542626"/>
                  </a:cxn>
                  <a:cxn ang="0">
                    <a:pos x="0" y="723501"/>
                  </a:cxn>
                  <a:cxn ang="0">
                    <a:pos x="413887" y="723501"/>
                  </a:cxn>
                  <a:cxn ang="0">
                    <a:pos x="413887" y="542626"/>
                  </a:cxn>
                  <a:cxn ang="0">
                    <a:pos x="427816" y="542626"/>
                  </a:cxn>
                  <a:cxn ang="0">
                    <a:pos x="505420" y="465108"/>
                  </a:cxn>
                  <a:cxn ang="0">
                    <a:pos x="427816" y="385602"/>
                  </a:cxn>
                </a:cxnLst>
                <a:rect l="txL" t="txT" r="txR" b="txB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63" name="Freeform 42"/>
              <p:cNvSpPr/>
              <p:nvPr/>
            </p:nvSpPr>
            <p:spPr>
              <a:xfrm>
                <a:off x="0" y="0"/>
                <a:ext cx="589411" cy="584990"/>
              </a:xfrm>
              <a:custGeom>
                <a:avLst/>
                <a:gdLst>
                  <a:gd name="txL" fmla="*/ 0 w 296"/>
                  <a:gd name="txT" fmla="*/ 0 h 294"/>
                  <a:gd name="txR" fmla="*/ 296 w 296"/>
                  <a:gd name="txB" fmla="*/ 294 h 294"/>
                </a:gdLst>
                <a:ahLst/>
                <a:cxnLst>
                  <a:cxn ang="0">
                    <a:pos x="0" y="399942"/>
                  </a:cxn>
                  <a:cxn ang="0">
                    <a:pos x="589411" y="346219"/>
                  </a:cxn>
                  <a:cxn ang="0">
                    <a:pos x="589411" y="97498"/>
                  </a:cxn>
                  <a:cxn ang="0">
                    <a:pos x="0" y="399942"/>
                  </a:cxn>
                </a:cxnLst>
                <a:rect l="txL" t="txT" r="txR" b="txB"/>
                <a:pathLst>
                  <a:path w="296" h="294">
                    <a:moveTo>
                      <a:pt x="0" y="201"/>
                    </a:moveTo>
                    <a:cubicBezTo>
                      <a:pt x="93" y="247"/>
                      <a:pt x="186" y="294"/>
                      <a:pt x="296" y="174"/>
                    </a:cubicBezTo>
                    <a:cubicBezTo>
                      <a:pt x="296" y="49"/>
                      <a:pt x="296" y="49"/>
                      <a:pt x="296" y="49"/>
                    </a:cubicBezTo>
                    <a:cubicBezTo>
                      <a:pt x="159" y="0"/>
                      <a:pt x="67" y="68"/>
                      <a:pt x="0" y="201"/>
                    </a:cubicBezTo>
                    <a:close/>
                  </a:path>
                </a:pathLst>
              </a:custGeom>
              <a:solidFill>
                <a:srgbClr val="40404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64" name="Freeform 43"/>
              <p:cNvSpPr/>
              <p:nvPr/>
            </p:nvSpPr>
            <p:spPr>
              <a:xfrm>
                <a:off x="589412" y="0"/>
                <a:ext cx="612987" cy="524576"/>
              </a:xfrm>
              <a:custGeom>
                <a:avLst/>
                <a:gdLst>
                  <a:gd name="txL" fmla="*/ 0 w 308"/>
                  <a:gd name="txT" fmla="*/ 0 h 264"/>
                  <a:gd name="txR" fmla="*/ 308 w 308"/>
                  <a:gd name="txB" fmla="*/ 264 h 264"/>
                </a:gdLst>
                <a:ahLst/>
                <a:cxnLst>
                  <a:cxn ang="0">
                    <a:pos x="0" y="97364"/>
                  </a:cxn>
                  <a:cxn ang="0">
                    <a:pos x="0" y="345743"/>
                  </a:cxn>
                  <a:cxn ang="0">
                    <a:pos x="612987" y="399393"/>
                  </a:cxn>
                  <a:cxn ang="0">
                    <a:pos x="0" y="97364"/>
                  </a:cxn>
                </a:cxnLst>
                <a:rect l="txL" t="txT" r="txR" b="txB"/>
                <a:pathLst>
                  <a:path w="308" h="264">
                    <a:moveTo>
                      <a:pt x="0" y="49"/>
                    </a:moveTo>
                    <a:cubicBezTo>
                      <a:pt x="0" y="174"/>
                      <a:pt x="0" y="174"/>
                      <a:pt x="0" y="174"/>
                    </a:cubicBezTo>
                    <a:cubicBezTo>
                      <a:pt x="99" y="264"/>
                      <a:pt x="202" y="264"/>
                      <a:pt x="308" y="201"/>
                    </a:cubicBezTo>
                    <a:cubicBezTo>
                      <a:pt x="241" y="72"/>
                      <a:pt x="148" y="0"/>
                      <a:pt x="0" y="49"/>
                    </a:cubicBezTo>
                    <a:close/>
                  </a:path>
                </a:pathLst>
              </a:custGeom>
              <a:solidFill>
                <a:srgbClr val="333333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65" name="Freeform 44"/>
              <p:cNvSpPr/>
              <p:nvPr/>
            </p:nvSpPr>
            <p:spPr>
              <a:xfrm>
                <a:off x="175350" y="906219"/>
                <a:ext cx="414062" cy="724975"/>
              </a:xfrm>
              <a:custGeom>
                <a:avLst/>
                <a:gdLst>
                  <a:gd name="txL" fmla="*/ 0 w 281"/>
                  <a:gd name="txT" fmla="*/ 0 h 492"/>
                  <a:gd name="txR" fmla="*/ 281 w 281"/>
                  <a:gd name="txB" fmla="*/ 492 h 492"/>
                </a:gdLst>
                <a:ahLst/>
                <a:cxnLst>
                  <a:cxn ang="0">
                    <a:pos x="228397" y="0"/>
                  </a:cxn>
                  <a:cxn ang="0">
                    <a:pos x="0" y="0"/>
                  </a:cxn>
                  <a:cxn ang="0">
                    <a:pos x="0" y="724975"/>
                  </a:cxn>
                  <a:cxn ang="0">
                    <a:pos x="414062" y="724975"/>
                  </a:cxn>
                  <a:cxn ang="0">
                    <a:pos x="414062" y="375749"/>
                  </a:cxn>
                  <a:cxn ang="0">
                    <a:pos x="228397" y="0"/>
                  </a:cxn>
                </a:cxnLst>
                <a:rect l="txL" t="txT" r="txR" b="txB"/>
                <a:pathLst>
                  <a:path w="281" h="492">
                    <a:moveTo>
                      <a:pt x="155" y="0"/>
                    </a:moveTo>
                    <a:lnTo>
                      <a:pt x="0" y="0"/>
                    </a:lnTo>
                    <a:lnTo>
                      <a:pt x="0" y="492"/>
                    </a:lnTo>
                    <a:lnTo>
                      <a:pt x="281" y="492"/>
                    </a:lnTo>
                    <a:lnTo>
                      <a:pt x="281" y="255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575A66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66" name="Freeform 45"/>
              <p:cNvSpPr/>
              <p:nvPr/>
            </p:nvSpPr>
            <p:spPr>
              <a:xfrm>
                <a:off x="589412" y="906219"/>
                <a:ext cx="414062" cy="724975"/>
              </a:xfrm>
              <a:custGeom>
                <a:avLst/>
                <a:gdLst>
                  <a:gd name="txL" fmla="*/ 0 w 281"/>
                  <a:gd name="txT" fmla="*/ 0 h 492"/>
                  <a:gd name="txR" fmla="*/ 281 w 281"/>
                  <a:gd name="txB" fmla="*/ 492 h 492"/>
                </a:gdLst>
                <a:ahLst/>
                <a:cxnLst>
                  <a:cxn ang="0">
                    <a:pos x="414062" y="0"/>
                  </a:cxn>
                  <a:cxn ang="0">
                    <a:pos x="184191" y="0"/>
                  </a:cxn>
                  <a:cxn ang="0">
                    <a:pos x="0" y="375749"/>
                  </a:cxn>
                  <a:cxn ang="0">
                    <a:pos x="0" y="724975"/>
                  </a:cxn>
                  <a:cxn ang="0">
                    <a:pos x="414062" y="724975"/>
                  </a:cxn>
                  <a:cxn ang="0">
                    <a:pos x="414062" y="0"/>
                  </a:cxn>
                </a:cxnLst>
                <a:rect l="txL" t="txT" r="txR" b="txB"/>
                <a:pathLst>
                  <a:path w="281" h="492">
                    <a:moveTo>
                      <a:pt x="281" y="0"/>
                    </a:moveTo>
                    <a:lnTo>
                      <a:pt x="125" y="0"/>
                    </a:lnTo>
                    <a:lnTo>
                      <a:pt x="0" y="255"/>
                    </a:lnTo>
                    <a:lnTo>
                      <a:pt x="0" y="492"/>
                    </a:lnTo>
                    <a:lnTo>
                      <a:pt x="281" y="492"/>
                    </a:lnTo>
                    <a:lnTo>
                      <a:pt x="281" y="0"/>
                    </a:lnTo>
                    <a:close/>
                  </a:path>
                </a:pathLst>
              </a:custGeom>
              <a:solidFill>
                <a:srgbClr val="494C56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67" name="Freeform 46"/>
              <p:cNvSpPr/>
              <p:nvPr/>
            </p:nvSpPr>
            <p:spPr>
              <a:xfrm>
                <a:off x="589412" y="940109"/>
                <a:ext cx="85465" cy="88412"/>
              </a:xfrm>
              <a:custGeom>
                <a:avLst/>
                <a:gdLst>
                  <a:gd name="txL" fmla="*/ 0 w 58"/>
                  <a:gd name="txT" fmla="*/ 0 h 60"/>
                  <a:gd name="txR" fmla="*/ 58 w 58"/>
                  <a:gd name="txB" fmla="*/ 60 h 60"/>
                </a:gdLst>
                <a:ahLst/>
                <a:cxnLst>
                  <a:cxn ang="0">
                    <a:pos x="0" y="39785"/>
                  </a:cxn>
                  <a:cxn ang="0">
                    <a:pos x="85465" y="0"/>
                  </a:cxn>
                  <a:cxn ang="0">
                    <a:pos x="85465" y="88412"/>
                  </a:cxn>
                  <a:cxn ang="0">
                    <a:pos x="0" y="39785"/>
                  </a:cxn>
                </a:cxnLst>
                <a:rect l="txL" t="txT" r="txR" b="txB"/>
                <a:pathLst>
                  <a:path w="58" h="60">
                    <a:moveTo>
                      <a:pt x="0" y="27"/>
                    </a:moveTo>
                    <a:lnTo>
                      <a:pt x="58" y="0"/>
                    </a:lnTo>
                    <a:lnTo>
                      <a:pt x="58" y="6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6E5058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68" name="Freeform 47"/>
              <p:cNvSpPr/>
              <p:nvPr/>
            </p:nvSpPr>
            <p:spPr>
              <a:xfrm>
                <a:off x="503947" y="940109"/>
                <a:ext cx="85465" cy="88412"/>
              </a:xfrm>
              <a:custGeom>
                <a:avLst/>
                <a:gdLst>
                  <a:gd name="txL" fmla="*/ 0 w 58"/>
                  <a:gd name="txT" fmla="*/ 0 h 60"/>
                  <a:gd name="txR" fmla="*/ 58 w 58"/>
                  <a:gd name="txB" fmla="*/ 60 h 60"/>
                </a:gdLst>
                <a:ahLst/>
                <a:cxnLst>
                  <a:cxn ang="0">
                    <a:pos x="85465" y="39785"/>
                  </a:cxn>
                  <a:cxn ang="0">
                    <a:pos x="0" y="0"/>
                  </a:cxn>
                  <a:cxn ang="0">
                    <a:pos x="0" y="88412"/>
                  </a:cxn>
                  <a:cxn ang="0">
                    <a:pos x="85465" y="39785"/>
                  </a:cxn>
                </a:cxnLst>
                <a:rect l="txL" t="txT" r="txR" b="txB"/>
                <a:pathLst>
                  <a:path w="58" h="60">
                    <a:moveTo>
                      <a:pt x="58" y="27"/>
                    </a:moveTo>
                    <a:lnTo>
                      <a:pt x="0" y="0"/>
                    </a:lnTo>
                    <a:lnTo>
                      <a:pt x="0" y="60"/>
                    </a:lnTo>
                    <a:lnTo>
                      <a:pt x="58" y="27"/>
                    </a:lnTo>
                    <a:close/>
                  </a:path>
                </a:pathLst>
              </a:custGeom>
              <a:solidFill>
                <a:srgbClr val="825F68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200" name="组合 407"/>
          <p:cNvGrpSpPr/>
          <p:nvPr/>
        </p:nvGrpSpPr>
        <p:grpSpPr>
          <a:xfrm>
            <a:off x="3833813" y="1875156"/>
            <a:ext cx="633412" cy="885825"/>
            <a:chOff x="0" y="0"/>
            <a:chExt cx="1197808" cy="1673603"/>
          </a:xfrm>
        </p:grpSpPr>
        <p:sp>
          <p:nvSpPr>
            <p:cNvPr id="8341" name="任意多边形 408"/>
            <p:cNvSpPr/>
            <p:nvPr/>
          </p:nvSpPr>
          <p:spPr>
            <a:xfrm>
              <a:off x="33615" y="36513"/>
              <a:ext cx="1164193" cy="1637090"/>
            </a:xfrm>
            <a:custGeom>
              <a:avLst/>
              <a:gdLst>
                <a:gd name="txL" fmla="*/ 0 w 1164193"/>
                <a:gd name="txT" fmla="*/ 0 h 1637090"/>
                <a:gd name="txR" fmla="*/ 1164193 w 1164193"/>
                <a:gd name="txB" fmla="*/ 1637090 h 1637090"/>
              </a:gdLst>
              <a:ahLst/>
              <a:cxnLst>
                <a:cxn ang="0">
                  <a:pos x="1077463" y="630003"/>
                </a:cxn>
                <a:cxn ang="0">
                  <a:pos x="1077463" y="631893"/>
                </a:cxn>
                <a:cxn ang="0">
                  <a:pos x="1079113" y="631893"/>
                </a:cxn>
                <a:cxn ang="0">
                  <a:pos x="1081320" y="631893"/>
                </a:cxn>
                <a:cxn ang="0">
                  <a:pos x="1077463" y="630003"/>
                </a:cxn>
                <a:cxn ang="0">
                  <a:pos x="754131" y="0"/>
                </a:cxn>
                <a:cxn ang="0">
                  <a:pos x="1157626" y="419439"/>
                </a:cxn>
                <a:cxn ang="0">
                  <a:pos x="1119221" y="631481"/>
                </a:cxn>
                <a:cxn ang="0">
                  <a:pos x="1115631" y="637155"/>
                </a:cxn>
                <a:cxn ang="0">
                  <a:pos x="1118854" y="637835"/>
                </a:cxn>
                <a:cxn ang="0">
                  <a:pos x="1164192" y="707189"/>
                </a:cxn>
                <a:cxn ang="0">
                  <a:pos x="1142274" y="759425"/>
                </a:cxn>
                <a:cxn ang="0">
                  <a:pos x="1126318" y="770005"/>
                </a:cxn>
                <a:cxn ang="0">
                  <a:pos x="1130174" y="769182"/>
                </a:cxn>
                <a:cxn ang="0">
                  <a:pos x="1164193" y="951899"/>
                </a:cxn>
                <a:cxn ang="0">
                  <a:pos x="1078613" y="951899"/>
                </a:cxn>
                <a:cxn ang="0">
                  <a:pos x="1077463" y="951899"/>
                </a:cxn>
                <a:cxn ang="0">
                  <a:pos x="1077463" y="951900"/>
                </a:cxn>
                <a:cxn ang="0">
                  <a:pos x="1077253" y="951900"/>
                </a:cxn>
                <a:cxn ang="0">
                  <a:pos x="1077253" y="1305546"/>
                </a:cxn>
                <a:cxn ang="0">
                  <a:pos x="1077253" y="1637090"/>
                </a:cxn>
                <a:cxn ang="0">
                  <a:pos x="990315" y="1637090"/>
                </a:cxn>
                <a:cxn ang="0">
                  <a:pos x="685296" y="1637090"/>
                </a:cxn>
                <a:cxn ang="0">
                  <a:pos x="685295" y="1637090"/>
                </a:cxn>
                <a:cxn ang="0">
                  <a:pos x="378802" y="1637090"/>
                </a:cxn>
                <a:cxn ang="0">
                  <a:pos x="291864" y="1637090"/>
                </a:cxn>
                <a:cxn ang="0">
                  <a:pos x="291864" y="1305546"/>
                </a:cxn>
                <a:cxn ang="0">
                  <a:pos x="291864" y="951899"/>
                </a:cxn>
                <a:cxn ang="0">
                  <a:pos x="291922" y="951899"/>
                </a:cxn>
                <a:cxn ang="0">
                  <a:pos x="291922" y="949224"/>
                </a:cxn>
                <a:cxn ang="0">
                  <a:pos x="291922" y="780602"/>
                </a:cxn>
                <a:cxn ang="0">
                  <a:pos x="278683" y="780602"/>
                </a:cxn>
                <a:cxn ang="0">
                  <a:pos x="204926" y="707189"/>
                </a:cxn>
                <a:cxn ang="0">
                  <a:pos x="278683" y="631893"/>
                </a:cxn>
                <a:cxn ang="0">
                  <a:pos x="291922" y="631893"/>
                </a:cxn>
                <a:cxn ang="0">
                  <a:pos x="291922" y="586245"/>
                </a:cxn>
                <a:cxn ang="0">
                  <a:pos x="291922" y="561328"/>
                </a:cxn>
                <a:cxn ang="0">
                  <a:pos x="291574" y="561378"/>
                </a:cxn>
                <a:cxn ang="0">
                  <a:pos x="0" y="458374"/>
                </a:cxn>
                <a:cxn ang="0">
                  <a:pos x="754131" y="0"/>
                </a:cxn>
              </a:cxnLst>
              <a:rect l="txL" t="txT" r="txR" b="txB"/>
              <a:pathLst>
                <a:path w="1164193" h="1637090">
                  <a:moveTo>
                    <a:pt x="1077463" y="630003"/>
                  </a:moveTo>
                  <a:lnTo>
                    <a:pt x="1077463" y="631893"/>
                  </a:lnTo>
                  <a:cubicBezTo>
                    <a:pt x="1077463" y="631893"/>
                    <a:pt x="1077463" y="631893"/>
                    <a:pt x="1079113" y="631893"/>
                  </a:cubicBezTo>
                  <a:lnTo>
                    <a:pt x="1081320" y="631893"/>
                  </a:lnTo>
                  <a:lnTo>
                    <a:pt x="1077463" y="630003"/>
                  </a:lnTo>
                  <a:close/>
                  <a:moveTo>
                    <a:pt x="754131" y="0"/>
                  </a:moveTo>
                  <a:cubicBezTo>
                    <a:pt x="1058955" y="0"/>
                    <a:pt x="1145292" y="267237"/>
                    <a:pt x="1157626" y="419439"/>
                  </a:cubicBezTo>
                  <a:cubicBezTo>
                    <a:pt x="1166877" y="530935"/>
                    <a:pt x="1135491" y="602611"/>
                    <a:pt x="1119221" y="631481"/>
                  </a:cubicBezTo>
                  <a:lnTo>
                    <a:pt x="1115631" y="637155"/>
                  </a:lnTo>
                  <a:lnTo>
                    <a:pt x="1118854" y="637835"/>
                  </a:lnTo>
                  <a:cubicBezTo>
                    <a:pt x="1145102" y="649305"/>
                    <a:pt x="1164192" y="676129"/>
                    <a:pt x="1164192" y="707189"/>
                  </a:cubicBezTo>
                  <a:cubicBezTo>
                    <a:pt x="1164192" y="727895"/>
                    <a:pt x="1155708" y="746249"/>
                    <a:pt x="1142274" y="759425"/>
                  </a:cubicBezTo>
                  <a:lnTo>
                    <a:pt x="1126318" y="770005"/>
                  </a:lnTo>
                  <a:lnTo>
                    <a:pt x="1130174" y="769182"/>
                  </a:lnTo>
                  <a:cubicBezTo>
                    <a:pt x="1096154" y="855831"/>
                    <a:pt x="1094264" y="925528"/>
                    <a:pt x="1164193" y="951899"/>
                  </a:cubicBezTo>
                  <a:cubicBezTo>
                    <a:pt x="1098989" y="951899"/>
                    <a:pt x="1082688" y="951899"/>
                    <a:pt x="1078613" y="951899"/>
                  </a:cubicBezTo>
                  <a:lnTo>
                    <a:pt x="1077463" y="951899"/>
                  </a:lnTo>
                  <a:lnTo>
                    <a:pt x="1077463" y="951900"/>
                  </a:lnTo>
                  <a:lnTo>
                    <a:pt x="1077253" y="951900"/>
                  </a:lnTo>
                  <a:lnTo>
                    <a:pt x="1077253" y="1305546"/>
                  </a:lnTo>
                  <a:lnTo>
                    <a:pt x="1077253" y="1637090"/>
                  </a:lnTo>
                  <a:lnTo>
                    <a:pt x="990315" y="1637090"/>
                  </a:lnTo>
                  <a:lnTo>
                    <a:pt x="685296" y="1637090"/>
                  </a:lnTo>
                  <a:lnTo>
                    <a:pt x="685295" y="1637090"/>
                  </a:lnTo>
                  <a:lnTo>
                    <a:pt x="378802" y="1637090"/>
                  </a:lnTo>
                  <a:lnTo>
                    <a:pt x="291864" y="1637090"/>
                  </a:lnTo>
                  <a:lnTo>
                    <a:pt x="291864" y="1305546"/>
                  </a:lnTo>
                  <a:lnTo>
                    <a:pt x="291864" y="951899"/>
                  </a:lnTo>
                  <a:lnTo>
                    <a:pt x="291922" y="951899"/>
                  </a:lnTo>
                  <a:lnTo>
                    <a:pt x="291922" y="949224"/>
                  </a:lnTo>
                  <a:cubicBezTo>
                    <a:pt x="291922" y="941194"/>
                    <a:pt x="291922" y="909076"/>
                    <a:pt x="291922" y="780602"/>
                  </a:cubicBezTo>
                  <a:cubicBezTo>
                    <a:pt x="291922" y="780602"/>
                    <a:pt x="291922" y="780602"/>
                    <a:pt x="278683" y="780602"/>
                  </a:cubicBezTo>
                  <a:cubicBezTo>
                    <a:pt x="238968" y="780602"/>
                    <a:pt x="204926" y="748601"/>
                    <a:pt x="204926" y="707189"/>
                  </a:cubicBezTo>
                  <a:cubicBezTo>
                    <a:pt x="204926" y="665776"/>
                    <a:pt x="238968" y="631893"/>
                    <a:pt x="278683" y="631893"/>
                  </a:cubicBezTo>
                  <a:cubicBezTo>
                    <a:pt x="278683" y="631893"/>
                    <a:pt x="278683" y="631893"/>
                    <a:pt x="291922" y="631893"/>
                  </a:cubicBezTo>
                  <a:cubicBezTo>
                    <a:pt x="291922" y="631893"/>
                    <a:pt x="291922" y="631893"/>
                    <a:pt x="291922" y="586245"/>
                  </a:cubicBezTo>
                  <a:lnTo>
                    <a:pt x="291922" y="561328"/>
                  </a:lnTo>
                  <a:lnTo>
                    <a:pt x="291574" y="561378"/>
                  </a:lnTo>
                  <a:cubicBezTo>
                    <a:pt x="193268" y="564810"/>
                    <a:pt x="93165" y="535360"/>
                    <a:pt x="0" y="458374"/>
                  </a:cubicBezTo>
                  <a:cubicBezTo>
                    <a:pt x="304824" y="422978"/>
                    <a:pt x="329492" y="0"/>
                    <a:pt x="754131" y="0"/>
                  </a:cubicBez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8342" name="组合 409"/>
            <p:cNvGrpSpPr/>
            <p:nvPr/>
          </p:nvGrpSpPr>
          <p:grpSpPr>
            <a:xfrm>
              <a:off x="0" y="0"/>
              <a:ext cx="1169960" cy="1637090"/>
              <a:chOff x="0" y="0"/>
              <a:chExt cx="1169960" cy="1637090"/>
            </a:xfrm>
          </p:grpSpPr>
          <p:sp>
            <p:nvSpPr>
              <p:cNvPr id="8343" name="Freeform 23"/>
              <p:cNvSpPr/>
              <p:nvPr/>
            </p:nvSpPr>
            <p:spPr>
              <a:xfrm>
                <a:off x="1077254" y="769182"/>
                <a:ext cx="86939" cy="182717"/>
              </a:xfrm>
              <a:custGeom>
                <a:avLst/>
                <a:gdLst>
                  <a:gd name="txL" fmla="*/ 0 w 46"/>
                  <a:gd name="txT" fmla="*/ 0 h 97"/>
                  <a:gd name="txR" fmla="*/ 46 w 46"/>
                  <a:gd name="txB" fmla="*/ 97 h 97"/>
                </a:gdLst>
                <a:ahLst/>
                <a:cxnLst>
                  <a:cxn ang="0">
                    <a:pos x="52919" y="0"/>
                  </a:cxn>
                  <a:cxn ang="0">
                    <a:pos x="86939" y="182717"/>
                  </a:cxn>
                  <a:cxn ang="0">
                    <a:pos x="0" y="182717"/>
                  </a:cxn>
                  <a:cxn ang="0">
                    <a:pos x="0" y="11302"/>
                  </a:cxn>
                  <a:cxn ang="0">
                    <a:pos x="52919" y="0"/>
                  </a:cxn>
                </a:cxnLst>
                <a:rect l="txL" t="txT" r="txR" b="txB"/>
                <a:pathLst>
                  <a:path w="46" h="97">
                    <a:moveTo>
                      <a:pt x="28" y="0"/>
                    </a:moveTo>
                    <a:cubicBezTo>
                      <a:pt x="10" y="46"/>
                      <a:pt x="9" y="83"/>
                      <a:pt x="46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6A4B48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44" name="Rectangle 24"/>
              <p:cNvSpPr/>
              <p:nvPr/>
            </p:nvSpPr>
            <p:spPr>
              <a:xfrm>
                <a:off x="685295" y="951899"/>
                <a:ext cx="391958" cy="685191"/>
              </a:xfrm>
              <a:prstGeom prst="rect">
                <a:avLst/>
              </a:prstGeom>
              <a:solidFill>
                <a:srgbClr val="F2F2F2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zh-CN" altLang="en-US" dirty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345" name="Rectangle 25"/>
              <p:cNvSpPr/>
              <p:nvPr/>
            </p:nvSpPr>
            <p:spPr>
              <a:xfrm>
                <a:off x="291864" y="951899"/>
                <a:ext cx="393432" cy="6851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zh-CN" altLang="en-US" dirty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346" name="Freeform 26"/>
              <p:cNvSpPr/>
              <p:nvPr/>
            </p:nvSpPr>
            <p:spPr>
              <a:xfrm>
                <a:off x="204926" y="266709"/>
                <a:ext cx="480370" cy="685191"/>
              </a:xfrm>
              <a:custGeom>
                <a:avLst/>
                <a:gdLst>
                  <a:gd name="txL" fmla="*/ 0 w 254"/>
                  <a:gd name="txT" fmla="*/ 0 h 364"/>
                  <a:gd name="txR" fmla="*/ 254 w 254"/>
                  <a:gd name="txB" fmla="*/ 364 h 364"/>
                </a:gdLst>
                <a:ahLst/>
                <a:cxnLst>
                  <a:cxn ang="0">
                    <a:pos x="86996" y="0"/>
                  </a:cxn>
                  <a:cxn ang="0">
                    <a:pos x="86996" y="365184"/>
                  </a:cxn>
                  <a:cxn ang="0">
                    <a:pos x="73758" y="365184"/>
                  </a:cxn>
                  <a:cxn ang="0">
                    <a:pos x="0" y="440480"/>
                  </a:cxn>
                  <a:cxn ang="0">
                    <a:pos x="73758" y="513893"/>
                  </a:cxn>
                  <a:cxn ang="0">
                    <a:pos x="86996" y="513893"/>
                  </a:cxn>
                  <a:cxn ang="0">
                    <a:pos x="86996" y="685191"/>
                  </a:cxn>
                  <a:cxn ang="0">
                    <a:pos x="480370" y="685191"/>
                  </a:cxn>
                  <a:cxn ang="0">
                    <a:pos x="480370" y="513893"/>
                  </a:cxn>
                  <a:cxn ang="0">
                    <a:pos x="480370" y="365184"/>
                  </a:cxn>
                  <a:cxn ang="0">
                    <a:pos x="480370" y="0"/>
                  </a:cxn>
                  <a:cxn ang="0">
                    <a:pos x="86996" y="0"/>
                  </a:cxn>
                </a:cxnLst>
                <a:rect l="txL" t="txT" r="txR" b="txB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47" name="Freeform 27"/>
              <p:cNvSpPr/>
              <p:nvPr/>
            </p:nvSpPr>
            <p:spPr>
              <a:xfrm>
                <a:off x="685295" y="266709"/>
                <a:ext cx="478897" cy="685191"/>
              </a:xfrm>
              <a:custGeom>
                <a:avLst/>
                <a:gdLst>
                  <a:gd name="txL" fmla="*/ 0 w 254"/>
                  <a:gd name="txT" fmla="*/ 0 h 364"/>
                  <a:gd name="txR" fmla="*/ 254 w 254"/>
                  <a:gd name="txB" fmla="*/ 364 h 364"/>
                </a:gdLst>
                <a:ahLst/>
                <a:cxnLst>
                  <a:cxn ang="0">
                    <a:pos x="405366" y="365184"/>
                  </a:cxn>
                  <a:cxn ang="0">
                    <a:pos x="392168" y="365184"/>
                  </a:cxn>
                  <a:cxn ang="0">
                    <a:pos x="392168" y="0"/>
                  </a:cxn>
                  <a:cxn ang="0">
                    <a:pos x="0" y="0"/>
                  </a:cxn>
                  <a:cxn ang="0">
                    <a:pos x="0" y="365184"/>
                  </a:cxn>
                  <a:cxn ang="0">
                    <a:pos x="0" y="513893"/>
                  </a:cxn>
                  <a:cxn ang="0">
                    <a:pos x="0" y="685191"/>
                  </a:cxn>
                  <a:cxn ang="0">
                    <a:pos x="392168" y="685191"/>
                  </a:cxn>
                  <a:cxn ang="0">
                    <a:pos x="392168" y="513893"/>
                  </a:cxn>
                  <a:cxn ang="0">
                    <a:pos x="405366" y="513893"/>
                  </a:cxn>
                  <a:cxn ang="0">
                    <a:pos x="478897" y="440480"/>
                  </a:cxn>
                  <a:cxn ang="0">
                    <a:pos x="405366" y="365184"/>
                  </a:cxn>
                </a:cxnLst>
                <a:rect l="txL" t="txT" r="txR" b="txB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48" name="Freeform 29"/>
              <p:cNvSpPr/>
              <p:nvPr/>
            </p:nvSpPr>
            <p:spPr>
              <a:xfrm>
                <a:off x="685295" y="951899"/>
                <a:ext cx="391958" cy="685191"/>
              </a:xfrm>
              <a:custGeom>
                <a:avLst/>
                <a:gdLst>
                  <a:gd name="txL" fmla="*/ 0 w 266"/>
                  <a:gd name="txT" fmla="*/ 0 h 465"/>
                  <a:gd name="txR" fmla="*/ 266 w 266"/>
                  <a:gd name="txB" fmla="*/ 465 h 465"/>
                </a:gdLst>
                <a:ahLst/>
                <a:cxnLst>
                  <a:cxn ang="0">
                    <a:pos x="305020" y="0"/>
                  </a:cxn>
                  <a:cxn ang="0">
                    <a:pos x="305020" y="353647"/>
                  </a:cxn>
                  <a:cxn ang="0">
                    <a:pos x="0" y="353647"/>
                  </a:cxn>
                  <a:cxn ang="0">
                    <a:pos x="0" y="685191"/>
                  </a:cxn>
                  <a:cxn ang="0">
                    <a:pos x="305020" y="685191"/>
                  </a:cxn>
                  <a:cxn ang="0">
                    <a:pos x="391958" y="685191"/>
                  </a:cxn>
                  <a:cxn ang="0">
                    <a:pos x="391958" y="353647"/>
                  </a:cxn>
                  <a:cxn ang="0">
                    <a:pos x="391958" y="0"/>
                  </a:cxn>
                  <a:cxn ang="0">
                    <a:pos x="305020" y="0"/>
                  </a:cxn>
                </a:cxnLst>
                <a:rect l="txL" t="txT" r="txR" b="txB"/>
                <a:pathLst>
                  <a:path w="266" h="465">
                    <a:moveTo>
                      <a:pt x="207" y="0"/>
                    </a:moveTo>
                    <a:lnTo>
                      <a:pt x="207" y="24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207" y="465"/>
                    </a:lnTo>
                    <a:lnTo>
                      <a:pt x="266" y="465"/>
                    </a:lnTo>
                    <a:lnTo>
                      <a:pt x="266" y="240"/>
                    </a:lnTo>
                    <a:lnTo>
                      <a:pt x="266" y="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FFA045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49" name="Freeform 30"/>
              <p:cNvSpPr/>
              <p:nvPr/>
            </p:nvSpPr>
            <p:spPr>
              <a:xfrm>
                <a:off x="291864" y="951899"/>
                <a:ext cx="393432" cy="685191"/>
              </a:xfrm>
              <a:custGeom>
                <a:avLst/>
                <a:gdLst>
                  <a:gd name="txL" fmla="*/ 0 w 267"/>
                  <a:gd name="txT" fmla="*/ 0 h 465"/>
                  <a:gd name="txR" fmla="*/ 267 w 267"/>
                  <a:gd name="txB" fmla="*/ 465 h 465"/>
                </a:gdLst>
                <a:ahLst/>
                <a:cxnLst>
                  <a:cxn ang="0">
                    <a:pos x="86938" y="353647"/>
                  </a:cxn>
                  <a:cxn ang="0">
                    <a:pos x="86938" y="0"/>
                  </a:cxn>
                  <a:cxn ang="0">
                    <a:pos x="0" y="0"/>
                  </a:cxn>
                  <a:cxn ang="0">
                    <a:pos x="0" y="353647"/>
                  </a:cxn>
                  <a:cxn ang="0">
                    <a:pos x="0" y="685191"/>
                  </a:cxn>
                  <a:cxn ang="0">
                    <a:pos x="86938" y="685191"/>
                  </a:cxn>
                  <a:cxn ang="0">
                    <a:pos x="393432" y="685191"/>
                  </a:cxn>
                  <a:cxn ang="0">
                    <a:pos x="393432" y="353647"/>
                  </a:cxn>
                  <a:cxn ang="0">
                    <a:pos x="86938" y="353647"/>
                  </a:cxn>
                </a:cxnLst>
                <a:rect l="txL" t="txT" r="txR" b="txB"/>
                <a:pathLst>
                  <a:path w="267" h="465">
                    <a:moveTo>
                      <a:pt x="59" y="240"/>
                    </a:moveTo>
                    <a:lnTo>
                      <a:pt x="59" y="0"/>
                    </a:lnTo>
                    <a:lnTo>
                      <a:pt x="0" y="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59" y="465"/>
                    </a:lnTo>
                    <a:lnTo>
                      <a:pt x="267" y="465"/>
                    </a:lnTo>
                    <a:lnTo>
                      <a:pt x="267" y="240"/>
                    </a:lnTo>
                    <a:lnTo>
                      <a:pt x="59" y="240"/>
                    </a:lnTo>
                    <a:close/>
                  </a:path>
                </a:pathLst>
              </a:custGeom>
              <a:solidFill>
                <a:srgbClr val="FFC966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50" name="Freeform 31"/>
              <p:cNvSpPr/>
              <p:nvPr/>
            </p:nvSpPr>
            <p:spPr>
              <a:xfrm>
                <a:off x="685295" y="951899"/>
                <a:ext cx="82518" cy="113462"/>
              </a:xfrm>
              <a:custGeom>
                <a:avLst/>
                <a:gdLst>
                  <a:gd name="txL" fmla="*/ 0 w 56"/>
                  <a:gd name="txT" fmla="*/ 0 h 77"/>
                  <a:gd name="txR" fmla="*/ 56 w 56"/>
                  <a:gd name="txB" fmla="*/ 77 h 77"/>
                </a:gdLst>
                <a:ahLst/>
                <a:cxnLst>
                  <a:cxn ang="0">
                    <a:pos x="0" y="60415"/>
                  </a:cxn>
                  <a:cxn ang="0">
                    <a:pos x="82518" y="0"/>
                  </a:cxn>
                  <a:cxn ang="0">
                    <a:pos x="82518" y="113462"/>
                  </a:cxn>
                  <a:cxn ang="0">
                    <a:pos x="0" y="60415"/>
                  </a:cxn>
                </a:cxnLst>
                <a:rect l="txL" t="txT" r="txR" b="txB"/>
                <a:pathLst>
                  <a:path w="56" h="77">
                    <a:moveTo>
                      <a:pt x="0" y="41"/>
                    </a:moveTo>
                    <a:lnTo>
                      <a:pt x="56" y="0"/>
                    </a:lnTo>
                    <a:lnTo>
                      <a:pt x="56" y="7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23054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51" name="Freeform 32"/>
              <p:cNvSpPr/>
              <p:nvPr/>
            </p:nvSpPr>
            <p:spPr>
              <a:xfrm>
                <a:off x="593937" y="951899"/>
                <a:ext cx="91359" cy="113462"/>
              </a:xfrm>
              <a:custGeom>
                <a:avLst/>
                <a:gdLst>
                  <a:gd name="txL" fmla="*/ 0 w 62"/>
                  <a:gd name="txT" fmla="*/ 0 h 77"/>
                  <a:gd name="txR" fmla="*/ 62 w 62"/>
                  <a:gd name="txB" fmla="*/ 77 h 77"/>
                </a:gdLst>
                <a:ahLst/>
                <a:cxnLst>
                  <a:cxn ang="0">
                    <a:pos x="91359" y="60415"/>
                  </a:cxn>
                  <a:cxn ang="0">
                    <a:pos x="0" y="0"/>
                  </a:cxn>
                  <a:cxn ang="0">
                    <a:pos x="0" y="113462"/>
                  </a:cxn>
                  <a:cxn ang="0">
                    <a:pos x="91359" y="60415"/>
                  </a:cxn>
                </a:cxnLst>
                <a:rect l="txL" t="txT" r="txR" b="txB"/>
                <a:pathLst>
                  <a:path w="62" h="77">
                    <a:moveTo>
                      <a:pt x="62" y="41"/>
                    </a:moveTo>
                    <a:lnTo>
                      <a:pt x="0" y="0"/>
                    </a:lnTo>
                    <a:lnTo>
                      <a:pt x="0" y="77"/>
                    </a:lnTo>
                    <a:lnTo>
                      <a:pt x="62" y="41"/>
                    </a:lnTo>
                    <a:close/>
                  </a:path>
                </a:pathLst>
              </a:custGeom>
              <a:solidFill>
                <a:srgbClr val="C23054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352" name="组合 419"/>
              <p:cNvGrpSpPr/>
              <p:nvPr/>
            </p:nvGrpSpPr>
            <p:grpSpPr>
              <a:xfrm>
                <a:off x="439327" y="536364"/>
                <a:ext cx="488988" cy="151480"/>
                <a:chOff x="0" y="0"/>
                <a:chExt cx="584200" cy="180975"/>
              </a:xfrm>
            </p:grpSpPr>
            <p:sp>
              <p:nvSpPr>
                <p:cNvPr id="8354" name="Freeform 51"/>
                <p:cNvSpPr>
                  <a:spLocks noEditPoints="1"/>
                </p:cNvSpPr>
                <p:nvPr/>
              </p:nvSpPr>
              <p:spPr>
                <a:xfrm>
                  <a:off x="0" y="0"/>
                  <a:ext cx="228600" cy="180975"/>
                </a:xfrm>
                <a:custGeom>
                  <a:avLst/>
                  <a:gdLst>
                    <a:gd name="txL" fmla="*/ 0 w 134"/>
                    <a:gd name="txT" fmla="*/ 0 h 104"/>
                    <a:gd name="txR" fmla="*/ 134 w 134"/>
                    <a:gd name="txB" fmla="*/ 104 h 104"/>
                  </a:gdLst>
                  <a:ahLst/>
                  <a:cxnLst>
                    <a:cxn ang="0">
                      <a:pos x="194481" y="180975"/>
                    </a:cxn>
                    <a:cxn ang="0">
                      <a:pos x="34119" y="180975"/>
                    </a:cxn>
                    <a:cxn ang="0">
                      <a:pos x="0" y="146172"/>
                    </a:cxn>
                    <a:cxn ang="0">
                      <a:pos x="0" y="34803"/>
                    </a:cxn>
                    <a:cxn ang="0">
                      <a:pos x="34119" y="0"/>
                    </a:cxn>
                    <a:cxn ang="0">
                      <a:pos x="194481" y="0"/>
                    </a:cxn>
                    <a:cxn ang="0">
                      <a:pos x="228600" y="34803"/>
                    </a:cxn>
                    <a:cxn ang="0">
                      <a:pos x="228600" y="146172"/>
                    </a:cxn>
                    <a:cxn ang="0">
                      <a:pos x="194481" y="180975"/>
                    </a:cxn>
                    <a:cxn ang="0">
                      <a:pos x="34119" y="27842"/>
                    </a:cxn>
                    <a:cxn ang="0">
                      <a:pos x="27296" y="34803"/>
                    </a:cxn>
                    <a:cxn ang="0">
                      <a:pos x="27296" y="146172"/>
                    </a:cxn>
                    <a:cxn ang="0">
                      <a:pos x="34119" y="153133"/>
                    </a:cxn>
                    <a:cxn ang="0">
                      <a:pos x="194481" y="153133"/>
                    </a:cxn>
                    <a:cxn ang="0">
                      <a:pos x="201304" y="146172"/>
                    </a:cxn>
                    <a:cxn ang="0">
                      <a:pos x="201304" y="34803"/>
                    </a:cxn>
                    <a:cxn ang="0">
                      <a:pos x="194481" y="27842"/>
                    </a:cxn>
                    <a:cxn ang="0">
                      <a:pos x="34119" y="27842"/>
                    </a:cxn>
                  </a:cxnLst>
                  <a:rect l="txL" t="txT" r="txR" b="txB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55" name="Freeform 52"/>
                <p:cNvSpPr>
                  <a:spLocks noEditPoints="1"/>
                </p:cNvSpPr>
                <p:nvPr/>
              </p:nvSpPr>
              <p:spPr>
                <a:xfrm>
                  <a:off x="355600" y="0"/>
                  <a:ext cx="228600" cy="180975"/>
                </a:xfrm>
                <a:custGeom>
                  <a:avLst/>
                  <a:gdLst>
                    <a:gd name="txL" fmla="*/ 0 w 134"/>
                    <a:gd name="txT" fmla="*/ 0 h 104"/>
                    <a:gd name="txR" fmla="*/ 134 w 134"/>
                    <a:gd name="txB" fmla="*/ 104 h 104"/>
                  </a:gdLst>
                  <a:ahLst/>
                  <a:cxnLst>
                    <a:cxn ang="0">
                      <a:pos x="194481" y="180975"/>
                    </a:cxn>
                    <a:cxn ang="0">
                      <a:pos x="34119" y="180975"/>
                    </a:cxn>
                    <a:cxn ang="0">
                      <a:pos x="0" y="146172"/>
                    </a:cxn>
                    <a:cxn ang="0">
                      <a:pos x="0" y="34803"/>
                    </a:cxn>
                    <a:cxn ang="0">
                      <a:pos x="34119" y="0"/>
                    </a:cxn>
                    <a:cxn ang="0">
                      <a:pos x="194481" y="0"/>
                    </a:cxn>
                    <a:cxn ang="0">
                      <a:pos x="228600" y="34803"/>
                    </a:cxn>
                    <a:cxn ang="0">
                      <a:pos x="228600" y="146172"/>
                    </a:cxn>
                    <a:cxn ang="0">
                      <a:pos x="194481" y="180975"/>
                    </a:cxn>
                    <a:cxn ang="0">
                      <a:pos x="34119" y="27842"/>
                    </a:cxn>
                    <a:cxn ang="0">
                      <a:pos x="27296" y="34803"/>
                    </a:cxn>
                    <a:cxn ang="0">
                      <a:pos x="27296" y="146172"/>
                    </a:cxn>
                    <a:cxn ang="0">
                      <a:pos x="34119" y="153133"/>
                    </a:cxn>
                    <a:cxn ang="0">
                      <a:pos x="194481" y="153133"/>
                    </a:cxn>
                    <a:cxn ang="0">
                      <a:pos x="201304" y="146172"/>
                    </a:cxn>
                    <a:cxn ang="0">
                      <a:pos x="201304" y="34803"/>
                    </a:cxn>
                    <a:cxn ang="0">
                      <a:pos x="194481" y="27842"/>
                    </a:cxn>
                    <a:cxn ang="0">
                      <a:pos x="34119" y="27842"/>
                    </a:cxn>
                  </a:cxnLst>
                  <a:rect l="txL" t="txT" r="txR" b="txB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56" name="Rectangle 53"/>
                <p:cNvSpPr/>
                <p:nvPr/>
              </p:nvSpPr>
              <p:spPr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595959"/>
                </a:solidFill>
                <a:ln w="9525">
                  <a:noFill/>
                </a:ln>
              </p:spPr>
              <p:txBody>
                <a:bodyPr/>
                <a:lstStyle/>
                <a:p>
                  <a:pPr lvl="0" eaLnBrk="1" hangingPunct="1"/>
                  <a:endParaRPr lang="zh-CN" altLang="en-US" dirty="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</p:grpSp>
          <p:sp>
            <p:nvSpPr>
              <p:cNvPr id="8353" name="Freeform 80"/>
              <p:cNvSpPr/>
              <p:nvPr/>
            </p:nvSpPr>
            <p:spPr>
              <a:xfrm>
                <a:off x="0" y="0"/>
                <a:ext cx="1169960" cy="663669"/>
              </a:xfrm>
              <a:custGeom>
                <a:avLst/>
                <a:gdLst>
                  <a:gd name="txL" fmla="*/ 0 w 664"/>
                  <a:gd name="txT" fmla="*/ 0 h 375"/>
                  <a:gd name="txR" fmla="*/ 664 w 664"/>
                  <a:gd name="txB" fmla="*/ 375 h 375"/>
                </a:gdLst>
                <a:ahLst/>
                <a:cxnLst>
                  <a:cxn ang="0">
                    <a:pos x="727701" y="338029"/>
                  </a:cxn>
                  <a:cxn ang="0">
                    <a:pos x="0" y="458374"/>
                  </a:cxn>
                  <a:cxn ang="0">
                    <a:pos x="754131" y="0"/>
                  </a:cxn>
                  <a:cxn ang="0">
                    <a:pos x="1157626" y="419439"/>
                  </a:cxn>
                  <a:cxn ang="0">
                    <a:pos x="1110052" y="645971"/>
                  </a:cxn>
                  <a:cxn ang="0">
                    <a:pos x="1037811" y="610575"/>
                  </a:cxn>
                  <a:cxn ang="0">
                    <a:pos x="1037811" y="428288"/>
                  </a:cxn>
                  <a:cxn ang="0">
                    <a:pos x="727701" y="338029"/>
                  </a:cxn>
                </a:cxnLst>
                <a:rect l="txL" t="txT" r="txR" b="txB"/>
                <a:pathLst>
                  <a:path w="664" h="375">
                    <a:moveTo>
                      <a:pt x="413" y="191"/>
                    </a:moveTo>
                    <a:cubicBezTo>
                      <a:pt x="310" y="300"/>
                      <a:pt x="141" y="375"/>
                      <a:pt x="0" y="259"/>
                    </a:cubicBezTo>
                    <a:cubicBezTo>
                      <a:pt x="173" y="239"/>
                      <a:pt x="187" y="0"/>
                      <a:pt x="428" y="0"/>
                    </a:cubicBezTo>
                    <a:cubicBezTo>
                      <a:pt x="601" y="0"/>
                      <a:pt x="650" y="151"/>
                      <a:pt x="657" y="237"/>
                    </a:cubicBezTo>
                    <a:cubicBezTo>
                      <a:pt x="664" y="321"/>
                      <a:pt x="630" y="365"/>
                      <a:pt x="630" y="365"/>
                    </a:cubicBezTo>
                    <a:cubicBezTo>
                      <a:pt x="589" y="345"/>
                      <a:pt x="589" y="345"/>
                      <a:pt x="589" y="345"/>
                    </a:cubicBezTo>
                    <a:cubicBezTo>
                      <a:pt x="589" y="242"/>
                      <a:pt x="589" y="242"/>
                      <a:pt x="589" y="242"/>
                    </a:cubicBezTo>
                    <a:cubicBezTo>
                      <a:pt x="560" y="249"/>
                      <a:pt x="442" y="216"/>
                      <a:pt x="413" y="191"/>
                    </a:cubicBezTo>
                    <a:close/>
                  </a:path>
                </a:pathLst>
              </a:custGeom>
              <a:solidFill>
                <a:srgbClr val="6A4B48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201" name="组合 353"/>
          <p:cNvGrpSpPr/>
          <p:nvPr/>
        </p:nvGrpSpPr>
        <p:grpSpPr>
          <a:xfrm>
            <a:off x="4441825" y="1921193"/>
            <a:ext cx="587375" cy="839788"/>
            <a:chOff x="0" y="0"/>
            <a:chExt cx="1113207" cy="1587895"/>
          </a:xfrm>
        </p:grpSpPr>
        <p:sp>
          <p:nvSpPr>
            <p:cNvPr id="8328" name="任意多边形 354"/>
            <p:cNvSpPr/>
            <p:nvPr/>
          </p:nvSpPr>
          <p:spPr>
            <a:xfrm>
              <a:off x="33111" y="33324"/>
              <a:ext cx="1080096" cy="1554571"/>
            </a:xfrm>
            <a:custGeom>
              <a:avLst/>
              <a:gdLst>
                <a:gd name="txL" fmla="*/ 0 w 1080096"/>
                <a:gd name="txT" fmla="*/ 0 h 1554571"/>
                <a:gd name="txR" fmla="*/ 1080096 w 1080096"/>
                <a:gd name="txB" fmla="*/ 1554571 h 1554571"/>
              </a:gdLst>
              <a:ahLst/>
              <a:cxnLst>
                <a:cxn ang="0">
                  <a:pos x="119390" y="476417"/>
                </a:cxn>
                <a:cxn ang="0">
                  <a:pos x="119358" y="477350"/>
                </a:cxn>
                <a:cxn ang="0">
                  <a:pos x="119390" y="477350"/>
                </a:cxn>
                <a:cxn ang="0">
                  <a:pos x="119390" y="476417"/>
                </a:cxn>
                <a:cxn ang="0">
                  <a:pos x="959267" y="162088"/>
                </a:cxn>
                <a:cxn ang="0">
                  <a:pos x="959232" y="162103"/>
                </a:cxn>
                <a:cxn ang="0">
                  <a:pos x="959232" y="181140"/>
                </a:cxn>
                <a:cxn ang="0">
                  <a:pos x="959232" y="477350"/>
                </a:cxn>
                <a:cxn ang="0">
                  <a:pos x="959267" y="477350"/>
                </a:cxn>
                <a:cxn ang="0">
                  <a:pos x="959267" y="162088"/>
                </a:cxn>
                <a:cxn ang="0">
                  <a:pos x="0" y="0"/>
                </a:cxn>
                <a:cxn ang="0">
                  <a:pos x="540785" y="0"/>
                </a:cxn>
                <a:cxn ang="0">
                  <a:pos x="1080096" y="0"/>
                </a:cxn>
                <a:cxn ang="0">
                  <a:pos x="1031470" y="503946"/>
                </a:cxn>
                <a:cxn ang="0">
                  <a:pos x="1030234" y="503492"/>
                </a:cxn>
                <a:cxn ang="0">
                  <a:pos x="1045759" y="526778"/>
                </a:cxn>
                <a:cxn ang="0">
                  <a:pos x="1052099" y="558151"/>
                </a:cxn>
                <a:cxn ang="0">
                  <a:pos x="973364" y="636932"/>
                </a:cxn>
                <a:cxn ang="0">
                  <a:pos x="959232" y="636932"/>
                </a:cxn>
                <a:cxn ang="0">
                  <a:pos x="959232" y="820755"/>
                </a:cxn>
                <a:cxn ang="0">
                  <a:pos x="959267" y="820755"/>
                </a:cxn>
                <a:cxn ang="0">
                  <a:pos x="959267" y="1554571"/>
                </a:cxn>
                <a:cxn ang="0">
                  <a:pos x="539312" y="1554571"/>
                </a:cxn>
                <a:cxn ang="0">
                  <a:pos x="539311" y="1554571"/>
                </a:cxn>
                <a:cxn ang="0">
                  <a:pos x="119356" y="1554571"/>
                </a:cxn>
                <a:cxn ang="0">
                  <a:pos x="119356" y="820755"/>
                </a:cxn>
                <a:cxn ang="0">
                  <a:pos x="119390" y="820755"/>
                </a:cxn>
                <a:cxn ang="0">
                  <a:pos x="119390" y="636932"/>
                </a:cxn>
                <a:cxn ang="0">
                  <a:pos x="105258" y="636932"/>
                </a:cxn>
                <a:cxn ang="0">
                  <a:pos x="26523" y="558151"/>
                </a:cxn>
                <a:cxn ang="0">
                  <a:pos x="49992" y="501086"/>
                </a:cxn>
                <a:cxn ang="0">
                  <a:pos x="51502" y="500040"/>
                </a:cxn>
                <a:cxn ang="0">
                  <a:pos x="48626" y="500999"/>
                </a:cxn>
                <a:cxn ang="0">
                  <a:pos x="0" y="0"/>
                </a:cxn>
              </a:cxnLst>
              <a:rect l="txL" t="txT" r="txR" b="txB"/>
              <a:pathLst>
                <a:path w="1080096" h="1554571">
                  <a:moveTo>
                    <a:pt x="119390" y="476417"/>
                  </a:moveTo>
                  <a:lnTo>
                    <a:pt x="119358" y="477350"/>
                  </a:lnTo>
                  <a:lnTo>
                    <a:pt x="119390" y="477350"/>
                  </a:lnTo>
                  <a:lnTo>
                    <a:pt x="119390" y="476417"/>
                  </a:lnTo>
                  <a:close/>
                  <a:moveTo>
                    <a:pt x="959267" y="162088"/>
                  </a:moveTo>
                  <a:lnTo>
                    <a:pt x="959232" y="162103"/>
                  </a:lnTo>
                  <a:lnTo>
                    <a:pt x="959232" y="181140"/>
                  </a:lnTo>
                  <a:cubicBezTo>
                    <a:pt x="959232" y="238545"/>
                    <a:pt x="959232" y="330393"/>
                    <a:pt x="959232" y="477350"/>
                  </a:cubicBezTo>
                  <a:lnTo>
                    <a:pt x="959267" y="477350"/>
                  </a:lnTo>
                  <a:lnTo>
                    <a:pt x="959267" y="162088"/>
                  </a:lnTo>
                  <a:close/>
                  <a:moveTo>
                    <a:pt x="0" y="0"/>
                  </a:moveTo>
                  <a:lnTo>
                    <a:pt x="540785" y="0"/>
                  </a:lnTo>
                  <a:lnTo>
                    <a:pt x="1080096" y="0"/>
                  </a:lnTo>
                  <a:lnTo>
                    <a:pt x="1031470" y="503946"/>
                  </a:lnTo>
                  <a:lnTo>
                    <a:pt x="1030234" y="503492"/>
                  </a:lnTo>
                  <a:lnTo>
                    <a:pt x="1045759" y="526778"/>
                  </a:lnTo>
                  <a:cubicBezTo>
                    <a:pt x="1049828" y="536436"/>
                    <a:pt x="1052099" y="547041"/>
                    <a:pt x="1052099" y="558151"/>
                  </a:cubicBezTo>
                  <a:cubicBezTo>
                    <a:pt x="1052099" y="602592"/>
                    <a:pt x="1015760" y="636932"/>
                    <a:pt x="973364" y="636932"/>
                  </a:cubicBezTo>
                  <a:cubicBezTo>
                    <a:pt x="973364" y="636932"/>
                    <a:pt x="973364" y="636932"/>
                    <a:pt x="959232" y="636932"/>
                  </a:cubicBezTo>
                  <a:cubicBezTo>
                    <a:pt x="959232" y="636932"/>
                    <a:pt x="959232" y="636932"/>
                    <a:pt x="959232" y="820755"/>
                  </a:cubicBezTo>
                  <a:lnTo>
                    <a:pt x="959267" y="820755"/>
                  </a:lnTo>
                  <a:lnTo>
                    <a:pt x="959267" y="1554571"/>
                  </a:lnTo>
                  <a:lnTo>
                    <a:pt x="539312" y="1554571"/>
                  </a:lnTo>
                  <a:lnTo>
                    <a:pt x="539311" y="1554571"/>
                  </a:lnTo>
                  <a:lnTo>
                    <a:pt x="119356" y="1554571"/>
                  </a:lnTo>
                  <a:lnTo>
                    <a:pt x="119356" y="820755"/>
                  </a:lnTo>
                  <a:lnTo>
                    <a:pt x="119390" y="820755"/>
                  </a:lnTo>
                  <a:cubicBezTo>
                    <a:pt x="119390" y="820755"/>
                    <a:pt x="119390" y="820755"/>
                    <a:pt x="119390" y="636932"/>
                  </a:cubicBezTo>
                  <a:cubicBezTo>
                    <a:pt x="119390" y="636932"/>
                    <a:pt x="119390" y="636932"/>
                    <a:pt x="105258" y="636932"/>
                  </a:cubicBezTo>
                  <a:cubicBezTo>
                    <a:pt x="62862" y="636932"/>
                    <a:pt x="26523" y="602592"/>
                    <a:pt x="26523" y="558151"/>
                  </a:cubicBezTo>
                  <a:cubicBezTo>
                    <a:pt x="26523" y="535931"/>
                    <a:pt x="35608" y="515731"/>
                    <a:pt x="49992" y="501086"/>
                  </a:cubicBezTo>
                  <a:lnTo>
                    <a:pt x="51502" y="500040"/>
                  </a:lnTo>
                  <a:lnTo>
                    <a:pt x="48626" y="500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8329" name="组合 355"/>
            <p:cNvGrpSpPr/>
            <p:nvPr/>
          </p:nvGrpSpPr>
          <p:grpSpPr>
            <a:xfrm>
              <a:off x="0" y="0"/>
              <a:ext cx="1080096" cy="1554571"/>
              <a:chOff x="0" y="0"/>
              <a:chExt cx="1080096" cy="1554571"/>
            </a:xfrm>
          </p:grpSpPr>
          <p:sp>
            <p:nvSpPr>
              <p:cNvPr id="8330" name="Rectangle 5"/>
              <p:cNvSpPr/>
              <p:nvPr/>
            </p:nvSpPr>
            <p:spPr>
              <a:xfrm>
                <a:off x="539311" y="820755"/>
                <a:ext cx="419956" cy="733816"/>
              </a:xfrm>
              <a:prstGeom prst="rect">
                <a:avLst/>
              </a:prstGeom>
              <a:solidFill>
                <a:srgbClr val="F47348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zh-CN" altLang="en-US" dirty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331" name="Rectangle 6"/>
              <p:cNvSpPr/>
              <p:nvPr/>
            </p:nvSpPr>
            <p:spPr>
              <a:xfrm>
                <a:off x="119356" y="820755"/>
                <a:ext cx="419956" cy="733816"/>
              </a:xfrm>
              <a:prstGeom prst="rect">
                <a:avLst/>
              </a:prstGeom>
              <a:solidFill>
                <a:srgbClr val="FA865F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zh-CN" altLang="en-US" dirty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332" name="Freeform 7"/>
              <p:cNvSpPr/>
              <p:nvPr/>
            </p:nvSpPr>
            <p:spPr>
              <a:xfrm>
                <a:off x="358068" y="820755"/>
                <a:ext cx="359541" cy="187138"/>
              </a:xfrm>
              <a:custGeom>
                <a:avLst/>
                <a:gdLst>
                  <a:gd name="txL" fmla="*/ 0 w 244"/>
                  <a:gd name="txT" fmla="*/ 0 h 127"/>
                  <a:gd name="txR" fmla="*/ 244 w 244"/>
                  <a:gd name="txB" fmla="*/ 127 h 127"/>
                </a:gdLst>
                <a:ahLst/>
                <a:cxnLst>
                  <a:cxn ang="0">
                    <a:pos x="359541" y="0"/>
                  </a:cxn>
                  <a:cxn ang="0">
                    <a:pos x="181244" y="187138"/>
                  </a:cxn>
                  <a:cxn ang="0">
                    <a:pos x="0" y="0"/>
                  </a:cxn>
                  <a:cxn ang="0">
                    <a:pos x="359541" y="0"/>
                  </a:cxn>
                </a:cxnLst>
                <a:rect l="txL" t="txT" r="txR" b="txB"/>
                <a:pathLst>
                  <a:path w="244" h="127">
                    <a:moveTo>
                      <a:pt x="244" y="0"/>
                    </a:moveTo>
                    <a:lnTo>
                      <a:pt x="123" y="127"/>
                    </a:lnTo>
                    <a:lnTo>
                      <a:pt x="0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ABE6F5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33" name="Freeform 8"/>
              <p:cNvSpPr/>
              <p:nvPr/>
            </p:nvSpPr>
            <p:spPr>
              <a:xfrm>
                <a:off x="328597" y="820755"/>
                <a:ext cx="421429" cy="216609"/>
              </a:xfrm>
              <a:custGeom>
                <a:avLst/>
                <a:gdLst>
                  <a:gd name="txL" fmla="*/ 0 w 286"/>
                  <a:gd name="txT" fmla="*/ 0 h 147"/>
                  <a:gd name="txR" fmla="*/ 286 w 286"/>
                  <a:gd name="txB" fmla="*/ 147 h 147"/>
                </a:gdLst>
                <a:ahLst/>
                <a:cxnLst>
                  <a:cxn ang="0">
                    <a:pos x="421429" y="0"/>
                  </a:cxn>
                  <a:cxn ang="0">
                    <a:pos x="209241" y="216609"/>
                  </a:cxn>
                  <a:cxn ang="0">
                    <a:pos x="0" y="0"/>
                  </a:cxn>
                  <a:cxn ang="0">
                    <a:pos x="32418" y="0"/>
                  </a:cxn>
                  <a:cxn ang="0">
                    <a:pos x="210715" y="187138"/>
                  </a:cxn>
                  <a:cxn ang="0">
                    <a:pos x="389011" y="0"/>
                  </a:cxn>
                  <a:cxn ang="0">
                    <a:pos x="421429" y="0"/>
                  </a:cxn>
                </a:cxnLst>
                <a:rect l="txL" t="txT" r="txR" b="txB"/>
                <a:pathLst>
                  <a:path w="286" h="147">
                    <a:moveTo>
                      <a:pt x="286" y="0"/>
                    </a:moveTo>
                    <a:lnTo>
                      <a:pt x="142" y="147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143" y="127"/>
                    </a:lnTo>
                    <a:lnTo>
                      <a:pt x="264" y="0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E56135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34" name="Freeform 9"/>
              <p:cNvSpPr/>
              <p:nvPr/>
            </p:nvSpPr>
            <p:spPr>
              <a:xfrm>
                <a:off x="26523" y="85465"/>
                <a:ext cx="512788" cy="735290"/>
              </a:xfrm>
              <a:custGeom>
                <a:avLst/>
                <a:gdLst>
                  <a:gd name="txL" fmla="*/ 0 w 254"/>
                  <a:gd name="txT" fmla="*/ 0 h 364"/>
                  <a:gd name="txR" fmla="*/ 254 w 254"/>
                  <a:gd name="txB" fmla="*/ 364 h 364"/>
                </a:gdLst>
                <a:ahLst/>
                <a:cxnLst>
                  <a:cxn ang="0">
                    <a:pos x="92867" y="0"/>
                  </a:cxn>
                  <a:cxn ang="0">
                    <a:pos x="92867" y="391885"/>
                  </a:cxn>
                  <a:cxn ang="0">
                    <a:pos x="78735" y="391885"/>
                  </a:cxn>
                  <a:cxn ang="0">
                    <a:pos x="0" y="472686"/>
                  </a:cxn>
                  <a:cxn ang="0">
                    <a:pos x="78735" y="551468"/>
                  </a:cxn>
                  <a:cxn ang="0">
                    <a:pos x="92867" y="551468"/>
                  </a:cxn>
                  <a:cxn ang="0">
                    <a:pos x="92867" y="735290"/>
                  </a:cxn>
                  <a:cxn ang="0">
                    <a:pos x="512788" y="735290"/>
                  </a:cxn>
                  <a:cxn ang="0">
                    <a:pos x="512788" y="551468"/>
                  </a:cxn>
                  <a:cxn ang="0">
                    <a:pos x="512788" y="391885"/>
                  </a:cxn>
                  <a:cxn ang="0">
                    <a:pos x="512788" y="0"/>
                  </a:cxn>
                  <a:cxn ang="0">
                    <a:pos x="92867" y="0"/>
                  </a:cxn>
                </a:cxnLst>
                <a:rect l="txL" t="txT" r="txR" b="txB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35" name="Freeform 10"/>
              <p:cNvSpPr/>
              <p:nvPr/>
            </p:nvSpPr>
            <p:spPr>
              <a:xfrm>
                <a:off x="539311" y="85465"/>
                <a:ext cx="512788" cy="735290"/>
              </a:xfrm>
              <a:custGeom>
                <a:avLst/>
                <a:gdLst>
                  <a:gd name="txL" fmla="*/ 0 w 254"/>
                  <a:gd name="txT" fmla="*/ 0 h 364"/>
                  <a:gd name="txR" fmla="*/ 254 w 254"/>
                  <a:gd name="txB" fmla="*/ 364 h 364"/>
                </a:gdLst>
                <a:ahLst/>
                <a:cxnLst>
                  <a:cxn ang="0">
                    <a:pos x="434053" y="391885"/>
                  </a:cxn>
                  <a:cxn ang="0">
                    <a:pos x="419921" y="391885"/>
                  </a:cxn>
                  <a:cxn ang="0">
                    <a:pos x="419921" y="0"/>
                  </a:cxn>
                  <a:cxn ang="0">
                    <a:pos x="0" y="0"/>
                  </a:cxn>
                  <a:cxn ang="0">
                    <a:pos x="0" y="391885"/>
                  </a:cxn>
                  <a:cxn ang="0">
                    <a:pos x="0" y="551468"/>
                  </a:cxn>
                  <a:cxn ang="0">
                    <a:pos x="0" y="735290"/>
                  </a:cxn>
                  <a:cxn ang="0">
                    <a:pos x="419921" y="735290"/>
                  </a:cxn>
                  <a:cxn ang="0">
                    <a:pos x="419921" y="551468"/>
                  </a:cxn>
                  <a:cxn ang="0">
                    <a:pos x="434053" y="551468"/>
                  </a:cxn>
                  <a:cxn ang="0">
                    <a:pos x="512788" y="472686"/>
                  </a:cxn>
                  <a:cxn ang="0">
                    <a:pos x="434053" y="391885"/>
                  </a:cxn>
                </a:cxnLst>
                <a:rect l="txL" t="txT" r="txR" b="txB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36" name="Oval 11"/>
              <p:cNvSpPr/>
              <p:nvPr/>
            </p:nvSpPr>
            <p:spPr>
              <a:xfrm>
                <a:off x="450899" y="1118407"/>
                <a:ext cx="67782" cy="69256"/>
              </a:xfrm>
              <a:prstGeom prst="ellipse">
                <a:avLst/>
              </a:prstGeom>
              <a:solidFill>
                <a:srgbClr val="E56135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zh-CN" altLang="en-US" dirty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337" name="Oval 12"/>
              <p:cNvSpPr/>
              <p:nvPr/>
            </p:nvSpPr>
            <p:spPr>
              <a:xfrm>
                <a:off x="450899" y="1259866"/>
                <a:ext cx="67782" cy="67782"/>
              </a:xfrm>
              <a:prstGeom prst="ellipse">
                <a:avLst/>
              </a:prstGeom>
              <a:solidFill>
                <a:srgbClr val="E56135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zh-CN" altLang="en-US" dirty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338" name="Oval 13"/>
              <p:cNvSpPr/>
              <p:nvPr/>
            </p:nvSpPr>
            <p:spPr>
              <a:xfrm>
                <a:off x="450899" y="1402798"/>
                <a:ext cx="67782" cy="69256"/>
              </a:xfrm>
              <a:prstGeom prst="ellipse">
                <a:avLst/>
              </a:prstGeom>
              <a:solidFill>
                <a:srgbClr val="E56135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zh-CN" altLang="en-US" dirty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339" name="Freeform 17"/>
              <p:cNvSpPr/>
              <p:nvPr/>
            </p:nvSpPr>
            <p:spPr>
              <a:xfrm>
                <a:off x="0" y="0"/>
                <a:ext cx="540785" cy="500999"/>
              </a:xfrm>
              <a:custGeom>
                <a:avLst/>
                <a:gdLst>
                  <a:gd name="txL" fmla="*/ 0 w 367"/>
                  <a:gd name="txT" fmla="*/ 0 h 340"/>
                  <a:gd name="txR" fmla="*/ 367 w 367"/>
                  <a:gd name="txB" fmla="*/ 340 h 340"/>
                </a:gdLst>
                <a:ahLst/>
                <a:cxnLst>
                  <a:cxn ang="0">
                    <a:pos x="0" y="0"/>
                  </a:cxn>
                  <a:cxn ang="0">
                    <a:pos x="48626" y="500999"/>
                  </a:cxn>
                  <a:cxn ang="0">
                    <a:pos x="119356" y="477423"/>
                  </a:cxn>
                  <a:cxn ang="0">
                    <a:pos x="129671" y="172403"/>
                  </a:cxn>
                  <a:cxn ang="0">
                    <a:pos x="184191" y="209241"/>
                  </a:cxn>
                  <a:cxn ang="0">
                    <a:pos x="249026" y="132617"/>
                  </a:cxn>
                  <a:cxn ang="0">
                    <a:pos x="328597" y="221029"/>
                  </a:cxn>
                  <a:cxn ang="0">
                    <a:pos x="393432" y="132617"/>
                  </a:cxn>
                  <a:cxn ang="0">
                    <a:pos x="539311" y="193032"/>
                  </a:cxn>
                  <a:cxn ang="0">
                    <a:pos x="540785" y="193032"/>
                  </a:cxn>
                  <a:cxn ang="0">
                    <a:pos x="540785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67" h="340">
                    <a:moveTo>
                      <a:pt x="0" y="0"/>
                    </a:moveTo>
                    <a:lnTo>
                      <a:pt x="33" y="340"/>
                    </a:lnTo>
                    <a:lnTo>
                      <a:pt x="81" y="324"/>
                    </a:lnTo>
                    <a:lnTo>
                      <a:pt x="88" y="117"/>
                    </a:lnTo>
                    <a:lnTo>
                      <a:pt x="125" y="142"/>
                    </a:lnTo>
                    <a:lnTo>
                      <a:pt x="169" y="90"/>
                    </a:lnTo>
                    <a:lnTo>
                      <a:pt x="223" y="150"/>
                    </a:lnTo>
                    <a:lnTo>
                      <a:pt x="267" y="90"/>
                    </a:lnTo>
                    <a:lnTo>
                      <a:pt x="366" y="131"/>
                    </a:lnTo>
                    <a:lnTo>
                      <a:pt x="367" y="131"/>
                    </a:lnTo>
                    <a:lnTo>
                      <a:pt x="36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40" name="Freeform 18"/>
              <p:cNvSpPr/>
              <p:nvPr/>
            </p:nvSpPr>
            <p:spPr>
              <a:xfrm>
                <a:off x="540785" y="0"/>
                <a:ext cx="539311" cy="503946"/>
              </a:xfrm>
              <a:custGeom>
                <a:avLst/>
                <a:gdLst>
                  <a:gd name="txL" fmla="*/ 0 w 366"/>
                  <a:gd name="txT" fmla="*/ 0 h 342"/>
                  <a:gd name="txR" fmla="*/ 366 w 366"/>
                  <a:gd name="txB" fmla="*/ 342 h 342"/>
                </a:gdLst>
                <a:ahLst/>
                <a:cxnLst>
                  <a:cxn ang="0">
                    <a:pos x="0" y="0"/>
                  </a:cxn>
                  <a:cxn ang="0">
                    <a:pos x="0" y="193032"/>
                  </a:cxn>
                  <a:cxn ang="0">
                    <a:pos x="106094" y="132617"/>
                  </a:cxn>
                  <a:cxn ang="0">
                    <a:pos x="209241" y="193032"/>
                  </a:cxn>
                  <a:cxn ang="0">
                    <a:pos x="299126" y="132617"/>
                  </a:cxn>
                  <a:cxn ang="0">
                    <a:pos x="347752" y="193032"/>
                  </a:cxn>
                  <a:cxn ang="0">
                    <a:pos x="418482" y="162088"/>
                  </a:cxn>
                  <a:cxn ang="0">
                    <a:pos x="418482" y="477423"/>
                  </a:cxn>
                  <a:cxn ang="0">
                    <a:pos x="490685" y="503946"/>
                  </a:cxn>
                  <a:cxn ang="0">
                    <a:pos x="539311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66" h="342">
                    <a:moveTo>
                      <a:pt x="0" y="0"/>
                    </a:moveTo>
                    <a:lnTo>
                      <a:pt x="0" y="131"/>
                    </a:lnTo>
                    <a:lnTo>
                      <a:pt x="72" y="90"/>
                    </a:lnTo>
                    <a:lnTo>
                      <a:pt x="142" y="131"/>
                    </a:lnTo>
                    <a:lnTo>
                      <a:pt x="203" y="90"/>
                    </a:lnTo>
                    <a:lnTo>
                      <a:pt x="236" y="131"/>
                    </a:lnTo>
                    <a:lnTo>
                      <a:pt x="284" y="110"/>
                    </a:lnTo>
                    <a:lnTo>
                      <a:pt x="284" y="324"/>
                    </a:lnTo>
                    <a:lnTo>
                      <a:pt x="333" y="342"/>
                    </a:lnTo>
                    <a:lnTo>
                      <a:pt x="3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202" name="组合 380"/>
          <p:cNvGrpSpPr/>
          <p:nvPr/>
        </p:nvGrpSpPr>
        <p:grpSpPr>
          <a:xfrm>
            <a:off x="4879975" y="1894206"/>
            <a:ext cx="636588" cy="866775"/>
            <a:chOff x="0" y="0"/>
            <a:chExt cx="1204793" cy="1639931"/>
          </a:xfrm>
        </p:grpSpPr>
        <p:sp>
          <p:nvSpPr>
            <p:cNvPr id="8302" name="任意多边形 381"/>
            <p:cNvSpPr/>
            <p:nvPr/>
          </p:nvSpPr>
          <p:spPr>
            <a:xfrm>
              <a:off x="36286" y="36732"/>
              <a:ext cx="1168507" cy="1603199"/>
            </a:xfrm>
            <a:custGeom>
              <a:avLst/>
              <a:gdLst>
                <a:gd name="txL" fmla="*/ 0 w 1168507"/>
                <a:gd name="txT" fmla="*/ 0 h 1603199"/>
                <a:gd name="txR" fmla="*/ 1168507 w 1168507"/>
                <a:gd name="txB" fmla="*/ 1603199 h 1603199"/>
              </a:gdLst>
              <a:ahLst/>
              <a:cxnLst>
                <a:cxn ang="0">
                  <a:pos x="1105145" y="0"/>
                </a:cxn>
                <a:cxn ang="0">
                  <a:pos x="1113887" y="584260"/>
                </a:cxn>
                <a:cxn ang="0">
                  <a:pos x="1122471" y="586076"/>
                </a:cxn>
                <a:cxn ang="0">
                  <a:pos x="1168507" y="656773"/>
                </a:cxn>
                <a:cxn ang="0">
                  <a:pos x="1093844" y="731607"/>
                </a:cxn>
                <a:cxn ang="0">
                  <a:pos x="1080443" y="731607"/>
                </a:cxn>
                <a:cxn ang="0">
                  <a:pos x="1080443" y="906220"/>
                </a:cxn>
                <a:cxn ang="0">
                  <a:pos x="1080095" y="906220"/>
                </a:cxn>
                <a:cxn ang="0">
                  <a:pos x="1080095" y="985790"/>
                </a:cxn>
                <a:cxn ang="0">
                  <a:pos x="1080095" y="985791"/>
                </a:cxn>
                <a:cxn ang="0">
                  <a:pos x="1080095" y="1066835"/>
                </a:cxn>
                <a:cxn ang="0">
                  <a:pos x="1080095" y="1603199"/>
                </a:cxn>
                <a:cxn ang="0">
                  <a:pos x="682243" y="1603199"/>
                </a:cxn>
                <a:cxn ang="0">
                  <a:pos x="682243" y="1140511"/>
                </a:cxn>
                <a:cxn ang="0">
                  <a:pos x="682243" y="1066835"/>
                </a:cxn>
                <a:cxn ang="0">
                  <a:pos x="682243" y="985791"/>
                </a:cxn>
                <a:cxn ang="0">
                  <a:pos x="682243" y="985790"/>
                </a:cxn>
                <a:cxn ang="0">
                  <a:pos x="682243" y="906220"/>
                </a:cxn>
                <a:cxn ang="0">
                  <a:pos x="682242" y="906220"/>
                </a:cxn>
                <a:cxn ang="0">
                  <a:pos x="682242" y="985790"/>
                </a:cxn>
                <a:cxn ang="0">
                  <a:pos x="682242" y="985791"/>
                </a:cxn>
                <a:cxn ang="0">
                  <a:pos x="682242" y="1066835"/>
                </a:cxn>
                <a:cxn ang="0">
                  <a:pos x="682242" y="1140511"/>
                </a:cxn>
                <a:cxn ang="0">
                  <a:pos x="682242" y="1603199"/>
                </a:cxn>
                <a:cxn ang="0">
                  <a:pos x="282917" y="1603199"/>
                </a:cxn>
                <a:cxn ang="0">
                  <a:pos x="282917" y="1066835"/>
                </a:cxn>
                <a:cxn ang="0">
                  <a:pos x="282917" y="985791"/>
                </a:cxn>
                <a:cxn ang="0">
                  <a:pos x="282917" y="985790"/>
                </a:cxn>
                <a:cxn ang="0">
                  <a:pos x="282917" y="906220"/>
                </a:cxn>
                <a:cxn ang="0">
                  <a:pos x="282837" y="906220"/>
                </a:cxn>
                <a:cxn ang="0">
                  <a:pos x="282837" y="731607"/>
                </a:cxn>
                <a:cxn ang="0">
                  <a:pos x="269395" y="731607"/>
                </a:cxn>
                <a:cxn ang="0">
                  <a:pos x="194506" y="656773"/>
                </a:cxn>
                <a:cxn ang="0">
                  <a:pos x="269395" y="580020"/>
                </a:cxn>
                <a:cxn ang="0">
                  <a:pos x="282837" y="580020"/>
                </a:cxn>
                <a:cxn ang="0">
                  <a:pos x="282837" y="560389"/>
                </a:cxn>
                <a:cxn ang="0">
                  <a:pos x="282837" y="542403"/>
                </a:cxn>
                <a:cxn ang="0">
                  <a:pos x="67782" y="615935"/>
                </a:cxn>
                <a:cxn ang="0">
                  <a:pos x="215135" y="443532"/>
                </a:cxn>
                <a:cxn ang="0">
                  <a:pos x="38311" y="424376"/>
                </a:cxn>
                <a:cxn ang="0">
                  <a:pos x="194505" y="321229"/>
                </a:cxn>
                <a:cxn ang="0">
                  <a:pos x="0" y="251973"/>
                </a:cxn>
                <a:cxn ang="0">
                  <a:pos x="1105145" y="0"/>
                </a:cxn>
              </a:cxnLst>
              <a:rect l="txL" t="txT" r="txR" b="txB"/>
              <a:pathLst>
                <a:path w="1168507" h="1603199">
                  <a:moveTo>
                    <a:pt x="1105145" y="0"/>
                  </a:moveTo>
                  <a:lnTo>
                    <a:pt x="1113887" y="584260"/>
                  </a:lnTo>
                  <a:lnTo>
                    <a:pt x="1122471" y="586076"/>
                  </a:lnTo>
                  <a:cubicBezTo>
                    <a:pt x="1149123" y="597769"/>
                    <a:pt x="1168507" y="625112"/>
                    <a:pt x="1168507" y="656773"/>
                  </a:cubicBezTo>
                  <a:cubicBezTo>
                    <a:pt x="1168507" y="698987"/>
                    <a:pt x="1134047" y="731607"/>
                    <a:pt x="1093844" y="731607"/>
                  </a:cubicBezTo>
                  <a:cubicBezTo>
                    <a:pt x="1093844" y="731607"/>
                    <a:pt x="1093844" y="731607"/>
                    <a:pt x="1080443" y="731607"/>
                  </a:cubicBezTo>
                  <a:cubicBezTo>
                    <a:pt x="1080443" y="731607"/>
                    <a:pt x="1080443" y="731607"/>
                    <a:pt x="1080443" y="906220"/>
                  </a:cubicBezTo>
                  <a:lnTo>
                    <a:pt x="1080095" y="906220"/>
                  </a:lnTo>
                  <a:lnTo>
                    <a:pt x="1080095" y="985790"/>
                  </a:lnTo>
                  <a:lnTo>
                    <a:pt x="1080095" y="985791"/>
                  </a:lnTo>
                  <a:lnTo>
                    <a:pt x="1080095" y="1066835"/>
                  </a:lnTo>
                  <a:lnTo>
                    <a:pt x="1080095" y="1603199"/>
                  </a:lnTo>
                  <a:lnTo>
                    <a:pt x="682243" y="1603199"/>
                  </a:lnTo>
                  <a:lnTo>
                    <a:pt x="682243" y="1140511"/>
                  </a:lnTo>
                  <a:lnTo>
                    <a:pt x="682243" y="1066835"/>
                  </a:lnTo>
                  <a:lnTo>
                    <a:pt x="682243" y="985791"/>
                  </a:lnTo>
                  <a:lnTo>
                    <a:pt x="682243" y="985790"/>
                  </a:lnTo>
                  <a:lnTo>
                    <a:pt x="682243" y="906220"/>
                  </a:lnTo>
                  <a:lnTo>
                    <a:pt x="682242" y="906220"/>
                  </a:lnTo>
                  <a:lnTo>
                    <a:pt x="682242" y="985790"/>
                  </a:lnTo>
                  <a:lnTo>
                    <a:pt x="682242" y="985791"/>
                  </a:lnTo>
                  <a:lnTo>
                    <a:pt x="682242" y="1066835"/>
                  </a:lnTo>
                  <a:lnTo>
                    <a:pt x="682242" y="1140511"/>
                  </a:lnTo>
                  <a:lnTo>
                    <a:pt x="682242" y="1603199"/>
                  </a:lnTo>
                  <a:lnTo>
                    <a:pt x="282917" y="1603199"/>
                  </a:lnTo>
                  <a:lnTo>
                    <a:pt x="282917" y="1066835"/>
                  </a:lnTo>
                  <a:lnTo>
                    <a:pt x="282917" y="985791"/>
                  </a:lnTo>
                  <a:lnTo>
                    <a:pt x="282917" y="985790"/>
                  </a:lnTo>
                  <a:lnTo>
                    <a:pt x="282917" y="906220"/>
                  </a:lnTo>
                  <a:lnTo>
                    <a:pt x="282837" y="906220"/>
                  </a:lnTo>
                  <a:cubicBezTo>
                    <a:pt x="282837" y="906220"/>
                    <a:pt x="282837" y="906220"/>
                    <a:pt x="282837" y="731607"/>
                  </a:cubicBezTo>
                  <a:cubicBezTo>
                    <a:pt x="282837" y="731607"/>
                    <a:pt x="282837" y="731607"/>
                    <a:pt x="269395" y="731607"/>
                  </a:cubicBezTo>
                  <a:cubicBezTo>
                    <a:pt x="229070" y="731607"/>
                    <a:pt x="194506" y="698987"/>
                    <a:pt x="194506" y="656773"/>
                  </a:cubicBezTo>
                  <a:cubicBezTo>
                    <a:pt x="194506" y="614558"/>
                    <a:pt x="229070" y="580020"/>
                    <a:pt x="269395" y="580020"/>
                  </a:cubicBezTo>
                  <a:cubicBezTo>
                    <a:pt x="269395" y="580020"/>
                    <a:pt x="269395" y="580020"/>
                    <a:pt x="282837" y="580020"/>
                  </a:cubicBezTo>
                  <a:cubicBezTo>
                    <a:pt x="282837" y="580020"/>
                    <a:pt x="282837" y="580020"/>
                    <a:pt x="282837" y="560389"/>
                  </a:cubicBezTo>
                  <a:lnTo>
                    <a:pt x="282837" y="542403"/>
                  </a:lnTo>
                  <a:lnTo>
                    <a:pt x="67782" y="615935"/>
                  </a:lnTo>
                  <a:lnTo>
                    <a:pt x="215135" y="443532"/>
                  </a:lnTo>
                  <a:lnTo>
                    <a:pt x="38311" y="424376"/>
                  </a:lnTo>
                  <a:lnTo>
                    <a:pt x="194505" y="321229"/>
                  </a:lnTo>
                  <a:lnTo>
                    <a:pt x="0" y="251973"/>
                  </a:lnTo>
                  <a:lnTo>
                    <a:pt x="1105145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8303" name="组合 382"/>
            <p:cNvGrpSpPr/>
            <p:nvPr/>
          </p:nvGrpSpPr>
          <p:grpSpPr>
            <a:xfrm>
              <a:off x="0" y="0"/>
              <a:ext cx="1168507" cy="1603199"/>
              <a:chOff x="0" y="0"/>
              <a:chExt cx="1168507" cy="1603199"/>
            </a:xfrm>
          </p:grpSpPr>
          <p:sp>
            <p:nvSpPr>
              <p:cNvPr id="8304" name="Freeform 57"/>
              <p:cNvSpPr/>
              <p:nvPr/>
            </p:nvSpPr>
            <p:spPr>
              <a:xfrm>
                <a:off x="194506" y="207767"/>
                <a:ext cx="487737" cy="698453"/>
              </a:xfrm>
              <a:custGeom>
                <a:avLst/>
                <a:gdLst>
                  <a:gd name="txL" fmla="*/ 0 w 254"/>
                  <a:gd name="txT" fmla="*/ 0 h 364"/>
                  <a:gd name="txR" fmla="*/ 254 w 254"/>
                  <a:gd name="txB" fmla="*/ 364 h 364"/>
                </a:gdLst>
                <a:ahLst/>
                <a:cxnLst>
                  <a:cxn ang="0">
                    <a:pos x="88330" y="0"/>
                  </a:cxn>
                  <a:cxn ang="0">
                    <a:pos x="88330" y="372252"/>
                  </a:cxn>
                  <a:cxn ang="0">
                    <a:pos x="74889" y="372252"/>
                  </a:cxn>
                  <a:cxn ang="0">
                    <a:pos x="0" y="449006"/>
                  </a:cxn>
                  <a:cxn ang="0">
                    <a:pos x="74889" y="523840"/>
                  </a:cxn>
                  <a:cxn ang="0">
                    <a:pos x="88330" y="523840"/>
                  </a:cxn>
                  <a:cxn ang="0">
                    <a:pos x="88330" y="698453"/>
                  </a:cxn>
                  <a:cxn ang="0">
                    <a:pos x="487737" y="698453"/>
                  </a:cxn>
                  <a:cxn ang="0">
                    <a:pos x="487737" y="523840"/>
                  </a:cxn>
                  <a:cxn ang="0">
                    <a:pos x="487737" y="372252"/>
                  </a:cxn>
                  <a:cxn ang="0">
                    <a:pos x="487737" y="0"/>
                  </a:cxn>
                  <a:cxn ang="0">
                    <a:pos x="88330" y="0"/>
                  </a:cxn>
                </a:cxnLst>
                <a:rect l="txL" t="txT" r="txR" b="txB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05" name="Freeform 58"/>
              <p:cNvSpPr/>
              <p:nvPr/>
            </p:nvSpPr>
            <p:spPr>
              <a:xfrm>
                <a:off x="682243" y="207767"/>
                <a:ext cx="486264" cy="698453"/>
              </a:xfrm>
              <a:custGeom>
                <a:avLst/>
                <a:gdLst>
                  <a:gd name="txL" fmla="*/ 0 w 254"/>
                  <a:gd name="txT" fmla="*/ 0 h 364"/>
                  <a:gd name="txR" fmla="*/ 254 w 254"/>
                  <a:gd name="txB" fmla="*/ 364 h 364"/>
                </a:gdLst>
                <a:ahLst/>
                <a:cxnLst>
                  <a:cxn ang="0">
                    <a:pos x="411601" y="372252"/>
                  </a:cxn>
                  <a:cxn ang="0">
                    <a:pos x="398200" y="372252"/>
                  </a:cxn>
                  <a:cxn ang="0">
                    <a:pos x="398200" y="0"/>
                  </a:cxn>
                  <a:cxn ang="0">
                    <a:pos x="0" y="0"/>
                  </a:cxn>
                  <a:cxn ang="0">
                    <a:pos x="0" y="372252"/>
                  </a:cxn>
                  <a:cxn ang="0">
                    <a:pos x="0" y="523840"/>
                  </a:cxn>
                  <a:cxn ang="0">
                    <a:pos x="0" y="698453"/>
                  </a:cxn>
                  <a:cxn ang="0">
                    <a:pos x="398200" y="698453"/>
                  </a:cxn>
                  <a:cxn ang="0">
                    <a:pos x="398200" y="523840"/>
                  </a:cxn>
                  <a:cxn ang="0">
                    <a:pos x="411601" y="523840"/>
                  </a:cxn>
                  <a:cxn ang="0">
                    <a:pos x="486264" y="449006"/>
                  </a:cxn>
                  <a:cxn ang="0">
                    <a:pos x="411601" y="372252"/>
                  </a:cxn>
                </a:cxnLst>
                <a:rect l="txL" t="txT" r="txR" b="txB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06" name="Freeform 59"/>
              <p:cNvSpPr/>
              <p:nvPr/>
            </p:nvSpPr>
            <p:spPr>
              <a:xfrm>
                <a:off x="0" y="0"/>
                <a:ext cx="1113986" cy="615935"/>
              </a:xfrm>
              <a:custGeom>
                <a:avLst/>
                <a:gdLst>
                  <a:gd name="txL" fmla="*/ 0 w 756"/>
                  <a:gd name="txT" fmla="*/ 0 h 418"/>
                  <a:gd name="txR" fmla="*/ 756 w 756"/>
                  <a:gd name="txB" fmla="*/ 418 h 418"/>
                </a:gdLst>
                <a:ahLst/>
                <a:cxnLst>
                  <a:cxn ang="0">
                    <a:pos x="925375" y="322703"/>
                  </a:cxn>
                  <a:cxn ang="0">
                    <a:pos x="67782" y="615935"/>
                  </a:cxn>
                  <a:cxn ang="0">
                    <a:pos x="215135" y="443532"/>
                  </a:cxn>
                  <a:cxn ang="0">
                    <a:pos x="38312" y="424376"/>
                  </a:cxn>
                  <a:cxn ang="0">
                    <a:pos x="194505" y="321229"/>
                  </a:cxn>
                  <a:cxn ang="0">
                    <a:pos x="0" y="251973"/>
                  </a:cxn>
                  <a:cxn ang="0">
                    <a:pos x="1105145" y="0"/>
                  </a:cxn>
                  <a:cxn ang="0">
                    <a:pos x="1113986" y="590885"/>
                  </a:cxn>
                  <a:cxn ang="0">
                    <a:pos x="1080095" y="580570"/>
                  </a:cxn>
                  <a:cxn ang="0">
                    <a:pos x="925375" y="322703"/>
                  </a:cxn>
                </a:cxnLst>
                <a:rect l="txL" t="txT" r="txR" b="txB"/>
                <a:pathLst>
                  <a:path w="756" h="418">
                    <a:moveTo>
                      <a:pt x="628" y="219"/>
                    </a:moveTo>
                    <a:lnTo>
                      <a:pt x="46" y="418"/>
                    </a:lnTo>
                    <a:lnTo>
                      <a:pt x="146" y="301"/>
                    </a:lnTo>
                    <a:lnTo>
                      <a:pt x="26" y="288"/>
                    </a:lnTo>
                    <a:lnTo>
                      <a:pt x="132" y="218"/>
                    </a:lnTo>
                    <a:lnTo>
                      <a:pt x="0" y="171"/>
                    </a:lnTo>
                    <a:lnTo>
                      <a:pt x="750" y="0"/>
                    </a:lnTo>
                    <a:lnTo>
                      <a:pt x="756" y="401"/>
                    </a:lnTo>
                    <a:lnTo>
                      <a:pt x="733" y="394"/>
                    </a:lnTo>
                    <a:lnTo>
                      <a:pt x="628" y="219"/>
                    </a:lnTo>
                    <a:close/>
                  </a:path>
                </a:pathLst>
              </a:custGeom>
              <a:solidFill>
                <a:srgbClr val="754C24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07" name="Rectangle 60"/>
              <p:cNvSpPr/>
              <p:nvPr/>
            </p:nvSpPr>
            <p:spPr>
              <a:xfrm>
                <a:off x="682243" y="906220"/>
                <a:ext cx="397852" cy="79571"/>
              </a:xfrm>
              <a:prstGeom prst="rect">
                <a:avLst/>
              </a:prstGeom>
              <a:solidFill>
                <a:srgbClr val="E35729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zh-CN" altLang="en-US" dirty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308" name="Rectangle 61"/>
              <p:cNvSpPr/>
              <p:nvPr/>
            </p:nvSpPr>
            <p:spPr>
              <a:xfrm>
                <a:off x="682243" y="1066835"/>
                <a:ext cx="397852" cy="536364"/>
              </a:xfrm>
              <a:prstGeom prst="rect">
                <a:avLst/>
              </a:prstGeom>
              <a:solidFill>
                <a:srgbClr val="F1AA29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zh-CN" altLang="en-US" dirty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309" name="Rectangle 62"/>
              <p:cNvSpPr/>
              <p:nvPr/>
            </p:nvSpPr>
            <p:spPr>
              <a:xfrm>
                <a:off x="682243" y="985790"/>
                <a:ext cx="397852" cy="81045"/>
              </a:xfrm>
              <a:prstGeom prst="rect">
                <a:avLst/>
              </a:prstGeom>
              <a:solidFill>
                <a:srgbClr val="F1AA29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zh-CN" altLang="en-US" dirty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310" name="Rectangle 63"/>
              <p:cNvSpPr/>
              <p:nvPr/>
            </p:nvSpPr>
            <p:spPr>
              <a:xfrm>
                <a:off x="282917" y="985790"/>
                <a:ext cx="399325" cy="81045"/>
              </a:xfrm>
              <a:prstGeom prst="rect">
                <a:avLst/>
              </a:prstGeom>
              <a:solidFill>
                <a:srgbClr val="FFC966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zh-CN" altLang="en-US" dirty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311" name="Rectangle 64"/>
              <p:cNvSpPr/>
              <p:nvPr/>
            </p:nvSpPr>
            <p:spPr>
              <a:xfrm>
                <a:off x="282917" y="906220"/>
                <a:ext cx="399325" cy="79571"/>
              </a:xfrm>
              <a:prstGeom prst="rect">
                <a:avLst/>
              </a:prstGeom>
              <a:solidFill>
                <a:srgbClr val="F47348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zh-CN" altLang="en-US" dirty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312" name="Rectangle 65"/>
              <p:cNvSpPr/>
              <p:nvPr/>
            </p:nvSpPr>
            <p:spPr>
              <a:xfrm>
                <a:off x="282917" y="1066835"/>
                <a:ext cx="399325" cy="536364"/>
              </a:xfrm>
              <a:prstGeom prst="rect">
                <a:avLst/>
              </a:prstGeom>
              <a:solidFill>
                <a:srgbClr val="FFC966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zh-CN" altLang="en-US" dirty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313" name="Freeform 66"/>
              <p:cNvSpPr/>
              <p:nvPr/>
            </p:nvSpPr>
            <p:spPr>
              <a:xfrm>
                <a:off x="282917" y="906220"/>
                <a:ext cx="399325" cy="696979"/>
              </a:xfrm>
              <a:custGeom>
                <a:avLst/>
                <a:gdLst>
                  <a:gd name="txL" fmla="*/ 0 w 271"/>
                  <a:gd name="txT" fmla="*/ 0 h 473"/>
                  <a:gd name="txR" fmla="*/ 271 w 271"/>
                  <a:gd name="txB" fmla="*/ 473 h 473"/>
                </a:gdLst>
                <a:ahLst/>
                <a:cxnLst>
                  <a:cxn ang="0">
                    <a:pos x="0" y="0"/>
                  </a:cxn>
                  <a:cxn ang="0">
                    <a:pos x="0" y="696979"/>
                  </a:cxn>
                  <a:cxn ang="0">
                    <a:pos x="399325" y="696979"/>
                  </a:cxn>
                  <a:cxn ang="0">
                    <a:pos x="399325" y="234291"/>
                  </a:cxn>
                  <a:cxn ang="0">
                    <a:pos x="0" y="0"/>
                  </a:cxn>
                </a:cxnLst>
                <a:rect l="txL" t="txT" r="txR" b="txB"/>
                <a:pathLst>
                  <a:path w="271" h="473">
                    <a:moveTo>
                      <a:pt x="0" y="0"/>
                    </a:moveTo>
                    <a:lnTo>
                      <a:pt x="0" y="473"/>
                    </a:lnTo>
                    <a:lnTo>
                      <a:pt x="271" y="473"/>
                    </a:lnTo>
                    <a:lnTo>
                      <a:pt x="271" y="1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C968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14" name="Freeform 67"/>
              <p:cNvSpPr/>
              <p:nvPr/>
            </p:nvSpPr>
            <p:spPr>
              <a:xfrm>
                <a:off x="682243" y="906220"/>
                <a:ext cx="397852" cy="696979"/>
              </a:xfrm>
              <a:custGeom>
                <a:avLst/>
                <a:gdLst>
                  <a:gd name="txL" fmla="*/ 0 w 270"/>
                  <a:gd name="txT" fmla="*/ 0 h 473"/>
                  <a:gd name="txR" fmla="*/ 270 w 270"/>
                  <a:gd name="txB" fmla="*/ 473 h 473"/>
                </a:gdLst>
                <a:ahLst/>
                <a:cxnLst>
                  <a:cxn ang="0">
                    <a:pos x="397852" y="0"/>
                  </a:cxn>
                  <a:cxn ang="0">
                    <a:pos x="0" y="234291"/>
                  </a:cxn>
                  <a:cxn ang="0">
                    <a:pos x="0" y="696979"/>
                  </a:cxn>
                  <a:cxn ang="0">
                    <a:pos x="397852" y="696979"/>
                  </a:cxn>
                  <a:cxn ang="0">
                    <a:pos x="397852" y="0"/>
                  </a:cxn>
                </a:cxnLst>
                <a:rect l="txL" t="txT" r="txR" b="txB"/>
                <a:pathLst>
                  <a:path w="270" h="473">
                    <a:moveTo>
                      <a:pt x="270" y="0"/>
                    </a:moveTo>
                    <a:lnTo>
                      <a:pt x="0" y="159"/>
                    </a:lnTo>
                    <a:lnTo>
                      <a:pt x="0" y="473"/>
                    </a:lnTo>
                    <a:lnTo>
                      <a:pt x="270" y="473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82B24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15" name="Freeform 68"/>
              <p:cNvSpPr/>
              <p:nvPr/>
            </p:nvSpPr>
            <p:spPr>
              <a:xfrm>
                <a:off x="792757" y="1196505"/>
                <a:ext cx="203347" cy="256394"/>
              </a:xfrm>
              <a:custGeom>
                <a:avLst/>
                <a:gdLst>
                  <a:gd name="txL" fmla="*/ 0 w 138"/>
                  <a:gd name="txT" fmla="*/ 0 h 174"/>
                  <a:gd name="txR" fmla="*/ 138 w 138"/>
                  <a:gd name="txB" fmla="*/ 174 h 174"/>
                </a:gdLst>
                <a:ahLst/>
                <a:cxnLst>
                  <a:cxn ang="0">
                    <a:pos x="203347" y="203347"/>
                  </a:cxn>
                  <a:cxn ang="0">
                    <a:pos x="101674" y="256394"/>
                  </a:cxn>
                  <a:cxn ang="0">
                    <a:pos x="0" y="203347"/>
                  </a:cxn>
                  <a:cxn ang="0">
                    <a:pos x="0" y="0"/>
                  </a:cxn>
                  <a:cxn ang="0">
                    <a:pos x="203347" y="0"/>
                  </a:cxn>
                  <a:cxn ang="0">
                    <a:pos x="203347" y="203347"/>
                  </a:cxn>
                </a:cxnLst>
                <a:rect l="txL" t="txT" r="txR" b="txB"/>
                <a:pathLst>
                  <a:path w="138" h="174">
                    <a:moveTo>
                      <a:pt x="138" y="138"/>
                    </a:moveTo>
                    <a:lnTo>
                      <a:pt x="69" y="174"/>
                    </a:lnTo>
                    <a:lnTo>
                      <a:pt x="0" y="138"/>
                    </a:lnTo>
                    <a:lnTo>
                      <a:pt x="0" y="0"/>
                    </a:lnTo>
                    <a:lnTo>
                      <a:pt x="138" y="0"/>
                    </a:lnTo>
                    <a:lnTo>
                      <a:pt x="138" y="138"/>
                    </a:lnTo>
                    <a:close/>
                  </a:path>
                </a:pathLst>
              </a:custGeom>
              <a:solidFill>
                <a:srgbClr val="FFC457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16" name="Freeform 69"/>
              <p:cNvSpPr/>
              <p:nvPr/>
            </p:nvSpPr>
            <p:spPr>
              <a:xfrm>
                <a:off x="807493" y="1360066"/>
                <a:ext cx="33891" cy="41259"/>
              </a:xfrm>
              <a:custGeom>
                <a:avLst/>
                <a:gdLst>
                  <a:gd name="txL" fmla="*/ 0 w 17"/>
                  <a:gd name="txT" fmla="*/ 0 h 22"/>
                  <a:gd name="txR" fmla="*/ 17 w 17"/>
                  <a:gd name="txB" fmla="*/ 22 h 22"/>
                </a:gdLst>
                <a:ahLst/>
                <a:cxnLst>
                  <a:cxn ang="0">
                    <a:pos x="25917" y="41259"/>
                  </a:cxn>
                  <a:cxn ang="0">
                    <a:pos x="21929" y="41259"/>
                  </a:cxn>
                  <a:cxn ang="0">
                    <a:pos x="0" y="30007"/>
                  </a:cxn>
                  <a:cxn ang="0">
                    <a:pos x="0" y="7502"/>
                  </a:cxn>
                  <a:cxn ang="0">
                    <a:pos x="7974" y="0"/>
                  </a:cxn>
                  <a:cxn ang="0">
                    <a:pos x="15949" y="7502"/>
                  </a:cxn>
                  <a:cxn ang="0">
                    <a:pos x="15949" y="20630"/>
                  </a:cxn>
                  <a:cxn ang="0">
                    <a:pos x="29904" y="28131"/>
                  </a:cxn>
                  <a:cxn ang="0">
                    <a:pos x="31897" y="37508"/>
                  </a:cxn>
                  <a:cxn ang="0">
                    <a:pos x="25917" y="41259"/>
                  </a:cxn>
                </a:cxnLst>
                <a:rect l="txL" t="txT" r="txR" b="txB"/>
                <a:pathLst>
                  <a:path w="17" h="22">
                    <a:moveTo>
                      <a:pt x="13" y="22"/>
                    </a:moveTo>
                    <a:cubicBezTo>
                      <a:pt x="12" y="22"/>
                      <a:pt x="12" y="22"/>
                      <a:pt x="11" y="2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7" y="16"/>
                      <a:pt x="17" y="18"/>
                      <a:pt x="16" y="20"/>
                    </a:cubicBezTo>
                    <a:cubicBezTo>
                      <a:pt x="16" y="22"/>
                      <a:pt x="14" y="22"/>
                      <a:pt x="13" y="22"/>
                    </a:cubicBezTo>
                    <a:close/>
                  </a:path>
                </a:pathLst>
              </a:custGeom>
              <a:solidFill>
                <a:srgbClr val="F79638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17" name="Freeform 70"/>
              <p:cNvSpPr/>
              <p:nvPr/>
            </p:nvSpPr>
            <p:spPr>
              <a:xfrm>
                <a:off x="807493" y="1273129"/>
                <a:ext cx="16208" cy="58941"/>
              </a:xfrm>
              <a:custGeom>
                <a:avLst/>
                <a:gdLst>
                  <a:gd name="txL" fmla="*/ 0 w 8"/>
                  <a:gd name="txT" fmla="*/ 0 h 31"/>
                  <a:gd name="txR" fmla="*/ 8 w 8"/>
                  <a:gd name="txB" fmla="*/ 31 h 31"/>
                </a:gdLst>
                <a:ahLst/>
                <a:cxnLst>
                  <a:cxn ang="0">
                    <a:pos x="8104" y="58941"/>
                  </a:cxn>
                  <a:cxn ang="0">
                    <a:pos x="0" y="51336"/>
                  </a:cxn>
                  <a:cxn ang="0">
                    <a:pos x="0" y="7605"/>
                  </a:cxn>
                  <a:cxn ang="0">
                    <a:pos x="8104" y="0"/>
                  </a:cxn>
                  <a:cxn ang="0">
                    <a:pos x="16208" y="7605"/>
                  </a:cxn>
                  <a:cxn ang="0">
                    <a:pos x="16208" y="51336"/>
                  </a:cxn>
                  <a:cxn ang="0">
                    <a:pos x="8104" y="58941"/>
                  </a:cxn>
                </a:cxnLst>
                <a:rect l="txL" t="txT" r="txR" b="txB"/>
                <a:pathLst>
                  <a:path w="8" h="31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18" name="Freeform 71"/>
              <p:cNvSpPr/>
              <p:nvPr/>
            </p:nvSpPr>
            <p:spPr>
              <a:xfrm>
                <a:off x="807493" y="1212713"/>
                <a:ext cx="35365" cy="33892"/>
              </a:xfrm>
              <a:custGeom>
                <a:avLst/>
                <a:gdLst>
                  <a:gd name="txL" fmla="*/ 0 w 18"/>
                  <a:gd name="txT" fmla="*/ 0 h 18"/>
                  <a:gd name="txR" fmla="*/ 18 w 18"/>
                  <a:gd name="txB" fmla="*/ 18 h 18"/>
                </a:gdLst>
                <a:ahLst/>
                <a:cxnLst>
                  <a:cxn ang="0">
                    <a:pos x="7859" y="33892"/>
                  </a:cxn>
                  <a:cxn ang="0">
                    <a:pos x="0" y="26360"/>
                  </a:cxn>
                  <a:cxn ang="0">
                    <a:pos x="0" y="0"/>
                  </a:cxn>
                  <a:cxn ang="0">
                    <a:pos x="27506" y="0"/>
                  </a:cxn>
                  <a:cxn ang="0">
                    <a:pos x="35365" y="7532"/>
                  </a:cxn>
                  <a:cxn ang="0">
                    <a:pos x="27506" y="15063"/>
                  </a:cxn>
                  <a:cxn ang="0">
                    <a:pos x="15718" y="15063"/>
                  </a:cxn>
                  <a:cxn ang="0">
                    <a:pos x="15718" y="26360"/>
                  </a:cxn>
                  <a:cxn ang="0">
                    <a:pos x="7859" y="33892"/>
                  </a:cxn>
                </a:cxnLst>
                <a:rect l="txL" t="txT" r="txR" b="txB"/>
                <a:pathLst>
                  <a:path w="18" h="18">
                    <a:moveTo>
                      <a:pt x="4" y="18"/>
                    </a:moveTo>
                    <a:cubicBezTo>
                      <a:pt x="2" y="18"/>
                      <a:pt x="0" y="16"/>
                      <a:pt x="0" y="1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8" y="2"/>
                      <a:pt x="18" y="4"/>
                    </a:cubicBezTo>
                    <a:cubicBezTo>
                      <a:pt x="18" y="6"/>
                      <a:pt x="16" y="8"/>
                      <a:pt x="14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6"/>
                      <a:pt x="6" y="18"/>
                      <a:pt x="4" y="18"/>
                    </a:cubicBezTo>
                    <a:close/>
                  </a:path>
                </a:pathLst>
              </a:custGeom>
              <a:solidFill>
                <a:srgbClr val="F79638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19" name="Freeform 72"/>
              <p:cNvSpPr/>
              <p:nvPr/>
            </p:nvSpPr>
            <p:spPr>
              <a:xfrm>
                <a:off x="867908" y="1212713"/>
                <a:ext cx="53047" cy="14735"/>
              </a:xfrm>
              <a:custGeom>
                <a:avLst/>
                <a:gdLst>
                  <a:gd name="txL" fmla="*/ 0 w 28"/>
                  <a:gd name="txT" fmla="*/ 0 h 8"/>
                  <a:gd name="txR" fmla="*/ 28 w 28"/>
                  <a:gd name="txB" fmla="*/ 8 h 8"/>
                </a:gdLst>
                <a:ahLst/>
                <a:cxnLst>
                  <a:cxn ang="0">
                    <a:pos x="45469" y="14735"/>
                  </a:cxn>
                  <a:cxn ang="0">
                    <a:pos x="7578" y="14735"/>
                  </a:cxn>
                  <a:cxn ang="0">
                    <a:pos x="0" y="7368"/>
                  </a:cxn>
                  <a:cxn ang="0">
                    <a:pos x="7578" y="0"/>
                  </a:cxn>
                  <a:cxn ang="0">
                    <a:pos x="45469" y="0"/>
                  </a:cxn>
                  <a:cxn ang="0">
                    <a:pos x="53047" y="7368"/>
                  </a:cxn>
                  <a:cxn ang="0">
                    <a:pos x="45469" y="14735"/>
                  </a:cxn>
                </a:cxnLst>
                <a:rect l="txL" t="txT" r="txR" b="txB"/>
                <a:pathLst>
                  <a:path w="28" h="8">
                    <a:moveTo>
                      <a:pt x="2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7" y="0"/>
                      <a:pt x="28" y="2"/>
                      <a:pt x="28" y="4"/>
                    </a:cubicBezTo>
                    <a:cubicBezTo>
                      <a:pt x="28" y="6"/>
                      <a:pt x="27" y="8"/>
                      <a:pt x="24" y="8"/>
                    </a:cubicBezTo>
                    <a:close/>
                  </a:path>
                </a:pathLst>
              </a:custGeom>
              <a:solidFill>
                <a:srgbClr val="F79638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20" name="Freeform 73"/>
              <p:cNvSpPr/>
              <p:nvPr/>
            </p:nvSpPr>
            <p:spPr>
              <a:xfrm>
                <a:off x="946004" y="1212713"/>
                <a:ext cx="35365" cy="33892"/>
              </a:xfrm>
              <a:custGeom>
                <a:avLst/>
                <a:gdLst>
                  <a:gd name="txL" fmla="*/ 0 w 18"/>
                  <a:gd name="txT" fmla="*/ 0 h 18"/>
                  <a:gd name="txR" fmla="*/ 18 w 18"/>
                  <a:gd name="txB" fmla="*/ 18 h 18"/>
                </a:gdLst>
                <a:ahLst/>
                <a:cxnLst>
                  <a:cxn ang="0">
                    <a:pos x="27506" y="33892"/>
                  </a:cxn>
                  <a:cxn ang="0">
                    <a:pos x="19647" y="26360"/>
                  </a:cxn>
                  <a:cxn ang="0">
                    <a:pos x="19647" y="15063"/>
                  </a:cxn>
                  <a:cxn ang="0">
                    <a:pos x="7859" y="15063"/>
                  </a:cxn>
                  <a:cxn ang="0">
                    <a:pos x="0" y="7532"/>
                  </a:cxn>
                  <a:cxn ang="0">
                    <a:pos x="7859" y="0"/>
                  </a:cxn>
                  <a:cxn ang="0">
                    <a:pos x="35365" y="0"/>
                  </a:cxn>
                  <a:cxn ang="0">
                    <a:pos x="35365" y="26360"/>
                  </a:cxn>
                  <a:cxn ang="0">
                    <a:pos x="27506" y="33892"/>
                  </a:cxn>
                </a:cxnLst>
                <a:rect l="txL" t="txT" r="txR" b="txB"/>
                <a:pathLst>
                  <a:path w="18" h="18">
                    <a:moveTo>
                      <a:pt x="14" y="18"/>
                    </a:moveTo>
                    <a:cubicBezTo>
                      <a:pt x="12" y="18"/>
                      <a:pt x="10" y="16"/>
                      <a:pt x="10" y="14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6"/>
                      <a:pt x="16" y="18"/>
                      <a:pt x="14" y="18"/>
                    </a:cubicBezTo>
                    <a:close/>
                  </a:path>
                </a:pathLst>
              </a:custGeom>
              <a:solidFill>
                <a:srgbClr val="F79638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21" name="Freeform 74"/>
              <p:cNvSpPr/>
              <p:nvPr/>
            </p:nvSpPr>
            <p:spPr>
              <a:xfrm>
                <a:off x="965160" y="1273129"/>
                <a:ext cx="16208" cy="58941"/>
              </a:xfrm>
              <a:custGeom>
                <a:avLst/>
                <a:gdLst>
                  <a:gd name="txL" fmla="*/ 0 w 8"/>
                  <a:gd name="txT" fmla="*/ 0 h 31"/>
                  <a:gd name="txR" fmla="*/ 8 w 8"/>
                  <a:gd name="txB" fmla="*/ 31 h 31"/>
                </a:gdLst>
                <a:ahLst/>
                <a:cxnLst>
                  <a:cxn ang="0">
                    <a:pos x="8104" y="58941"/>
                  </a:cxn>
                  <a:cxn ang="0">
                    <a:pos x="0" y="51336"/>
                  </a:cxn>
                  <a:cxn ang="0">
                    <a:pos x="0" y="7605"/>
                  </a:cxn>
                  <a:cxn ang="0">
                    <a:pos x="8104" y="0"/>
                  </a:cxn>
                  <a:cxn ang="0">
                    <a:pos x="16208" y="7605"/>
                  </a:cxn>
                  <a:cxn ang="0">
                    <a:pos x="16208" y="51336"/>
                  </a:cxn>
                  <a:cxn ang="0">
                    <a:pos x="8104" y="58941"/>
                  </a:cxn>
                </a:cxnLst>
                <a:rect l="txL" t="txT" r="txR" b="txB"/>
                <a:pathLst>
                  <a:path w="8" h="31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22" name="Freeform 75"/>
              <p:cNvSpPr/>
              <p:nvPr/>
            </p:nvSpPr>
            <p:spPr>
              <a:xfrm>
                <a:off x="948951" y="1360066"/>
                <a:ext cx="32418" cy="41259"/>
              </a:xfrm>
              <a:custGeom>
                <a:avLst/>
                <a:gdLst>
                  <a:gd name="txL" fmla="*/ 0 w 17"/>
                  <a:gd name="txT" fmla="*/ 0 h 22"/>
                  <a:gd name="txR" fmla="*/ 17 w 17"/>
                  <a:gd name="txB" fmla="*/ 22 h 22"/>
                </a:gdLst>
                <a:ahLst/>
                <a:cxnLst>
                  <a:cxn ang="0">
                    <a:pos x="7628" y="41259"/>
                  </a:cxn>
                  <a:cxn ang="0">
                    <a:pos x="1907" y="37508"/>
                  </a:cxn>
                  <a:cxn ang="0">
                    <a:pos x="3814" y="28131"/>
                  </a:cxn>
                  <a:cxn ang="0">
                    <a:pos x="17162" y="20630"/>
                  </a:cxn>
                  <a:cxn ang="0">
                    <a:pos x="17162" y="7502"/>
                  </a:cxn>
                  <a:cxn ang="0">
                    <a:pos x="24790" y="0"/>
                  </a:cxn>
                  <a:cxn ang="0">
                    <a:pos x="32418" y="7502"/>
                  </a:cxn>
                  <a:cxn ang="0">
                    <a:pos x="32418" y="30007"/>
                  </a:cxn>
                  <a:cxn ang="0">
                    <a:pos x="11442" y="41259"/>
                  </a:cxn>
                  <a:cxn ang="0">
                    <a:pos x="7628" y="41259"/>
                  </a:cxn>
                </a:cxnLst>
                <a:rect l="txL" t="txT" r="txR" b="txB"/>
                <a:pathLst>
                  <a:path w="17" h="22">
                    <a:moveTo>
                      <a:pt x="4" y="22"/>
                    </a:moveTo>
                    <a:cubicBezTo>
                      <a:pt x="3" y="22"/>
                      <a:pt x="1" y="22"/>
                      <a:pt x="1" y="20"/>
                    </a:cubicBezTo>
                    <a:cubicBezTo>
                      <a:pt x="0" y="18"/>
                      <a:pt x="0" y="16"/>
                      <a:pt x="2" y="15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11" y="0"/>
                      <a:pt x="13" y="0"/>
                    </a:cubicBezTo>
                    <a:cubicBezTo>
                      <a:pt x="15" y="0"/>
                      <a:pt x="17" y="2"/>
                      <a:pt x="17" y="4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5" y="22"/>
                      <a:pt x="5" y="22"/>
                      <a:pt x="4" y="22"/>
                    </a:cubicBezTo>
                    <a:close/>
                  </a:path>
                </a:pathLst>
              </a:custGeom>
              <a:solidFill>
                <a:srgbClr val="F79638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23" name="Freeform 76"/>
              <p:cNvSpPr/>
              <p:nvPr/>
            </p:nvSpPr>
            <p:spPr>
              <a:xfrm>
                <a:off x="869381" y="1408693"/>
                <a:ext cx="50100" cy="27998"/>
              </a:xfrm>
              <a:custGeom>
                <a:avLst/>
                <a:gdLst>
                  <a:gd name="txL" fmla="*/ 0 w 26"/>
                  <a:gd name="txT" fmla="*/ 0 h 14"/>
                  <a:gd name="txR" fmla="*/ 26 w 26"/>
                  <a:gd name="txB" fmla="*/ 14 h 14"/>
                </a:gdLst>
                <a:ahLst/>
                <a:cxnLst>
                  <a:cxn ang="0">
                    <a:pos x="25050" y="27998"/>
                  </a:cxn>
                  <a:cxn ang="0">
                    <a:pos x="3854" y="15999"/>
                  </a:cxn>
                  <a:cxn ang="0">
                    <a:pos x="1927" y="6000"/>
                  </a:cxn>
                  <a:cxn ang="0">
                    <a:pos x="11562" y="2000"/>
                  </a:cxn>
                  <a:cxn ang="0">
                    <a:pos x="25050" y="9999"/>
                  </a:cxn>
                  <a:cxn ang="0">
                    <a:pos x="38538" y="2000"/>
                  </a:cxn>
                  <a:cxn ang="0">
                    <a:pos x="48173" y="6000"/>
                  </a:cxn>
                  <a:cxn ang="0">
                    <a:pos x="46246" y="15999"/>
                  </a:cxn>
                  <a:cxn ang="0">
                    <a:pos x="25050" y="27998"/>
                  </a:cxn>
                </a:cxnLst>
                <a:rect l="txL" t="txT" r="txR" b="txB"/>
                <a:pathLst>
                  <a:path w="26" h="14">
                    <a:moveTo>
                      <a:pt x="13" y="14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2" y="0"/>
                      <a:pt x="24" y="1"/>
                      <a:pt x="25" y="3"/>
                    </a:cubicBezTo>
                    <a:cubicBezTo>
                      <a:pt x="26" y="5"/>
                      <a:pt x="26" y="7"/>
                      <a:pt x="24" y="8"/>
                    </a:cubicBez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F79638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324" name="组合 403"/>
              <p:cNvGrpSpPr/>
              <p:nvPr/>
            </p:nvGrpSpPr>
            <p:grpSpPr>
              <a:xfrm>
                <a:off x="428907" y="503946"/>
                <a:ext cx="488988" cy="151480"/>
                <a:chOff x="0" y="0"/>
                <a:chExt cx="584200" cy="180975"/>
              </a:xfrm>
            </p:grpSpPr>
            <p:sp>
              <p:nvSpPr>
                <p:cNvPr id="8325" name="Freeform 51"/>
                <p:cNvSpPr>
                  <a:spLocks noEditPoints="1"/>
                </p:cNvSpPr>
                <p:nvPr/>
              </p:nvSpPr>
              <p:spPr>
                <a:xfrm>
                  <a:off x="0" y="0"/>
                  <a:ext cx="228600" cy="180975"/>
                </a:xfrm>
                <a:custGeom>
                  <a:avLst/>
                  <a:gdLst>
                    <a:gd name="txL" fmla="*/ 0 w 134"/>
                    <a:gd name="txT" fmla="*/ 0 h 104"/>
                    <a:gd name="txR" fmla="*/ 134 w 134"/>
                    <a:gd name="txB" fmla="*/ 104 h 104"/>
                  </a:gdLst>
                  <a:ahLst/>
                  <a:cxnLst>
                    <a:cxn ang="0">
                      <a:pos x="194481" y="180975"/>
                    </a:cxn>
                    <a:cxn ang="0">
                      <a:pos x="34119" y="180975"/>
                    </a:cxn>
                    <a:cxn ang="0">
                      <a:pos x="0" y="146172"/>
                    </a:cxn>
                    <a:cxn ang="0">
                      <a:pos x="0" y="34803"/>
                    </a:cxn>
                    <a:cxn ang="0">
                      <a:pos x="34119" y="0"/>
                    </a:cxn>
                    <a:cxn ang="0">
                      <a:pos x="194481" y="0"/>
                    </a:cxn>
                    <a:cxn ang="0">
                      <a:pos x="228600" y="34803"/>
                    </a:cxn>
                    <a:cxn ang="0">
                      <a:pos x="228600" y="146172"/>
                    </a:cxn>
                    <a:cxn ang="0">
                      <a:pos x="194481" y="180975"/>
                    </a:cxn>
                    <a:cxn ang="0">
                      <a:pos x="34119" y="27842"/>
                    </a:cxn>
                    <a:cxn ang="0">
                      <a:pos x="27296" y="34803"/>
                    </a:cxn>
                    <a:cxn ang="0">
                      <a:pos x="27296" y="146172"/>
                    </a:cxn>
                    <a:cxn ang="0">
                      <a:pos x="34119" y="153133"/>
                    </a:cxn>
                    <a:cxn ang="0">
                      <a:pos x="194481" y="153133"/>
                    </a:cxn>
                    <a:cxn ang="0">
                      <a:pos x="201304" y="146172"/>
                    </a:cxn>
                    <a:cxn ang="0">
                      <a:pos x="201304" y="34803"/>
                    </a:cxn>
                    <a:cxn ang="0">
                      <a:pos x="194481" y="27842"/>
                    </a:cxn>
                    <a:cxn ang="0">
                      <a:pos x="34119" y="27842"/>
                    </a:cxn>
                  </a:cxnLst>
                  <a:rect l="txL" t="txT" r="txR" b="txB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26" name="Freeform 52"/>
                <p:cNvSpPr>
                  <a:spLocks noEditPoints="1"/>
                </p:cNvSpPr>
                <p:nvPr/>
              </p:nvSpPr>
              <p:spPr>
                <a:xfrm>
                  <a:off x="355600" y="0"/>
                  <a:ext cx="228600" cy="180975"/>
                </a:xfrm>
                <a:custGeom>
                  <a:avLst/>
                  <a:gdLst>
                    <a:gd name="txL" fmla="*/ 0 w 134"/>
                    <a:gd name="txT" fmla="*/ 0 h 104"/>
                    <a:gd name="txR" fmla="*/ 134 w 134"/>
                    <a:gd name="txB" fmla="*/ 104 h 104"/>
                  </a:gdLst>
                  <a:ahLst/>
                  <a:cxnLst>
                    <a:cxn ang="0">
                      <a:pos x="194481" y="180975"/>
                    </a:cxn>
                    <a:cxn ang="0">
                      <a:pos x="34119" y="180975"/>
                    </a:cxn>
                    <a:cxn ang="0">
                      <a:pos x="0" y="146172"/>
                    </a:cxn>
                    <a:cxn ang="0">
                      <a:pos x="0" y="34803"/>
                    </a:cxn>
                    <a:cxn ang="0">
                      <a:pos x="34119" y="0"/>
                    </a:cxn>
                    <a:cxn ang="0">
                      <a:pos x="194481" y="0"/>
                    </a:cxn>
                    <a:cxn ang="0">
                      <a:pos x="228600" y="34803"/>
                    </a:cxn>
                    <a:cxn ang="0">
                      <a:pos x="228600" y="146172"/>
                    </a:cxn>
                    <a:cxn ang="0">
                      <a:pos x="194481" y="180975"/>
                    </a:cxn>
                    <a:cxn ang="0">
                      <a:pos x="34119" y="27842"/>
                    </a:cxn>
                    <a:cxn ang="0">
                      <a:pos x="27296" y="34803"/>
                    </a:cxn>
                    <a:cxn ang="0">
                      <a:pos x="27296" y="146172"/>
                    </a:cxn>
                    <a:cxn ang="0">
                      <a:pos x="34119" y="153133"/>
                    </a:cxn>
                    <a:cxn ang="0">
                      <a:pos x="194481" y="153133"/>
                    </a:cxn>
                    <a:cxn ang="0">
                      <a:pos x="201304" y="146172"/>
                    </a:cxn>
                    <a:cxn ang="0">
                      <a:pos x="201304" y="34803"/>
                    </a:cxn>
                    <a:cxn ang="0">
                      <a:pos x="194481" y="27842"/>
                    </a:cxn>
                    <a:cxn ang="0">
                      <a:pos x="34119" y="27842"/>
                    </a:cxn>
                  </a:cxnLst>
                  <a:rect l="txL" t="txT" r="txR" b="txB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27" name="Rectangle 53"/>
                <p:cNvSpPr/>
                <p:nvPr/>
              </p:nvSpPr>
              <p:spPr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754C24"/>
                </a:solidFill>
                <a:ln w="9525">
                  <a:noFill/>
                </a:ln>
              </p:spPr>
              <p:txBody>
                <a:bodyPr/>
                <a:lstStyle/>
                <a:p>
                  <a:pPr lvl="0" eaLnBrk="1" hangingPunct="1"/>
                  <a:endParaRPr lang="zh-CN" altLang="en-US" dirty="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11366" name="组合 168"/>
          <p:cNvGrpSpPr/>
          <p:nvPr/>
        </p:nvGrpSpPr>
        <p:grpSpPr>
          <a:xfrm>
            <a:off x="4144963" y="2341881"/>
            <a:ext cx="620712" cy="877887"/>
            <a:chOff x="0" y="0"/>
            <a:chExt cx="911225" cy="1287463"/>
          </a:xfrm>
        </p:grpSpPr>
        <p:sp>
          <p:nvSpPr>
            <p:cNvPr id="8292" name="Rectangle 5"/>
            <p:cNvSpPr/>
            <p:nvPr/>
          </p:nvSpPr>
          <p:spPr>
            <a:xfrm>
              <a:off x="473075" y="763588"/>
              <a:ext cx="300038" cy="523875"/>
            </a:xfrm>
            <a:prstGeom prst="rect">
              <a:avLst/>
            </a:prstGeom>
            <a:solidFill>
              <a:srgbClr val="F2C9A2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93" name="Rectangle 6"/>
            <p:cNvSpPr/>
            <p:nvPr/>
          </p:nvSpPr>
          <p:spPr>
            <a:xfrm>
              <a:off x="173037" y="763588"/>
              <a:ext cx="300038" cy="523875"/>
            </a:xfrm>
            <a:prstGeom prst="rect">
              <a:avLst/>
            </a:prstGeom>
            <a:solidFill>
              <a:srgbClr val="FFDAB6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94" name="Freeform 7"/>
            <p:cNvSpPr/>
            <p:nvPr/>
          </p:nvSpPr>
          <p:spPr>
            <a:xfrm>
              <a:off x="107950" y="238125"/>
              <a:ext cx="365125" cy="525463"/>
            </a:xfrm>
            <a:custGeom>
              <a:avLst/>
              <a:gdLst>
                <a:gd name="txL" fmla="*/ 0 w 254"/>
                <a:gd name="txT" fmla="*/ 0 h 364"/>
                <a:gd name="txR" fmla="*/ 254 w 254"/>
                <a:gd name="txB" fmla="*/ 364 h 364"/>
              </a:gdLst>
              <a:ahLst/>
              <a:cxnLst>
                <a:cxn ang="0">
                  <a:pos x="66125" y="0"/>
                </a:cxn>
                <a:cxn ang="0">
                  <a:pos x="66125" y="280054"/>
                </a:cxn>
                <a:cxn ang="0">
                  <a:pos x="56063" y="280054"/>
                </a:cxn>
                <a:cxn ang="0">
                  <a:pos x="0" y="337798"/>
                </a:cxn>
                <a:cxn ang="0">
                  <a:pos x="56063" y="394097"/>
                </a:cxn>
                <a:cxn ang="0">
                  <a:pos x="66125" y="394097"/>
                </a:cxn>
                <a:cxn ang="0">
                  <a:pos x="66125" y="525463"/>
                </a:cxn>
                <a:cxn ang="0">
                  <a:pos x="365125" y="525463"/>
                </a:cxn>
                <a:cxn ang="0">
                  <a:pos x="365125" y="394097"/>
                </a:cxn>
                <a:cxn ang="0">
                  <a:pos x="365125" y="280054"/>
                </a:cxn>
                <a:cxn ang="0">
                  <a:pos x="365125" y="0"/>
                </a:cxn>
                <a:cxn ang="0">
                  <a:pos x="66125" y="0"/>
                </a:cxn>
              </a:cxnLst>
              <a:rect l="txL" t="txT" r="txR" b="txB"/>
              <a:pathLst>
                <a:path w="254" h="36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95" name="Freeform 8"/>
            <p:cNvSpPr/>
            <p:nvPr/>
          </p:nvSpPr>
          <p:spPr>
            <a:xfrm>
              <a:off x="473075" y="238125"/>
              <a:ext cx="366713" cy="525463"/>
            </a:xfrm>
            <a:custGeom>
              <a:avLst/>
              <a:gdLst>
                <a:gd name="txL" fmla="*/ 0 w 254"/>
                <a:gd name="txT" fmla="*/ 0 h 364"/>
                <a:gd name="txR" fmla="*/ 254 w 254"/>
                <a:gd name="txB" fmla="*/ 364 h 364"/>
              </a:gdLst>
              <a:ahLst/>
              <a:cxnLst>
                <a:cxn ang="0">
                  <a:pos x="310407" y="280054"/>
                </a:cxn>
                <a:cxn ang="0">
                  <a:pos x="300300" y="280054"/>
                </a:cxn>
                <a:cxn ang="0">
                  <a:pos x="300300" y="0"/>
                </a:cxn>
                <a:cxn ang="0">
                  <a:pos x="0" y="0"/>
                </a:cxn>
                <a:cxn ang="0">
                  <a:pos x="0" y="280054"/>
                </a:cxn>
                <a:cxn ang="0">
                  <a:pos x="0" y="394097"/>
                </a:cxn>
                <a:cxn ang="0">
                  <a:pos x="0" y="525463"/>
                </a:cxn>
                <a:cxn ang="0">
                  <a:pos x="300300" y="525463"/>
                </a:cxn>
                <a:cxn ang="0">
                  <a:pos x="300300" y="394097"/>
                </a:cxn>
                <a:cxn ang="0">
                  <a:pos x="310407" y="394097"/>
                </a:cxn>
                <a:cxn ang="0">
                  <a:pos x="366713" y="337798"/>
                </a:cxn>
                <a:cxn ang="0">
                  <a:pos x="310407" y="280054"/>
                </a:cxn>
              </a:cxnLst>
              <a:rect l="txL" t="txT" r="txR" b="txB"/>
              <a:pathLst>
                <a:path w="254" h="36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96" name="Freeform 9"/>
            <p:cNvSpPr/>
            <p:nvPr/>
          </p:nvSpPr>
          <p:spPr>
            <a:xfrm>
              <a:off x="0" y="0"/>
              <a:ext cx="911225" cy="568325"/>
            </a:xfrm>
            <a:custGeom>
              <a:avLst/>
              <a:gdLst>
                <a:gd name="txL" fmla="*/ 0 w 632"/>
                <a:gd name="txT" fmla="*/ 0 h 394"/>
                <a:gd name="txR" fmla="*/ 632 w 632"/>
                <a:gd name="txB" fmla="*/ 394 h 394"/>
              </a:gdLst>
              <a:ahLst/>
              <a:cxnLst>
                <a:cxn ang="0">
                  <a:pos x="862203" y="388019"/>
                </a:cxn>
                <a:cxn ang="0">
                  <a:pos x="885272" y="302914"/>
                </a:cxn>
                <a:cxn ang="0">
                  <a:pos x="718022" y="135590"/>
                </a:cxn>
                <a:cxn ang="0">
                  <a:pos x="644490" y="152900"/>
                </a:cxn>
                <a:cxn ang="0">
                  <a:pos x="468589" y="0"/>
                </a:cxn>
                <a:cxn ang="0">
                  <a:pos x="292688" y="155785"/>
                </a:cxn>
                <a:cxn ang="0">
                  <a:pos x="224923" y="137033"/>
                </a:cxn>
                <a:cxn ang="0">
                  <a:pos x="96601" y="265411"/>
                </a:cxn>
                <a:cxn ang="0">
                  <a:pos x="106694" y="315896"/>
                </a:cxn>
                <a:cxn ang="0">
                  <a:pos x="0" y="441389"/>
                </a:cxn>
                <a:cxn ang="0">
                  <a:pos x="126879" y="568325"/>
                </a:cxn>
                <a:cxn ang="0">
                  <a:pos x="253759" y="441389"/>
                </a:cxn>
                <a:cxn ang="0">
                  <a:pos x="253759" y="429850"/>
                </a:cxn>
                <a:cxn ang="0">
                  <a:pos x="341709" y="470238"/>
                </a:cxn>
                <a:cxn ang="0">
                  <a:pos x="449845" y="398116"/>
                </a:cxn>
                <a:cxn ang="0">
                  <a:pos x="510401" y="421195"/>
                </a:cxn>
                <a:cxn ang="0">
                  <a:pos x="576725" y="392346"/>
                </a:cxn>
                <a:cxn ang="0">
                  <a:pos x="718022" y="470238"/>
                </a:cxn>
                <a:cxn ang="0">
                  <a:pos x="718022" y="470238"/>
                </a:cxn>
                <a:cxn ang="0">
                  <a:pos x="718022" y="471681"/>
                </a:cxn>
                <a:cxn ang="0">
                  <a:pos x="814624" y="568325"/>
                </a:cxn>
                <a:cxn ang="0">
                  <a:pos x="911225" y="471681"/>
                </a:cxn>
                <a:cxn ang="0">
                  <a:pos x="862203" y="388019"/>
                </a:cxn>
              </a:cxnLst>
              <a:rect l="txL" t="txT" r="txR" b="txB"/>
              <a:pathLst>
                <a:path w="632" h="394">
                  <a:moveTo>
                    <a:pt x="598" y="269"/>
                  </a:moveTo>
                  <a:cubicBezTo>
                    <a:pt x="608" y="251"/>
                    <a:pt x="614" y="231"/>
                    <a:pt x="614" y="210"/>
                  </a:cubicBezTo>
                  <a:cubicBezTo>
                    <a:pt x="614" y="146"/>
                    <a:pt x="562" y="94"/>
                    <a:pt x="498" y="94"/>
                  </a:cubicBezTo>
                  <a:cubicBezTo>
                    <a:pt x="480" y="94"/>
                    <a:pt x="462" y="98"/>
                    <a:pt x="447" y="106"/>
                  </a:cubicBezTo>
                  <a:cubicBezTo>
                    <a:pt x="438" y="46"/>
                    <a:pt x="387" y="0"/>
                    <a:pt x="325" y="0"/>
                  </a:cubicBezTo>
                  <a:cubicBezTo>
                    <a:pt x="262" y="0"/>
                    <a:pt x="210" y="47"/>
                    <a:pt x="203" y="108"/>
                  </a:cubicBezTo>
                  <a:cubicBezTo>
                    <a:pt x="189" y="100"/>
                    <a:pt x="173" y="95"/>
                    <a:pt x="156" y="95"/>
                  </a:cubicBezTo>
                  <a:cubicBezTo>
                    <a:pt x="107" y="95"/>
                    <a:pt x="67" y="135"/>
                    <a:pt x="67" y="184"/>
                  </a:cubicBezTo>
                  <a:cubicBezTo>
                    <a:pt x="67" y="196"/>
                    <a:pt x="70" y="208"/>
                    <a:pt x="74" y="219"/>
                  </a:cubicBezTo>
                  <a:cubicBezTo>
                    <a:pt x="32" y="225"/>
                    <a:pt x="0" y="262"/>
                    <a:pt x="0" y="306"/>
                  </a:cubicBezTo>
                  <a:cubicBezTo>
                    <a:pt x="0" y="354"/>
                    <a:pt x="39" y="394"/>
                    <a:pt x="88" y="394"/>
                  </a:cubicBezTo>
                  <a:cubicBezTo>
                    <a:pt x="137" y="394"/>
                    <a:pt x="176" y="354"/>
                    <a:pt x="176" y="306"/>
                  </a:cubicBezTo>
                  <a:cubicBezTo>
                    <a:pt x="176" y="303"/>
                    <a:pt x="176" y="301"/>
                    <a:pt x="176" y="298"/>
                  </a:cubicBezTo>
                  <a:cubicBezTo>
                    <a:pt x="191" y="315"/>
                    <a:pt x="213" y="326"/>
                    <a:pt x="237" y="326"/>
                  </a:cubicBezTo>
                  <a:cubicBezTo>
                    <a:pt x="271" y="326"/>
                    <a:pt x="300" y="305"/>
                    <a:pt x="312" y="276"/>
                  </a:cubicBezTo>
                  <a:cubicBezTo>
                    <a:pt x="323" y="286"/>
                    <a:pt x="338" y="292"/>
                    <a:pt x="354" y="292"/>
                  </a:cubicBezTo>
                  <a:cubicBezTo>
                    <a:pt x="372" y="292"/>
                    <a:pt x="389" y="284"/>
                    <a:pt x="400" y="272"/>
                  </a:cubicBezTo>
                  <a:cubicBezTo>
                    <a:pt x="421" y="304"/>
                    <a:pt x="457" y="326"/>
                    <a:pt x="498" y="326"/>
                  </a:cubicBezTo>
                  <a:cubicBezTo>
                    <a:pt x="498" y="326"/>
                    <a:pt x="498" y="326"/>
                    <a:pt x="498" y="326"/>
                  </a:cubicBezTo>
                  <a:cubicBezTo>
                    <a:pt x="498" y="326"/>
                    <a:pt x="498" y="327"/>
                    <a:pt x="498" y="327"/>
                  </a:cubicBezTo>
                  <a:cubicBezTo>
                    <a:pt x="498" y="364"/>
                    <a:pt x="528" y="394"/>
                    <a:pt x="565" y="394"/>
                  </a:cubicBezTo>
                  <a:cubicBezTo>
                    <a:pt x="602" y="394"/>
                    <a:pt x="632" y="364"/>
                    <a:pt x="632" y="327"/>
                  </a:cubicBezTo>
                  <a:cubicBezTo>
                    <a:pt x="632" y="302"/>
                    <a:pt x="618" y="280"/>
                    <a:pt x="598" y="269"/>
                  </a:cubicBezTo>
                  <a:close/>
                </a:path>
              </a:pathLst>
            </a:custGeom>
            <a:solidFill>
              <a:srgbClr val="754C2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97" name="Freeform 10"/>
            <p:cNvSpPr/>
            <p:nvPr/>
          </p:nvSpPr>
          <p:spPr>
            <a:xfrm>
              <a:off x="473075" y="715963"/>
              <a:ext cx="300038" cy="571500"/>
            </a:xfrm>
            <a:custGeom>
              <a:avLst/>
              <a:gdLst>
                <a:gd name="txL" fmla="*/ 0 w 189"/>
                <a:gd name="txT" fmla="*/ 0 h 360"/>
                <a:gd name="txR" fmla="*/ 189 w 189"/>
                <a:gd name="txB" fmla="*/ 360 h 360"/>
              </a:gdLst>
              <a:ahLst/>
              <a:cxnLst>
                <a:cxn ang="0">
                  <a:pos x="300038" y="0"/>
                </a:cxn>
                <a:cxn ang="0">
                  <a:pos x="127000" y="0"/>
                </a:cxn>
                <a:cxn ang="0">
                  <a:pos x="127000" y="47625"/>
                </a:cxn>
                <a:cxn ang="0">
                  <a:pos x="0" y="142875"/>
                </a:cxn>
                <a:cxn ang="0">
                  <a:pos x="0" y="571500"/>
                </a:cxn>
                <a:cxn ang="0">
                  <a:pos x="300038" y="571500"/>
                </a:cxn>
                <a:cxn ang="0">
                  <a:pos x="300038" y="0"/>
                </a:cxn>
              </a:cxnLst>
              <a:rect l="txL" t="txT" r="txR" b="txB"/>
              <a:pathLst>
                <a:path w="189" h="360">
                  <a:moveTo>
                    <a:pt x="189" y="0"/>
                  </a:moveTo>
                  <a:lnTo>
                    <a:pt x="80" y="0"/>
                  </a:lnTo>
                  <a:lnTo>
                    <a:pt x="80" y="30"/>
                  </a:lnTo>
                  <a:lnTo>
                    <a:pt x="0" y="90"/>
                  </a:lnTo>
                  <a:lnTo>
                    <a:pt x="0" y="360"/>
                  </a:lnTo>
                  <a:lnTo>
                    <a:pt x="189" y="360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4B08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98" name="Freeform 11"/>
            <p:cNvSpPr/>
            <p:nvPr/>
          </p:nvSpPr>
          <p:spPr>
            <a:xfrm>
              <a:off x="173037" y="715963"/>
              <a:ext cx="369888" cy="571500"/>
            </a:xfrm>
            <a:custGeom>
              <a:avLst/>
              <a:gdLst>
                <a:gd name="txL" fmla="*/ 0 w 233"/>
                <a:gd name="txT" fmla="*/ 0 h 360"/>
                <a:gd name="txR" fmla="*/ 233 w 233"/>
                <a:gd name="txB" fmla="*/ 360 h 360"/>
              </a:gdLst>
              <a:ahLst/>
              <a:cxnLst>
                <a:cxn ang="0">
                  <a:pos x="168275" y="47625"/>
                </a:cxn>
                <a:cxn ang="0">
                  <a:pos x="168275" y="0"/>
                </a:cxn>
                <a:cxn ang="0">
                  <a:pos x="0" y="0"/>
                </a:cxn>
                <a:cxn ang="0">
                  <a:pos x="0" y="571500"/>
                </a:cxn>
                <a:cxn ang="0">
                  <a:pos x="369888" y="571500"/>
                </a:cxn>
                <a:cxn ang="0">
                  <a:pos x="369888" y="195263"/>
                </a:cxn>
                <a:cxn ang="0">
                  <a:pos x="168275" y="47625"/>
                </a:cxn>
              </a:cxnLst>
              <a:rect l="txL" t="txT" r="txR" b="txB"/>
              <a:pathLst>
                <a:path w="233" h="360">
                  <a:moveTo>
                    <a:pt x="106" y="30"/>
                  </a:moveTo>
                  <a:lnTo>
                    <a:pt x="106" y="0"/>
                  </a:lnTo>
                  <a:lnTo>
                    <a:pt x="0" y="0"/>
                  </a:lnTo>
                  <a:lnTo>
                    <a:pt x="0" y="360"/>
                  </a:lnTo>
                  <a:lnTo>
                    <a:pt x="233" y="360"/>
                  </a:lnTo>
                  <a:lnTo>
                    <a:pt x="233" y="123"/>
                  </a:lnTo>
                  <a:lnTo>
                    <a:pt x="106" y="30"/>
                  </a:lnTo>
                  <a:close/>
                </a:path>
              </a:pathLst>
            </a:custGeom>
            <a:solidFill>
              <a:srgbClr val="F6C09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99" name="Oval 12"/>
            <p:cNvSpPr/>
            <p:nvPr/>
          </p:nvSpPr>
          <p:spPr>
            <a:xfrm>
              <a:off x="485775" y="942975"/>
              <a:ext cx="34925" cy="38100"/>
            </a:xfrm>
            <a:prstGeom prst="ellipse">
              <a:avLst/>
            </a:prstGeom>
            <a:solidFill>
              <a:srgbClr val="C97373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300" name="Oval 13"/>
            <p:cNvSpPr/>
            <p:nvPr/>
          </p:nvSpPr>
          <p:spPr>
            <a:xfrm>
              <a:off x="485775" y="1063625"/>
              <a:ext cx="34925" cy="36513"/>
            </a:xfrm>
            <a:prstGeom prst="ellipse">
              <a:avLst/>
            </a:prstGeom>
            <a:solidFill>
              <a:srgbClr val="C97373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301" name="Oval 14"/>
            <p:cNvSpPr/>
            <p:nvPr/>
          </p:nvSpPr>
          <p:spPr>
            <a:xfrm>
              <a:off x="485775" y="1185863"/>
              <a:ext cx="34925" cy="34925"/>
            </a:xfrm>
            <a:prstGeom prst="ellipse">
              <a:avLst/>
            </a:prstGeom>
            <a:solidFill>
              <a:srgbClr val="C97373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1377" name="组合 169"/>
          <p:cNvGrpSpPr/>
          <p:nvPr/>
        </p:nvGrpSpPr>
        <p:grpSpPr>
          <a:xfrm>
            <a:off x="3530600" y="2383156"/>
            <a:ext cx="587375" cy="877887"/>
            <a:chOff x="0" y="0"/>
            <a:chExt cx="860425" cy="1287463"/>
          </a:xfrm>
        </p:grpSpPr>
        <p:sp>
          <p:nvSpPr>
            <p:cNvPr id="8279" name="Rectangle 39"/>
            <p:cNvSpPr/>
            <p:nvPr/>
          </p:nvSpPr>
          <p:spPr>
            <a:xfrm>
              <a:off x="450850" y="762000"/>
              <a:ext cx="298450" cy="525463"/>
            </a:xfrm>
            <a:prstGeom prst="rect">
              <a:avLst/>
            </a:prstGeom>
            <a:solidFill>
              <a:srgbClr val="F27B7B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80" name="Rectangle 40"/>
            <p:cNvSpPr/>
            <p:nvPr/>
          </p:nvSpPr>
          <p:spPr>
            <a:xfrm>
              <a:off x="150813" y="762000"/>
              <a:ext cx="300038" cy="525463"/>
            </a:xfrm>
            <a:prstGeom prst="rect">
              <a:avLst/>
            </a:prstGeom>
            <a:solidFill>
              <a:srgbClr val="FF9494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81" name="Freeform 41"/>
            <p:cNvSpPr/>
            <p:nvPr/>
          </p:nvSpPr>
          <p:spPr>
            <a:xfrm>
              <a:off x="450850" y="762000"/>
              <a:ext cx="298450" cy="525463"/>
            </a:xfrm>
            <a:custGeom>
              <a:avLst/>
              <a:gdLst>
                <a:gd name="txL" fmla="*/ 0 w 208"/>
                <a:gd name="txT" fmla="*/ 0 h 364"/>
                <a:gd name="txR" fmla="*/ 208 w 208"/>
                <a:gd name="txB" fmla="*/ 364 h 364"/>
              </a:gdLst>
              <a:ahLst/>
              <a:cxnLst>
                <a:cxn ang="0">
                  <a:pos x="0" y="525463"/>
                </a:cxn>
                <a:cxn ang="0">
                  <a:pos x="298450" y="525463"/>
                </a:cxn>
                <a:cxn ang="0">
                  <a:pos x="298450" y="0"/>
                </a:cxn>
                <a:cxn ang="0">
                  <a:pos x="187966" y="0"/>
                </a:cxn>
                <a:cxn ang="0">
                  <a:pos x="0" y="121261"/>
                </a:cxn>
                <a:cxn ang="0">
                  <a:pos x="0" y="525463"/>
                </a:cxn>
              </a:cxnLst>
              <a:rect l="txL" t="txT" r="txR" b="txB"/>
              <a:pathLst>
                <a:path w="208" h="364">
                  <a:moveTo>
                    <a:pt x="0" y="364"/>
                  </a:moveTo>
                  <a:cubicBezTo>
                    <a:pt x="208" y="364"/>
                    <a:pt x="208" y="364"/>
                    <a:pt x="208" y="36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02" y="39"/>
                    <a:pt x="56" y="65"/>
                    <a:pt x="0" y="84"/>
                  </a:cubicBezTo>
                  <a:lnTo>
                    <a:pt x="0" y="364"/>
                  </a:lnTo>
                  <a:close/>
                </a:path>
              </a:pathLst>
            </a:custGeom>
            <a:solidFill>
              <a:srgbClr val="855A9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82" name="Freeform 42"/>
            <p:cNvSpPr/>
            <p:nvPr/>
          </p:nvSpPr>
          <p:spPr>
            <a:xfrm>
              <a:off x="150813" y="762000"/>
              <a:ext cx="300038" cy="525463"/>
            </a:xfrm>
            <a:custGeom>
              <a:avLst/>
              <a:gdLst>
                <a:gd name="txL" fmla="*/ 0 w 208"/>
                <a:gd name="txT" fmla="*/ 0 h 364"/>
                <a:gd name="txR" fmla="*/ 208 w 208"/>
                <a:gd name="txB" fmla="*/ 364 h 364"/>
              </a:gdLst>
              <a:ahLst/>
              <a:cxnLst>
                <a:cxn ang="0">
                  <a:pos x="0" y="0"/>
                </a:cxn>
                <a:cxn ang="0">
                  <a:pos x="0" y="525463"/>
                </a:cxn>
                <a:cxn ang="0">
                  <a:pos x="300038" y="525463"/>
                </a:cxn>
                <a:cxn ang="0">
                  <a:pos x="300038" y="121261"/>
                </a:cxn>
                <a:cxn ang="0">
                  <a:pos x="62027" y="0"/>
                </a:cxn>
                <a:cxn ang="0">
                  <a:pos x="0" y="0"/>
                </a:cxn>
              </a:cxnLst>
              <a:rect l="txL" t="txT" r="txR" b="txB"/>
              <a:pathLst>
                <a:path w="208" h="364">
                  <a:moveTo>
                    <a:pt x="0" y="0"/>
                  </a:move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140" y="70"/>
                    <a:pt x="84" y="44"/>
                    <a:pt x="4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55A9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83" name="Freeform 43"/>
            <p:cNvSpPr/>
            <p:nvPr/>
          </p:nvSpPr>
          <p:spPr>
            <a:xfrm>
              <a:off x="439738" y="873125"/>
              <a:ext cx="144463" cy="122238"/>
            </a:xfrm>
            <a:custGeom>
              <a:avLst/>
              <a:gdLst>
                <a:gd name="txL" fmla="*/ 0 w 100"/>
                <a:gd name="txT" fmla="*/ 0 h 85"/>
                <a:gd name="txR" fmla="*/ 100 w 100"/>
                <a:gd name="txB" fmla="*/ 85 h 85"/>
              </a:gdLst>
              <a:ahLst/>
              <a:cxnLst>
                <a:cxn ang="0">
                  <a:pos x="134351" y="122238"/>
                </a:cxn>
                <a:cxn ang="0">
                  <a:pos x="128572" y="120800"/>
                </a:cxn>
                <a:cxn ang="0">
                  <a:pos x="4334" y="17257"/>
                </a:cxn>
                <a:cxn ang="0">
                  <a:pos x="2889" y="4314"/>
                </a:cxn>
                <a:cxn ang="0">
                  <a:pos x="15891" y="2876"/>
                </a:cxn>
                <a:cxn ang="0">
                  <a:pos x="140129" y="106419"/>
                </a:cxn>
                <a:cxn ang="0">
                  <a:pos x="141574" y="119362"/>
                </a:cxn>
                <a:cxn ang="0">
                  <a:pos x="134351" y="122238"/>
                </a:cxn>
              </a:cxnLst>
              <a:rect l="txL" t="txT" r="txR" b="txB"/>
              <a:pathLst>
                <a:path w="100" h="85">
                  <a:moveTo>
                    <a:pt x="93" y="85"/>
                  </a:moveTo>
                  <a:cubicBezTo>
                    <a:pt x="92" y="85"/>
                    <a:pt x="90" y="85"/>
                    <a:pt x="89" y="84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9"/>
                    <a:pt x="0" y="6"/>
                    <a:pt x="2" y="3"/>
                  </a:cubicBezTo>
                  <a:cubicBezTo>
                    <a:pt x="5" y="1"/>
                    <a:pt x="8" y="0"/>
                    <a:pt x="11" y="2"/>
                  </a:cubicBezTo>
                  <a:cubicBezTo>
                    <a:pt x="97" y="74"/>
                    <a:pt x="97" y="74"/>
                    <a:pt x="97" y="74"/>
                  </a:cubicBezTo>
                  <a:cubicBezTo>
                    <a:pt x="99" y="77"/>
                    <a:pt x="100" y="80"/>
                    <a:pt x="98" y="83"/>
                  </a:cubicBezTo>
                  <a:cubicBezTo>
                    <a:pt x="96" y="84"/>
                    <a:pt x="95" y="85"/>
                    <a:pt x="93" y="85"/>
                  </a:cubicBezTo>
                  <a:close/>
                </a:path>
              </a:pathLst>
            </a:custGeom>
            <a:solidFill>
              <a:srgbClr val="838BC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84" name="Freeform 44"/>
            <p:cNvSpPr/>
            <p:nvPr/>
          </p:nvSpPr>
          <p:spPr>
            <a:xfrm>
              <a:off x="344488" y="873125"/>
              <a:ext cx="115888" cy="122238"/>
            </a:xfrm>
            <a:custGeom>
              <a:avLst/>
              <a:gdLst>
                <a:gd name="txL" fmla="*/ 0 w 80"/>
                <a:gd name="txT" fmla="*/ 0 h 85"/>
                <a:gd name="txR" fmla="*/ 80 w 80"/>
                <a:gd name="txB" fmla="*/ 85 h 85"/>
              </a:gdLst>
              <a:ahLst/>
              <a:cxnLst>
                <a:cxn ang="0">
                  <a:pos x="10140" y="122238"/>
                </a:cxn>
                <a:cxn ang="0">
                  <a:pos x="4346" y="119362"/>
                </a:cxn>
                <a:cxn ang="0">
                  <a:pos x="4346" y="107857"/>
                </a:cxn>
                <a:cxn ang="0">
                  <a:pos x="99953" y="4314"/>
                </a:cxn>
                <a:cxn ang="0">
                  <a:pos x="111542" y="4314"/>
                </a:cxn>
                <a:cxn ang="0">
                  <a:pos x="111542" y="15819"/>
                </a:cxn>
                <a:cxn ang="0">
                  <a:pos x="15935" y="119362"/>
                </a:cxn>
                <a:cxn ang="0">
                  <a:pos x="10140" y="122238"/>
                </a:cxn>
              </a:cxnLst>
              <a:rect l="txL" t="txT" r="txR" b="txB"/>
              <a:pathLst>
                <a:path w="80" h="85">
                  <a:moveTo>
                    <a:pt x="7" y="85"/>
                  </a:moveTo>
                  <a:cubicBezTo>
                    <a:pt x="6" y="85"/>
                    <a:pt x="4" y="84"/>
                    <a:pt x="3" y="83"/>
                  </a:cubicBezTo>
                  <a:cubicBezTo>
                    <a:pt x="1" y="81"/>
                    <a:pt x="0" y="77"/>
                    <a:pt x="3" y="75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71" y="1"/>
                    <a:pt x="75" y="0"/>
                    <a:pt x="77" y="3"/>
                  </a:cubicBezTo>
                  <a:cubicBezTo>
                    <a:pt x="79" y="5"/>
                    <a:pt x="80" y="9"/>
                    <a:pt x="77" y="11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10" y="84"/>
                    <a:pt x="9" y="85"/>
                    <a:pt x="7" y="85"/>
                  </a:cubicBezTo>
                  <a:close/>
                </a:path>
              </a:pathLst>
            </a:custGeom>
            <a:solidFill>
              <a:srgbClr val="838BC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85" name="Freeform 45"/>
            <p:cNvSpPr>
              <a:spLocks noEditPoints="1"/>
            </p:cNvSpPr>
            <p:nvPr/>
          </p:nvSpPr>
          <p:spPr>
            <a:xfrm>
              <a:off x="315913" y="976312"/>
              <a:ext cx="249238" cy="222250"/>
            </a:xfrm>
            <a:custGeom>
              <a:avLst/>
              <a:gdLst>
                <a:gd name="txL" fmla="*/ 0 w 157"/>
                <a:gd name="txT" fmla="*/ 0 h 140"/>
                <a:gd name="txR" fmla="*/ 157 w 157"/>
                <a:gd name="txB" fmla="*/ 140 h 140"/>
              </a:gdLst>
              <a:ahLst/>
              <a:cxnLst>
                <a:cxn ang="0">
                  <a:pos x="84138" y="0"/>
                </a:cxn>
                <a:cxn ang="0">
                  <a:pos x="166688" y="0"/>
                </a:cxn>
                <a:cxn ang="0">
                  <a:pos x="249238" y="222250"/>
                </a:cxn>
                <a:cxn ang="0">
                  <a:pos x="209550" y="222250"/>
                </a:cxn>
                <a:cxn ang="0">
                  <a:pos x="198438" y="195263"/>
                </a:cxn>
                <a:cxn ang="0">
                  <a:pos x="52388" y="195263"/>
                </a:cxn>
                <a:cxn ang="0">
                  <a:pos x="41275" y="222250"/>
                </a:cxn>
                <a:cxn ang="0">
                  <a:pos x="0" y="222250"/>
                </a:cxn>
                <a:cxn ang="0">
                  <a:pos x="84138" y="0"/>
                </a:cxn>
                <a:cxn ang="0">
                  <a:pos x="112713" y="28575"/>
                </a:cxn>
                <a:cxn ang="0">
                  <a:pos x="65088" y="166688"/>
                </a:cxn>
                <a:cxn ang="0">
                  <a:pos x="185738" y="166688"/>
                </a:cxn>
                <a:cxn ang="0">
                  <a:pos x="138113" y="28575"/>
                </a:cxn>
                <a:cxn ang="0">
                  <a:pos x="112713" y="28575"/>
                </a:cxn>
              </a:cxnLst>
              <a:rect l="txL" t="txT" r="txR" b="txB"/>
              <a:pathLst>
                <a:path w="157" h="140">
                  <a:moveTo>
                    <a:pt x="53" y="0"/>
                  </a:moveTo>
                  <a:lnTo>
                    <a:pt x="105" y="0"/>
                  </a:lnTo>
                  <a:lnTo>
                    <a:pt x="157" y="140"/>
                  </a:lnTo>
                  <a:lnTo>
                    <a:pt x="132" y="140"/>
                  </a:lnTo>
                  <a:lnTo>
                    <a:pt x="125" y="123"/>
                  </a:lnTo>
                  <a:lnTo>
                    <a:pt x="33" y="123"/>
                  </a:lnTo>
                  <a:lnTo>
                    <a:pt x="26" y="140"/>
                  </a:lnTo>
                  <a:lnTo>
                    <a:pt x="0" y="140"/>
                  </a:lnTo>
                  <a:lnTo>
                    <a:pt x="53" y="0"/>
                  </a:lnTo>
                  <a:close/>
                  <a:moveTo>
                    <a:pt x="71" y="18"/>
                  </a:moveTo>
                  <a:lnTo>
                    <a:pt x="41" y="105"/>
                  </a:lnTo>
                  <a:lnTo>
                    <a:pt x="117" y="105"/>
                  </a:lnTo>
                  <a:lnTo>
                    <a:pt x="87" y="18"/>
                  </a:lnTo>
                  <a:lnTo>
                    <a:pt x="71" y="18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4763" cap="flat" cmpd="sng">
              <a:solidFill>
                <a:srgbClr val="FFC966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86" name="Freeform 46"/>
            <p:cNvSpPr/>
            <p:nvPr/>
          </p:nvSpPr>
          <p:spPr>
            <a:xfrm>
              <a:off x="331788" y="987425"/>
              <a:ext cx="214313" cy="204788"/>
            </a:xfrm>
            <a:custGeom>
              <a:avLst/>
              <a:gdLst>
                <a:gd name="txL" fmla="*/ 0 w 135"/>
                <a:gd name="txT" fmla="*/ 0 h 129"/>
                <a:gd name="txR" fmla="*/ 135 w 135"/>
                <a:gd name="txB" fmla="*/ 129 h 129"/>
              </a:gdLst>
              <a:ahLst/>
              <a:cxnLst>
                <a:cxn ang="0">
                  <a:pos x="6350" y="204788"/>
                </a:cxn>
                <a:cxn ang="0">
                  <a:pos x="0" y="203200"/>
                </a:cxn>
                <a:cxn ang="0">
                  <a:pos x="74613" y="0"/>
                </a:cxn>
                <a:cxn ang="0">
                  <a:pos x="139700" y="0"/>
                </a:cxn>
                <a:cxn ang="0">
                  <a:pos x="214313" y="203200"/>
                </a:cxn>
                <a:cxn ang="0">
                  <a:pos x="207963" y="204788"/>
                </a:cxn>
                <a:cxn ang="0">
                  <a:pos x="136525" y="4763"/>
                </a:cxn>
                <a:cxn ang="0">
                  <a:pos x="77788" y="4763"/>
                </a:cxn>
                <a:cxn ang="0">
                  <a:pos x="6350" y="204788"/>
                </a:cxn>
              </a:cxnLst>
              <a:rect l="txL" t="txT" r="txR" b="txB"/>
              <a:pathLst>
                <a:path w="135" h="129">
                  <a:moveTo>
                    <a:pt x="4" y="129"/>
                  </a:moveTo>
                  <a:lnTo>
                    <a:pt x="0" y="128"/>
                  </a:lnTo>
                  <a:lnTo>
                    <a:pt x="47" y="0"/>
                  </a:lnTo>
                  <a:lnTo>
                    <a:pt x="88" y="0"/>
                  </a:lnTo>
                  <a:lnTo>
                    <a:pt x="135" y="128"/>
                  </a:lnTo>
                  <a:lnTo>
                    <a:pt x="131" y="129"/>
                  </a:lnTo>
                  <a:lnTo>
                    <a:pt x="86" y="3"/>
                  </a:lnTo>
                  <a:lnTo>
                    <a:pt x="49" y="3"/>
                  </a:lnTo>
                  <a:lnTo>
                    <a:pt x="4" y="129"/>
                  </a:lnTo>
                  <a:close/>
                </a:path>
              </a:pathLst>
            </a:custGeom>
            <a:solidFill>
              <a:srgbClr val="F2686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87" name="Rectangle 47"/>
            <p:cNvSpPr/>
            <p:nvPr/>
          </p:nvSpPr>
          <p:spPr>
            <a:xfrm>
              <a:off x="349250" y="1150937"/>
              <a:ext cx="180975" cy="6350"/>
            </a:xfrm>
            <a:prstGeom prst="rect">
              <a:avLst/>
            </a:prstGeom>
            <a:solidFill>
              <a:srgbClr val="F26868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88" name="Freeform 48"/>
            <p:cNvSpPr/>
            <p:nvPr/>
          </p:nvSpPr>
          <p:spPr>
            <a:xfrm>
              <a:off x="84138" y="236537"/>
              <a:ext cx="366713" cy="525463"/>
            </a:xfrm>
            <a:custGeom>
              <a:avLst/>
              <a:gdLst>
                <a:gd name="txL" fmla="*/ 0 w 254"/>
                <a:gd name="txT" fmla="*/ 0 h 364"/>
                <a:gd name="txR" fmla="*/ 254 w 254"/>
                <a:gd name="txB" fmla="*/ 364 h 364"/>
              </a:gdLst>
              <a:ahLst/>
              <a:cxnLst>
                <a:cxn ang="0">
                  <a:pos x="66413" y="0"/>
                </a:cxn>
                <a:cxn ang="0">
                  <a:pos x="66413" y="280054"/>
                </a:cxn>
                <a:cxn ang="0">
                  <a:pos x="56306" y="280054"/>
                </a:cxn>
                <a:cxn ang="0">
                  <a:pos x="0" y="337798"/>
                </a:cxn>
                <a:cxn ang="0">
                  <a:pos x="56306" y="394097"/>
                </a:cxn>
                <a:cxn ang="0">
                  <a:pos x="66413" y="394097"/>
                </a:cxn>
                <a:cxn ang="0">
                  <a:pos x="66413" y="525463"/>
                </a:cxn>
                <a:cxn ang="0">
                  <a:pos x="366713" y="525463"/>
                </a:cxn>
                <a:cxn ang="0">
                  <a:pos x="366713" y="394097"/>
                </a:cxn>
                <a:cxn ang="0">
                  <a:pos x="366713" y="280054"/>
                </a:cxn>
                <a:cxn ang="0">
                  <a:pos x="366713" y="0"/>
                </a:cxn>
                <a:cxn ang="0">
                  <a:pos x="66413" y="0"/>
                </a:cxn>
              </a:cxnLst>
              <a:rect l="txL" t="txT" r="txR" b="txB"/>
              <a:pathLst>
                <a:path w="254" h="36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89" name="Freeform 49"/>
            <p:cNvSpPr/>
            <p:nvPr/>
          </p:nvSpPr>
          <p:spPr>
            <a:xfrm>
              <a:off x="450850" y="236537"/>
              <a:ext cx="365125" cy="525463"/>
            </a:xfrm>
            <a:custGeom>
              <a:avLst/>
              <a:gdLst>
                <a:gd name="txL" fmla="*/ 0 w 254"/>
                <a:gd name="txT" fmla="*/ 0 h 364"/>
                <a:gd name="txR" fmla="*/ 254 w 254"/>
                <a:gd name="txB" fmla="*/ 364 h 364"/>
              </a:gdLst>
              <a:ahLst/>
              <a:cxnLst>
                <a:cxn ang="0">
                  <a:pos x="309063" y="280054"/>
                </a:cxn>
                <a:cxn ang="0">
                  <a:pos x="299000" y="280054"/>
                </a:cxn>
                <a:cxn ang="0">
                  <a:pos x="299000" y="0"/>
                </a:cxn>
                <a:cxn ang="0">
                  <a:pos x="0" y="0"/>
                </a:cxn>
                <a:cxn ang="0">
                  <a:pos x="0" y="280054"/>
                </a:cxn>
                <a:cxn ang="0">
                  <a:pos x="0" y="394097"/>
                </a:cxn>
                <a:cxn ang="0">
                  <a:pos x="0" y="525463"/>
                </a:cxn>
                <a:cxn ang="0">
                  <a:pos x="299000" y="525463"/>
                </a:cxn>
                <a:cxn ang="0">
                  <a:pos x="299000" y="394097"/>
                </a:cxn>
                <a:cxn ang="0">
                  <a:pos x="309063" y="394097"/>
                </a:cxn>
                <a:cxn ang="0">
                  <a:pos x="365125" y="337798"/>
                </a:cxn>
                <a:cxn ang="0">
                  <a:pos x="309063" y="280054"/>
                </a:cxn>
              </a:cxnLst>
              <a:rect l="txL" t="txT" r="txR" b="txB"/>
              <a:pathLst>
                <a:path w="254" h="36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90" name="Freeform 50"/>
            <p:cNvSpPr/>
            <p:nvPr/>
          </p:nvSpPr>
          <p:spPr>
            <a:xfrm>
              <a:off x="200025" y="217487"/>
              <a:ext cx="509588" cy="374650"/>
            </a:xfrm>
            <a:custGeom>
              <a:avLst/>
              <a:gdLst>
                <a:gd name="txL" fmla="*/ 0 w 354"/>
                <a:gd name="txT" fmla="*/ 0 h 260"/>
                <a:gd name="txR" fmla="*/ 354 w 354"/>
                <a:gd name="txB" fmla="*/ 260 h 260"/>
              </a:gdLst>
              <a:ahLst/>
              <a:cxnLst>
                <a:cxn ang="0">
                  <a:pos x="0" y="282428"/>
                </a:cxn>
                <a:cxn ang="0">
                  <a:pos x="100766" y="374650"/>
                </a:cxn>
                <a:cxn ang="0">
                  <a:pos x="100766" y="190207"/>
                </a:cxn>
                <a:cxn ang="0">
                  <a:pos x="202971" y="342949"/>
                </a:cxn>
                <a:cxn ang="0">
                  <a:pos x="207290" y="187325"/>
                </a:cxn>
                <a:cxn ang="0">
                  <a:pos x="243278" y="342949"/>
                </a:cxn>
                <a:cxn ang="0">
                  <a:pos x="312375" y="190207"/>
                </a:cxn>
                <a:cxn ang="0">
                  <a:pos x="312375" y="354477"/>
                </a:cxn>
                <a:cxn ang="0">
                  <a:pos x="400185" y="224790"/>
                </a:cxn>
                <a:cxn ang="0">
                  <a:pos x="400185" y="374650"/>
                </a:cxn>
                <a:cxn ang="0">
                  <a:pos x="509588" y="242082"/>
                </a:cxn>
                <a:cxn ang="0">
                  <a:pos x="254794" y="10087"/>
                </a:cxn>
                <a:cxn ang="0">
                  <a:pos x="0" y="282428"/>
                </a:cxn>
              </a:cxnLst>
              <a:rect l="txL" t="txT" r="txR" b="txB"/>
              <a:pathLst>
                <a:path w="354" h="260">
                  <a:moveTo>
                    <a:pt x="0" y="196"/>
                  </a:moveTo>
                  <a:cubicBezTo>
                    <a:pt x="70" y="260"/>
                    <a:pt x="70" y="260"/>
                    <a:pt x="70" y="260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141" y="238"/>
                    <a:pt x="141" y="238"/>
                    <a:pt x="141" y="238"/>
                  </a:cubicBezTo>
                  <a:cubicBezTo>
                    <a:pt x="144" y="130"/>
                    <a:pt x="144" y="130"/>
                    <a:pt x="144" y="130"/>
                  </a:cubicBezTo>
                  <a:cubicBezTo>
                    <a:pt x="169" y="238"/>
                    <a:pt x="169" y="238"/>
                    <a:pt x="169" y="238"/>
                  </a:cubicBezTo>
                  <a:cubicBezTo>
                    <a:pt x="217" y="132"/>
                    <a:pt x="217" y="132"/>
                    <a:pt x="217" y="132"/>
                  </a:cubicBezTo>
                  <a:cubicBezTo>
                    <a:pt x="217" y="246"/>
                    <a:pt x="217" y="246"/>
                    <a:pt x="217" y="246"/>
                  </a:cubicBezTo>
                  <a:cubicBezTo>
                    <a:pt x="278" y="156"/>
                    <a:pt x="278" y="156"/>
                    <a:pt x="278" y="156"/>
                  </a:cubicBezTo>
                  <a:cubicBezTo>
                    <a:pt x="278" y="260"/>
                    <a:pt x="278" y="260"/>
                    <a:pt x="278" y="260"/>
                  </a:cubicBezTo>
                  <a:cubicBezTo>
                    <a:pt x="354" y="168"/>
                    <a:pt x="354" y="168"/>
                    <a:pt x="354" y="168"/>
                  </a:cubicBezTo>
                  <a:cubicBezTo>
                    <a:pt x="354" y="168"/>
                    <a:pt x="298" y="0"/>
                    <a:pt x="177" y="7"/>
                  </a:cubicBezTo>
                  <a:cubicBezTo>
                    <a:pt x="56" y="14"/>
                    <a:pt x="0" y="196"/>
                    <a:pt x="0" y="196"/>
                  </a:cubicBezTo>
                  <a:close/>
                </a:path>
              </a:pathLst>
            </a:custGeom>
            <a:solidFill>
              <a:srgbClr val="8C623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91" name="Freeform 51"/>
            <p:cNvSpPr/>
            <p:nvPr/>
          </p:nvSpPr>
          <p:spPr>
            <a:xfrm>
              <a:off x="0" y="0"/>
              <a:ext cx="860425" cy="882650"/>
            </a:xfrm>
            <a:custGeom>
              <a:avLst/>
              <a:gdLst>
                <a:gd name="txL" fmla="*/ 0 w 596"/>
                <a:gd name="txT" fmla="*/ 0 h 612"/>
                <a:gd name="txR" fmla="*/ 596 w 596"/>
                <a:gd name="txB" fmla="*/ 612 h 612"/>
              </a:gdLst>
              <a:ahLst/>
              <a:cxnLst>
                <a:cxn ang="0">
                  <a:pos x="450424" y="882650"/>
                </a:cxn>
                <a:cxn ang="0">
                  <a:pos x="450424" y="337484"/>
                </a:cxn>
                <a:cxn ang="0">
                  <a:pos x="450424" y="882650"/>
                </a:cxn>
                <a:cxn ang="0">
                  <a:pos x="837326" y="605740"/>
                </a:cxn>
                <a:cxn ang="0">
                  <a:pos x="496621" y="0"/>
                </a:cxn>
                <a:cxn ang="0">
                  <a:pos x="47641" y="556704"/>
                </a:cxn>
                <a:cxn ang="0">
                  <a:pos x="450424" y="882650"/>
                </a:cxn>
              </a:cxnLst>
              <a:rect l="txL" t="txT" r="txR" b="txB"/>
              <a:pathLst>
                <a:path w="596" h="612">
                  <a:moveTo>
                    <a:pt x="312" y="612"/>
                  </a:moveTo>
                  <a:cubicBezTo>
                    <a:pt x="0" y="528"/>
                    <a:pt x="122" y="232"/>
                    <a:pt x="312" y="234"/>
                  </a:cubicBezTo>
                  <a:cubicBezTo>
                    <a:pt x="530" y="237"/>
                    <a:pt x="538" y="514"/>
                    <a:pt x="312" y="612"/>
                  </a:cubicBezTo>
                  <a:cubicBezTo>
                    <a:pt x="312" y="612"/>
                    <a:pt x="566" y="584"/>
                    <a:pt x="580" y="420"/>
                  </a:cubicBezTo>
                  <a:cubicBezTo>
                    <a:pt x="596" y="233"/>
                    <a:pt x="466" y="0"/>
                    <a:pt x="344" y="0"/>
                  </a:cubicBezTo>
                  <a:cubicBezTo>
                    <a:pt x="185" y="0"/>
                    <a:pt x="33" y="220"/>
                    <a:pt x="33" y="386"/>
                  </a:cubicBezTo>
                  <a:cubicBezTo>
                    <a:pt x="33" y="594"/>
                    <a:pt x="312" y="612"/>
                    <a:pt x="312" y="612"/>
                  </a:cubicBezTo>
                  <a:close/>
                </a:path>
              </a:pathLst>
            </a:custGeom>
            <a:solidFill>
              <a:srgbClr val="855A9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391" name="组合 174"/>
          <p:cNvGrpSpPr/>
          <p:nvPr/>
        </p:nvGrpSpPr>
        <p:grpSpPr>
          <a:xfrm>
            <a:off x="4746625" y="2414906"/>
            <a:ext cx="654050" cy="762000"/>
            <a:chOff x="0" y="0"/>
            <a:chExt cx="958850" cy="1119188"/>
          </a:xfrm>
        </p:grpSpPr>
        <p:sp>
          <p:nvSpPr>
            <p:cNvPr id="8258" name="Freeform 52"/>
            <p:cNvSpPr/>
            <p:nvPr/>
          </p:nvSpPr>
          <p:spPr>
            <a:xfrm>
              <a:off x="119062" y="69850"/>
              <a:ext cx="366713" cy="523875"/>
            </a:xfrm>
            <a:custGeom>
              <a:avLst/>
              <a:gdLst>
                <a:gd name="txL" fmla="*/ 0 w 254"/>
                <a:gd name="txT" fmla="*/ 0 h 364"/>
                <a:gd name="txR" fmla="*/ 254 w 254"/>
                <a:gd name="txB" fmla="*/ 364 h 364"/>
              </a:gdLst>
              <a:ahLst/>
              <a:cxnLst>
                <a:cxn ang="0">
                  <a:pos x="66413" y="0"/>
                </a:cxn>
                <a:cxn ang="0">
                  <a:pos x="66413" y="279208"/>
                </a:cxn>
                <a:cxn ang="0">
                  <a:pos x="56306" y="279208"/>
                </a:cxn>
                <a:cxn ang="0">
                  <a:pos x="0" y="336777"/>
                </a:cxn>
                <a:cxn ang="0">
                  <a:pos x="56306" y="392906"/>
                </a:cxn>
                <a:cxn ang="0">
                  <a:pos x="66413" y="392906"/>
                </a:cxn>
                <a:cxn ang="0">
                  <a:pos x="66413" y="523875"/>
                </a:cxn>
                <a:cxn ang="0">
                  <a:pos x="366713" y="523875"/>
                </a:cxn>
                <a:cxn ang="0">
                  <a:pos x="366713" y="392906"/>
                </a:cxn>
                <a:cxn ang="0">
                  <a:pos x="366713" y="279208"/>
                </a:cxn>
                <a:cxn ang="0">
                  <a:pos x="366713" y="0"/>
                </a:cxn>
                <a:cxn ang="0">
                  <a:pos x="66413" y="0"/>
                </a:cxn>
              </a:cxnLst>
              <a:rect l="txL" t="txT" r="txR" b="txB"/>
              <a:pathLst>
                <a:path w="254" h="36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59" name="Freeform 53"/>
            <p:cNvSpPr/>
            <p:nvPr/>
          </p:nvSpPr>
          <p:spPr>
            <a:xfrm>
              <a:off x="485775" y="69850"/>
              <a:ext cx="366713" cy="523875"/>
            </a:xfrm>
            <a:custGeom>
              <a:avLst/>
              <a:gdLst>
                <a:gd name="txL" fmla="*/ 0 w 254"/>
                <a:gd name="txT" fmla="*/ 0 h 364"/>
                <a:gd name="txR" fmla="*/ 254 w 254"/>
                <a:gd name="txB" fmla="*/ 364 h 364"/>
              </a:gdLst>
              <a:ahLst/>
              <a:cxnLst>
                <a:cxn ang="0">
                  <a:pos x="310407" y="279208"/>
                </a:cxn>
                <a:cxn ang="0">
                  <a:pos x="300300" y="279208"/>
                </a:cxn>
                <a:cxn ang="0">
                  <a:pos x="300300" y="0"/>
                </a:cxn>
                <a:cxn ang="0">
                  <a:pos x="0" y="0"/>
                </a:cxn>
                <a:cxn ang="0">
                  <a:pos x="0" y="279208"/>
                </a:cxn>
                <a:cxn ang="0">
                  <a:pos x="0" y="392906"/>
                </a:cxn>
                <a:cxn ang="0">
                  <a:pos x="0" y="523875"/>
                </a:cxn>
                <a:cxn ang="0">
                  <a:pos x="300300" y="523875"/>
                </a:cxn>
                <a:cxn ang="0">
                  <a:pos x="300300" y="392906"/>
                </a:cxn>
                <a:cxn ang="0">
                  <a:pos x="310407" y="392906"/>
                </a:cxn>
                <a:cxn ang="0">
                  <a:pos x="366713" y="336777"/>
                </a:cxn>
                <a:cxn ang="0">
                  <a:pos x="310407" y="279208"/>
                </a:cxn>
              </a:cxnLst>
              <a:rect l="txL" t="txT" r="txR" b="txB"/>
              <a:pathLst>
                <a:path w="254" h="36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60" name="Rectangle 54"/>
            <p:cNvSpPr/>
            <p:nvPr/>
          </p:nvSpPr>
          <p:spPr>
            <a:xfrm>
              <a:off x="700087" y="293687"/>
              <a:ext cx="125413" cy="58738"/>
            </a:xfrm>
            <a:prstGeom prst="rect">
              <a:avLst/>
            </a:prstGeom>
            <a:solidFill>
              <a:srgbClr val="B3B3B3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61" name="Rectangle 55"/>
            <p:cNvSpPr/>
            <p:nvPr/>
          </p:nvSpPr>
          <p:spPr>
            <a:xfrm>
              <a:off x="153987" y="293687"/>
              <a:ext cx="125413" cy="58738"/>
            </a:xfrm>
            <a:prstGeom prst="rect">
              <a:avLst/>
            </a:prstGeom>
            <a:solidFill>
              <a:srgbClr val="B3B3B3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62" name="Oval 56"/>
            <p:cNvSpPr/>
            <p:nvPr/>
          </p:nvSpPr>
          <p:spPr>
            <a:xfrm>
              <a:off x="266700" y="357187"/>
              <a:ext cx="128588" cy="128588"/>
            </a:xfrm>
            <a:prstGeom prst="ellipse">
              <a:avLst/>
            </a:prstGeom>
            <a:solidFill>
              <a:srgbClr val="666666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63" name="Freeform 57"/>
            <p:cNvSpPr>
              <a:spLocks noEditPoints="1"/>
            </p:cNvSpPr>
            <p:nvPr/>
          </p:nvSpPr>
          <p:spPr>
            <a:xfrm>
              <a:off x="255587" y="346075"/>
              <a:ext cx="150813" cy="150813"/>
            </a:xfrm>
            <a:custGeom>
              <a:avLst/>
              <a:gdLst>
                <a:gd name="txL" fmla="*/ 0 w 105"/>
                <a:gd name="txT" fmla="*/ 0 h 105"/>
                <a:gd name="txR" fmla="*/ 105 w 105"/>
                <a:gd name="txB" fmla="*/ 105 h 105"/>
              </a:gdLst>
              <a:ahLst/>
              <a:cxnLst>
                <a:cxn ang="0">
                  <a:pos x="76125" y="150813"/>
                </a:cxn>
                <a:cxn ang="0">
                  <a:pos x="0" y="76125"/>
                </a:cxn>
                <a:cxn ang="0">
                  <a:pos x="76125" y="0"/>
                </a:cxn>
                <a:cxn ang="0">
                  <a:pos x="150813" y="76125"/>
                </a:cxn>
                <a:cxn ang="0">
                  <a:pos x="76125" y="150813"/>
                </a:cxn>
                <a:cxn ang="0">
                  <a:pos x="76125" y="22981"/>
                </a:cxn>
                <a:cxn ang="0">
                  <a:pos x="22981" y="76125"/>
                </a:cxn>
                <a:cxn ang="0">
                  <a:pos x="76125" y="127832"/>
                </a:cxn>
                <a:cxn ang="0">
                  <a:pos x="127832" y="76125"/>
                </a:cxn>
                <a:cxn ang="0">
                  <a:pos x="76125" y="22981"/>
                </a:cxn>
              </a:cxnLst>
              <a:rect l="txL" t="txT" r="txR" b="txB"/>
              <a:pathLst>
                <a:path w="105" h="105">
                  <a:moveTo>
                    <a:pt x="53" y="105"/>
                  </a:moveTo>
                  <a:cubicBezTo>
                    <a:pt x="24" y="105"/>
                    <a:pt x="0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5" y="24"/>
                    <a:pt x="105" y="53"/>
                  </a:cubicBezTo>
                  <a:cubicBezTo>
                    <a:pt x="105" y="82"/>
                    <a:pt x="82" y="105"/>
                    <a:pt x="53" y="105"/>
                  </a:cubicBezTo>
                  <a:close/>
                  <a:moveTo>
                    <a:pt x="53" y="16"/>
                  </a:moveTo>
                  <a:cubicBezTo>
                    <a:pt x="32" y="16"/>
                    <a:pt x="16" y="33"/>
                    <a:pt x="16" y="53"/>
                  </a:cubicBezTo>
                  <a:cubicBezTo>
                    <a:pt x="16" y="73"/>
                    <a:pt x="32" y="89"/>
                    <a:pt x="53" y="89"/>
                  </a:cubicBezTo>
                  <a:cubicBezTo>
                    <a:pt x="73" y="89"/>
                    <a:pt x="89" y="73"/>
                    <a:pt x="89" y="53"/>
                  </a:cubicBezTo>
                  <a:cubicBezTo>
                    <a:pt x="89" y="33"/>
                    <a:pt x="73" y="16"/>
                    <a:pt x="53" y="16"/>
                  </a:cubicBezTo>
                  <a:close/>
                </a:path>
              </a:pathLst>
            </a:custGeom>
            <a:solidFill>
              <a:srgbClr val="494C5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64" name="Oval 58"/>
            <p:cNvSpPr/>
            <p:nvPr/>
          </p:nvSpPr>
          <p:spPr>
            <a:xfrm>
              <a:off x="571500" y="357187"/>
              <a:ext cx="128588" cy="128588"/>
            </a:xfrm>
            <a:prstGeom prst="ellipse">
              <a:avLst/>
            </a:prstGeom>
            <a:solidFill>
              <a:srgbClr val="666666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65" name="Freeform 59"/>
            <p:cNvSpPr>
              <a:spLocks noEditPoints="1"/>
            </p:cNvSpPr>
            <p:nvPr/>
          </p:nvSpPr>
          <p:spPr>
            <a:xfrm>
              <a:off x="558800" y="346075"/>
              <a:ext cx="153988" cy="150813"/>
            </a:xfrm>
            <a:custGeom>
              <a:avLst/>
              <a:gdLst>
                <a:gd name="txL" fmla="*/ 0 w 106"/>
                <a:gd name="txT" fmla="*/ 0 h 105"/>
                <a:gd name="txR" fmla="*/ 106 w 106"/>
                <a:gd name="txB" fmla="*/ 105 h 105"/>
              </a:gdLst>
              <a:ahLst/>
              <a:cxnLst>
                <a:cxn ang="0">
                  <a:pos x="76994" y="150813"/>
                </a:cxn>
                <a:cxn ang="0">
                  <a:pos x="0" y="76125"/>
                </a:cxn>
                <a:cxn ang="0">
                  <a:pos x="76994" y="0"/>
                </a:cxn>
                <a:cxn ang="0">
                  <a:pos x="153988" y="76125"/>
                </a:cxn>
                <a:cxn ang="0">
                  <a:pos x="76994" y="150813"/>
                </a:cxn>
                <a:cxn ang="0">
                  <a:pos x="76994" y="22981"/>
                </a:cxn>
                <a:cxn ang="0">
                  <a:pos x="23243" y="76125"/>
                </a:cxn>
                <a:cxn ang="0">
                  <a:pos x="76994" y="127832"/>
                </a:cxn>
                <a:cxn ang="0">
                  <a:pos x="130745" y="76125"/>
                </a:cxn>
                <a:cxn ang="0">
                  <a:pos x="76994" y="22981"/>
                </a:cxn>
              </a:cxnLst>
              <a:rect l="txL" t="txT" r="txR" b="txB"/>
              <a:pathLst>
                <a:path w="106" h="105">
                  <a:moveTo>
                    <a:pt x="53" y="105"/>
                  </a:moveTo>
                  <a:cubicBezTo>
                    <a:pt x="24" y="105"/>
                    <a:pt x="0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6" y="82"/>
                    <a:pt x="82" y="105"/>
                    <a:pt x="53" y="105"/>
                  </a:cubicBezTo>
                  <a:close/>
                  <a:moveTo>
                    <a:pt x="53" y="16"/>
                  </a:moveTo>
                  <a:cubicBezTo>
                    <a:pt x="33" y="16"/>
                    <a:pt x="16" y="33"/>
                    <a:pt x="16" y="53"/>
                  </a:cubicBezTo>
                  <a:cubicBezTo>
                    <a:pt x="16" y="73"/>
                    <a:pt x="33" y="89"/>
                    <a:pt x="53" y="89"/>
                  </a:cubicBezTo>
                  <a:cubicBezTo>
                    <a:pt x="73" y="89"/>
                    <a:pt x="90" y="73"/>
                    <a:pt x="90" y="53"/>
                  </a:cubicBezTo>
                  <a:cubicBezTo>
                    <a:pt x="90" y="33"/>
                    <a:pt x="73" y="16"/>
                    <a:pt x="53" y="16"/>
                  </a:cubicBezTo>
                  <a:close/>
                </a:path>
              </a:pathLst>
            </a:custGeom>
            <a:solidFill>
              <a:srgbClr val="494C5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66" name="Rectangle 60"/>
            <p:cNvSpPr/>
            <p:nvPr/>
          </p:nvSpPr>
          <p:spPr>
            <a:xfrm>
              <a:off x="395287" y="411162"/>
              <a:ext cx="176213" cy="22225"/>
            </a:xfrm>
            <a:prstGeom prst="rect">
              <a:avLst/>
            </a:prstGeom>
            <a:solidFill>
              <a:srgbClr val="494C56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67" name="Freeform 61"/>
            <p:cNvSpPr/>
            <p:nvPr/>
          </p:nvSpPr>
          <p:spPr>
            <a:xfrm>
              <a:off x="485775" y="593725"/>
              <a:ext cx="128588" cy="184150"/>
            </a:xfrm>
            <a:custGeom>
              <a:avLst/>
              <a:gdLst>
                <a:gd name="txL" fmla="*/ 0 w 81"/>
                <a:gd name="txT" fmla="*/ 0 h 116"/>
                <a:gd name="txR" fmla="*/ 81 w 81"/>
                <a:gd name="txB" fmla="*/ 116 h 116"/>
              </a:gdLst>
              <a:ahLst/>
              <a:cxnLst>
                <a:cxn ang="0">
                  <a:pos x="128588" y="0"/>
                </a:cxn>
                <a:cxn ang="0">
                  <a:pos x="0" y="0"/>
                </a:cxn>
                <a:cxn ang="0">
                  <a:pos x="0" y="184150"/>
                </a:cxn>
                <a:cxn ang="0">
                  <a:pos x="128588" y="0"/>
                </a:cxn>
              </a:cxnLst>
              <a:rect l="txL" t="txT" r="txR" b="txB"/>
              <a:pathLst>
                <a:path w="81" h="116">
                  <a:moveTo>
                    <a:pt x="81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2C9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68" name="Freeform 62"/>
            <p:cNvSpPr/>
            <p:nvPr/>
          </p:nvSpPr>
          <p:spPr>
            <a:xfrm>
              <a:off x="485775" y="593725"/>
              <a:ext cx="300038" cy="525463"/>
            </a:xfrm>
            <a:custGeom>
              <a:avLst/>
              <a:gdLst>
                <a:gd name="txL" fmla="*/ 0 w 189"/>
                <a:gd name="txT" fmla="*/ 0 h 331"/>
                <a:gd name="txR" fmla="*/ 189 w 189"/>
                <a:gd name="txB" fmla="*/ 331 h 331"/>
              </a:gdLst>
              <a:ahLst/>
              <a:cxnLst>
                <a:cxn ang="0">
                  <a:pos x="128588" y="0"/>
                </a:cxn>
                <a:cxn ang="0">
                  <a:pos x="166688" y="109538"/>
                </a:cxn>
                <a:cxn ang="0">
                  <a:pos x="69850" y="88900"/>
                </a:cxn>
                <a:cxn ang="0">
                  <a:pos x="85725" y="117475"/>
                </a:cxn>
                <a:cxn ang="0">
                  <a:pos x="0" y="201613"/>
                </a:cxn>
                <a:cxn ang="0">
                  <a:pos x="0" y="525463"/>
                </a:cxn>
                <a:cxn ang="0">
                  <a:pos x="300038" y="525463"/>
                </a:cxn>
                <a:cxn ang="0">
                  <a:pos x="300038" y="0"/>
                </a:cxn>
                <a:cxn ang="0">
                  <a:pos x="128588" y="0"/>
                </a:cxn>
              </a:cxnLst>
              <a:rect l="txL" t="txT" r="txR" b="txB"/>
              <a:pathLst>
                <a:path w="189" h="331">
                  <a:moveTo>
                    <a:pt x="81" y="0"/>
                  </a:moveTo>
                  <a:lnTo>
                    <a:pt x="105" y="69"/>
                  </a:lnTo>
                  <a:lnTo>
                    <a:pt x="44" y="56"/>
                  </a:lnTo>
                  <a:lnTo>
                    <a:pt x="54" y="74"/>
                  </a:lnTo>
                  <a:lnTo>
                    <a:pt x="0" y="127"/>
                  </a:lnTo>
                  <a:lnTo>
                    <a:pt x="0" y="331"/>
                  </a:lnTo>
                  <a:lnTo>
                    <a:pt x="189" y="331"/>
                  </a:lnTo>
                  <a:lnTo>
                    <a:pt x="189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2686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69" name="Freeform 63"/>
            <p:cNvSpPr/>
            <p:nvPr/>
          </p:nvSpPr>
          <p:spPr>
            <a:xfrm>
              <a:off x="365125" y="593725"/>
              <a:ext cx="120650" cy="184150"/>
            </a:xfrm>
            <a:custGeom>
              <a:avLst/>
              <a:gdLst>
                <a:gd name="txL" fmla="*/ 0 w 76"/>
                <a:gd name="txT" fmla="*/ 0 h 116"/>
                <a:gd name="txR" fmla="*/ 76 w 76"/>
                <a:gd name="txB" fmla="*/ 116 h 116"/>
              </a:gdLst>
              <a:ahLst/>
              <a:cxnLst>
                <a:cxn ang="0">
                  <a:pos x="120650" y="0"/>
                </a:cxn>
                <a:cxn ang="0">
                  <a:pos x="0" y="0"/>
                </a:cxn>
                <a:cxn ang="0">
                  <a:pos x="120650" y="184150"/>
                </a:cxn>
                <a:cxn ang="0">
                  <a:pos x="120650" y="0"/>
                </a:cxn>
              </a:cxnLst>
              <a:rect l="txL" t="txT" r="txR" b="txB"/>
              <a:pathLst>
                <a:path w="76" h="116">
                  <a:moveTo>
                    <a:pt x="76" y="0"/>
                  </a:moveTo>
                  <a:lnTo>
                    <a:pt x="0" y="0"/>
                  </a:lnTo>
                  <a:lnTo>
                    <a:pt x="76" y="116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DA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70" name="Freeform 64"/>
            <p:cNvSpPr/>
            <p:nvPr/>
          </p:nvSpPr>
          <p:spPr>
            <a:xfrm>
              <a:off x="185737" y="593725"/>
              <a:ext cx="300038" cy="525463"/>
            </a:xfrm>
            <a:custGeom>
              <a:avLst/>
              <a:gdLst>
                <a:gd name="txL" fmla="*/ 0 w 189"/>
                <a:gd name="txT" fmla="*/ 0 h 331"/>
                <a:gd name="txR" fmla="*/ 189 w 189"/>
                <a:gd name="txB" fmla="*/ 331 h 331"/>
              </a:gdLst>
              <a:ahLst/>
              <a:cxnLst>
                <a:cxn ang="0">
                  <a:pos x="217488" y="114300"/>
                </a:cxn>
                <a:cxn ang="0">
                  <a:pos x="228600" y="88900"/>
                </a:cxn>
                <a:cxn ang="0">
                  <a:pos x="146050" y="114300"/>
                </a:cxn>
                <a:cxn ang="0">
                  <a:pos x="179388" y="0"/>
                </a:cxn>
                <a:cxn ang="0">
                  <a:pos x="0" y="0"/>
                </a:cxn>
                <a:cxn ang="0">
                  <a:pos x="0" y="525463"/>
                </a:cxn>
                <a:cxn ang="0">
                  <a:pos x="300038" y="525463"/>
                </a:cxn>
                <a:cxn ang="0">
                  <a:pos x="300038" y="201613"/>
                </a:cxn>
                <a:cxn ang="0">
                  <a:pos x="217488" y="114300"/>
                </a:cxn>
              </a:cxnLst>
              <a:rect l="txL" t="txT" r="txR" b="txB"/>
              <a:pathLst>
                <a:path w="189" h="331">
                  <a:moveTo>
                    <a:pt x="137" y="72"/>
                  </a:moveTo>
                  <a:lnTo>
                    <a:pt x="144" y="56"/>
                  </a:lnTo>
                  <a:lnTo>
                    <a:pt x="92" y="72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331"/>
                  </a:lnTo>
                  <a:lnTo>
                    <a:pt x="189" y="331"/>
                  </a:lnTo>
                  <a:lnTo>
                    <a:pt x="189" y="127"/>
                  </a:lnTo>
                  <a:lnTo>
                    <a:pt x="137" y="72"/>
                  </a:lnTo>
                  <a:close/>
                </a:path>
              </a:pathLst>
            </a:custGeom>
            <a:solidFill>
              <a:srgbClr val="FC7C7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71" name="Freeform 65"/>
            <p:cNvSpPr/>
            <p:nvPr/>
          </p:nvSpPr>
          <p:spPr>
            <a:xfrm>
              <a:off x="485775" y="593725"/>
              <a:ext cx="166688" cy="201613"/>
            </a:xfrm>
            <a:custGeom>
              <a:avLst/>
              <a:gdLst>
                <a:gd name="txL" fmla="*/ 0 w 105"/>
                <a:gd name="txT" fmla="*/ 0 h 127"/>
                <a:gd name="txR" fmla="*/ 105 w 105"/>
                <a:gd name="txB" fmla="*/ 127 h 127"/>
              </a:gdLst>
              <a:ahLst/>
              <a:cxnLst>
                <a:cxn ang="0">
                  <a:pos x="0" y="201613"/>
                </a:cxn>
                <a:cxn ang="0">
                  <a:pos x="85725" y="117475"/>
                </a:cxn>
                <a:cxn ang="0">
                  <a:pos x="69850" y="88900"/>
                </a:cxn>
                <a:cxn ang="0">
                  <a:pos x="166688" y="109538"/>
                </a:cxn>
                <a:cxn ang="0">
                  <a:pos x="128588" y="0"/>
                </a:cxn>
                <a:cxn ang="0">
                  <a:pos x="0" y="184150"/>
                </a:cxn>
                <a:cxn ang="0">
                  <a:pos x="0" y="201613"/>
                </a:cxn>
              </a:cxnLst>
              <a:rect l="txL" t="txT" r="txR" b="txB"/>
              <a:pathLst>
                <a:path w="105" h="127">
                  <a:moveTo>
                    <a:pt x="0" y="127"/>
                  </a:moveTo>
                  <a:lnTo>
                    <a:pt x="54" y="74"/>
                  </a:lnTo>
                  <a:lnTo>
                    <a:pt x="44" y="56"/>
                  </a:lnTo>
                  <a:lnTo>
                    <a:pt x="105" y="69"/>
                  </a:lnTo>
                  <a:lnTo>
                    <a:pt x="81" y="0"/>
                  </a:lnTo>
                  <a:lnTo>
                    <a:pt x="0" y="116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F2F2F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72" name="Freeform 66"/>
            <p:cNvSpPr/>
            <p:nvPr/>
          </p:nvSpPr>
          <p:spPr>
            <a:xfrm>
              <a:off x="331787" y="593725"/>
              <a:ext cx="153988" cy="201613"/>
            </a:xfrm>
            <a:custGeom>
              <a:avLst/>
              <a:gdLst>
                <a:gd name="txL" fmla="*/ 0 w 97"/>
                <a:gd name="txT" fmla="*/ 0 h 127"/>
                <a:gd name="txR" fmla="*/ 97 w 97"/>
                <a:gd name="txB" fmla="*/ 127 h 127"/>
              </a:gdLst>
              <a:ahLst/>
              <a:cxnLst>
                <a:cxn ang="0">
                  <a:pos x="82550" y="88900"/>
                </a:cxn>
                <a:cxn ang="0">
                  <a:pos x="71438" y="114300"/>
                </a:cxn>
                <a:cxn ang="0">
                  <a:pos x="153988" y="201613"/>
                </a:cxn>
                <a:cxn ang="0">
                  <a:pos x="153988" y="184150"/>
                </a:cxn>
                <a:cxn ang="0">
                  <a:pos x="33338" y="0"/>
                </a:cxn>
                <a:cxn ang="0">
                  <a:pos x="0" y="114300"/>
                </a:cxn>
                <a:cxn ang="0">
                  <a:pos x="82550" y="88900"/>
                </a:cxn>
              </a:cxnLst>
              <a:rect l="txL" t="txT" r="txR" b="txB"/>
              <a:pathLst>
                <a:path w="97" h="127">
                  <a:moveTo>
                    <a:pt x="52" y="56"/>
                  </a:moveTo>
                  <a:lnTo>
                    <a:pt x="45" y="72"/>
                  </a:lnTo>
                  <a:lnTo>
                    <a:pt x="97" y="127"/>
                  </a:lnTo>
                  <a:lnTo>
                    <a:pt x="97" y="116"/>
                  </a:lnTo>
                  <a:lnTo>
                    <a:pt x="21" y="0"/>
                  </a:lnTo>
                  <a:lnTo>
                    <a:pt x="0" y="72"/>
                  </a:lnTo>
                  <a:lnTo>
                    <a:pt x="52" y="56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73" name="Rectangle 67"/>
            <p:cNvSpPr/>
            <p:nvPr/>
          </p:nvSpPr>
          <p:spPr>
            <a:xfrm>
              <a:off x="609600" y="815975"/>
              <a:ext cx="119063" cy="166688"/>
            </a:xfrm>
            <a:prstGeom prst="rect">
              <a:avLst/>
            </a:prstGeom>
            <a:solidFill>
              <a:srgbClr val="E36262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74" name="Rectangle 68"/>
            <p:cNvSpPr/>
            <p:nvPr/>
          </p:nvSpPr>
          <p:spPr>
            <a:xfrm>
              <a:off x="614362" y="850900"/>
              <a:ext cx="4763" cy="11113"/>
            </a:xfrm>
            <a:prstGeom prst="rect">
              <a:avLst/>
            </a:prstGeom>
            <a:solidFill>
              <a:srgbClr val="FFC966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75" name="Freeform 69"/>
            <p:cNvSpPr>
              <a:spLocks noEditPoints="1"/>
            </p:cNvSpPr>
            <p:nvPr/>
          </p:nvSpPr>
          <p:spPr>
            <a:xfrm>
              <a:off x="631825" y="850900"/>
              <a:ext cx="79375" cy="11113"/>
            </a:xfrm>
            <a:custGeom>
              <a:avLst/>
              <a:gdLst>
                <a:gd name="txL" fmla="*/ 0 w 50"/>
                <a:gd name="txT" fmla="*/ 0 h 7"/>
                <a:gd name="txR" fmla="*/ 50 w 50"/>
                <a:gd name="txB" fmla="*/ 7 h 7"/>
              </a:gdLst>
              <a:ahLst/>
              <a:cxnLst>
                <a:cxn ang="0">
                  <a:pos x="79375" y="11113"/>
                </a:cxn>
                <a:cxn ang="0">
                  <a:pos x="66675" y="11113"/>
                </a:cxn>
                <a:cxn ang="0">
                  <a:pos x="66675" y="0"/>
                </a:cxn>
                <a:cxn ang="0">
                  <a:pos x="79375" y="0"/>
                </a:cxn>
                <a:cxn ang="0">
                  <a:pos x="79375" y="11113"/>
                </a:cxn>
                <a:cxn ang="0">
                  <a:pos x="57150" y="11113"/>
                </a:cxn>
                <a:cxn ang="0">
                  <a:pos x="46038" y="11113"/>
                </a:cxn>
                <a:cxn ang="0">
                  <a:pos x="46038" y="0"/>
                </a:cxn>
                <a:cxn ang="0">
                  <a:pos x="57150" y="0"/>
                </a:cxn>
                <a:cxn ang="0">
                  <a:pos x="57150" y="11113"/>
                </a:cxn>
                <a:cxn ang="0">
                  <a:pos x="33338" y="11113"/>
                </a:cxn>
                <a:cxn ang="0">
                  <a:pos x="22225" y="11113"/>
                </a:cxn>
                <a:cxn ang="0">
                  <a:pos x="22225" y="0"/>
                </a:cxn>
                <a:cxn ang="0">
                  <a:pos x="33338" y="0"/>
                </a:cxn>
                <a:cxn ang="0">
                  <a:pos x="33338" y="11113"/>
                </a:cxn>
                <a:cxn ang="0">
                  <a:pos x="11113" y="11113"/>
                </a:cxn>
                <a:cxn ang="0">
                  <a:pos x="0" y="11113"/>
                </a:cxn>
                <a:cxn ang="0">
                  <a:pos x="0" y="0"/>
                </a:cxn>
                <a:cxn ang="0">
                  <a:pos x="11113" y="0"/>
                </a:cxn>
                <a:cxn ang="0">
                  <a:pos x="11113" y="11113"/>
                </a:cxn>
              </a:cxnLst>
              <a:rect l="txL" t="txT" r="txR" b="txB"/>
              <a:pathLst>
                <a:path w="50" h="7">
                  <a:moveTo>
                    <a:pt x="50" y="7"/>
                  </a:moveTo>
                  <a:lnTo>
                    <a:pt x="42" y="7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7"/>
                  </a:lnTo>
                  <a:close/>
                  <a:moveTo>
                    <a:pt x="36" y="7"/>
                  </a:moveTo>
                  <a:lnTo>
                    <a:pt x="29" y="7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36" y="7"/>
                  </a:lnTo>
                  <a:close/>
                  <a:moveTo>
                    <a:pt x="21" y="7"/>
                  </a:moveTo>
                  <a:lnTo>
                    <a:pt x="14" y="7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1" y="7"/>
                  </a:lnTo>
                  <a:close/>
                  <a:moveTo>
                    <a:pt x="7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FFC96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76" name="Rectangle 70"/>
            <p:cNvSpPr/>
            <p:nvPr/>
          </p:nvSpPr>
          <p:spPr>
            <a:xfrm>
              <a:off x="722312" y="850900"/>
              <a:ext cx="6350" cy="11113"/>
            </a:xfrm>
            <a:prstGeom prst="rect">
              <a:avLst/>
            </a:prstGeom>
            <a:solidFill>
              <a:srgbClr val="FFC966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77" name="Rectangle 71"/>
            <p:cNvSpPr/>
            <p:nvPr/>
          </p:nvSpPr>
          <p:spPr>
            <a:xfrm>
              <a:off x="0" y="242887"/>
              <a:ext cx="958850" cy="53975"/>
            </a:xfrm>
            <a:prstGeom prst="rect">
              <a:avLst/>
            </a:prstGeom>
            <a:solidFill>
              <a:srgbClr val="69BC44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78" name="Freeform 72"/>
            <p:cNvSpPr/>
            <p:nvPr/>
          </p:nvSpPr>
          <p:spPr>
            <a:xfrm>
              <a:off x="153987" y="0"/>
              <a:ext cx="671513" cy="242888"/>
            </a:xfrm>
            <a:custGeom>
              <a:avLst/>
              <a:gdLst>
                <a:gd name="txL" fmla="*/ 0 w 423"/>
                <a:gd name="txT" fmla="*/ 0 h 153"/>
                <a:gd name="txR" fmla="*/ 423 w 423"/>
                <a:gd name="txB" fmla="*/ 153 h 153"/>
              </a:gdLst>
              <a:ahLst/>
              <a:cxnLst>
                <a:cxn ang="0">
                  <a:pos x="631825" y="242888"/>
                </a:cxn>
                <a:cxn ang="0">
                  <a:pos x="671513" y="0"/>
                </a:cxn>
                <a:cxn ang="0">
                  <a:pos x="0" y="0"/>
                </a:cxn>
                <a:cxn ang="0">
                  <a:pos x="31750" y="242888"/>
                </a:cxn>
                <a:cxn ang="0">
                  <a:pos x="631825" y="242888"/>
                </a:cxn>
              </a:cxnLst>
              <a:rect l="txL" t="txT" r="txR" b="txB"/>
              <a:pathLst>
                <a:path w="423" h="153">
                  <a:moveTo>
                    <a:pt x="398" y="153"/>
                  </a:moveTo>
                  <a:lnTo>
                    <a:pt x="423" y="0"/>
                  </a:lnTo>
                  <a:lnTo>
                    <a:pt x="0" y="0"/>
                  </a:lnTo>
                  <a:lnTo>
                    <a:pt x="20" y="153"/>
                  </a:lnTo>
                  <a:lnTo>
                    <a:pt x="398" y="153"/>
                  </a:lnTo>
                  <a:close/>
                </a:path>
              </a:pathLst>
            </a:custGeom>
            <a:solidFill>
              <a:srgbClr val="9AC96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413" name="组合 172"/>
          <p:cNvGrpSpPr/>
          <p:nvPr/>
        </p:nvGrpSpPr>
        <p:grpSpPr>
          <a:xfrm>
            <a:off x="3821113" y="2789556"/>
            <a:ext cx="579437" cy="854075"/>
            <a:chOff x="0" y="0"/>
            <a:chExt cx="847725" cy="1252538"/>
          </a:xfrm>
        </p:grpSpPr>
        <p:sp>
          <p:nvSpPr>
            <p:cNvPr id="8247" name="Rectangle 73"/>
            <p:cNvSpPr/>
            <p:nvPr/>
          </p:nvSpPr>
          <p:spPr>
            <a:xfrm>
              <a:off x="414338" y="727075"/>
              <a:ext cx="300038" cy="525463"/>
            </a:xfrm>
            <a:prstGeom prst="rect">
              <a:avLst/>
            </a:prstGeom>
            <a:solidFill>
              <a:srgbClr val="FFA88C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48" name="Rectangle 74"/>
            <p:cNvSpPr/>
            <p:nvPr/>
          </p:nvSpPr>
          <p:spPr>
            <a:xfrm>
              <a:off x="114300" y="727075"/>
              <a:ext cx="300038" cy="525463"/>
            </a:xfrm>
            <a:prstGeom prst="rect">
              <a:avLst/>
            </a:prstGeom>
            <a:solidFill>
              <a:srgbClr val="FFCFBF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49" name="Freeform 75"/>
            <p:cNvSpPr/>
            <p:nvPr/>
          </p:nvSpPr>
          <p:spPr>
            <a:xfrm>
              <a:off x="414338" y="727075"/>
              <a:ext cx="300038" cy="525463"/>
            </a:xfrm>
            <a:custGeom>
              <a:avLst/>
              <a:gdLst>
                <a:gd name="txL" fmla="*/ 0 w 189"/>
                <a:gd name="txT" fmla="*/ 0 h 331"/>
                <a:gd name="txR" fmla="*/ 189 w 189"/>
                <a:gd name="txB" fmla="*/ 331 h 331"/>
              </a:gdLst>
              <a:ahLst/>
              <a:cxnLst>
                <a:cxn ang="0">
                  <a:pos x="300038" y="263525"/>
                </a:cxn>
                <a:cxn ang="0">
                  <a:pos x="204788" y="263525"/>
                </a:cxn>
                <a:cxn ang="0">
                  <a:pos x="207963" y="0"/>
                </a:cxn>
                <a:cxn ang="0">
                  <a:pos x="128588" y="0"/>
                </a:cxn>
                <a:cxn ang="0">
                  <a:pos x="128588" y="206375"/>
                </a:cxn>
                <a:cxn ang="0">
                  <a:pos x="0" y="206375"/>
                </a:cxn>
                <a:cxn ang="0">
                  <a:pos x="0" y="525463"/>
                </a:cxn>
                <a:cxn ang="0">
                  <a:pos x="300038" y="525463"/>
                </a:cxn>
                <a:cxn ang="0">
                  <a:pos x="300038" y="263525"/>
                </a:cxn>
              </a:cxnLst>
              <a:rect l="txL" t="txT" r="txR" b="txB"/>
              <a:pathLst>
                <a:path w="189" h="331">
                  <a:moveTo>
                    <a:pt x="189" y="166"/>
                  </a:moveTo>
                  <a:lnTo>
                    <a:pt x="129" y="166"/>
                  </a:lnTo>
                  <a:lnTo>
                    <a:pt x="131" y="0"/>
                  </a:lnTo>
                  <a:lnTo>
                    <a:pt x="81" y="0"/>
                  </a:lnTo>
                  <a:lnTo>
                    <a:pt x="81" y="130"/>
                  </a:lnTo>
                  <a:lnTo>
                    <a:pt x="0" y="130"/>
                  </a:lnTo>
                  <a:lnTo>
                    <a:pt x="0" y="331"/>
                  </a:lnTo>
                  <a:lnTo>
                    <a:pt x="189" y="331"/>
                  </a:lnTo>
                  <a:lnTo>
                    <a:pt x="189" y="166"/>
                  </a:lnTo>
                  <a:close/>
                </a:path>
              </a:pathLst>
            </a:custGeom>
            <a:solidFill>
              <a:srgbClr val="595C6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50" name="Freeform 76"/>
            <p:cNvSpPr/>
            <p:nvPr/>
          </p:nvSpPr>
          <p:spPr>
            <a:xfrm>
              <a:off x="114300" y="727075"/>
              <a:ext cx="300038" cy="525463"/>
            </a:xfrm>
            <a:custGeom>
              <a:avLst/>
              <a:gdLst>
                <a:gd name="txL" fmla="*/ 0 w 189"/>
                <a:gd name="txT" fmla="*/ 0 h 331"/>
                <a:gd name="txR" fmla="*/ 189 w 189"/>
                <a:gd name="txB" fmla="*/ 331 h 331"/>
              </a:gdLst>
              <a:ahLst/>
              <a:cxnLst>
                <a:cxn ang="0">
                  <a:pos x="166688" y="206375"/>
                </a:cxn>
                <a:cxn ang="0">
                  <a:pos x="166688" y="0"/>
                </a:cxn>
                <a:cxn ang="0">
                  <a:pos x="77788" y="0"/>
                </a:cxn>
                <a:cxn ang="0">
                  <a:pos x="74613" y="263525"/>
                </a:cxn>
                <a:cxn ang="0">
                  <a:pos x="0" y="263525"/>
                </a:cxn>
                <a:cxn ang="0">
                  <a:pos x="0" y="525463"/>
                </a:cxn>
                <a:cxn ang="0">
                  <a:pos x="300038" y="525463"/>
                </a:cxn>
                <a:cxn ang="0">
                  <a:pos x="300038" y="206375"/>
                </a:cxn>
                <a:cxn ang="0">
                  <a:pos x="166688" y="206375"/>
                </a:cxn>
              </a:cxnLst>
              <a:rect l="txL" t="txT" r="txR" b="txB"/>
              <a:pathLst>
                <a:path w="189" h="331">
                  <a:moveTo>
                    <a:pt x="105" y="130"/>
                  </a:moveTo>
                  <a:lnTo>
                    <a:pt x="105" y="0"/>
                  </a:lnTo>
                  <a:lnTo>
                    <a:pt x="49" y="0"/>
                  </a:lnTo>
                  <a:lnTo>
                    <a:pt x="47" y="166"/>
                  </a:lnTo>
                  <a:lnTo>
                    <a:pt x="0" y="166"/>
                  </a:lnTo>
                  <a:lnTo>
                    <a:pt x="0" y="331"/>
                  </a:lnTo>
                  <a:lnTo>
                    <a:pt x="189" y="331"/>
                  </a:lnTo>
                  <a:lnTo>
                    <a:pt x="189" y="130"/>
                  </a:lnTo>
                  <a:lnTo>
                    <a:pt x="105" y="130"/>
                  </a:lnTo>
                  <a:close/>
                </a:path>
              </a:pathLst>
            </a:custGeom>
            <a:solidFill>
              <a:srgbClr val="6A6E7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51" name="Freeform 77"/>
            <p:cNvSpPr/>
            <p:nvPr/>
          </p:nvSpPr>
          <p:spPr>
            <a:xfrm>
              <a:off x="714375" y="533400"/>
              <a:ext cx="133350" cy="142875"/>
            </a:xfrm>
            <a:custGeom>
              <a:avLst/>
              <a:gdLst>
                <a:gd name="txL" fmla="*/ 0 w 92"/>
                <a:gd name="txT" fmla="*/ 0 h 100"/>
                <a:gd name="txR" fmla="*/ 92 w 92"/>
                <a:gd name="txB" fmla="*/ 100 h 100"/>
              </a:gdLst>
              <a:ahLst/>
              <a:cxnLst>
                <a:cxn ang="0">
                  <a:pos x="36236" y="0"/>
                </a:cxn>
                <a:cxn ang="0">
                  <a:pos x="111608" y="111443"/>
                </a:cxn>
                <a:cxn ang="0">
                  <a:pos x="0" y="122873"/>
                </a:cxn>
                <a:cxn ang="0">
                  <a:pos x="0" y="5715"/>
                </a:cxn>
                <a:cxn ang="0">
                  <a:pos x="36236" y="0"/>
                </a:cxn>
              </a:cxnLst>
              <a:rect l="txL" t="txT" r="txR" b="txB"/>
              <a:pathLst>
                <a:path w="92" h="100">
                  <a:moveTo>
                    <a:pt x="25" y="0"/>
                  </a:moveTo>
                  <a:cubicBezTo>
                    <a:pt x="25" y="0"/>
                    <a:pt x="92" y="63"/>
                    <a:pt x="77" y="78"/>
                  </a:cubicBezTo>
                  <a:cubicBezTo>
                    <a:pt x="56" y="100"/>
                    <a:pt x="0" y="86"/>
                    <a:pt x="0" y="86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D6603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52" name="Freeform 78"/>
            <p:cNvSpPr/>
            <p:nvPr/>
          </p:nvSpPr>
          <p:spPr>
            <a:xfrm>
              <a:off x="47625" y="203200"/>
              <a:ext cx="366713" cy="523875"/>
            </a:xfrm>
            <a:custGeom>
              <a:avLst/>
              <a:gdLst>
                <a:gd name="txL" fmla="*/ 0 w 254"/>
                <a:gd name="txT" fmla="*/ 0 h 364"/>
                <a:gd name="txR" fmla="*/ 254 w 254"/>
                <a:gd name="txB" fmla="*/ 364 h 364"/>
              </a:gdLst>
              <a:ahLst/>
              <a:cxnLst>
                <a:cxn ang="0">
                  <a:pos x="66413" y="0"/>
                </a:cxn>
                <a:cxn ang="0">
                  <a:pos x="66413" y="279208"/>
                </a:cxn>
                <a:cxn ang="0">
                  <a:pos x="56306" y="279208"/>
                </a:cxn>
                <a:cxn ang="0">
                  <a:pos x="0" y="336777"/>
                </a:cxn>
                <a:cxn ang="0">
                  <a:pos x="56306" y="392906"/>
                </a:cxn>
                <a:cxn ang="0">
                  <a:pos x="66413" y="392906"/>
                </a:cxn>
                <a:cxn ang="0">
                  <a:pos x="66413" y="523875"/>
                </a:cxn>
                <a:cxn ang="0">
                  <a:pos x="366713" y="523875"/>
                </a:cxn>
                <a:cxn ang="0">
                  <a:pos x="366713" y="392906"/>
                </a:cxn>
                <a:cxn ang="0">
                  <a:pos x="366713" y="279208"/>
                </a:cxn>
                <a:cxn ang="0">
                  <a:pos x="366713" y="0"/>
                </a:cxn>
                <a:cxn ang="0">
                  <a:pos x="66413" y="0"/>
                </a:cxn>
              </a:cxnLst>
              <a:rect l="txL" t="txT" r="txR" b="txB"/>
              <a:pathLst>
                <a:path w="254" h="36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53" name="Freeform 79"/>
            <p:cNvSpPr/>
            <p:nvPr/>
          </p:nvSpPr>
          <p:spPr>
            <a:xfrm>
              <a:off x="414338" y="203200"/>
              <a:ext cx="366713" cy="523875"/>
            </a:xfrm>
            <a:custGeom>
              <a:avLst/>
              <a:gdLst>
                <a:gd name="txL" fmla="*/ 0 w 254"/>
                <a:gd name="txT" fmla="*/ 0 h 364"/>
                <a:gd name="txR" fmla="*/ 254 w 254"/>
                <a:gd name="txB" fmla="*/ 364 h 364"/>
              </a:gdLst>
              <a:ahLst/>
              <a:cxnLst>
                <a:cxn ang="0">
                  <a:pos x="310407" y="279208"/>
                </a:cxn>
                <a:cxn ang="0">
                  <a:pos x="300300" y="279208"/>
                </a:cxn>
                <a:cxn ang="0">
                  <a:pos x="300300" y="0"/>
                </a:cxn>
                <a:cxn ang="0">
                  <a:pos x="0" y="0"/>
                </a:cxn>
                <a:cxn ang="0">
                  <a:pos x="0" y="279208"/>
                </a:cxn>
                <a:cxn ang="0">
                  <a:pos x="0" y="392906"/>
                </a:cxn>
                <a:cxn ang="0">
                  <a:pos x="0" y="523875"/>
                </a:cxn>
                <a:cxn ang="0">
                  <a:pos x="300300" y="523875"/>
                </a:cxn>
                <a:cxn ang="0">
                  <a:pos x="300300" y="392906"/>
                </a:cxn>
                <a:cxn ang="0">
                  <a:pos x="310407" y="392906"/>
                </a:cxn>
                <a:cxn ang="0">
                  <a:pos x="366713" y="336777"/>
                </a:cxn>
                <a:cxn ang="0">
                  <a:pos x="310407" y="279208"/>
                </a:cxn>
              </a:cxnLst>
              <a:rect l="txL" t="txT" r="txR" b="txB"/>
              <a:pathLst>
                <a:path w="254" h="36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54" name="Freeform 80"/>
            <p:cNvSpPr/>
            <p:nvPr/>
          </p:nvSpPr>
          <p:spPr>
            <a:xfrm>
              <a:off x="676275" y="404812"/>
              <a:ext cx="123825" cy="93663"/>
            </a:xfrm>
            <a:custGeom>
              <a:avLst/>
              <a:gdLst>
                <a:gd name="txL" fmla="*/ 0 w 86"/>
                <a:gd name="txT" fmla="*/ 0 h 65"/>
                <a:gd name="txR" fmla="*/ 86 w 86"/>
                <a:gd name="txB" fmla="*/ 65 h 65"/>
              </a:gdLst>
              <a:ahLst/>
              <a:cxnLst>
                <a:cxn ang="0">
                  <a:pos x="18718" y="0"/>
                </a:cxn>
                <a:cxn ang="0">
                  <a:pos x="123825" y="60521"/>
                </a:cxn>
                <a:cxn ang="0">
                  <a:pos x="38875" y="77812"/>
                </a:cxn>
                <a:cxn ang="0">
                  <a:pos x="0" y="4323"/>
                </a:cxn>
                <a:cxn ang="0">
                  <a:pos x="18718" y="0"/>
                </a:cxn>
              </a:cxnLst>
              <a:rect l="txL" t="txT" r="txR" b="txB"/>
              <a:pathLst>
                <a:path w="86" h="65">
                  <a:moveTo>
                    <a:pt x="13" y="0"/>
                  </a:moveTo>
                  <a:cubicBezTo>
                    <a:pt x="31" y="30"/>
                    <a:pt x="63" y="51"/>
                    <a:pt x="86" y="42"/>
                  </a:cubicBezTo>
                  <a:cubicBezTo>
                    <a:pt x="67" y="65"/>
                    <a:pt x="41" y="62"/>
                    <a:pt x="27" y="54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F1AA2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55" name="Freeform 81"/>
            <p:cNvSpPr/>
            <p:nvPr/>
          </p:nvSpPr>
          <p:spPr>
            <a:xfrm>
              <a:off x="0" y="395287"/>
              <a:ext cx="155575" cy="120650"/>
            </a:xfrm>
            <a:custGeom>
              <a:avLst/>
              <a:gdLst>
                <a:gd name="txL" fmla="*/ 0 w 108"/>
                <a:gd name="txT" fmla="*/ 0 h 83"/>
                <a:gd name="txR" fmla="*/ 108 w 108"/>
                <a:gd name="txB" fmla="*/ 83 h 83"/>
              </a:gdLst>
              <a:ahLst/>
              <a:cxnLst>
                <a:cxn ang="0">
                  <a:pos x="155575" y="2907"/>
                </a:cxn>
                <a:cxn ang="0">
                  <a:pos x="115241" y="87217"/>
                </a:cxn>
                <a:cxn ang="0">
                  <a:pos x="0" y="69773"/>
                </a:cxn>
                <a:cxn ang="0">
                  <a:pos x="115241" y="0"/>
                </a:cxn>
                <a:cxn ang="0">
                  <a:pos x="155575" y="2907"/>
                </a:cxn>
              </a:cxnLst>
              <a:rect l="txL" t="txT" r="txR" b="txB"/>
              <a:pathLst>
                <a:path w="108" h="83">
                  <a:moveTo>
                    <a:pt x="108" y="2"/>
                  </a:moveTo>
                  <a:cubicBezTo>
                    <a:pt x="80" y="60"/>
                    <a:pt x="80" y="60"/>
                    <a:pt x="80" y="60"/>
                  </a:cubicBezTo>
                  <a:cubicBezTo>
                    <a:pt x="67" y="78"/>
                    <a:pt x="19" y="83"/>
                    <a:pt x="0" y="48"/>
                  </a:cubicBezTo>
                  <a:cubicBezTo>
                    <a:pt x="39" y="59"/>
                    <a:pt x="76" y="30"/>
                    <a:pt x="80" y="0"/>
                  </a:cubicBezTo>
                  <a:lnTo>
                    <a:pt x="108" y="2"/>
                  </a:lnTo>
                  <a:close/>
                </a:path>
              </a:pathLst>
            </a:custGeom>
            <a:solidFill>
              <a:srgbClr val="F1AA2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56" name="Freeform 82"/>
            <p:cNvSpPr/>
            <p:nvPr/>
          </p:nvSpPr>
          <p:spPr>
            <a:xfrm>
              <a:off x="153988" y="184150"/>
              <a:ext cx="560388" cy="306388"/>
            </a:xfrm>
            <a:custGeom>
              <a:avLst/>
              <a:gdLst>
                <a:gd name="txL" fmla="*/ 0 w 389"/>
                <a:gd name="txT" fmla="*/ 0 h 213"/>
                <a:gd name="txR" fmla="*/ 389 w 389"/>
                <a:gd name="txB" fmla="*/ 213 h 213"/>
              </a:gdLst>
              <a:ahLst/>
              <a:cxnLst>
                <a:cxn ang="0">
                  <a:pos x="1441" y="214328"/>
                </a:cxn>
                <a:cxn ang="0">
                  <a:pos x="77792" y="306388"/>
                </a:cxn>
                <a:cxn ang="0">
                  <a:pos x="129653" y="185559"/>
                </a:cxn>
                <a:cxn ang="0">
                  <a:pos x="203123" y="263235"/>
                </a:cxn>
                <a:cxn ang="0">
                  <a:pos x="252103" y="185559"/>
                </a:cxn>
                <a:cxn ang="0">
                  <a:pos x="299642" y="280496"/>
                </a:cxn>
                <a:cxn ang="0">
                  <a:pos x="371671" y="185559"/>
                </a:cxn>
                <a:cxn ang="0">
                  <a:pos x="387518" y="264673"/>
                </a:cxn>
                <a:cxn ang="0">
                  <a:pos x="443701" y="185559"/>
                </a:cxn>
                <a:cxn ang="0">
                  <a:pos x="486918" y="264673"/>
                </a:cxn>
                <a:cxn ang="0">
                  <a:pos x="560388" y="185559"/>
                </a:cxn>
                <a:cxn ang="0">
                  <a:pos x="280914" y="1438"/>
                </a:cxn>
                <a:cxn ang="0">
                  <a:pos x="1441" y="214328"/>
                </a:cxn>
              </a:cxnLst>
              <a:rect l="txL" t="txT" r="txR" b="txB"/>
              <a:pathLst>
                <a:path w="389" h="213">
                  <a:moveTo>
                    <a:pt x="1" y="149"/>
                  </a:moveTo>
                  <a:cubicBezTo>
                    <a:pt x="13" y="181"/>
                    <a:pt x="30" y="203"/>
                    <a:pt x="54" y="213"/>
                  </a:cubicBezTo>
                  <a:cubicBezTo>
                    <a:pt x="50" y="184"/>
                    <a:pt x="60" y="156"/>
                    <a:pt x="90" y="129"/>
                  </a:cubicBezTo>
                  <a:cubicBezTo>
                    <a:pt x="99" y="153"/>
                    <a:pt x="114" y="173"/>
                    <a:pt x="141" y="183"/>
                  </a:cubicBezTo>
                  <a:cubicBezTo>
                    <a:pt x="140" y="162"/>
                    <a:pt x="151" y="143"/>
                    <a:pt x="175" y="129"/>
                  </a:cubicBezTo>
                  <a:cubicBezTo>
                    <a:pt x="177" y="158"/>
                    <a:pt x="188" y="180"/>
                    <a:pt x="208" y="195"/>
                  </a:cubicBezTo>
                  <a:cubicBezTo>
                    <a:pt x="209" y="168"/>
                    <a:pt x="224" y="146"/>
                    <a:pt x="258" y="129"/>
                  </a:cubicBezTo>
                  <a:cubicBezTo>
                    <a:pt x="270" y="147"/>
                    <a:pt x="274" y="165"/>
                    <a:pt x="269" y="184"/>
                  </a:cubicBezTo>
                  <a:cubicBezTo>
                    <a:pt x="290" y="172"/>
                    <a:pt x="303" y="155"/>
                    <a:pt x="308" y="129"/>
                  </a:cubicBezTo>
                  <a:cubicBezTo>
                    <a:pt x="327" y="140"/>
                    <a:pt x="339" y="157"/>
                    <a:pt x="338" y="184"/>
                  </a:cubicBezTo>
                  <a:cubicBezTo>
                    <a:pt x="365" y="178"/>
                    <a:pt x="378" y="154"/>
                    <a:pt x="389" y="129"/>
                  </a:cubicBezTo>
                  <a:cubicBezTo>
                    <a:pt x="356" y="51"/>
                    <a:pt x="308" y="0"/>
                    <a:pt x="195" y="1"/>
                  </a:cubicBezTo>
                  <a:cubicBezTo>
                    <a:pt x="54" y="2"/>
                    <a:pt x="0" y="58"/>
                    <a:pt x="1" y="149"/>
                  </a:cubicBezTo>
                  <a:close/>
                </a:path>
              </a:pathLst>
            </a:custGeom>
            <a:solidFill>
              <a:srgbClr val="F1AA2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57" name="Freeform 83"/>
            <p:cNvSpPr>
              <a:spLocks noEditPoints="1"/>
            </p:cNvSpPr>
            <p:nvPr/>
          </p:nvSpPr>
          <p:spPr>
            <a:xfrm>
              <a:off x="49213" y="0"/>
              <a:ext cx="709613" cy="430213"/>
            </a:xfrm>
            <a:custGeom>
              <a:avLst/>
              <a:gdLst>
                <a:gd name="txL" fmla="*/ 0 w 492"/>
                <a:gd name="txT" fmla="*/ 0 h 299"/>
                <a:gd name="txR" fmla="*/ 492 w 492"/>
                <a:gd name="txB" fmla="*/ 299 h 299"/>
              </a:gdLst>
              <a:ahLst/>
              <a:cxnLst>
                <a:cxn ang="0">
                  <a:pos x="664902" y="116546"/>
                </a:cxn>
                <a:cxn ang="0">
                  <a:pos x="47596" y="116546"/>
                </a:cxn>
                <a:cxn ang="0">
                  <a:pos x="47596" y="430213"/>
                </a:cxn>
                <a:cxn ang="0">
                  <a:pos x="664902" y="430213"/>
                </a:cxn>
                <a:cxn ang="0">
                  <a:pos x="664902" y="116546"/>
                </a:cxn>
                <a:cxn ang="0">
                  <a:pos x="475960" y="338127"/>
                </a:cxn>
                <a:cxn ang="0">
                  <a:pos x="253845" y="338127"/>
                </a:cxn>
                <a:cxn ang="0">
                  <a:pos x="253845" y="251797"/>
                </a:cxn>
                <a:cxn ang="0">
                  <a:pos x="475960" y="251797"/>
                </a:cxn>
                <a:cxn ang="0">
                  <a:pos x="475960" y="338127"/>
                </a:cxn>
              </a:cxnLst>
              <a:rect l="txL" t="txT" r="txR" b="txB"/>
              <a:pathLst>
                <a:path w="492" h="299">
                  <a:moveTo>
                    <a:pt x="461" y="81"/>
                  </a:moveTo>
                  <a:cubicBezTo>
                    <a:pt x="397" y="2"/>
                    <a:pt x="87" y="0"/>
                    <a:pt x="33" y="81"/>
                  </a:cubicBezTo>
                  <a:cubicBezTo>
                    <a:pt x="0" y="130"/>
                    <a:pt x="13" y="229"/>
                    <a:pt x="33" y="299"/>
                  </a:cubicBezTo>
                  <a:cubicBezTo>
                    <a:pt x="186" y="262"/>
                    <a:pt x="331" y="253"/>
                    <a:pt x="461" y="299"/>
                  </a:cubicBezTo>
                  <a:cubicBezTo>
                    <a:pt x="485" y="226"/>
                    <a:pt x="492" y="119"/>
                    <a:pt x="461" y="81"/>
                  </a:cubicBezTo>
                  <a:close/>
                  <a:moveTo>
                    <a:pt x="330" y="235"/>
                  </a:moveTo>
                  <a:cubicBezTo>
                    <a:pt x="301" y="229"/>
                    <a:pt x="202" y="228"/>
                    <a:pt x="176" y="235"/>
                  </a:cubicBezTo>
                  <a:cubicBezTo>
                    <a:pt x="176" y="175"/>
                    <a:pt x="176" y="175"/>
                    <a:pt x="176" y="175"/>
                  </a:cubicBezTo>
                  <a:cubicBezTo>
                    <a:pt x="217" y="164"/>
                    <a:pt x="299" y="165"/>
                    <a:pt x="330" y="175"/>
                  </a:cubicBezTo>
                  <a:lnTo>
                    <a:pt x="330" y="235"/>
                  </a:lnTo>
                  <a:close/>
                </a:path>
              </a:pathLst>
            </a:custGeom>
            <a:solidFill>
              <a:srgbClr val="F4734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425" name="组合 171"/>
          <p:cNvGrpSpPr/>
          <p:nvPr/>
        </p:nvGrpSpPr>
        <p:grpSpPr>
          <a:xfrm>
            <a:off x="4541838" y="2840356"/>
            <a:ext cx="568325" cy="796925"/>
            <a:chOff x="0" y="0"/>
            <a:chExt cx="833437" cy="1168401"/>
          </a:xfrm>
        </p:grpSpPr>
        <p:sp>
          <p:nvSpPr>
            <p:cNvPr id="8238" name="Rectangle 84"/>
            <p:cNvSpPr/>
            <p:nvPr/>
          </p:nvSpPr>
          <p:spPr>
            <a:xfrm>
              <a:off x="468312" y="642938"/>
              <a:ext cx="298450" cy="525463"/>
            </a:xfrm>
            <a:prstGeom prst="rect">
              <a:avLst/>
            </a:prstGeom>
            <a:solidFill>
              <a:srgbClr val="47C2C5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39" name="Rectangle 85"/>
            <p:cNvSpPr/>
            <p:nvPr/>
          </p:nvSpPr>
          <p:spPr>
            <a:xfrm>
              <a:off x="168275" y="642938"/>
              <a:ext cx="300038" cy="525463"/>
            </a:xfrm>
            <a:prstGeom prst="rect">
              <a:avLst/>
            </a:prstGeom>
            <a:solidFill>
              <a:srgbClr val="60D3D6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40" name="Freeform 86"/>
            <p:cNvSpPr/>
            <p:nvPr/>
          </p:nvSpPr>
          <p:spPr>
            <a:xfrm>
              <a:off x="471487" y="642938"/>
              <a:ext cx="146050" cy="150813"/>
            </a:xfrm>
            <a:custGeom>
              <a:avLst/>
              <a:gdLst>
                <a:gd name="txL" fmla="*/ 0 w 92"/>
                <a:gd name="txT" fmla="*/ 0 h 95"/>
                <a:gd name="txR" fmla="*/ 92 w 92"/>
                <a:gd name="txB" fmla="*/ 95 h 95"/>
              </a:gdLst>
              <a:ahLst/>
              <a:cxnLst>
                <a:cxn ang="0">
                  <a:pos x="146050" y="0"/>
                </a:cxn>
                <a:cxn ang="0">
                  <a:pos x="146050" y="150813"/>
                </a:cxn>
                <a:cxn ang="0">
                  <a:pos x="0" y="0"/>
                </a:cxn>
                <a:cxn ang="0">
                  <a:pos x="146050" y="0"/>
                </a:cxn>
              </a:cxnLst>
              <a:rect l="txL" t="txT" r="txR" b="txB"/>
              <a:pathLst>
                <a:path w="92" h="95">
                  <a:moveTo>
                    <a:pt x="92" y="0"/>
                  </a:moveTo>
                  <a:lnTo>
                    <a:pt x="92" y="95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49AFC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41" name="Freeform 87"/>
            <p:cNvSpPr/>
            <p:nvPr/>
          </p:nvSpPr>
          <p:spPr>
            <a:xfrm>
              <a:off x="317500" y="642938"/>
              <a:ext cx="153988" cy="150813"/>
            </a:xfrm>
            <a:custGeom>
              <a:avLst/>
              <a:gdLst>
                <a:gd name="txL" fmla="*/ 0 w 97"/>
                <a:gd name="txT" fmla="*/ 0 h 95"/>
                <a:gd name="txR" fmla="*/ 97 w 97"/>
                <a:gd name="txB" fmla="*/ 95 h 95"/>
              </a:gdLst>
              <a:ahLst/>
              <a:cxnLst>
                <a:cxn ang="0">
                  <a:pos x="153988" y="0"/>
                </a:cxn>
                <a:cxn ang="0">
                  <a:pos x="0" y="150813"/>
                </a:cxn>
                <a:cxn ang="0">
                  <a:pos x="0" y="0"/>
                </a:cxn>
                <a:cxn ang="0">
                  <a:pos x="153988" y="0"/>
                </a:cxn>
              </a:cxnLst>
              <a:rect l="txL" t="txT" r="txR" b="txB"/>
              <a:pathLst>
                <a:path w="97" h="95">
                  <a:moveTo>
                    <a:pt x="97" y="0"/>
                  </a:moveTo>
                  <a:lnTo>
                    <a:pt x="0" y="95"/>
                  </a:lnTo>
                  <a:lnTo>
                    <a:pt x="0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49AFC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42" name="Freeform 88"/>
            <p:cNvSpPr/>
            <p:nvPr/>
          </p:nvSpPr>
          <p:spPr>
            <a:xfrm>
              <a:off x="101600" y="119063"/>
              <a:ext cx="366713" cy="523875"/>
            </a:xfrm>
            <a:custGeom>
              <a:avLst/>
              <a:gdLst>
                <a:gd name="txL" fmla="*/ 0 w 254"/>
                <a:gd name="txT" fmla="*/ 0 h 364"/>
                <a:gd name="txR" fmla="*/ 254 w 254"/>
                <a:gd name="txB" fmla="*/ 364 h 364"/>
              </a:gdLst>
              <a:ahLst/>
              <a:cxnLst>
                <a:cxn ang="0">
                  <a:pos x="66413" y="0"/>
                </a:cxn>
                <a:cxn ang="0">
                  <a:pos x="66413" y="279208"/>
                </a:cxn>
                <a:cxn ang="0">
                  <a:pos x="56306" y="279208"/>
                </a:cxn>
                <a:cxn ang="0">
                  <a:pos x="0" y="336777"/>
                </a:cxn>
                <a:cxn ang="0">
                  <a:pos x="56306" y="392906"/>
                </a:cxn>
                <a:cxn ang="0">
                  <a:pos x="66413" y="392906"/>
                </a:cxn>
                <a:cxn ang="0">
                  <a:pos x="66413" y="523875"/>
                </a:cxn>
                <a:cxn ang="0">
                  <a:pos x="366713" y="523875"/>
                </a:cxn>
                <a:cxn ang="0">
                  <a:pos x="366713" y="392906"/>
                </a:cxn>
                <a:cxn ang="0">
                  <a:pos x="366713" y="279208"/>
                </a:cxn>
                <a:cxn ang="0">
                  <a:pos x="366713" y="0"/>
                </a:cxn>
                <a:cxn ang="0">
                  <a:pos x="66413" y="0"/>
                </a:cxn>
              </a:cxnLst>
              <a:rect l="txL" t="txT" r="txR" b="txB"/>
              <a:pathLst>
                <a:path w="254" h="36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43" name="Freeform 89"/>
            <p:cNvSpPr/>
            <p:nvPr/>
          </p:nvSpPr>
          <p:spPr>
            <a:xfrm>
              <a:off x="468312" y="119063"/>
              <a:ext cx="365125" cy="523875"/>
            </a:xfrm>
            <a:custGeom>
              <a:avLst/>
              <a:gdLst>
                <a:gd name="txL" fmla="*/ 0 w 254"/>
                <a:gd name="txT" fmla="*/ 0 h 364"/>
                <a:gd name="txR" fmla="*/ 254 w 254"/>
                <a:gd name="txB" fmla="*/ 364 h 364"/>
              </a:gdLst>
              <a:ahLst/>
              <a:cxnLst>
                <a:cxn ang="0">
                  <a:pos x="309063" y="279208"/>
                </a:cxn>
                <a:cxn ang="0">
                  <a:pos x="299000" y="279208"/>
                </a:cxn>
                <a:cxn ang="0">
                  <a:pos x="299000" y="0"/>
                </a:cxn>
                <a:cxn ang="0">
                  <a:pos x="0" y="0"/>
                </a:cxn>
                <a:cxn ang="0">
                  <a:pos x="0" y="279208"/>
                </a:cxn>
                <a:cxn ang="0">
                  <a:pos x="0" y="392906"/>
                </a:cxn>
                <a:cxn ang="0">
                  <a:pos x="0" y="523875"/>
                </a:cxn>
                <a:cxn ang="0">
                  <a:pos x="299000" y="523875"/>
                </a:cxn>
                <a:cxn ang="0">
                  <a:pos x="299000" y="392906"/>
                </a:cxn>
                <a:cxn ang="0">
                  <a:pos x="309063" y="392906"/>
                </a:cxn>
                <a:cxn ang="0">
                  <a:pos x="365125" y="336777"/>
                </a:cxn>
                <a:cxn ang="0">
                  <a:pos x="309063" y="279208"/>
                </a:cxn>
              </a:cxnLst>
              <a:rect l="txL" t="txT" r="txR" b="txB"/>
              <a:pathLst>
                <a:path w="254" h="36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44" name="Freeform 90"/>
            <p:cNvSpPr/>
            <p:nvPr/>
          </p:nvSpPr>
          <p:spPr>
            <a:xfrm>
              <a:off x="328612" y="515938"/>
              <a:ext cx="263525" cy="127000"/>
            </a:xfrm>
            <a:custGeom>
              <a:avLst/>
              <a:gdLst>
                <a:gd name="txL" fmla="*/ 0 w 182"/>
                <a:gd name="txT" fmla="*/ 0 h 88"/>
                <a:gd name="txR" fmla="*/ 182 w 182"/>
                <a:gd name="txB" fmla="*/ 88 h 88"/>
              </a:gdLst>
              <a:ahLst/>
              <a:cxnLst>
                <a:cxn ang="0">
                  <a:pos x="57918" y="102466"/>
                </a:cxn>
                <a:cxn ang="0">
                  <a:pos x="131763" y="57727"/>
                </a:cxn>
                <a:cxn ang="0">
                  <a:pos x="205607" y="102466"/>
                </a:cxn>
                <a:cxn ang="0">
                  <a:pos x="191128" y="127000"/>
                </a:cxn>
                <a:cxn ang="0">
                  <a:pos x="259181" y="127000"/>
                </a:cxn>
                <a:cxn ang="0">
                  <a:pos x="263525" y="102466"/>
                </a:cxn>
                <a:cxn ang="0">
                  <a:pos x="131763" y="0"/>
                </a:cxn>
                <a:cxn ang="0">
                  <a:pos x="0" y="102466"/>
                </a:cxn>
                <a:cxn ang="0">
                  <a:pos x="4344" y="127000"/>
                </a:cxn>
                <a:cxn ang="0">
                  <a:pos x="72397" y="127000"/>
                </a:cxn>
                <a:cxn ang="0">
                  <a:pos x="57918" y="102466"/>
                </a:cxn>
              </a:cxnLst>
              <a:rect l="txL" t="txT" r="txR" b="txB"/>
              <a:pathLst>
                <a:path w="182" h="88">
                  <a:moveTo>
                    <a:pt x="40" y="71"/>
                  </a:moveTo>
                  <a:cubicBezTo>
                    <a:pt x="40" y="56"/>
                    <a:pt x="62" y="40"/>
                    <a:pt x="91" y="40"/>
                  </a:cubicBezTo>
                  <a:cubicBezTo>
                    <a:pt x="120" y="40"/>
                    <a:pt x="142" y="56"/>
                    <a:pt x="142" y="71"/>
                  </a:cubicBezTo>
                  <a:cubicBezTo>
                    <a:pt x="142" y="77"/>
                    <a:pt x="138" y="83"/>
                    <a:pt x="132" y="88"/>
                  </a:cubicBezTo>
                  <a:cubicBezTo>
                    <a:pt x="179" y="88"/>
                    <a:pt x="179" y="88"/>
                    <a:pt x="179" y="88"/>
                  </a:cubicBezTo>
                  <a:cubicBezTo>
                    <a:pt x="181" y="82"/>
                    <a:pt x="182" y="77"/>
                    <a:pt x="182" y="71"/>
                  </a:cubicBezTo>
                  <a:cubicBezTo>
                    <a:pt x="182" y="32"/>
                    <a:pt x="141" y="0"/>
                    <a:pt x="91" y="0"/>
                  </a:cubicBezTo>
                  <a:cubicBezTo>
                    <a:pt x="41" y="0"/>
                    <a:pt x="0" y="32"/>
                    <a:pt x="0" y="71"/>
                  </a:cubicBezTo>
                  <a:cubicBezTo>
                    <a:pt x="0" y="77"/>
                    <a:pt x="1" y="82"/>
                    <a:pt x="3" y="88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44" y="83"/>
                    <a:pt x="40" y="77"/>
                    <a:pt x="40" y="71"/>
                  </a:cubicBezTo>
                  <a:close/>
                </a:path>
              </a:pathLst>
            </a:custGeom>
            <a:solidFill>
              <a:srgbClr val="99999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45" name="Freeform 91"/>
            <p:cNvSpPr/>
            <p:nvPr/>
          </p:nvSpPr>
          <p:spPr>
            <a:xfrm>
              <a:off x="168275" y="0"/>
              <a:ext cx="598488" cy="257175"/>
            </a:xfrm>
            <a:custGeom>
              <a:avLst/>
              <a:gdLst>
                <a:gd name="txL" fmla="*/ 0 w 377"/>
                <a:gd name="txT" fmla="*/ 0 h 162"/>
                <a:gd name="txR" fmla="*/ 377 w 377"/>
                <a:gd name="txB" fmla="*/ 162 h 162"/>
              </a:gdLst>
              <a:ahLst/>
              <a:cxnLst>
                <a:cxn ang="0">
                  <a:pos x="0" y="257175"/>
                </a:cxn>
                <a:cxn ang="0">
                  <a:pos x="598488" y="257175"/>
                </a:cxn>
                <a:cxn ang="0">
                  <a:pos x="598488" y="63500"/>
                </a:cxn>
                <a:cxn ang="0">
                  <a:pos x="287338" y="0"/>
                </a:cxn>
                <a:cxn ang="0">
                  <a:pos x="0" y="82550"/>
                </a:cxn>
                <a:cxn ang="0">
                  <a:pos x="0" y="257175"/>
                </a:cxn>
              </a:cxnLst>
              <a:rect l="txL" t="txT" r="txR" b="txB"/>
              <a:pathLst>
                <a:path w="377" h="162">
                  <a:moveTo>
                    <a:pt x="0" y="162"/>
                  </a:moveTo>
                  <a:lnTo>
                    <a:pt x="377" y="162"/>
                  </a:lnTo>
                  <a:lnTo>
                    <a:pt x="377" y="40"/>
                  </a:lnTo>
                  <a:lnTo>
                    <a:pt x="181" y="0"/>
                  </a:lnTo>
                  <a:lnTo>
                    <a:pt x="0" y="5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1AA2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46" name="Freeform 92"/>
            <p:cNvSpPr/>
            <p:nvPr/>
          </p:nvSpPr>
          <p:spPr>
            <a:xfrm>
              <a:off x="0" y="257175"/>
              <a:ext cx="766763" cy="88900"/>
            </a:xfrm>
            <a:custGeom>
              <a:avLst/>
              <a:gdLst>
                <a:gd name="txL" fmla="*/ 0 w 483"/>
                <a:gd name="txT" fmla="*/ 0 h 56"/>
                <a:gd name="txR" fmla="*/ 483 w 483"/>
                <a:gd name="txB" fmla="*/ 56 h 56"/>
              </a:gdLst>
              <a:ahLst/>
              <a:cxnLst>
                <a:cxn ang="0">
                  <a:pos x="168275" y="0"/>
                </a:cxn>
                <a:cxn ang="0">
                  <a:pos x="0" y="88900"/>
                </a:cxn>
                <a:cxn ang="0">
                  <a:pos x="669925" y="88900"/>
                </a:cxn>
                <a:cxn ang="0">
                  <a:pos x="766763" y="0"/>
                </a:cxn>
                <a:cxn ang="0">
                  <a:pos x="168275" y="0"/>
                </a:cxn>
              </a:cxnLst>
              <a:rect l="txL" t="txT" r="txR" b="txB"/>
              <a:pathLst>
                <a:path w="483" h="56">
                  <a:moveTo>
                    <a:pt x="106" y="0"/>
                  </a:moveTo>
                  <a:lnTo>
                    <a:pt x="0" y="56"/>
                  </a:lnTo>
                  <a:lnTo>
                    <a:pt x="422" y="56"/>
                  </a:lnTo>
                  <a:lnTo>
                    <a:pt x="483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7963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435" name="组合 197"/>
          <p:cNvGrpSpPr/>
          <p:nvPr/>
        </p:nvGrpSpPr>
        <p:grpSpPr>
          <a:xfrm>
            <a:off x="4200525" y="3061018"/>
            <a:ext cx="533400" cy="750888"/>
            <a:chOff x="0" y="0"/>
            <a:chExt cx="533422" cy="751622"/>
          </a:xfrm>
        </p:grpSpPr>
        <p:sp>
          <p:nvSpPr>
            <p:cNvPr id="8225" name="Freeform 96"/>
            <p:cNvSpPr/>
            <p:nvPr/>
          </p:nvSpPr>
          <p:spPr>
            <a:xfrm>
              <a:off x="23104" y="222529"/>
              <a:ext cx="244418" cy="349398"/>
            </a:xfrm>
            <a:custGeom>
              <a:avLst/>
              <a:gdLst>
                <a:gd name="txL" fmla="*/ 0 w 254"/>
                <a:gd name="txT" fmla="*/ 0 h 364"/>
                <a:gd name="txR" fmla="*/ 254 w 254"/>
                <a:gd name="txB" fmla="*/ 364 h 364"/>
              </a:gdLst>
              <a:ahLst/>
              <a:cxnLst>
                <a:cxn ang="0">
                  <a:pos x="44265" y="0"/>
                </a:cxn>
                <a:cxn ang="0">
                  <a:pos x="44265" y="186218"/>
                </a:cxn>
                <a:cxn ang="0">
                  <a:pos x="37529" y="186218"/>
                </a:cxn>
                <a:cxn ang="0">
                  <a:pos x="0" y="224613"/>
                </a:cxn>
                <a:cxn ang="0">
                  <a:pos x="37529" y="262049"/>
                </a:cxn>
                <a:cxn ang="0">
                  <a:pos x="44265" y="262049"/>
                </a:cxn>
                <a:cxn ang="0">
                  <a:pos x="44265" y="349398"/>
                </a:cxn>
                <a:cxn ang="0">
                  <a:pos x="244418" y="349398"/>
                </a:cxn>
                <a:cxn ang="0">
                  <a:pos x="244418" y="262049"/>
                </a:cxn>
                <a:cxn ang="0">
                  <a:pos x="244418" y="186218"/>
                </a:cxn>
                <a:cxn ang="0">
                  <a:pos x="244418" y="0"/>
                </a:cxn>
                <a:cxn ang="0">
                  <a:pos x="44265" y="0"/>
                </a:cxn>
              </a:cxnLst>
              <a:rect l="txL" t="txT" r="txR" b="txB"/>
              <a:pathLst>
                <a:path w="254" h="36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26" name="Freeform 97"/>
            <p:cNvSpPr/>
            <p:nvPr/>
          </p:nvSpPr>
          <p:spPr>
            <a:xfrm>
              <a:off x="267522" y="222529"/>
              <a:ext cx="244418" cy="349398"/>
            </a:xfrm>
            <a:custGeom>
              <a:avLst/>
              <a:gdLst>
                <a:gd name="txL" fmla="*/ 0 w 254"/>
                <a:gd name="txT" fmla="*/ 0 h 364"/>
                <a:gd name="txR" fmla="*/ 254 w 254"/>
                <a:gd name="txB" fmla="*/ 364 h 364"/>
              </a:gdLst>
              <a:ahLst/>
              <a:cxnLst>
                <a:cxn ang="0">
                  <a:pos x="206889" y="186218"/>
                </a:cxn>
                <a:cxn ang="0">
                  <a:pos x="200153" y="186218"/>
                </a:cxn>
                <a:cxn ang="0">
                  <a:pos x="200153" y="0"/>
                </a:cxn>
                <a:cxn ang="0">
                  <a:pos x="0" y="0"/>
                </a:cxn>
                <a:cxn ang="0">
                  <a:pos x="0" y="186218"/>
                </a:cxn>
                <a:cxn ang="0">
                  <a:pos x="0" y="262049"/>
                </a:cxn>
                <a:cxn ang="0">
                  <a:pos x="0" y="349398"/>
                </a:cxn>
                <a:cxn ang="0">
                  <a:pos x="200153" y="349398"/>
                </a:cxn>
                <a:cxn ang="0">
                  <a:pos x="200153" y="262049"/>
                </a:cxn>
                <a:cxn ang="0">
                  <a:pos x="206889" y="262049"/>
                </a:cxn>
                <a:cxn ang="0">
                  <a:pos x="244418" y="224613"/>
                </a:cxn>
                <a:cxn ang="0">
                  <a:pos x="206889" y="186218"/>
                </a:cxn>
              </a:cxnLst>
              <a:rect l="txL" t="txT" r="txR" b="txB"/>
              <a:pathLst>
                <a:path w="254" h="36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27" name="Oval 98"/>
            <p:cNvSpPr/>
            <p:nvPr/>
          </p:nvSpPr>
          <p:spPr>
            <a:xfrm>
              <a:off x="479513" y="457623"/>
              <a:ext cx="18240" cy="18240"/>
            </a:xfrm>
            <a:prstGeom prst="ellipse">
              <a:avLst/>
            </a:prstGeom>
            <a:solidFill>
              <a:srgbClr val="494C56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28" name="Freeform 99"/>
            <p:cNvSpPr/>
            <p:nvPr/>
          </p:nvSpPr>
          <p:spPr>
            <a:xfrm>
              <a:off x="0" y="0"/>
              <a:ext cx="533422" cy="433708"/>
            </a:xfrm>
            <a:custGeom>
              <a:avLst/>
              <a:gdLst>
                <a:gd name="txL" fmla="*/ 0 w 1316"/>
                <a:gd name="txT" fmla="*/ 0 h 1070"/>
                <a:gd name="txR" fmla="*/ 1316 w 1316"/>
                <a:gd name="txB" fmla="*/ 1070 h 1070"/>
              </a:gdLst>
              <a:ahLst/>
              <a:cxnLst>
                <a:cxn ang="0">
                  <a:pos x="23104" y="433708"/>
                </a:cxn>
                <a:cxn ang="0">
                  <a:pos x="0" y="0"/>
                </a:cxn>
                <a:cxn ang="0">
                  <a:pos x="86742" y="84310"/>
                </a:cxn>
                <a:cxn ang="0">
                  <a:pos x="117547" y="28779"/>
                </a:cxn>
                <a:cxn ang="0">
                  <a:pos x="177132" y="128491"/>
                </a:cxn>
                <a:cxn ang="0">
                  <a:pos x="221313" y="45803"/>
                </a:cxn>
                <a:cxn ang="0">
                  <a:pos x="267522" y="149568"/>
                </a:cxn>
                <a:cxn ang="0">
                  <a:pos x="319405" y="76608"/>
                </a:cxn>
                <a:cxn ang="0">
                  <a:pos x="367640" y="176321"/>
                </a:cxn>
                <a:cxn ang="0">
                  <a:pos x="425603" y="107414"/>
                </a:cxn>
                <a:cxn ang="0">
                  <a:pos x="459246" y="197803"/>
                </a:cxn>
                <a:cxn ang="0">
                  <a:pos x="533422" y="153622"/>
                </a:cxn>
                <a:cxn ang="0">
                  <a:pos x="511939" y="433708"/>
                </a:cxn>
                <a:cxn ang="0">
                  <a:pos x="467758" y="408983"/>
                </a:cxn>
                <a:cxn ang="0">
                  <a:pos x="460056" y="280086"/>
                </a:cxn>
                <a:cxn ang="0">
                  <a:pos x="267522" y="345345"/>
                </a:cxn>
                <a:cxn ang="0">
                  <a:pos x="67286" y="274412"/>
                </a:cxn>
                <a:cxn ang="0">
                  <a:pos x="67286" y="408983"/>
                </a:cxn>
                <a:cxn ang="0">
                  <a:pos x="23104" y="433708"/>
                </a:cxn>
              </a:cxnLst>
              <a:rect l="txL" t="txT" r="txR" b="txB"/>
              <a:pathLst>
                <a:path w="1316" h="1070">
                  <a:moveTo>
                    <a:pt x="57" y="1070"/>
                  </a:moveTo>
                  <a:lnTo>
                    <a:pt x="0" y="0"/>
                  </a:lnTo>
                  <a:lnTo>
                    <a:pt x="214" y="208"/>
                  </a:lnTo>
                  <a:lnTo>
                    <a:pt x="290" y="71"/>
                  </a:lnTo>
                  <a:lnTo>
                    <a:pt x="437" y="317"/>
                  </a:lnTo>
                  <a:lnTo>
                    <a:pt x="546" y="113"/>
                  </a:lnTo>
                  <a:lnTo>
                    <a:pt x="660" y="369"/>
                  </a:lnTo>
                  <a:lnTo>
                    <a:pt x="788" y="189"/>
                  </a:lnTo>
                  <a:lnTo>
                    <a:pt x="907" y="435"/>
                  </a:lnTo>
                  <a:lnTo>
                    <a:pt x="1050" y="265"/>
                  </a:lnTo>
                  <a:lnTo>
                    <a:pt x="1133" y="488"/>
                  </a:lnTo>
                  <a:lnTo>
                    <a:pt x="1316" y="379"/>
                  </a:lnTo>
                  <a:lnTo>
                    <a:pt x="1263" y="1070"/>
                  </a:lnTo>
                  <a:lnTo>
                    <a:pt x="1154" y="1009"/>
                  </a:lnTo>
                  <a:lnTo>
                    <a:pt x="1135" y="691"/>
                  </a:lnTo>
                  <a:lnTo>
                    <a:pt x="660" y="852"/>
                  </a:lnTo>
                  <a:lnTo>
                    <a:pt x="166" y="677"/>
                  </a:lnTo>
                  <a:lnTo>
                    <a:pt x="166" y="1009"/>
                  </a:lnTo>
                  <a:lnTo>
                    <a:pt x="57" y="1070"/>
                  </a:lnTo>
                  <a:close/>
                </a:path>
              </a:pathLst>
            </a:custGeom>
            <a:solidFill>
              <a:srgbClr val="4D4D4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29" name="Freeform 100"/>
            <p:cNvSpPr/>
            <p:nvPr/>
          </p:nvSpPr>
          <p:spPr>
            <a:xfrm>
              <a:off x="92416" y="369665"/>
              <a:ext cx="350210" cy="115926"/>
            </a:xfrm>
            <a:custGeom>
              <a:avLst/>
              <a:gdLst>
                <a:gd name="txL" fmla="*/ 0 w 364"/>
                <a:gd name="txT" fmla="*/ 0 h 121"/>
                <a:gd name="txR" fmla="*/ 364 w 364"/>
                <a:gd name="txB" fmla="*/ 121 h 121"/>
              </a:gdLst>
              <a:ahLst/>
              <a:cxnLst>
                <a:cxn ang="0">
                  <a:pos x="266506" y="0"/>
                </a:cxn>
                <a:cxn ang="0">
                  <a:pos x="236680" y="958"/>
                </a:cxn>
                <a:cxn ang="0">
                  <a:pos x="113530" y="958"/>
                </a:cxn>
                <a:cxn ang="0">
                  <a:pos x="113530" y="958"/>
                </a:cxn>
                <a:cxn ang="0">
                  <a:pos x="83704" y="0"/>
                </a:cxn>
                <a:cxn ang="0">
                  <a:pos x="0" y="58442"/>
                </a:cxn>
                <a:cxn ang="0">
                  <a:pos x="83704" y="115926"/>
                </a:cxn>
                <a:cxn ang="0">
                  <a:pos x="167408" y="32574"/>
                </a:cxn>
                <a:cxn ang="0">
                  <a:pos x="162598" y="17245"/>
                </a:cxn>
                <a:cxn ang="0">
                  <a:pos x="187613" y="17245"/>
                </a:cxn>
                <a:cxn ang="0">
                  <a:pos x="182802" y="32574"/>
                </a:cxn>
                <a:cxn ang="0">
                  <a:pos x="266506" y="115926"/>
                </a:cxn>
                <a:cxn ang="0">
                  <a:pos x="350210" y="58442"/>
                </a:cxn>
                <a:cxn ang="0">
                  <a:pos x="266506" y="0"/>
                </a:cxn>
              </a:cxnLst>
              <a:rect l="txL" t="txT" r="txR" b="txB"/>
              <a:pathLst>
                <a:path w="364" h="121">
                  <a:moveTo>
                    <a:pt x="277" y="0"/>
                  </a:moveTo>
                  <a:cubicBezTo>
                    <a:pt x="266" y="0"/>
                    <a:pt x="255" y="0"/>
                    <a:pt x="246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09" y="0"/>
                    <a:pt x="98" y="0"/>
                    <a:pt x="87" y="0"/>
                  </a:cubicBezTo>
                  <a:cubicBezTo>
                    <a:pt x="39" y="0"/>
                    <a:pt x="0" y="0"/>
                    <a:pt x="0" y="61"/>
                  </a:cubicBezTo>
                  <a:cubicBezTo>
                    <a:pt x="0" y="121"/>
                    <a:pt x="39" y="121"/>
                    <a:pt x="87" y="121"/>
                  </a:cubicBezTo>
                  <a:cubicBezTo>
                    <a:pt x="135" y="121"/>
                    <a:pt x="174" y="68"/>
                    <a:pt x="174" y="34"/>
                  </a:cubicBezTo>
                  <a:cubicBezTo>
                    <a:pt x="174" y="27"/>
                    <a:pt x="172" y="22"/>
                    <a:pt x="169" y="18"/>
                  </a:cubicBezTo>
                  <a:cubicBezTo>
                    <a:pt x="195" y="18"/>
                    <a:pt x="195" y="18"/>
                    <a:pt x="195" y="18"/>
                  </a:cubicBezTo>
                  <a:cubicBezTo>
                    <a:pt x="192" y="22"/>
                    <a:pt x="190" y="27"/>
                    <a:pt x="190" y="34"/>
                  </a:cubicBezTo>
                  <a:cubicBezTo>
                    <a:pt x="190" y="68"/>
                    <a:pt x="229" y="121"/>
                    <a:pt x="277" y="121"/>
                  </a:cubicBezTo>
                  <a:cubicBezTo>
                    <a:pt x="325" y="121"/>
                    <a:pt x="364" y="121"/>
                    <a:pt x="364" y="61"/>
                  </a:cubicBezTo>
                  <a:cubicBezTo>
                    <a:pt x="364" y="0"/>
                    <a:pt x="325" y="0"/>
                    <a:pt x="277" y="0"/>
                  </a:cubicBezTo>
                  <a:close/>
                </a:path>
              </a:pathLst>
            </a:custGeom>
            <a:solidFill>
              <a:srgbClr val="4D4D4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30" name="任意多边形 196"/>
            <p:cNvSpPr/>
            <p:nvPr/>
          </p:nvSpPr>
          <p:spPr>
            <a:xfrm>
              <a:off x="267522" y="571927"/>
              <a:ext cx="200236" cy="179695"/>
            </a:xfrm>
            <a:custGeom>
              <a:avLst/>
              <a:gdLst>
                <a:gd name="txL" fmla="*/ 0 w 200236"/>
                <a:gd name="txT" fmla="*/ 0 h 179695"/>
                <a:gd name="txR" fmla="*/ 200236 w 200236"/>
                <a:gd name="txB" fmla="*/ 179695 h 179695"/>
              </a:gdLst>
              <a:ahLst/>
              <a:cxnLst>
                <a:cxn ang="0">
                  <a:pos x="138625" y="0"/>
                </a:cxn>
                <a:cxn ang="0">
                  <a:pos x="200236" y="0"/>
                </a:cxn>
                <a:cxn ang="0">
                  <a:pos x="200236" y="162849"/>
                </a:cxn>
                <a:cxn ang="0">
                  <a:pos x="129972" y="173573"/>
                </a:cxn>
                <a:cxn ang="0">
                  <a:pos x="8724" y="179695"/>
                </a:cxn>
                <a:cxn ang="0">
                  <a:pos x="0" y="179255"/>
                </a:cxn>
                <a:cxn ang="0">
                  <a:pos x="0" y="154838"/>
                </a:cxn>
                <a:cxn ang="0">
                  <a:pos x="138625" y="0"/>
                </a:cxn>
              </a:cxnLst>
              <a:rect l="txL" t="txT" r="txR" b="txB"/>
              <a:pathLst>
                <a:path w="200236" h="179695">
                  <a:moveTo>
                    <a:pt x="138625" y="0"/>
                  </a:moveTo>
                  <a:lnTo>
                    <a:pt x="200236" y="0"/>
                  </a:lnTo>
                  <a:lnTo>
                    <a:pt x="200236" y="162849"/>
                  </a:lnTo>
                  <a:lnTo>
                    <a:pt x="129972" y="173573"/>
                  </a:lnTo>
                  <a:cubicBezTo>
                    <a:pt x="90107" y="177621"/>
                    <a:pt x="49658" y="179695"/>
                    <a:pt x="8724" y="179695"/>
                  </a:cubicBezTo>
                  <a:lnTo>
                    <a:pt x="0" y="179255"/>
                  </a:lnTo>
                  <a:lnTo>
                    <a:pt x="0" y="154838"/>
                  </a:lnTo>
                  <a:lnTo>
                    <a:pt x="138625" y="0"/>
                  </a:lnTo>
                  <a:close/>
                </a:path>
              </a:pathLst>
            </a:custGeom>
            <a:solidFill>
              <a:srgbClr val="FFC96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31" name="任意多边形 194"/>
            <p:cNvSpPr/>
            <p:nvPr/>
          </p:nvSpPr>
          <p:spPr>
            <a:xfrm>
              <a:off x="67285" y="571927"/>
              <a:ext cx="200236" cy="179255"/>
            </a:xfrm>
            <a:custGeom>
              <a:avLst/>
              <a:gdLst>
                <a:gd name="txL" fmla="*/ 0 w 200236"/>
                <a:gd name="txT" fmla="*/ 0 h 179255"/>
                <a:gd name="txR" fmla="*/ 200236 w 200236"/>
                <a:gd name="txB" fmla="*/ 179255 h 179255"/>
              </a:gdLst>
              <a:ahLst/>
              <a:cxnLst>
                <a:cxn ang="0">
                  <a:pos x="0" y="0"/>
                </a:cxn>
                <a:cxn ang="0">
                  <a:pos x="62422" y="0"/>
                </a:cxn>
                <a:cxn ang="0">
                  <a:pos x="200236" y="154838"/>
                </a:cxn>
                <a:cxn ang="0">
                  <a:pos x="200236" y="179255"/>
                </a:cxn>
                <a:cxn ang="0">
                  <a:pos x="87714" y="173573"/>
                </a:cxn>
                <a:cxn ang="0">
                  <a:pos x="0" y="160186"/>
                </a:cxn>
                <a:cxn ang="0">
                  <a:pos x="0" y="0"/>
                </a:cxn>
              </a:cxnLst>
              <a:rect l="txL" t="txT" r="txR" b="txB"/>
              <a:pathLst>
                <a:path w="200236" h="179255">
                  <a:moveTo>
                    <a:pt x="0" y="0"/>
                  </a:moveTo>
                  <a:lnTo>
                    <a:pt x="62422" y="0"/>
                  </a:lnTo>
                  <a:lnTo>
                    <a:pt x="200236" y="154838"/>
                  </a:lnTo>
                  <a:lnTo>
                    <a:pt x="200236" y="179255"/>
                  </a:lnTo>
                  <a:lnTo>
                    <a:pt x="87714" y="173573"/>
                  </a:lnTo>
                  <a:lnTo>
                    <a:pt x="0" y="1601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A9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32" name="Freeform 103"/>
            <p:cNvSpPr/>
            <p:nvPr/>
          </p:nvSpPr>
          <p:spPr>
            <a:xfrm>
              <a:off x="267522" y="571927"/>
              <a:ext cx="138625" cy="154838"/>
            </a:xfrm>
            <a:custGeom>
              <a:avLst/>
              <a:gdLst>
                <a:gd name="txL" fmla="*/ 0 w 144"/>
                <a:gd name="txT" fmla="*/ 0 h 161"/>
                <a:gd name="txR" fmla="*/ 144 w 144"/>
                <a:gd name="txB" fmla="*/ 161 h 161"/>
              </a:gdLst>
              <a:ahLst/>
              <a:cxnLst>
                <a:cxn ang="0">
                  <a:pos x="0" y="60589"/>
                </a:cxn>
                <a:cxn ang="0">
                  <a:pos x="0" y="154838"/>
                </a:cxn>
                <a:cxn ang="0">
                  <a:pos x="138625" y="0"/>
                </a:cxn>
                <a:cxn ang="0">
                  <a:pos x="60648" y="0"/>
                </a:cxn>
                <a:cxn ang="0">
                  <a:pos x="60648" y="0"/>
                </a:cxn>
                <a:cxn ang="0">
                  <a:pos x="0" y="60589"/>
                </a:cxn>
              </a:cxnLst>
              <a:rect l="txL" t="txT" r="txR" b="txB"/>
              <a:pathLst>
                <a:path w="144" h="161">
                  <a:moveTo>
                    <a:pt x="0" y="63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35"/>
                    <a:pt x="35" y="63"/>
                    <a:pt x="0" y="63"/>
                  </a:cubicBezTo>
                  <a:close/>
                </a:path>
              </a:pathLst>
            </a:custGeom>
            <a:solidFill>
              <a:srgbClr val="494C5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33" name="Freeform 104"/>
            <p:cNvSpPr/>
            <p:nvPr/>
          </p:nvSpPr>
          <p:spPr>
            <a:xfrm>
              <a:off x="129708" y="571927"/>
              <a:ext cx="137814" cy="154838"/>
            </a:xfrm>
            <a:custGeom>
              <a:avLst/>
              <a:gdLst>
                <a:gd name="txL" fmla="*/ 0 w 143"/>
                <a:gd name="txT" fmla="*/ 0 h 161"/>
                <a:gd name="txR" fmla="*/ 143 w 143"/>
                <a:gd name="txB" fmla="*/ 161 h 161"/>
              </a:gdLst>
              <a:ahLst/>
              <a:cxnLst>
                <a:cxn ang="0">
                  <a:pos x="137814" y="60589"/>
                </a:cxn>
                <a:cxn ang="0">
                  <a:pos x="77099" y="0"/>
                </a:cxn>
                <a:cxn ang="0">
                  <a:pos x="77099" y="0"/>
                </a:cxn>
                <a:cxn ang="0">
                  <a:pos x="0" y="0"/>
                </a:cxn>
                <a:cxn ang="0">
                  <a:pos x="137814" y="154838"/>
                </a:cxn>
                <a:cxn ang="0">
                  <a:pos x="137814" y="60589"/>
                </a:cxn>
              </a:cxnLst>
              <a:rect l="txL" t="txT" r="txR" b="txB"/>
              <a:pathLst>
                <a:path w="143" h="161">
                  <a:moveTo>
                    <a:pt x="143" y="63"/>
                  </a:moveTo>
                  <a:cubicBezTo>
                    <a:pt x="108" y="63"/>
                    <a:pt x="80" y="35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3" y="161"/>
                    <a:pt x="143" y="161"/>
                    <a:pt x="143" y="161"/>
                  </a:cubicBezTo>
                  <a:lnTo>
                    <a:pt x="143" y="63"/>
                  </a:lnTo>
                  <a:close/>
                </a:path>
              </a:pathLst>
            </a:custGeom>
            <a:solidFill>
              <a:srgbClr val="787D8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34" name="Freeform 105"/>
            <p:cNvSpPr/>
            <p:nvPr/>
          </p:nvSpPr>
          <p:spPr>
            <a:xfrm>
              <a:off x="267522" y="571927"/>
              <a:ext cx="173484" cy="154838"/>
            </a:xfrm>
            <a:custGeom>
              <a:avLst/>
              <a:gdLst>
                <a:gd name="txL" fmla="*/ 0 w 428"/>
                <a:gd name="txT" fmla="*/ 0 h 382"/>
                <a:gd name="txR" fmla="*/ 428 w 428"/>
                <a:gd name="txB" fmla="*/ 382 h 382"/>
              </a:gdLst>
              <a:ahLst/>
              <a:cxnLst>
                <a:cxn ang="0">
                  <a:pos x="173484" y="0"/>
                </a:cxn>
                <a:cxn ang="0">
                  <a:pos x="150380" y="130518"/>
                </a:cxn>
                <a:cxn ang="0">
                  <a:pos x="69313" y="101739"/>
                </a:cxn>
                <a:cxn ang="0">
                  <a:pos x="0" y="154838"/>
                </a:cxn>
                <a:cxn ang="0">
                  <a:pos x="138625" y="0"/>
                </a:cxn>
                <a:cxn ang="0">
                  <a:pos x="173484" y="0"/>
                </a:cxn>
              </a:cxnLst>
              <a:rect l="txL" t="txT" r="txR" b="txB"/>
              <a:pathLst>
                <a:path w="428" h="382">
                  <a:moveTo>
                    <a:pt x="428" y="0"/>
                  </a:moveTo>
                  <a:lnTo>
                    <a:pt x="371" y="322"/>
                  </a:lnTo>
                  <a:lnTo>
                    <a:pt x="171" y="251"/>
                  </a:lnTo>
                  <a:lnTo>
                    <a:pt x="0" y="382"/>
                  </a:lnTo>
                  <a:lnTo>
                    <a:pt x="342" y="0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F1AA2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35" name="Freeform 106"/>
            <p:cNvSpPr/>
            <p:nvPr/>
          </p:nvSpPr>
          <p:spPr>
            <a:xfrm>
              <a:off x="88363" y="571927"/>
              <a:ext cx="179158" cy="154838"/>
            </a:xfrm>
            <a:custGeom>
              <a:avLst/>
              <a:gdLst>
                <a:gd name="txL" fmla="*/ 0 w 442"/>
                <a:gd name="txT" fmla="*/ 0 h 382"/>
                <a:gd name="txR" fmla="*/ 442 w 442"/>
                <a:gd name="txB" fmla="*/ 382 h 382"/>
              </a:gdLst>
              <a:ahLst/>
              <a:cxnLst>
                <a:cxn ang="0">
                  <a:pos x="0" y="0"/>
                </a:cxn>
                <a:cxn ang="0">
                  <a:pos x="41344" y="130518"/>
                </a:cxn>
                <a:cxn ang="0">
                  <a:pos x="92416" y="86742"/>
                </a:cxn>
                <a:cxn ang="0">
                  <a:pos x="179158" y="154838"/>
                </a:cxn>
                <a:cxn ang="0">
                  <a:pos x="41344" y="0"/>
                </a:cxn>
                <a:cxn ang="0">
                  <a:pos x="0" y="0"/>
                </a:cxn>
              </a:cxnLst>
              <a:rect l="txL" t="txT" r="txR" b="txB"/>
              <a:pathLst>
                <a:path w="442" h="382">
                  <a:moveTo>
                    <a:pt x="0" y="0"/>
                  </a:moveTo>
                  <a:lnTo>
                    <a:pt x="102" y="322"/>
                  </a:lnTo>
                  <a:lnTo>
                    <a:pt x="228" y="214"/>
                  </a:lnTo>
                  <a:lnTo>
                    <a:pt x="442" y="382"/>
                  </a:lnTo>
                  <a:lnTo>
                    <a:pt x="10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6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36" name="Freeform 107"/>
            <p:cNvSpPr/>
            <p:nvPr/>
          </p:nvSpPr>
          <p:spPr>
            <a:xfrm>
              <a:off x="267522" y="571927"/>
              <a:ext cx="60800" cy="60800"/>
            </a:xfrm>
            <a:custGeom>
              <a:avLst/>
              <a:gdLst>
                <a:gd name="txL" fmla="*/ 0 w 63"/>
                <a:gd name="txT" fmla="*/ 0 h 63"/>
                <a:gd name="txR" fmla="*/ 63 w 63"/>
                <a:gd name="txB" fmla="*/ 63 h 63"/>
              </a:gdLst>
              <a:ahLst/>
              <a:cxnLst>
                <a:cxn ang="0">
                  <a:pos x="0" y="60800"/>
                </a:cxn>
                <a:cxn ang="0">
                  <a:pos x="60800" y="0"/>
                </a:cxn>
                <a:cxn ang="0">
                  <a:pos x="60800" y="0"/>
                </a:cxn>
                <a:cxn ang="0">
                  <a:pos x="0" y="0"/>
                </a:cxn>
                <a:cxn ang="0">
                  <a:pos x="0" y="60800"/>
                </a:cxn>
              </a:cxnLst>
              <a:rect l="txL" t="txT" r="txR" b="txB"/>
              <a:pathLst>
                <a:path w="63" h="63">
                  <a:moveTo>
                    <a:pt x="0" y="63"/>
                  </a:moveTo>
                  <a:cubicBezTo>
                    <a:pt x="35" y="63"/>
                    <a:pt x="63" y="35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rgbClr val="F2C9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37" name="Freeform 108"/>
            <p:cNvSpPr/>
            <p:nvPr/>
          </p:nvSpPr>
          <p:spPr>
            <a:xfrm>
              <a:off x="206722" y="571927"/>
              <a:ext cx="60800" cy="60800"/>
            </a:xfrm>
            <a:custGeom>
              <a:avLst/>
              <a:gdLst>
                <a:gd name="txL" fmla="*/ 0 w 63"/>
                <a:gd name="txT" fmla="*/ 0 h 63"/>
                <a:gd name="txR" fmla="*/ 63 w 63"/>
                <a:gd name="txB" fmla="*/ 63 h 63"/>
              </a:gdLst>
              <a:ahLst/>
              <a:cxnLst>
                <a:cxn ang="0">
                  <a:pos x="60800" y="60800"/>
                </a:cxn>
                <a:cxn ang="0">
                  <a:pos x="6080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0800" y="60800"/>
                </a:cxn>
              </a:cxnLst>
              <a:rect l="txL" t="txT" r="txR" b="txB"/>
              <a:pathLst>
                <a:path w="63" h="63">
                  <a:moveTo>
                    <a:pt x="63" y="63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28" y="63"/>
                    <a:pt x="63" y="63"/>
                  </a:cubicBezTo>
                  <a:close/>
                </a:path>
              </a:pathLst>
            </a:custGeom>
            <a:solidFill>
              <a:srgbClr val="FFDA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449" name="组合 268"/>
          <p:cNvGrpSpPr/>
          <p:nvPr/>
        </p:nvGrpSpPr>
        <p:grpSpPr>
          <a:xfrm>
            <a:off x="2203450" y="3321368"/>
            <a:ext cx="1003300" cy="1001713"/>
            <a:chOff x="0" y="0"/>
            <a:chExt cx="1002008" cy="1002008"/>
          </a:xfrm>
        </p:grpSpPr>
        <p:sp>
          <p:nvSpPr>
            <p:cNvPr id="8223" name="椭圆 238"/>
            <p:cNvSpPr/>
            <p:nvPr/>
          </p:nvSpPr>
          <p:spPr>
            <a:xfrm>
              <a:off x="0" y="0"/>
              <a:ext cx="1002008" cy="1002008"/>
            </a:xfrm>
            <a:prstGeom prst="ellipse">
              <a:avLst/>
            </a:prstGeom>
            <a:solidFill>
              <a:srgbClr val="699B9A"/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24" name="Freeform 133"/>
            <p:cNvSpPr/>
            <p:nvPr/>
          </p:nvSpPr>
          <p:spPr>
            <a:xfrm>
              <a:off x="266022" y="442295"/>
              <a:ext cx="165061" cy="167330"/>
            </a:xfrm>
            <a:custGeom>
              <a:avLst/>
              <a:gdLst>
                <a:gd name="txL" fmla="*/ 0 w 123"/>
                <a:gd name="txT" fmla="*/ 0 h 124"/>
                <a:gd name="txR" fmla="*/ 123 w 123"/>
                <a:gd name="txB" fmla="*/ 124 h 124"/>
              </a:gdLst>
              <a:ahLst/>
              <a:cxnLst>
                <a:cxn ang="0">
                  <a:pos x="161035" y="0"/>
                </a:cxn>
                <a:cxn ang="0">
                  <a:pos x="5368" y="0"/>
                </a:cxn>
                <a:cxn ang="0">
                  <a:pos x="0" y="5398"/>
                </a:cxn>
                <a:cxn ang="0">
                  <a:pos x="0" y="164631"/>
                </a:cxn>
                <a:cxn ang="0">
                  <a:pos x="1342" y="167330"/>
                </a:cxn>
                <a:cxn ang="0">
                  <a:pos x="165061" y="1349"/>
                </a:cxn>
                <a:cxn ang="0">
                  <a:pos x="161035" y="0"/>
                </a:cxn>
              </a:cxnLst>
              <a:rect l="txL" t="txT" r="txR" b="txB"/>
              <a:pathLst>
                <a:path w="123" h="124">
                  <a:moveTo>
                    <a:pt x="12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3"/>
                    <a:pt x="1" y="123"/>
                    <a:pt x="1" y="124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2" y="0"/>
                    <a:pt x="121" y="0"/>
                    <a:pt x="120" y="0"/>
                  </a:cubicBezTo>
                  <a:close/>
                </a:path>
              </a:pathLst>
            </a:custGeom>
            <a:solidFill>
              <a:srgbClr val="F3F4F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210" name="椭圆 296"/>
          <p:cNvSpPr/>
          <p:nvPr/>
        </p:nvSpPr>
        <p:spPr>
          <a:xfrm>
            <a:off x="5995988" y="2846706"/>
            <a:ext cx="1001712" cy="1001712"/>
          </a:xfrm>
          <a:prstGeom prst="ellipse">
            <a:avLst/>
          </a:prstGeom>
          <a:solidFill>
            <a:srgbClr val="699B9A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453" name="任意多边形 307"/>
          <p:cNvSpPr/>
          <p:nvPr/>
        </p:nvSpPr>
        <p:spPr>
          <a:xfrm rot="2888110">
            <a:off x="5729288" y="2872106"/>
            <a:ext cx="290512" cy="233362"/>
          </a:xfrm>
          <a:custGeom>
            <a:avLst/>
            <a:gdLst>
              <a:gd name="txL" fmla="*/ 0 w 290286"/>
              <a:gd name="txT" fmla="*/ 0 h 232229"/>
              <a:gd name="txR" fmla="*/ 290286 w 290286"/>
              <a:gd name="txB" fmla="*/ 232229 h 232229"/>
            </a:gdLst>
            <a:ahLst/>
            <a:cxnLst>
              <a:cxn ang="0">
                <a:pos x="0" y="233362"/>
              </a:cxn>
              <a:cxn ang="0">
                <a:pos x="290512" y="0"/>
              </a:cxn>
            </a:cxnLst>
            <a:rect l="txL" t="txT" r="txR" b="txB"/>
            <a:pathLst>
              <a:path w="290286" h="232229">
                <a:moveTo>
                  <a:pt x="0" y="232229"/>
                </a:moveTo>
                <a:cubicBezTo>
                  <a:pt x="47171" y="110067"/>
                  <a:pt x="109690" y="33552"/>
                  <a:pt x="290286" y="0"/>
                </a:cubicBezTo>
              </a:path>
            </a:pathLst>
          </a:custGeom>
          <a:noFill/>
          <a:ln w="25400" cap="flat" cmpd="sng">
            <a:solidFill>
              <a:schemeClr val="bg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454" name="任意多边形 308"/>
          <p:cNvSpPr/>
          <p:nvPr/>
        </p:nvSpPr>
        <p:spPr>
          <a:xfrm rot="10595876">
            <a:off x="3225800" y="3410268"/>
            <a:ext cx="290513" cy="233363"/>
          </a:xfrm>
          <a:custGeom>
            <a:avLst/>
            <a:gdLst>
              <a:gd name="txL" fmla="*/ 0 w 290286"/>
              <a:gd name="txT" fmla="*/ 0 h 232229"/>
              <a:gd name="txR" fmla="*/ 290286 w 290286"/>
              <a:gd name="txB" fmla="*/ 232229 h 232229"/>
            </a:gdLst>
            <a:ahLst/>
            <a:cxnLst>
              <a:cxn ang="0">
                <a:pos x="0" y="233363"/>
              </a:cxn>
              <a:cxn ang="0">
                <a:pos x="290513" y="0"/>
              </a:cxn>
            </a:cxnLst>
            <a:rect l="txL" t="txT" r="txR" b="txB"/>
            <a:pathLst>
              <a:path w="290286" h="232229">
                <a:moveTo>
                  <a:pt x="0" y="232229"/>
                </a:moveTo>
                <a:cubicBezTo>
                  <a:pt x="47171" y="110067"/>
                  <a:pt x="109690" y="33552"/>
                  <a:pt x="290286" y="0"/>
                </a:cubicBezTo>
              </a:path>
            </a:pathLst>
          </a:custGeom>
          <a:noFill/>
          <a:ln w="25400" cap="flat" cmpd="sng">
            <a:solidFill>
              <a:schemeClr val="bg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213" name="椭圆 254"/>
          <p:cNvSpPr/>
          <p:nvPr/>
        </p:nvSpPr>
        <p:spPr>
          <a:xfrm>
            <a:off x="1944688" y="1424306"/>
            <a:ext cx="1001712" cy="1003300"/>
          </a:xfrm>
          <a:prstGeom prst="ellipse">
            <a:avLst/>
          </a:prstGeom>
          <a:solidFill>
            <a:srgbClr val="699B9A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椭圆 296"/>
          <p:cNvSpPr/>
          <p:nvPr/>
        </p:nvSpPr>
        <p:spPr>
          <a:xfrm>
            <a:off x="5846763" y="892493"/>
            <a:ext cx="1001712" cy="1001713"/>
          </a:xfrm>
          <a:prstGeom prst="ellipse">
            <a:avLst/>
          </a:prstGeom>
          <a:solidFill>
            <a:srgbClr val="699B9A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5" name="TextBox 258"/>
          <p:cNvSpPr txBox="1"/>
          <p:nvPr/>
        </p:nvSpPr>
        <p:spPr>
          <a:xfrm>
            <a:off x="1774825" y="1321118"/>
            <a:ext cx="928688" cy="1397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8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S</a:t>
            </a:r>
          </a:p>
        </p:txBody>
      </p:sp>
      <p:sp>
        <p:nvSpPr>
          <p:cNvPr id="8216" name="TextBox 259"/>
          <p:cNvSpPr txBox="1"/>
          <p:nvPr/>
        </p:nvSpPr>
        <p:spPr>
          <a:xfrm>
            <a:off x="2274888" y="3464243"/>
            <a:ext cx="928687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6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W</a:t>
            </a:r>
          </a:p>
        </p:txBody>
      </p:sp>
      <p:sp>
        <p:nvSpPr>
          <p:cNvPr id="8217" name="TextBox 260"/>
          <p:cNvSpPr txBox="1"/>
          <p:nvPr/>
        </p:nvSpPr>
        <p:spPr>
          <a:xfrm>
            <a:off x="5989638" y="678180"/>
            <a:ext cx="928687" cy="12661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7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O</a:t>
            </a:r>
          </a:p>
        </p:txBody>
      </p:sp>
      <p:sp>
        <p:nvSpPr>
          <p:cNvPr id="8218" name="TextBox 261"/>
          <p:cNvSpPr txBox="1"/>
          <p:nvPr/>
        </p:nvSpPr>
        <p:spPr>
          <a:xfrm>
            <a:off x="6275388" y="2821306"/>
            <a:ext cx="928687" cy="1397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8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T</a:t>
            </a:r>
          </a:p>
        </p:txBody>
      </p:sp>
      <p:sp>
        <p:nvSpPr>
          <p:cNvPr id="8219" name="矩形 1"/>
          <p:cNvSpPr/>
          <p:nvPr/>
        </p:nvSpPr>
        <p:spPr>
          <a:xfrm>
            <a:off x="488950" y="1678305"/>
            <a:ext cx="1687195" cy="7118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type something here </a:t>
            </a:r>
          </a:p>
          <a:p>
            <a:pPr lvl="0" eaLnBrk="1" hangingPunct="1"/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type something here </a:t>
            </a:r>
          </a:p>
          <a:p>
            <a:pPr lvl="0" eaLnBrk="1" hangingPunct="1"/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type something here </a:t>
            </a:r>
          </a:p>
          <a:p>
            <a:pPr lvl="0" eaLnBrk="1" hangingPunct="1"/>
            <a:endParaRPr lang="zh-CN" altLang="en-US" sz="1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20" name="矩形 1"/>
          <p:cNvSpPr/>
          <p:nvPr/>
        </p:nvSpPr>
        <p:spPr>
          <a:xfrm>
            <a:off x="703580" y="3607435"/>
            <a:ext cx="1686560" cy="7118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type something here </a:t>
            </a:r>
          </a:p>
          <a:p>
            <a:pPr lvl="0" eaLnBrk="1" hangingPunct="1"/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type something here </a:t>
            </a:r>
          </a:p>
          <a:p>
            <a:pPr lvl="0" eaLnBrk="1" hangingPunct="1"/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type something here </a:t>
            </a:r>
          </a:p>
          <a:p>
            <a:pPr lvl="0" eaLnBrk="1" hangingPunct="1"/>
            <a:endParaRPr lang="zh-CN" altLang="en-US" sz="1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21" name="矩形 1"/>
          <p:cNvSpPr/>
          <p:nvPr/>
        </p:nvSpPr>
        <p:spPr>
          <a:xfrm>
            <a:off x="6918325" y="1083310"/>
            <a:ext cx="1687195" cy="7118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type something here </a:t>
            </a:r>
          </a:p>
          <a:p>
            <a:pPr lvl="0" eaLnBrk="1" hangingPunct="1"/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type something here </a:t>
            </a:r>
          </a:p>
          <a:p>
            <a:pPr lvl="0" eaLnBrk="1" hangingPunct="1"/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type something here </a:t>
            </a:r>
          </a:p>
          <a:p>
            <a:pPr lvl="0" eaLnBrk="1" hangingPunct="1"/>
            <a:endParaRPr lang="zh-CN" altLang="en-US" sz="1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22" name="矩形 1"/>
          <p:cNvSpPr/>
          <p:nvPr/>
        </p:nvSpPr>
        <p:spPr>
          <a:xfrm>
            <a:off x="7061200" y="3154680"/>
            <a:ext cx="1687195" cy="7118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type something here </a:t>
            </a:r>
          </a:p>
          <a:p>
            <a:pPr lvl="0" eaLnBrk="1" hangingPunct="1"/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type something here </a:t>
            </a:r>
          </a:p>
          <a:p>
            <a:pPr lvl="0" eaLnBrk="1" hangingPunct="1"/>
            <a:r>
              <a: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type something here </a:t>
            </a:r>
          </a:p>
          <a:p>
            <a:pPr lvl="0" eaLnBrk="1" hangingPunct="1"/>
            <a:endParaRPr lang="zh-CN" altLang="en-US" sz="1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0" dur="200" fill="hold"/>
                                        <p:tgtEl>
                                          <p:spTgt spid="1126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50" fill="hold"/>
                                        <p:tgtEl>
                                          <p:spTgt spid="11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50" fill="hold"/>
                                        <p:tgtEl>
                                          <p:spTgt spid="11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650" fill="hold"/>
                                        <p:tgtEl>
                                          <p:spTgt spid="11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50" fill="hold"/>
                                        <p:tgtEl>
                                          <p:spTgt spid="11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650" fill="hold"/>
                                        <p:tgtEl>
                                          <p:spTgt spid="11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50" fill="hold"/>
                                        <p:tgtEl>
                                          <p:spTgt spid="11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650" fill="hold"/>
                                        <p:tgtEl>
                                          <p:spTgt spid="11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50" fill="hold"/>
                                        <p:tgtEl>
                                          <p:spTgt spid="11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650" fill="hold"/>
                                        <p:tgtEl>
                                          <p:spTgt spid="11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50" fill="hold"/>
                                        <p:tgtEl>
                                          <p:spTgt spid="11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650" fill="hold"/>
                                        <p:tgtEl>
                                          <p:spTgt spid="11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50" fill="hold"/>
                                        <p:tgtEl>
                                          <p:spTgt spid="11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65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5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65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5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3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3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300"/>
                                        <p:tgtEl>
                                          <p:spTgt spid="1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300"/>
                                        <p:tgtEl>
                                          <p:spTgt spid="1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1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1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1144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ldLvl="0" animBg="1"/>
      <p:bldP spid="11266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灯片编号占位符 4"/>
          <p:cNvSpPr txBox="1"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 algn="r" eaLnBrk="1" hangingPunct="1"/>
            <a:fld id="{9A0DB2DC-4C9A-4742-B13C-FB6460FD3503}" type="slidenum">
              <a:rPr lang="zh-CN" altLang="en-US" dirty="0">
                <a:solidFill>
                  <a:schemeClr val="tx1"/>
                </a:solidFill>
              </a:rPr>
              <a:t>6</a:t>
            </a:fld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147" name="Freeform 5"/>
          <p:cNvSpPr/>
          <p:nvPr/>
        </p:nvSpPr>
        <p:spPr>
          <a:xfrm>
            <a:off x="3599260" y="1724343"/>
            <a:ext cx="1964531" cy="2283619"/>
          </a:xfrm>
          <a:custGeom>
            <a:avLst/>
            <a:gdLst>
              <a:gd name="txL" fmla="*/ 0 w 5977"/>
              <a:gd name="txT" fmla="*/ 0 h 6949"/>
              <a:gd name="txR" fmla="*/ 5977 w 5977"/>
              <a:gd name="txB" fmla="*/ 6949 h 6949"/>
            </a:gdLst>
            <a:ahLst/>
            <a:cxnLst>
              <a:cxn ang="0">
                <a:pos x="1262138" y="160369"/>
              </a:cxn>
              <a:cxn ang="0">
                <a:pos x="1111821" y="820687"/>
              </a:cxn>
              <a:cxn ang="0">
                <a:pos x="799354" y="264215"/>
              </a:cxn>
              <a:cxn ang="0">
                <a:pos x="768239" y="293572"/>
              </a:cxn>
              <a:cxn ang="0">
                <a:pos x="1112259" y="1113383"/>
              </a:cxn>
              <a:cxn ang="0">
                <a:pos x="973775" y="1222487"/>
              </a:cxn>
              <a:cxn ang="0">
                <a:pos x="234460" y="825945"/>
              </a:cxn>
              <a:cxn ang="0">
                <a:pos x="164779" y="857055"/>
              </a:cxn>
              <a:cxn ang="0">
                <a:pos x="685849" y="1086655"/>
              </a:cxn>
              <a:cxn ang="0">
                <a:pos x="1046961" y="1549798"/>
              </a:cxn>
              <a:cxn ang="0">
                <a:pos x="935648" y="1857830"/>
              </a:cxn>
              <a:cxn ang="0">
                <a:pos x="5259" y="1697899"/>
              </a:cxn>
              <a:cxn ang="0">
                <a:pos x="0" y="1776330"/>
              </a:cxn>
              <a:cxn ang="0">
                <a:pos x="957121" y="2006807"/>
              </a:cxn>
              <a:cxn ang="0">
                <a:pos x="982978" y="2643464"/>
              </a:cxn>
              <a:cxn ang="0">
                <a:pos x="685849" y="2907240"/>
              </a:cxn>
              <a:cxn ang="0">
                <a:pos x="397924" y="2962450"/>
              </a:cxn>
              <a:cxn ang="0">
                <a:pos x="1743328" y="3018097"/>
              </a:cxn>
              <a:cxn ang="0">
                <a:pos x="1947549" y="2973404"/>
              </a:cxn>
              <a:cxn ang="0">
                <a:pos x="1748587" y="2925643"/>
              </a:cxn>
              <a:cxn ang="0">
                <a:pos x="1367755" y="2671945"/>
              </a:cxn>
              <a:cxn ang="0">
                <a:pos x="1359866" y="2091373"/>
              </a:cxn>
              <a:cxn ang="0">
                <a:pos x="2022051" y="1821462"/>
              </a:cxn>
              <a:cxn ang="0">
                <a:pos x="2619375" y="1765814"/>
              </a:cxn>
              <a:cxn ang="0">
                <a:pos x="2616307" y="1677743"/>
              </a:cxn>
              <a:cxn ang="0">
                <a:pos x="2502364" y="1707976"/>
              </a:cxn>
              <a:cxn ang="0">
                <a:pos x="1345843" y="1859144"/>
              </a:cxn>
              <a:cxn ang="0">
                <a:pos x="1449706" y="1296537"/>
              </a:cxn>
              <a:cxn ang="0">
                <a:pos x="2393680" y="964845"/>
              </a:cxn>
              <a:cxn ang="0">
                <a:pos x="2362565" y="928477"/>
              </a:cxn>
              <a:cxn ang="0">
                <a:pos x="1675839" y="1082712"/>
              </a:cxn>
              <a:cxn ang="0">
                <a:pos x="1277915" y="1244395"/>
              </a:cxn>
              <a:cxn ang="0">
                <a:pos x="1351101" y="1041524"/>
              </a:cxn>
              <a:cxn ang="0">
                <a:pos x="1778826" y="443864"/>
              </a:cxn>
              <a:cxn ang="0">
                <a:pos x="1497913" y="802723"/>
              </a:cxn>
              <a:cxn ang="0">
                <a:pos x="1229708" y="931982"/>
              </a:cxn>
              <a:cxn ang="0">
                <a:pos x="1305524" y="236610"/>
              </a:cxn>
              <a:cxn ang="0">
                <a:pos x="1284927" y="438"/>
              </a:cxn>
              <a:cxn ang="0">
                <a:pos x="1220505" y="0"/>
              </a:cxn>
            </a:cxnLst>
            <a:rect l="txL" t="txT" r="txR" b="txB"/>
            <a:pathLst>
              <a:path w="5977" h="6949">
                <a:moveTo>
                  <a:pt x="2785" y="0"/>
                </a:moveTo>
                <a:cubicBezTo>
                  <a:pt x="2841" y="42"/>
                  <a:pt x="2858" y="134"/>
                  <a:pt x="2880" y="366"/>
                </a:cubicBezTo>
                <a:cubicBezTo>
                  <a:pt x="2910" y="674"/>
                  <a:pt x="2891" y="857"/>
                  <a:pt x="2760" y="1513"/>
                </a:cubicBezTo>
                <a:cubicBezTo>
                  <a:pt x="2638" y="2133"/>
                  <a:pt x="2639" y="2130"/>
                  <a:pt x="2537" y="1873"/>
                </a:cubicBezTo>
                <a:cubicBezTo>
                  <a:pt x="2413" y="1562"/>
                  <a:pt x="2149" y="1060"/>
                  <a:pt x="1997" y="847"/>
                </a:cubicBezTo>
                <a:cubicBezTo>
                  <a:pt x="1912" y="730"/>
                  <a:pt x="1834" y="619"/>
                  <a:pt x="1824" y="603"/>
                </a:cubicBezTo>
                <a:cubicBezTo>
                  <a:pt x="1821" y="599"/>
                  <a:pt x="1822" y="588"/>
                  <a:pt x="1825" y="573"/>
                </a:cubicBezTo>
                <a:cubicBezTo>
                  <a:pt x="1802" y="607"/>
                  <a:pt x="1779" y="639"/>
                  <a:pt x="1753" y="670"/>
                </a:cubicBezTo>
                <a:cubicBezTo>
                  <a:pt x="1818" y="723"/>
                  <a:pt x="2054" y="1118"/>
                  <a:pt x="2190" y="1400"/>
                </a:cubicBezTo>
                <a:cubicBezTo>
                  <a:pt x="2346" y="1724"/>
                  <a:pt x="2539" y="2359"/>
                  <a:pt x="2538" y="2541"/>
                </a:cubicBezTo>
                <a:cubicBezTo>
                  <a:pt x="2537" y="2685"/>
                  <a:pt x="2494" y="2855"/>
                  <a:pt x="2446" y="2903"/>
                </a:cubicBezTo>
                <a:cubicBezTo>
                  <a:pt x="2409" y="2940"/>
                  <a:pt x="2382" y="2926"/>
                  <a:pt x="2222" y="2790"/>
                </a:cubicBezTo>
                <a:cubicBezTo>
                  <a:pt x="1978" y="2584"/>
                  <a:pt x="1756" y="2436"/>
                  <a:pt x="1436" y="2266"/>
                </a:cubicBezTo>
                <a:cubicBezTo>
                  <a:pt x="1187" y="2133"/>
                  <a:pt x="694" y="1925"/>
                  <a:pt x="535" y="1885"/>
                </a:cubicBezTo>
                <a:cubicBezTo>
                  <a:pt x="470" y="1868"/>
                  <a:pt x="435" y="1856"/>
                  <a:pt x="420" y="1823"/>
                </a:cubicBezTo>
                <a:cubicBezTo>
                  <a:pt x="408" y="1868"/>
                  <a:pt x="393" y="1913"/>
                  <a:pt x="376" y="1956"/>
                </a:cubicBezTo>
                <a:cubicBezTo>
                  <a:pt x="383" y="1953"/>
                  <a:pt x="389" y="1951"/>
                  <a:pt x="395" y="1951"/>
                </a:cubicBezTo>
                <a:cubicBezTo>
                  <a:pt x="549" y="1951"/>
                  <a:pt x="1204" y="2247"/>
                  <a:pt x="1565" y="2480"/>
                </a:cubicBezTo>
                <a:cubicBezTo>
                  <a:pt x="1801" y="2632"/>
                  <a:pt x="2168" y="2981"/>
                  <a:pt x="2287" y="3167"/>
                </a:cubicBezTo>
                <a:cubicBezTo>
                  <a:pt x="2358" y="3279"/>
                  <a:pt x="2375" y="3338"/>
                  <a:pt x="2389" y="3537"/>
                </a:cubicBezTo>
                <a:cubicBezTo>
                  <a:pt x="2407" y="3784"/>
                  <a:pt x="2356" y="4253"/>
                  <a:pt x="2309" y="4282"/>
                </a:cubicBezTo>
                <a:cubicBezTo>
                  <a:pt x="2294" y="4291"/>
                  <a:pt x="2216" y="4272"/>
                  <a:pt x="2135" y="4240"/>
                </a:cubicBezTo>
                <a:cubicBezTo>
                  <a:pt x="1771" y="4095"/>
                  <a:pt x="1129" y="3975"/>
                  <a:pt x="401" y="3915"/>
                </a:cubicBezTo>
                <a:cubicBezTo>
                  <a:pt x="234" y="3901"/>
                  <a:pt x="89" y="3886"/>
                  <a:pt x="12" y="3875"/>
                </a:cubicBezTo>
                <a:cubicBezTo>
                  <a:pt x="12" y="3877"/>
                  <a:pt x="12" y="3878"/>
                  <a:pt x="12" y="3880"/>
                </a:cubicBezTo>
                <a:cubicBezTo>
                  <a:pt x="12" y="3939"/>
                  <a:pt x="8" y="3997"/>
                  <a:pt x="0" y="4054"/>
                </a:cubicBezTo>
                <a:lnTo>
                  <a:pt x="229" y="4057"/>
                </a:lnTo>
                <a:cubicBezTo>
                  <a:pt x="1035" y="4066"/>
                  <a:pt x="1849" y="4284"/>
                  <a:pt x="2184" y="4580"/>
                </a:cubicBezTo>
                <a:cubicBezTo>
                  <a:pt x="2296" y="4678"/>
                  <a:pt x="2311" y="4707"/>
                  <a:pt x="2329" y="4848"/>
                </a:cubicBezTo>
                <a:cubicBezTo>
                  <a:pt x="2353" y="5035"/>
                  <a:pt x="2303" y="5720"/>
                  <a:pt x="2243" y="6033"/>
                </a:cubicBezTo>
                <a:cubicBezTo>
                  <a:pt x="2219" y="6155"/>
                  <a:pt x="2177" y="6286"/>
                  <a:pt x="2148" y="6324"/>
                </a:cubicBezTo>
                <a:cubicBezTo>
                  <a:pt x="2078" y="6419"/>
                  <a:pt x="1739" y="6599"/>
                  <a:pt x="1565" y="6635"/>
                </a:cubicBezTo>
                <a:cubicBezTo>
                  <a:pt x="1488" y="6651"/>
                  <a:pt x="1312" y="6682"/>
                  <a:pt x="1175" y="6704"/>
                </a:cubicBezTo>
                <a:cubicBezTo>
                  <a:pt x="1037" y="6727"/>
                  <a:pt x="917" y="6752"/>
                  <a:pt x="908" y="6761"/>
                </a:cubicBezTo>
                <a:cubicBezTo>
                  <a:pt x="846" y="6823"/>
                  <a:pt x="1154" y="6882"/>
                  <a:pt x="1733" y="6919"/>
                </a:cubicBezTo>
                <a:cubicBezTo>
                  <a:pt x="2214" y="6949"/>
                  <a:pt x="3600" y="6930"/>
                  <a:pt x="3978" y="6888"/>
                </a:cubicBezTo>
                <a:cubicBezTo>
                  <a:pt x="4141" y="6870"/>
                  <a:pt x="4313" y="6840"/>
                  <a:pt x="4359" y="6821"/>
                </a:cubicBezTo>
                <a:lnTo>
                  <a:pt x="4444" y="6786"/>
                </a:lnTo>
                <a:lnTo>
                  <a:pt x="4380" y="6752"/>
                </a:lnTo>
                <a:cubicBezTo>
                  <a:pt x="4344" y="6733"/>
                  <a:pt x="4169" y="6699"/>
                  <a:pt x="3990" y="6677"/>
                </a:cubicBezTo>
                <a:cubicBezTo>
                  <a:pt x="3636" y="6633"/>
                  <a:pt x="3384" y="6538"/>
                  <a:pt x="3223" y="6387"/>
                </a:cubicBezTo>
                <a:cubicBezTo>
                  <a:pt x="3147" y="6317"/>
                  <a:pt x="3136" y="6284"/>
                  <a:pt x="3121" y="6098"/>
                </a:cubicBezTo>
                <a:cubicBezTo>
                  <a:pt x="3098" y="5808"/>
                  <a:pt x="3092" y="5584"/>
                  <a:pt x="3098" y="5147"/>
                </a:cubicBezTo>
                <a:lnTo>
                  <a:pt x="3103" y="4773"/>
                </a:lnTo>
                <a:lnTo>
                  <a:pt x="3201" y="4665"/>
                </a:lnTo>
                <a:cubicBezTo>
                  <a:pt x="3389" y="4458"/>
                  <a:pt x="3879" y="4281"/>
                  <a:pt x="4614" y="4157"/>
                </a:cubicBezTo>
                <a:cubicBezTo>
                  <a:pt x="4997" y="4092"/>
                  <a:pt x="5912" y="4000"/>
                  <a:pt x="5966" y="4021"/>
                </a:cubicBezTo>
                <a:cubicBezTo>
                  <a:pt x="5969" y="4022"/>
                  <a:pt x="5973" y="4026"/>
                  <a:pt x="5977" y="4030"/>
                </a:cubicBezTo>
                <a:cubicBezTo>
                  <a:pt x="5971" y="3983"/>
                  <a:pt x="5968" y="3935"/>
                  <a:pt x="5968" y="3887"/>
                </a:cubicBezTo>
                <a:cubicBezTo>
                  <a:pt x="5968" y="3867"/>
                  <a:pt x="5969" y="3848"/>
                  <a:pt x="5970" y="3829"/>
                </a:cubicBezTo>
                <a:cubicBezTo>
                  <a:pt x="5961" y="3854"/>
                  <a:pt x="5951" y="3871"/>
                  <a:pt x="5942" y="3877"/>
                </a:cubicBezTo>
                <a:cubicBezTo>
                  <a:pt x="5925" y="3888"/>
                  <a:pt x="5821" y="3898"/>
                  <a:pt x="5710" y="3898"/>
                </a:cubicBezTo>
                <a:cubicBezTo>
                  <a:pt x="5247" y="3899"/>
                  <a:pt x="4355" y="4013"/>
                  <a:pt x="3586" y="4169"/>
                </a:cubicBezTo>
                <a:cubicBezTo>
                  <a:pt x="3302" y="4226"/>
                  <a:pt x="3085" y="4257"/>
                  <a:pt x="3071" y="4243"/>
                </a:cubicBezTo>
                <a:cubicBezTo>
                  <a:pt x="3043" y="4215"/>
                  <a:pt x="2962" y="3612"/>
                  <a:pt x="2962" y="3431"/>
                </a:cubicBezTo>
                <a:cubicBezTo>
                  <a:pt x="2962" y="3287"/>
                  <a:pt x="3037" y="3185"/>
                  <a:pt x="3308" y="2959"/>
                </a:cubicBezTo>
                <a:cubicBezTo>
                  <a:pt x="3708" y="2626"/>
                  <a:pt x="4264" y="2412"/>
                  <a:pt x="5130" y="2260"/>
                </a:cubicBezTo>
                <a:lnTo>
                  <a:pt x="5462" y="2202"/>
                </a:lnTo>
                <a:cubicBezTo>
                  <a:pt x="5441" y="2169"/>
                  <a:pt x="5420" y="2136"/>
                  <a:pt x="5403" y="2101"/>
                </a:cubicBezTo>
                <a:cubicBezTo>
                  <a:pt x="5400" y="2110"/>
                  <a:pt x="5397" y="2116"/>
                  <a:pt x="5391" y="2119"/>
                </a:cubicBezTo>
                <a:cubicBezTo>
                  <a:pt x="5374" y="2130"/>
                  <a:pt x="5204" y="2161"/>
                  <a:pt x="5015" y="2189"/>
                </a:cubicBezTo>
                <a:cubicBezTo>
                  <a:pt x="4603" y="2249"/>
                  <a:pt x="4090" y="2371"/>
                  <a:pt x="3824" y="2471"/>
                </a:cubicBezTo>
                <a:cubicBezTo>
                  <a:pt x="3718" y="2511"/>
                  <a:pt x="3480" y="2623"/>
                  <a:pt x="3296" y="2720"/>
                </a:cubicBezTo>
                <a:cubicBezTo>
                  <a:pt x="2967" y="2892"/>
                  <a:pt x="2959" y="2895"/>
                  <a:pt x="2916" y="2840"/>
                </a:cubicBezTo>
                <a:cubicBezTo>
                  <a:pt x="2888" y="2802"/>
                  <a:pt x="2878" y="2747"/>
                  <a:pt x="2887" y="2673"/>
                </a:cubicBezTo>
                <a:cubicBezTo>
                  <a:pt x="2899" y="2585"/>
                  <a:pt x="2938" y="2526"/>
                  <a:pt x="3083" y="2377"/>
                </a:cubicBezTo>
                <a:cubicBezTo>
                  <a:pt x="3474" y="1976"/>
                  <a:pt x="3779" y="1561"/>
                  <a:pt x="3990" y="1139"/>
                </a:cubicBezTo>
                <a:cubicBezTo>
                  <a:pt x="4014" y="1091"/>
                  <a:pt x="4038" y="1048"/>
                  <a:pt x="4059" y="1013"/>
                </a:cubicBezTo>
                <a:cubicBezTo>
                  <a:pt x="4029" y="994"/>
                  <a:pt x="4001" y="975"/>
                  <a:pt x="3973" y="953"/>
                </a:cubicBezTo>
                <a:cubicBezTo>
                  <a:pt x="3895" y="1157"/>
                  <a:pt x="3635" y="1579"/>
                  <a:pt x="3418" y="1832"/>
                </a:cubicBezTo>
                <a:cubicBezTo>
                  <a:pt x="3264" y="2012"/>
                  <a:pt x="2893" y="2318"/>
                  <a:pt x="2830" y="2318"/>
                </a:cubicBezTo>
                <a:cubicBezTo>
                  <a:pt x="2793" y="2318"/>
                  <a:pt x="2789" y="2289"/>
                  <a:pt x="2806" y="2127"/>
                </a:cubicBezTo>
                <a:cubicBezTo>
                  <a:pt x="2817" y="2022"/>
                  <a:pt x="2845" y="1835"/>
                  <a:pt x="2867" y="1711"/>
                </a:cubicBezTo>
                <a:cubicBezTo>
                  <a:pt x="2974" y="1120"/>
                  <a:pt x="2996" y="891"/>
                  <a:pt x="2979" y="540"/>
                </a:cubicBezTo>
                <a:cubicBezTo>
                  <a:pt x="2970" y="346"/>
                  <a:pt x="2955" y="140"/>
                  <a:pt x="2946" y="84"/>
                </a:cubicBezTo>
                <a:lnTo>
                  <a:pt x="2932" y="1"/>
                </a:lnTo>
                <a:cubicBezTo>
                  <a:pt x="2909" y="2"/>
                  <a:pt x="2886" y="3"/>
                  <a:pt x="2863" y="3"/>
                </a:cubicBezTo>
                <a:cubicBezTo>
                  <a:pt x="2836" y="3"/>
                  <a:pt x="2811" y="2"/>
                  <a:pt x="2785" y="0"/>
                </a:cubicBezTo>
                <a:close/>
              </a:path>
            </a:pathLst>
          </a:custGeom>
          <a:solidFill>
            <a:srgbClr val="7F7F7F">
              <a:alpha val="100000"/>
            </a:srgbClr>
          </a:solidFill>
          <a:ln w="0">
            <a:noFill/>
          </a:ln>
        </p:spPr>
        <p:txBody>
          <a:bodyPr/>
          <a:lstStyle/>
          <a:p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6148" name="橢圓 3"/>
          <p:cNvSpPr/>
          <p:nvPr/>
        </p:nvSpPr>
        <p:spPr>
          <a:xfrm>
            <a:off x="3107531" y="2726849"/>
            <a:ext cx="533400" cy="534591"/>
          </a:xfrm>
          <a:prstGeom prst="ellipse">
            <a:avLst/>
          </a:prstGeom>
          <a:solidFill>
            <a:srgbClr val="FDC602"/>
          </a:solidFill>
          <a:ln w="25400">
            <a:noFill/>
          </a:ln>
        </p:spPr>
        <p:txBody>
          <a:bodyPr/>
          <a:lstStyle/>
          <a:p>
            <a:pPr marL="233680" lvl="0" indent="-233680" eaLnBrk="1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 typeface="Arial" panose="020B0604020202020204" pitchFamily="34" charset="0"/>
              <a:buChar char="•"/>
            </a:pPr>
            <a:endParaRPr lang="zh-CN" altLang="zh-CN" sz="2400" dirty="0">
              <a:solidFill>
                <a:schemeClr val="tx1"/>
              </a:solidFill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6149" name="橢圓 4"/>
          <p:cNvSpPr/>
          <p:nvPr/>
        </p:nvSpPr>
        <p:spPr>
          <a:xfrm>
            <a:off x="3253979" y="2005330"/>
            <a:ext cx="534590" cy="533400"/>
          </a:xfrm>
          <a:prstGeom prst="ellipse">
            <a:avLst/>
          </a:prstGeom>
          <a:solidFill>
            <a:srgbClr val="F2F2F2"/>
          </a:solidFill>
          <a:ln w="25400">
            <a:noFill/>
          </a:ln>
        </p:spPr>
        <p:txBody>
          <a:bodyPr/>
          <a:lstStyle/>
          <a:p>
            <a:pPr marL="233680" lvl="0" indent="-233680" eaLnBrk="1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 typeface="Arial" panose="020B0604020202020204" pitchFamily="34" charset="0"/>
              <a:buChar char="•"/>
            </a:pPr>
            <a:endParaRPr lang="zh-CN" altLang="zh-CN" sz="2400" dirty="0">
              <a:solidFill>
                <a:schemeClr val="tx1"/>
              </a:solidFill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6150" name="橢圓 5"/>
          <p:cNvSpPr/>
          <p:nvPr/>
        </p:nvSpPr>
        <p:spPr>
          <a:xfrm>
            <a:off x="3719513" y="1607661"/>
            <a:ext cx="535781" cy="533400"/>
          </a:xfrm>
          <a:prstGeom prst="ellipse">
            <a:avLst/>
          </a:prstGeom>
          <a:solidFill>
            <a:srgbClr val="63BC9E"/>
          </a:solidFill>
          <a:ln w="25400">
            <a:noFill/>
          </a:ln>
        </p:spPr>
        <p:txBody>
          <a:bodyPr/>
          <a:lstStyle/>
          <a:p>
            <a:pPr marL="233680" lvl="0" indent="-233680" eaLnBrk="1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 typeface="Arial" panose="020B0604020202020204" pitchFamily="34" charset="0"/>
              <a:buChar char="•"/>
            </a:pPr>
            <a:endParaRPr lang="zh-CN" altLang="zh-CN" sz="2400" dirty="0">
              <a:solidFill>
                <a:schemeClr val="tx1"/>
              </a:solidFill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6151" name="橢圓 6"/>
          <p:cNvSpPr/>
          <p:nvPr/>
        </p:nvSpPr>
        <p:spPr>
          <a:xfrm>
            <a:off x="4313635" y="1281430"/>
            <a:ext cx="534590" cy="534591"/>
          </a:xfrm>
          <a:prstGeom prst="ellipse">
            <a:avLst/>
          </a:prstGeom>
          <a:solidFill>
            <a:srgbClr val="F2F2F2"/>
          </a:solidFill>
          <a:ln w="25400">
            <a:noFill/>
          </a:ln>
        </p:spPr>
        <p:txBody>
          <a:bodyPr/>
          <a:lstStyle/>
          <a:p>
            <a:pPr marL="233680" lvl="0" indent="-233680" eaLnBrk="1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 typeface="Arial" panose="020B0604020202020204" pitchFamily="34" charset="0"/>
              <a:buChar char="•"/>
            </a:pPr>
            <a:endParaRPr lang="zh-CN" altLang="zh-CN" sz="2400" dirty="0">
              <a:solidFill>
                <a:schemeClr val="tx1"/>
              </a:solidFill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6152" name="橢圓 7"/>
          <p:cNvSpPr/>
          <p:nvPr/>
        </p:nvSpPr>
        <p:spPr>
          <a:xfrm>
            <a:off x="4848225" y="1721961"/>
            <a:ext cx="535781" cy="534591"/>
          </a:xfrm>
          <a:prstGeom prst="ellipse">
            <a:avLst/>
          </a:prstGeom>
          <a:solidFill>
            <a:srgbClr val="F48C06"/>
          </a:solidFill>
          <a:ln w="25400">
            <a:noFill/>
          </a:ln>
        </p:spPr>
        <p:txBody>
          <a:bodyPr/>
          <a:lstStyle/>
          <a:p>
            <a:pPr marL="233680" lvl="0" indent="-233680" eaLnBrk="1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 typeface="Arial" panose="020B0604020202020204" pitchFamily="34" charset="0"/>
              <a:buChar char="•"/>
            </a:pPr>
            <a:endParaRPr lang="zh-CN" altLang="zh-CN" sz="2400" dirty="0">
              <a:solidFill>
                <a:schemeClr val="tx1"/>
              </a:solidFill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6153" name="橢圓 8"/>
          <p:cNvSpPr/>
          <p:nvPr/>
        </p:nvSpPr>
        <p:spPr>
          <a:xfrm>
            <a:off x="5295900" y="2186305"/>
            <a:ext cx="535781" cy="533400"/>
          </a:xfrm>
          <a:prstGeom prst="ellipse">
            <a:avLst/>
          </a:prstGeom>
          <a:solidFill>
            <a:srgbClr val="F2F2F2"/>
          </a:solidFill>
          <a:ln w="25400">
            <a:noFill/>
          </a:ln>
        </p:spPr>
        <p:txBody>
          <a:bodyPr/>
          <a:lstStyle/>
          <a:p>
            <a:pPr marL="233680" lvl="0" indent="-233680" eaLnBrk="1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 typeface="Arial" panose="020B0604020202020204" pitchFamily="34" charset="0"/>
              <a:buChar char="•"/>
            </a:pPr>
            <a:endParaRPr lang="zh-CN" altLang="zh-CN" sz="2400" dirty="0">
              <a:solidFill>
                <a:schemeClr val="tx1"/>
              </a:solidFill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6154" name="橢圓 9"/>
          <p:cNvSpPr/>
          <p:nvPr/>
        </p:nvSpPr>
        <p:spPr>
          <a:xfrm>
            <a:off x="5382816" y="2867343"/>
            <a:ext cx="533400" cy="533400"/>
          </a:xfrm>
          <a:prstGeom prst="ellipse">
            <a:avLst/>
          </a:prstGeom>
          <a:solidFill>
            <a:srgbClr val="3C72A4"/>
          </a:solidFill>
          <a:ln w="25400">
            <a:noFill/>
          </a:ln>
        </p:spPr>
        <p:txBody>
          <a:bodyPr/>
          <a:lstStyle/>
          <a:p>
            <a:pPr marL="233680" lvl="0" indent="-233680" eaLnBrk="1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 typeface="Arial" panose="020B0604020202020204" pitchFamily="34" charset="0"/>
              <a:buChar char="•"/>
            </a:pPr>
            <a:endParaRPr lang="zh-CN" altLang="zh-CN" sz="2400" dirty="0">
              <a:solidFill>
                <a:schemeClr val="tx1"/>
              </a:solidFill>
              <a:latin typeface="Arial" panose="020B0604020202020204" pitchFamily="34" charset="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6155" name="文本框 26"/>
          <p:cNvSpPr/>
          <p:nvPr/>
        </p:nvSpPr>
        <p:spPr>
          <a:xfrm>
            <a:off x="5949554" y="3043555"/>
            <a:ext cx="1516380" cy="4749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zh-CN" altLang="en-US" sz="105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type something here </a:t>
            </a:r>
          </a:p>
          <a:p>
            <a:pPr lvl="0" eaLnBrk="1" hangingPunct="1">
              <a:lnSpc>
                <a:spcPct val="120000"/>
              </a:lnSpc>
            </a:pPr>
            <a:r>
              <a:rPr lang="zh-CN" altLang="en-US" sz="105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type something here </a:t>
            </a:r>
          </a:p>
        </p:txBody>
      </p:sp>
      <p:sp>
        <p:nvSpPr>
          <p:cNvPr id="6156" name="文本框 27"/>
          <p:cNvSpPr/>
          <p:nvPr/>
        </p:nvSpPr>
        <p:spPr>
          <a:xfrm>
            <a:off x="1470422" y="3012440"/>
            <a:ext cx="1516380" cy="4749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zh-CN" altLang="en-US" sz="105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type something here </a:t>
            </a:r>
          </a:p>
          <a:p>
            <a:pPr lvl="0" eaLnBrk="1" hangingPunct="1">
              <a:lnSpc>
                <a:spcPct val="120000"/>
              </a:lnSpc>
            </a:pPr>
            <a:r>
              <a:rPr lang="zh-CN" altLang="en-US" sz="105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type something here </a:t>
            </a:r>
          </a:p>
        </p:txBody>
      </p:sp>
      <p:sp>
        <p:nvSpPr>
          <p:cNvPr id="6157" name="文本框 18"/>
          <p:cNvSpPr/>
          <p:nvPr/>
        </p:nvSpPr>
        <p:spPr>
          <a:xfrm>
            <a:off x="5439966" y="1471930"/>
            <a:ext cx="1516380" cy="4749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zh-CN" altLang="en-US" sz="105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type something here </a:t>
            </a:r>
          </a:p>
          <a:p>
            <a:pPr lvl="0" eaLnBrk="1" hangingPunct="1">
              <a:lnSpc>
                <a:spcPct val="120000"/>
              </a:lnSpc>
            </a:pPr>
            <a:r>
              <a:rPr lang="zh-CN" altLang="en-US" sz="105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type something here </a:t>
            </a:r>
          </a:p>
        </p:txBody>
      </p:sp>
      <p:sp>
        <p:nvSpPr>
          <p:cNvPr id="6158" name="文本框 19"/>
          <p:cNvSpPr/>
          <p:nvPr/>
        </p:nvSpPr>
        <p:spPr>
          <a:xfrm>
            <a:off x="2203133" y="1370965"/>
            <a:ext cx="1516380" cy="4749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>
              <a:lnSpc>
                <a:spcPct val="120000"/>
              </a:lnSpc>
            </a:pPr>
            <a:r>
              <a:rPr lang="zh-CN" altLang="en-US" sz="105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type something here </a:t>
            </a:r>
          </a:p>
          <a:p>
            <a:pPr lvl="0" eaLnBrk="1" hangingPunct="1">
              <a:lnSpc>
                <a:spcPct val="120000"/>
              </a:lnSpc>
            </a:pPr>
            <a:r>
              <a:rPr lang="zh-CN" altLang="en-US" sz="105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type something here </a:t>
            </a:r>
          </a:p>
        </p:txBody>
      </p:sp>
      <p:sp>
        <p:nvSpPr>
          <p:cNvPr id="6159" name="KSO_Shape"/>
          <p:cNvSpPr/>
          <p:nvPr/>
        </p:nvSpPr>
        <p:spPr>
          <a:xfrm>
            <a:off x="3201591" y="2850674"/>
            <a:ext cx="344090" cy="289322"/>
          </a:xfrm>
          <a:custGeom>
            <a:avLst/>
            <a:gdLst>
              <a:gd name="txL" fmla="*/ 0 w 2300288"/>
              <a:gd name="txT" fmla="*/ 0 h 1936750"/>
              <a:gd name="txR" fmla="*/ 2300288 w 2300288"/>
              <a:gd name="txB" fmla="*/ 1936750 h 1936750"/>
            </a:gdLst>
            <a:ahLst/>
            <a:cxnLst>
              <a:cxn ang="0">
                <a:pos x="226192" y="192978"/>
              </a:cxn>
              <a:cxn ang="0">
                <a:pos x="242284" y="208946"/>
              </a:cxn>
              <a:cxn ang="0">
                <a:pos x="242705" y="212035"/>
              </a:cxn>
              <a:cxn ang="0">
                <a:pos x="229610" y="226275"/>
              </a:cxn>
              <a:cxn ang="0">
                <a:pos x="235921" y="248421"/>
              </a:cxn>
              <a:cxn ang="0">
                <a:pos x="240180" y="281561"/>
              </a:cxn>
              <a:cxn ang="0">
                <a:pos x="208627" y="271195"/>
              </a:cxn>
              <a:cxn ang="0">
                <a:pos x="213623" y="240830"/>
              </a:cxn>
              <a:cxn ang="0">
                <a:pos x="206155" y="214181"/>
              </a:cxn>
              <a:cxn ang="0">
                <a:pos x="205051" y="211145"/>
              </a:cxn>
              <a:cxn ang="0">
                <a:pos x="206155" y="208161"/>
              </a:cxn>
              <a:cxn ang="0">
                <a:pos x="222616" y="192612"/>
              </a:cxn>
              <a:cxn ang="0">
                <a:pos x="282418" y="171875"/>
              </a:cxn>
              <a:cxn ang="0">
                <a:pos x="317463" y="184063"/>
              </a:cxn>
              <a:cxn ang="0">
                <a:pos x="351775" y="195885"/>
              </a:cxn>
              <a:cxn ang="0">
                <a:pos x="360746" y="201012"/>
              </a:cxn>
              <a:cxn ang="0">
                <a:pos x="366255" y="207394"/>
              </a:cxn>
              <a:cxn ang="0">
                <a:pos x="373075" y="222041"/>
              </a:cxn>
              <a:cxn ang="0">
                <a:pos x="377744" y="241500"/>
              </a:cxn>
              <a:cxn ang="0">
                <a:pos x="379948" y="266034"/>
              </a:cxn>
              <a:cxn ang="0">
                <a:pos x="378899" y="271475"/>
              </a:cxn>
              <a:cxn ang="0">
                <a:pos x="373862" y="275607"/>
              </a:cxn>
              <a:cxn ang="0">
                <a:pos x="355395" y="282617"/>
              </a:cxn>
              <a:cxn ang="0">
                <a:pos x="324284" y="288319"/>
              </a:cxn>
              <a:cxn ang="0">
                <a:pos x="280214" y="291771"/>
              </a:cxn>
              <a:cxn ang="0">
                <a:pos x="189259" y="305321"/>
              </a:cxn>
              <a:cxn ang="0">
                <a:pos x="19293" y="166389"/>
              </a:cxn>
              <a:cxn ang="0">
                <a:pos x="229891" y="314"/>
              </a:cxn>
              <a:cxn ang="0">
                <a:pos x="239973" y="2512"/>
              </a:cxn>
              <a:cxn ang="0">
                <a:pos x="249268" y="6542"/>
              </a:cxn>
              <a:cxn ang="0">
                <a:pos x="257775" y="12352"/>
              </a:cxn>
              <a:cxn ang="0">
                <a:pos x="270746" y="26850"/>
              </a:cxn>
              <a:cxn ang="0">
                <a:pos x="279779" y="47001"/>
              </a:cxn>
              <a:cxn ang="0">
                <a:pos x="282089" y="60034"/>
              </a:cxn>
              <a:cxn ang="0">
                <a:pos x="282142" y="73171"/>
              </a:cxn>
              <a:cxn ang="0">
                <a:pos x="279779" y="88454"/>
              </a:cxn>
              <a:cxn ang="0">
                <a:pos x="275157" y="103842"/>
              </a:cxn>
              <a:cxn ang="0">
                <a:pos x="268488" y="118549"/>
              </a:cxn>
              <a:cxn ang="0">
                <a:pos x="260139" y="131687"/>
              </a:cxn>
              <a:cxn ang="0">
                <a:pos x="244122" y="172512"/>
              </a:cxn>
              <a:cxn ang="0">
                <a:pos x="228630" y="186120"/>
              </a:cxn>
              <a:cxn ang="0">
                <a:pos x="223537" y="188162"/>
              </a:cxn>
              <a:cxn ang="0">
                <a:pos x="216710" y="184393"/>
              </a:cxn>
              <a:cxn ang="0">
                <a:pos x="198173" y="166754"/>
              </a:cxn>
              <a:cxn ang="0">
                <a:pos x="185149" y="128128"/>
              </a:cxn>
              <a:cxn ang="0">
                <a:pos x="177220" y="114415"/>
              </a:cxn>
              <a:cxn ang="0">
                <a:pos x="171128" y="99445"/>
              </a:cxn>
              <a:cxn ang="0">
                <a:pos x="167085" y="84005"/>
              </a:cxn>
              <a:cxn ang="0">
                <a:pos x="165457" y="68931"/>
              </a:cxn>
              <a:cxn ang="0">
                <a:pos x="166087" y="56736"/>
              </a:cxn>
              <a:cxn ang="0">
                <a:pos x="170026" y="40825"/>
              </a:cxn>
              <a:cxn ang="0">
                <a:pos x="180633" y="21878"/>
              </a:cxn>
              <a:cxn ang="0">
                <a:pos x="192396" y="10520"/>
              </a:cxn>
              <a:cxn ang="0">
                <a:pos x="201166" y="5234"/>
              </a:cxn>
              <a:cxn ang="0">
                <a:pos x="210723" y="1727"/>
              </a:cxn>
              <a:cxn ang="0">
                <a:pos x="220911" y="52"/>
              </a:cxn>
            </a:cxnLst>
            <a:rect l="txL" t="txT" r="txR" b="txB"/>
            <a:pathLst>
              <a:path w="2300288" h="1936750">
                <a:moveTo>
                  <a:pt x="1352860" y="1166813"/>
                </a:moveTo>
                <a:lnTo>
                  <a:pt x="1355725" y="1166813"/>
                </a:lnTo>
                <a:lnTo>
                  <a:pt x="1358272" y="1166813"/>
                </a:lnTo>
                <a:lnTo>
                  <a:pt x="1361456" y="1167131"/>
                </a:lnTo>
                <a:lnTo>
                  <a:pt x="1364003" y="1168083"/>
                </a:lnTo>
                <a:lnTo>
                  <a:pt x="1366869" y="1168718"/>
                </a:lnTo>
                <a:lnTo>
                  <a:pt x="1369416" y="1170306"/>
                </a:lnTo>
                <a:lnTo>
                  <a:pt x="1371644" y="1171258"/>
                </a:lnTo>
                <a:lnTo>
                  <a:pt x="1374192" y="1173163"/>
                </a:lnTo>
                <a:lnTo>
                  <a:pt x="1376420" y="1175386"/>
                </a:lnTo>
                <a:lnTo>
                  <a:pt x="1461429" y="1260158"/>
                </a:lnTo>
                <a:lnTo>
                  <a:pt x="1463339" y="1262381"/>
                </a:lnTo>
                <a:lnTo>
                  <a:pt x="1465249" y="1264603"/>
                </a:lnTo>
                <a:lnTo>
                  <a:pt x="1466841" y="1267143"/>
                </a:lnTo>
                <a:lnTo>
                  <a:pt x="1467797" y="1269683"/>
                </a:lnTo>
                <a:lnTo>
                  <a:pt x="1469070" y="1272223"/>
                </a:lnTo>
                <a:lnTo>
                  <a:pt x="1469388" y="1275081"/>
                </a:lnTo>
                <a:lnTo>
                  <a:pt x="1469707" y="1277938"/>
                </a:lnTo>
                <a:lnTo>
                  <a:pt x="1470025" y="1280478"/>
                </a:lnTo>
                <a:lnTo>
                  <a:pt x="1469707" y="1283336"/>
                </a:lnTo>
                <a:lnTo>
                  <a:pt x="1469388" y="1285876"/>
                </a:lnTo>
                <a:lnTo>
                  <a:pt x="1469070" y="1289051"/>
                </a:lnTo>
                <a:lnTo>
                  <a:pt x="1467797" y="1291591"/>
                </a:lnTo>
                <a:lnTo>
                  <a:pt x="1466841" y="1294131"/>
                </a:lnTo>
                <a:lnTo>
                  <a:pt x="1465249" y="1296671"/>
                </a:lnTo>
                <a:lnTo>
                  <a:pt x="1463339" y="1298893"/>
                </a:lnTo>
                <a:lnTo>
                  <a:pt x="1461429" y="1301116"/>
                </a:lnTo>
                <a:lnTo>
                  <a:pt x="1390111" y="1372236"/>
                </a:lnTo>
                <a:lnTo>
                  <a:pt x="1396160" y="1386206"/>
                </a:lnTo>
                <a:lnTo>
                  <a:pt x="1401573" y="1402081"/>
                </a:lnTo>
                <a:lnTo>
                  <a:pt x="1407304" y="1420178"/>
                </a:lnTo>
                <a:lnTo>
                  <a:pt x="1412716" y="1439228"/>
                </a:lnTo>
                <a:lnTo>
                  <a:pt x="1418447" y="1460501"/>
                </a:lnTo>
                <a:lnTo>
                  <a:pt x="1423541" y="1483043"/>
                </a:lnTo>
                <a:lnTo>
                  <a:pt x="1428317" y="1506538"/>
                </a:lnTo>
                <a:lnTo>
                  <a:pt x="1433093" y="1531938"/>
                </a:lnTo>
                <a:lnTo>
                  <a:pt x="1437550" y="1558608"/>
                </a:lnTo>
                <a:lnTo>
                  <a:pt x="1441689" y="1586231"/>
                </a:lnTo>
                <a:lnTo>
                  <a:pt x="1445191" y="1614806"/>
                </a:lnTo>
                <a:lnTo>
                  <a:pt x="1448693" y="1644651"/>
                </a:lnTo>
                <a:lnTo>
                  <a:pt x="1451559" y="1675448"/>
                </a:lnTo>
                <a:lnTo>
                  <a:pt x="1454106" y="1707516"/>
                </a:lnTo>
                <a:lnTo>
                  <a:pt x="1456016" y="1739901"/>
                </a:lnTo>
                <a:lnTo>
                  <a:pt x="1457608" y="1773238"/>
                </a:lnTo>
                <a:lnTo>
                  <a:pt x="1254161" y="1773238"/>
                </a:lnTo>
                <a:lnTo>
                  <a:pt x="1255753" y="1739901"/>
                </a:lnTo>
                <a:lnTo>
                  <a:pt x="1257344" y="1707516"/>
                </a:lnTo>
                <a:lnTo>
                  <a:pt x="1260210" y="1675448"/>
                </a:lnTo>
                <a:lnTo>
                  <a:pt x="1263075" y="1644651"/>
                </a:lnTo>
                <a:lnTo>
                  <a:pt x="1266259" y="1614806"/>
                </a:lnTo>
                <a:lnTo>
                  <a:pt x="1270080" y="1586231"/>
                </a:lnTo>
                <a:lnTo>
                  <a:pt x="1274219" y="1558608"/>
                </a:lnTo>
                <a:lnTo>
                  <a:pt x="1278676" y="1531938"/>
                </a:lnTo>
                <a:lnTo>
                  <a:pt x="1283452" y="1506538"/>
                </a:lnTo>
                <a:lnTo>
                  <a:pt x="1288228" y="1483043"/>
                </a:lnTo>
                <a:lnTo>
                  <a:pt x="1293322" y="1460501"/>
                </a:lnTo>
                <a:lnTo>
                  <a:pt x="1298734" y="1439228"/>
                </a:lnTo>
                <a:lnTo>
                  <a:pt x="1304465" y="1419861"/>
                </a:lnTo>
                <a:lnTo>
                  <a:pt x="1309878" y="1402081"/>
                </a:lnTo>
                <a:lnTo>
                  <a:pt x="1315609" y="1386206"/>
                </a:lnTo>
                <a:lnTo>
                  <a:pt x="1321340" y="1371918"/>
                </a:lnTo>
                <a:lnTo>
                  <a:pt x="1250022" y="1301116"/>
                </a:lnTo>
                <a:lnTo>
                  <a:pt x="1248111" y="1298893"/>
                </a:lnTo>
                <a:lnTo>
                  <a:pt x="1246519" y="1296671"/>
                </a:lnTo>
                <a:lnTo>
                  <a:pt x="1244927" y="1294131"/>
                </a:lnTo>
                <a:lnTo>
                  <a:pt x="1243654" y="1291591"/>
                </a:lnTo>
                <a:lnTo>
                  <a:pt x="1242699" y="1289051"/>
                </a:lnTo>
                <a:lnTo>
                  <a:pt x="1242380" y="1285876"/>
                </a:lnTo>
                <a:lnTo>
                  <a:pt x="1242062" y="1283336"/>
                </a:lnTo>
                <a:lnTo>
                  <a:pt x="1241425" y="1280478"/>
                </a:lnTo>
                <a:lnTo>
                  <a:pt x="1242062" y="1277938"/>
                </a:lnTo>
                <a:lnTo>
                  <a:pt x="1242380" y="1275081"/>
                </a:lnTo>
                <a:lnTo>
                  <a:pt x="1243017" y="1272223"/>
                </a:lnTo>
                <a:lnTo>
                  <a:pt x="1243654" y="1269683"/>
                </a:lnTo>
                <a:lnTo>
                  <a:pt x="1244927" y="1267143"/>
                </a:lnTo>
                <a:lnTo>
                  <a:pt x="1246519" y="1264603"/>
                </a:lnTo>
                <a:lnTo>
                  <a:pt x="1248111" y="1262381"/>
                </a:lnTo>
                <a:lnTo>
                  <a:pt x="1250340" y="1260158"/>
                </a:lnTo>
                <a:lnTo>
                  <a:pt x="1335030" y="1175386"/>
                </a:lnTo>
                <a:lnTo>
                  <a:pt x="1337259" y="1173163"/>
                </a:lnTo>
                <a:lnTo>
                  <a:pt x="1339806" y="1171258"/>
                </a:lnTo>
                <a:lnTo>
                  <a:pt x="1342035" y="1170306"/>
                </a:lnTo>
                <a:lnTo>
                  <a:pt x="1344582" y="1168718"/>
                </a:lnTo>
                <a:lnTo>
                  <a:pt x="1347766" y="1168083"/>
                </a:lnTo>
                <a:lnTo>
                  <a:pt x="1350313" y="1167131"/>
                </a:lnTo>
                <a:lnTo>
                  <a:pt x="1352860" y="1166813"/>
                </a:lnTo>
                <a:close/>
                <a:moveTo>
                  <a:pt x="1634223" y="1009650"/>
                </a:moveTo>
                <a:lnTo>
                  <a:pt x="1652963" y="1018533"/>
                </a:lnTo>
                <a:lnTo>
                  <a:pt x="1672339" y="1027098"/>
                </a:lnTo>
                <a:lnTo>
                  <a:pt x="1691079" y="1034712"/>
                </a:lnTo>
                <a:lnTo>
                  <a:pt x="1709819" y="1042326"/>
                </a:lnTo>
                <a:lnTo>
                  <a:pt x="1728241" y="1049939"/>
                </a:lnTo>
                <a:lnTo>
                  <a:pt x="1746663" y="1057236"/>
                </a:lnTo>
                <a:lnTo>
                  <a:pt x="1783191" y="1070560"/>
                </a:lnTo>
                <a:lnTo>
                  <a:pt x="1819083" y="1082932"/>
                </a:lnTo>
                <a:lnTo>
                  <a:pt x="1854022" y="1094670"/>
                </a:lnTo>
                <a:lnTo>
                  <a:pt x="1888325" y="1105773"/>
                </a:lnTo>
                <a:lnTo>
                  <a:pt x="1921994" y="1116242"/>
                </a:lnTo>
                <a:lnTo>
                  <a:pt x="1986155" y="1136545"/>
                </a:lnTo>
                <a:lnTo>
                  <a:pt x="2017282" y="1146379"/>
                </a:lnTo>
                <a:lnTo>
                  <a:pt x="2046821" y="1156213"/>
                </a:lnTo>
                <a:lnTo>
                  <a:pt x="2075408" y="1166682"/>
                </a:lnTo>
                <a:lnTo>
                  <a:pt x="2103042" y="1176834"/>
                </a:lnTo>
                <a:lnTo>
                  <a:pt x="2116700" y="1182544"/>
                </a:lnTo>
                <a:lnTo>
                  <a:pt x="2129722" y="1187937"/>
                </a:lnTo>
                <a:lnTo>
                  <a:pt x="2142427" y="1193965"/>
                </a:lnTo>
                <a:lnTo>
                  <a:pt x="2155132" y="1199675"/>
                </a:lnTo>
                <a:lnTo>
                  <a:pt x="2161167" y="1203164"/>
                </a:lnTo>
                <a:lnTo>
                  <a:pt x="2166885" y="1206337"/>
                </a:lnTo>
                <a:lnTo>
                  <a:pt x="2172920" y="1210461"/>
                </a:lnTo>
                <a:lnTo>
                  <a:pt x="2178319" y="1214585"/>
                </a:lnTo>
                <a:lnTo>
                  <a:pt x="2184037" y="1219026"/>
                </a:lnTo>
                <a:lnTo>
                  <a:pt x="2189119" y="1223785"/>
                </a:lnTo>
                <a:lnTo>
                  <a:pt x="2194201" y="1228861"/>
                </a:lnTo>
                <a:lnTo>
                  <a:pt x="2198965" y="1233936"/>
                </a:lnTo>
                <a:lnTo>
                  <a:pt x="2203729" y="1239647"/>
                </a:lnTo>
                <a:lnTo>
                  <a:pt x="2208494" y="1245357"/>
                </a:lnTo>
                <a:lnTo>
                  <a:pt x="2212941" y="1251384"/>
                </a:lnTo>
                <a:lnTo>
                  <a:pt x="2217387" y="1257729"/>
                </a:lnTo>
                <a:lnTo>
                  <a:pt x="2221517" y="1264391"/>
                </a:lnTo>
                <a:lnTo>
                  <a:pt x="2225646" y="1271053"/>
                </a:lnTo>
                <a:lnTo>
                  <a:pt x="2233269" y="1285011"/>
                </a:lnTo>
                <a:lnTo>
                  <a:pt x="2240257" y="1299287"/>
                </a:lnTo>
                <a:lnTo>
                  <a:pt x="2246927" y="1314832"/>
                </a:lnTo>
                <a:lnTo>
                  <a:pt x="2253279" y="1330693"/>
                </a:lnTo>
                <a:lnTo>
                  <a:pt x="2258679" y="1346555"/>
                </a:lnTo>
                <a:lnTo>
                  <a:pt x="2264079" y="1363052"/>
                </a:lnTo>
                <a:lnTo>
                  <a:pt x="2268843" y="1379865"/>
                </a:lnTo>
                <a:lnTo>
                  <a:pt x="2273290" y="1396996"/>
                </a:lnTo>
                <a:lnTo>
                  <a:pt x="2277101" y="1413809"/>
                </a:lnTo>
                <a:lnTo>
                  <a:pt x="2280595" y="1430940"/>
                </a:lnTo>
                <a:lnTo>
                  <a:pt x="2283772" y="1447754"/>
                </a:lnTo>
                <a:lnTo>
                  <a:pt x="2286948" y="1464567"/>
                </a:lnTo>
                <a:lnTo>
                  <a:pt x="2288854" y="1481381"/>
                </a:lnTo>
                <a:lnTo>
                  <a:pt x="2291077" y="1497243"/>
                </a:lnTo>
                <a:lnTo>
                  <a:pt x="2293300" y="1513104"/>
                </a:lnTo>
                <a:lnTo>
                  <a:pt x="2296477" y="1542925"/>
                </a:lnTo>
                <a:lnTo>
                  <a:pt x="2298382" y="1570207"/>
                </a:lnTo>
                <a:lnTo>
                  <a:pt x="2299653" y="1593682"/>
                </a:lnTo>
                <a:lnTo>
                  <a:pt x="2300288" y="1613351"/>
                </a:lnTo>
                <a:lnTo>
                  <a:pt x="2300288" y="1627944"/>
                </a:lnTo>
                <a:lnTo>
                  <a:pt x="2300288" y="1630799"/>
                </a:lnTo>
                <a:lnTo>
                  <a:pt x="2299653" y="1633971"/>
                </a:lnTo>
                <a:lnTo>
                  <a:pt x="2299018" y="1636827"/>
                </a:lnTo>
                <a:lnTo>
                  <a:pt x="2297430" y="1639999"/>
                </a:lnTo>
                <a:lnTo>
                  <a:pt x="2296159" y="1643171"/>
                </a:lnTo>
                <a:lnTo>
                  <a:pt x="2293936" y="1646344"/>
                </a:lnTo>
                <a:lnTo>
                  <a:pt x="2291077" y="1649199"/>
                </a:lnTo>
                <a:lnTo>
                  <a:pt x="2288536" y="1652688"/>
                </a:lnTo>
                <a:lnTo>
                  <a:pt x="2285360" y="1655544"/>
                </a:lnTo>
                <a:lnTo>
                  <a:pt x="2281548" y="1659033"/>
                </a:lnTo>
                <a:lnTo>
                  <a:pt x="2278054" y="1661888"/>
                </a:lnTo>
                <a:lnTo>
                  <a:pt x="2273608" y="1665061"/>
                </a:lnTo>
                <a:lnTo>
                  <a:pt x="2263443" y="1671405"/>
                </a:lnTo>
                <a:lnTo>
                  <a:pt x="2252644" y="1677750"/>
                </a:lnTo>
                <a:lnTo>
                  <a:pt x="2239621" y="1684095"/>
                </a:lnTo>
                <a:lnTo>
                  <a:pt x="2225328" y="1690122"/>
                </a:lnTo>
                <a:lnTo>
                  <a:pt x="2208811" y="1696150"/>
                </a:lnTo>
                <a:lnTo>
                  <a:pt x="2191660" y="1701860"/>
                </a:lnTo>
                <a:lnTo>
                  <a:pt x="2172602" y="1707888"/>
                </a:lnTo>
                <a:lnTo>
                  <a:pt x="2151639" y="1713915"/>
                </a:lnTo>
                <a:lnTo>
                  <a:pt x="2129722" y="1719308"/>
                </a:lnTo>
                <a:lnTo>
                  <a:pt x="2105900" y="1724384"/>
                </a:lnTo>
                <a:lnTo>
                  <a:pt x="2080490" y="1730094"/>
                </a:lnTo>
                <a:lnTo>
                  <a:pt x="2053809" y="1734853"/>
                </a:lnTo>
                <a:lnTo>
                  <a:pt x="2025223" y="1739611"/>
                </a:lnTo>
                <a:lnTo>
                  <a:pt x="1995048" y="1744052"/>
                </a:lnTo>
                <a:lnTo>
                  <a:pt x="1963285" y="1748494"/>
                </a:lnTo>
                <a:lnTo>
                  <a:pt x="1930252" y="1752618"/>
                </a:lnTo>
                <a:lnTo>
                  <a:pt x="1895313" y="1756107"/>
                </a:lnTo>
                <a:lnTo>
                  <a:pt x="1858786" y="1759597"/>
                </a:lnTo>
                <a:lnTo>
                  <a:pt x="1820671" y="1762452"/>
                </a:lnTo>
                <a:lnTo>
                  <a:pt x="1780967" y="1765307"/>
                </a:lnTo>
                <a:lnTo>
                  <a:pt x="1739676" y="1767528"/>
                </a:lnTo>
                <a:lnTo>
                  <a:pt x="1696478" y="1769431"/>
                </a:lnTo>
                <a:lnTo>
                  <a:pt x="1652011" y="1771335"/>
                </a:lnTo>
                <a:lnTo>
                  <a:pt x="1605955" y="1772287"/>
                </a:lnTo>
                <a:lnTo>
                  <a:pt x="1557993" y="1773238"/>
                </a:lnTo>
                <a:lnTo>
                  <a:pt x="1508125" y="1773238"/>
                </a:lnTo>
                <a:lnTo>
                  <a:pt x="1634223" y="1009650"/>
                </a:lnTo>
                <a:close/>
                <a:moveTo>
                  <a:pt x="969658" y="942975"/>
                </a:moveTo>
                <a:lnTo>
                  <a:pt x="1145815" y="1851606"/>
                </a:lnTo>
                <a:lnTo>
                  <a:pt x="1263254" y="1851606"/>
                </a:lnTo>
                <a:lnTo>
                  <a:pt x="2020888" y="1851606"/>
                </a:lnTo>
                <a:lnTo>
                  <a:pt x="2020888" y="1936750"/>
                </a:lnTo>
                <a:lnTo>
                  <a:pt x="1163907" y="1936750"/>
                </a:lnTo>
                <a:lnTo>
                  <a:pt x="194249" y="1936750"/>
                </a:lnTo>
                <a:lnTo>
                  <a:pt x="0" y="1009057"/>
                </a:lnTo>
                <a:lnTo>
                  <a:pt x="116804" y="1009057"/>
                </a:lnTo>
                <a:lnTo>
                  <a:pt x="969658" y="942975"/>
                </a:lnTo>
                <a:close/>
                <a:moveTo>
                  <a:pt x="1346346" y="0"/>
                </a:moveTo>
                <a:lnTo>
                  <a:pt x="1355566" y="0"/>
                </a:lnTo>
                <a:lnTo>
                  <a:pt x="1364786" y="0"/>
                </a:lnTo>
                <a:lnTo>
                  <a:pt x="1373688" y="317"/>
                </a:lnTo>
                <a:lnTo>
                  <a:pt x="1382908" y="952"/>
                </a:lnTo>
                <a:lnTo>
                  <a:pt x="1391810" y="1904"/>
                </a:lnTo>
                <a:lnTo>
                  <a:pt x="1400712" y="3174"/>
                </a:lnTo>
                <a:lnTo>
                  <a:pt x="1409613" y="4444"/>
                </a:lnTo>
                <a:lnTo>
                  <a:pt x="1418515" y="6348"/>
                </a:lnTo>
                <a:lnTo>
                  <a:pt x="1426782" y="8252"/>
                </a:lnTo>
                <a:lnTo>
                  <a:pt x="1435684" y="10474"/>
                </a:lnTo>
                <a:lnTo>
                  <a:pt x="1444268" y="12379"/>
                </a:lnTo>
                <a:lnTo>
                  <a:pt x="1452852" y="15236"/>
                </a:lnTo>
                <a:lnTo>
                  <a:pt x="1460800" y="18092"/>
                </a:lnTo>
                <a:lnTo>
                  <a:pt x="1469384" y="21266"/>
                </a:lnTo>
                <a:lnTo>
                  <a:pt x="1477650" y="24758"/>
                </a:lnTo>
                <a:lnTo>
                  <a:pt x="1485598" y="27932"/>
                </a:lnTo>
                <a:lnTo>
                  <a:pt x="1493228" y="31741"/>
                </a:lnTo>
                <a:lnTo>
                  <a:pt x="1501495" y="35867"/>
                </a:lnTo>
                <a:lnTo>
                  <a:pt x="1509125" y="39676"/>
                </a:lnTo>
                <a:lnTo>
                  <a:pt x="1517073" y="44120"/>
                </a:lnTo>
                <a:lnTo>
                  <a:pt x="1524385" y="48881"/>
                </a:lnTo>
                <a:lnTo>
                  <a:pt x="1531698" y="53960"/>
                </a:lnTo>
                <a:lnTo>
                  <a:pt x="1539010" y="58721"/>
                </a:lnTo>
                <a:lnTo>
                  <a:pt x="1546640" y="63800"/>
                </a:lnTo>
                <a:lnTo>
                  <a:pt x="1553635" y="69196"/>
                </a:lnTo>
                <a:lnTo>
                  <a:pt x="1560629" y="74909"/>
                </a:lnTo>
                <a:lnTo>
                  <a:pt x="1567624" y="80305"/>
                </a:lnTo>
                <a:lnTo>
                  <a:pt x="1580976" y="92684"/>
                </a:lnTo>
                <a:lnTo>
                  <a:pt x="1593694" y="105380"/>
                </a:lnTo>
                <a:lnTo>
                  <a:pt x="1606093" y="118712"/>
                </a:lnTo>
                <a:lnTo>
                  <a:pt x="1617856" y="132678"/>
                </a:lnTo>
                <a:lnTo>
                  <a:pt x="1628984" y="147596"/>
                </a:lnTo>
                <a:lnTo>
                  <a:pt x="1639157" y="162832"/>
                </a:lnTo>
                <a:lnTo>
                  <a:pt x="1649331" y="178703"/>
                </a:lnTo>
                <a:lnTo>
                  <a:pt x="1658551" y="195525"/>
                </a:lnTo>
                <a:lnTo>
                  <a:pt x="1666817" y="212348"/>
                </a:lnTo>
                <a:lnTo>
                  <a:pt x="1674765" y="229806"/>
                </a:lnTo>
                <a:lnTo>
                  <a:pt x="1682078" y="247581"/>
                </a:lnTo>
                <a:lnTo>
                  <a:pt x="1688436" y="266308"/>
                </a:lnTo>
                <a:lnTo>
                  <a:pt x="1693841" y="285036"/>
                </a:lnTo>
                <a:lnTo>
                  <a:pt x="1698610" y="304080"/>
                </a:lnTo>
                <a:lnTo>
                  <a:pt x="1700517" y="314237"/>
                </a:lnTo>
                <a:lnTo>
                  <a:pt x="1702743" y="324077"/>
                </a:lnTo>
                <a:lnTo>
                  <a:pt x="1704332" y="333917"/>
                </a:lnTo>
                <a:lnTo>
                  <a:pt x="1705604" y="344074"/>
                </a:lnTo>
                <a:lnTo>
                  <a:pt x="1706876" y="353914"/>
                </a:lnTo>
                <a:lnTo>
                  <a:pt x="1707830" y="364071"/>
                </a:lnTo>
                <a:lnTo>
                  <a:pt x="1708466" y="374546"/>
                </a:lnTo>
                <a:lnTo>
                  <a:pt x="1709419" y="385020"/>
                </a:lnTo>
                <a:lnTo>
                  <a:pt x="1709737" y="395178"/>
                </a:lnTo>
                <a:lnTo>
                  <a:pt x="1709737" y="405652"/>
                </a:lnTo>
                <a:lnTo>
                  <a:pt x="1709737" y="418031"/>
                </a:lnTo>
                <a:lnTo>
                  <a:pt x="1709101" y="431045"/>
                </a:lnTo>
                <a:lnTo>
                  <a:pt x="1708148" y="443742"/>
                </a:lnTo>
                <a:lnTo>
                  <a:pt x="1707194" y="456755"/>
                </a:lnTo>
                <a:lnTo>
                  <a:pt x="1705604" y="470087"/>
                </a:lnTo>
                <a:lnTo>
                  <a:pt x="1703697" y="482783"/>
                </a:lnTo>
                <a:lnTo>
                  <a:pt x="1702107" y="496114"/>
                </a:lnTo>
                <a:lnTo>
                  <a:pt x="1699881" y="509446"/>
                </a:lnTo>
                <a:lnTo>
                  <a:pt x="1696702" y="522777"/>
                </a:lnTo>
                <a:lnTo>
                  <a:pt x="1693841" y="536426"/>
                </a:lnTo>
                <a:lnTo>
                  <a:pt x="1690979" y="549757"/>
                </a:lnTo>
                <a:lnTo>
                  <a:pt x="1687164" y="562771"/>
                </a:lnTo>
                <a:lnTo>
                  <a:pt x="1683667" y="576420"/>
                </a:lnTo>
                <a:lnTo>
                  <a:pt x="1679534" y="589751"/>
                </a:lnTo>
                <a:lnTo>
                  <a:pt x="1675401" y="603082"/>
                </a:lnTo>
                <a:lnTo>
                  <a:pt x="1670632" y="616414"/>
                </a:lnTo>
                <a:lnTo>
                  <a:pt x="1665863" y="629745"/>
                </a:lnTo>
                <a:lnTo>
                  <a:pt x="1661094" y="642441"/>
                </a:lnTo>
                <a:lnTo>
                  <a:pt x="1655372" y="655773"/>
                </a:lnTo>
                <a:lnTo>
                  <a:pt x="1650285" y="668787"/>
                </a:lnTo>
                <a:lnTo>
                  <a:pt x="1644244" y="681166"/>
                </a:lnTo>
                <a:lnTo>
                  <a:pt x="1638521" y="693862"/>
                </a:lnTo>
                <a:lnTo>
                  <a:pt x="1632163" y="706241"/>
                </a:lnTo>
                <a:lnTo>
                  <a:pt x="1625486" y="718938"/>
                </a:lnTo>
                <a:lnTo>
                  <a:pt x="1618810" y="730682"/>
                </a:lnTo>
                <a:lnTo>
                  <a:pt x="1612133" y="742744"/>
                </a:lnTo>
                <a:lnTo>
                  <a:pt x="1605139" y="754170"/>
                </a:lnTo>
                <a:lnTo>
                  <a:pt x="1597827" y="765597"/>
                </a:lnTo>
                <a:lnTo>
                  <a:pt x="1590514" y="777024"/>
                </a:lnTo>
                <a:lnTo>
                  <a:pt x="1582566" y="787816"/>
                </a:lnTo>
                <a:lnTo>
                  <a:pt x="1574936" y="798608"/>
                </a:lnTo>
                <a:lnTo>
                  <a:pt x="1566988" y="808765"/>
                </a:lnTo>
                <a:lnTo>
                  <a:pt x="1566988" y="950966"/>
                </a:lnTo>
                <a:lnTo>
                  <a:pt x="1559357" y="959219"/>
                </a:lnTo>
                <a:lnTo>
                  <a:pt x="1539964" y="980485"/>
                </a:lnTo>
                <a:lnTo>
                  <a:pt x="1511350" y="1011274"/>
                </a:lnTo>
                <a:lnTo>
                  <a:pt x="1495136" y="1028415"/>
                </a:lnTo>
                <a:lnTo>
                  <a:pt x="1477968" y="1046190"/>
                </a:lnTo>
                <a:lnTo>
                  <a:pt x="1459846" y="1063965"/>
                </a:lnTo>
                <a:lnTo>
                  <a:pt x="1441724" y="1081105"/>
                </a:lnTo>
                <a:lnTo>
                  <a:pt x="1423920" y="1096976"/>
                </a:lnTo>
                <a:lnTo>
                  <a:pt x="1407388" y="1111576"/>
                </a:lnTo>
                <a:lnTo>
                  <a:pt x="1399122" y="1118242"/>
                </a:lnTo>
                <a:lnTo>
                  <a:pt x="1391492" y="1123638"/>
                </a:lnTo>
                <a:lnTo>
                  <a:pt x="1384179" y="1128717"/>
                </a:lnTo>
                <a:lnTo>
                  <a:pt x="1377503" y="1133160"/>
                </a:lnTo>
                <a:lnTo>
                  <a:pt x="1371144" y="1136652"/>
                </a:lnTo>
                <a:lnTo>
                  <a:pt x="1365104" y="1139191"/>
                </a:lnTo>
                <a:lnTo>
                  <a:pt x="1360017" y="1140461"/>
                </a:lnTo>
                <a:lnTo>
                  <a:pt x="1357791" y="1141096"/>
                </a:lnTo>
                <a:lnTo>
                  <a:pt x="1355566" y="1141413"/>
                </a:lnTo>
                <a:lnTo>
                  <a:pt x="1353340" y="1141096"/>
                </a:lnTo>
                <a:lnTo>
                  <a:pt x="1351115" y="1140461"/>
                </a:lnTo>
                <a:lnTo>
                  <a:pt x="1346028" y="1139191"/>
                </a:lnTo>
                <a:lnTo>
                  <a:pt x="1340305" y="1136652"/>
                </a:lnTo>
                <a:lnTo>
                  <a:pt x="1333947" y="1133160"/>
                </a:lnTo>
                <a:lnTo>
                  <a:pt x="1327270" y="1128717"/>
                </a:lnTo>
                <a:lnTo>
                  <a:pt x="1319958" y="1123638"/>
                </a:lnTo>
                <a:lnTo>
                  <a:pt x="1312010" y="1118242"/>
                </a:lnTo>
                <a:lnTo>
                  <a:pt x="1304061" y="1111576"/>
                </a:lnTo>
                <a:lnTo>
                  <a:pt x="1287211" y="1096976"/>
                </a:lnTo>
                <a:lnTo>
                  <a:pt x="1269725" y="1081105"/>
                </a:lnTo>
                <a:lnTo>
                  <a:pt x="1251603" y="1063965"/>
                </a:lnTo>
                <a:lnTo>
                  <a:pt x="1233482" y="1046190"/>
                </a:lnTo>
                <a:lnTo>
                  <a:pt x="1215996" y="1028415"/>
                </a:lnTo>
                <a:lnTo>
                  <a:pt x="1199781" y="1011274"/>
                </a:lnTo>
                <a:lnTo>
                  <a:pt x="1171486" y="980485"/>
                </a:lnTo>
                <a:lnTo>
                  <a:pt x="1151774" y="959219"/>
                </a:lnTo>
                <a:lnTo>
                  <a:pt x="1144462" y="950966"/>
                </a:lnTo>
                <a:lnTo>
                  <a:pt x="1144462" y="808765"/>
                </a:lnTo>
                <a:lnTo>
                  <a:pt x="1136196" y="798608"/>
                </a:lnTo>
                <a:lnTo>
                  <a:pt x="1128565" y="787816"/>
                </a:lnTo>
                <a:lnTo>
                  <a:pt x="1120935" y="777024"/>
                </a:lnTo>
                <a:lnTo>
                  <a:pt x="1113305" y="765597"/>
                </a:lnTo>
                <a:lnTo>
                  <a:pt x="1105993" y="754170"/>
                </a:lnTo>
                <a:lnTo>
                  <a:pt x="1098998" y="742744"/>
                </a:lnTo>
                <a:lnTo>
                  <a:pt x="1092322" y="730682"/>
                </a:lnTo>
                <a:lnTo>
                  <a:pt x="1085645" y="718938"/>
                </a:lnTo>
                <a:lnTo>
                  <a:pt x="1078969" y="706241"/>
                </a:lnTo>
                <a:lnTo>
                  <a:pt x="1072928" y="693862"/>
                </a:lnTo>
                <a:lnTo>
                  <a:pt x="1066887" y="681166"/>
                </a:lnTo>
                <a:lnTo>
                  <a:pt x="1061165" y="668787"/>
                </a:lnTo>
                <a:lnTo>
                  <a:pt x="1055442" y="655773"/>
                </a:lnTo>
                <a:lnTo>
                  <a:pt x="1050355" y="642441"/>
                </a:lnTo>
                <a:lnTo>
                  <a:pt x="1045268" y="629745"/>
                </a:lnTo>
                <a:lnTo>
                  <a:pt x="1040499" y="616414"/>
                </a:lnTo>
                <a:lnTo>
                  <a:pt x="1036048" y="603082"/>
                </a:lnTo>
                <a:lnTo>
                  <a:pt x="1031915" y="589751"/>
                </a:lnTo>
                <a:lnTo>
                  <a:pt x="1027782" y="576420"/>
                </a:lnTo>
                <a:lnTo>
                  <a:pt x="1023967" y="562771"/>
                </a:lnTo>
                <a:lnTo>
                  <a:pt x="1020470" y="549757"/>
                </a:lnTo>
                <a:lnTo>
                  <a:pt x="1016973" y="536426"/>
                </a:lnTo>
                <a:lnTo>
                  <a:pt x="1014429" y="522777"/>
                </a:lnTo>
                <a:lnTo>
                  <a:pt x="1011568" y="509446"/>
                </a:lnTo>
                <a:lnTo>
                  <a:pt x="1009343" y="496114"/>
                </a:lnTo>
                <a:lnTo>
                  <a:pt x="1007435" y="482783"/>
                </a:lnTo>
                <a:lnTo>
                  <a:pt x="1005527" y="470087"/>
                </a:lnTo>
                <a:lnTo>
                  <a:pt x="1004256" y="456755"/>
                </a:lnTo>
                <a:lnTo>
                  <a:pt x="1002984" y="443742"/>
                </a:lnTo>
                <a:lnTo>
                  <a:pt x="1002348" y="431045"/>
                </a:lnTo>
                <a:lnTo>
                  <a:pt x="1001712" y="418031"/>
                </a:lnTo>
                <a:lnTo>
                  <a:pt x="1001712" y="405652"/>
                </a:lnTo>
                <a:lnTo>
                  <a:pt x="1001712" y="395178"/>
                </a:lnTo>
                <a:lnTo>
                  <a:pt x="1002030" y="385020"/>
                </a:lnTo>
                <a:lnTo>
                  <a:pt x="1002666" y="374546"/>
                </a:lnTo>
                <a:lnTo>
                  <a:pt x="1003302" y="364071"/>
                </a:lnTo>
                <a:lnTo>
                  <a:pt x="1004574" y="353914"/>
                </a:lnTo>
                <a:lnTo>
                  <a:pt x="1005527" y="344074"/>
                </a:lnTo>
                <a:lnTo>
                  <a:pt x="1007117" y="333917"/>
                </a:lnTo>
                <a:lnTo>
                  <a:pt x="1008707" y="324077"/>
                </a:lnTo>
                <a:lnTo>
                  <a:pt x="1010296" y="314237"/>
                </a:lnTo>
                <a:lnTo>
                  <a:pt x="1012522" y="304080"/>
                </a:lnTo>
                <a:lnTo>
                  <a:pt x="1017609" y="285036"/>
                </a:lnTo>
                <a:lnTo>
                  <a:pt x="1023013" y="266308"/>
                </a:lnTo>
                <a:lnTo>
                  <a:pt x="1029372" y="247581"/>
                </a:lnTo>
                <a:lnTo>
                  <a:pt x="1036366" y="229806"/>
                </a:lnTo>
                <a:lnTo>
                  <a:pt x="1044315" y="212348"/>
                </a:lnTo>
                <a:lnTo>
                  <a:pt x="1052899" y="195525"/>
                </a:lnTo>
                <a:lnTo>
                  <a:pt x="1062119" y="178703"/>
                </a:lnTo>
                <a:lnTo>
                  <a:pt x="1071656" y="162832"/>
                </a:lnTo>
                <a:lnTo>
                  <a:pt x="1082466" y="147596"/>
                </a:lnTo>
                <a:lnTo>
                  <a:pt x="1093593" y="132678"/>
                </a:lnTo>
                <a:lnTo>
                  <a:pt x="1105357" y="118712"/>
                </a:lnTo>
                <a:lnTo>
                  <a:pt x="1117438" y="105380"/>
                </a:lnTo>
                <a:lnTo>
                  <a:pt x="1130473" y="92684"/>
                </a:lnTo>
                <a:lnTo>
                  <a:pt x="1143826" y="80305"/>
                </a:lnTo>
                <a:lnTo>
                  <a:pt x="1150820" y="74909"/>
                </a:lnTo>
                <a:lnTo>
                  <a:pt x="1157815" y="69196"/>
                </a:lnTo>
                <a:lnTo>
                  <a:pt x="1164809" y="63800"/>
                </a:lnTo>
                <a:lnTo>
                  <a:pt x="1172121" y="58721"/>
                </a:lnTo>
                <a:lnTo>
                  <a:pt x="1179434" y="53960"/>
                </a:lnTo>
                <a:lnTo>
                  <a:pt x="1187064" y="48881"/>
                </a:lnTo>
                <a:lnTo>
                  <a:pt x="1194376" y="44120"/>
                </a:lnTo>
                <a:lnTo>
                  <a:pt x="1202007" y="39676"/>
                </a:lnTo>
                <a:lnTo>
                  <a:pt x="1209955" y="35867"/>
                </a:lnTo>
                <a:lnTo>
                  <a:pt x="1217903" y="31741"/>
                </a:lnTo>
                <a:lnTo>
                  <a:pt x="1225851" y="27932"/>
                </a:lnTo>
                <a:lnTo>
                  <a:pt x="1233799" y="24758"/>
                </a:lnTo>
                <a:lnTo>
                  <a:pt x="1242066" y="21266"/>
                </a:lnTo>
                <a:lnTo>
                  <a:pt x="1250332" y="18092"/>
                </a:lnTo>
                <a:lnTo>
                  <a:pt x="1258916" y="15236"/>
                </a:lnTo>
                <a:lnTo>
                  <a:pt x="1267182" y="12379"/>
                </a:lnTo>
                <a:lnTo>
                  <a:pt x="1275766" y="10474"/>
                </a:lnTo>
                <a:lnTo>
                  <a:pt x="1284350" y="8252"/>
                </a:lnTo>
                <a:lnTo>
                  <a:pt x="1292934" y="6348"/>
                </a:lnTo>
                <a:lnTo>
                  <a:pt x="1301836" y="4444"/>
                </a:lnTo>
                <a:lnTo>
                  <a:pt x="1310738" y="3174"/>
                </a:lnTo>
                <a:lnTo>
                  <a:pt x="1319322" y="1904"/>
                </a:lnTo>
                <a:lnTo>
                  <a:pt x="1328224" y="952"/>
                </a:lnTo>
                <a:lnTo>
                  <a:pt x="1337444" y="317"/>
                </a:lnTo>
                <a:lnTo>
                  <a:pt x="1346346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6160" name="KSO_Shape"/>
          <p:cNvSpPr/>
          <p:nvPr/>
        </p:nvSpPr>
        <p:spPr>
          <a:xfrm>
            <a:off x="3877866" y="1752918"/>
            <a:ext cx="216694" cy="242888"/>
          </a:xfrm>
          <a:custGeom>
            <a:avLst/>
            <a:gdLst>
              <a:gd name="txL" fmla="*/ 0 w 2033587"/>
              <a:gd name="txT" fmla="*/ 0 h 2276475"/>
              <a:gd name="txR" fmla="*/ 2033587 w 2033587"/>
              <a:gd name="txB" fmla="*/ 2276475 h 2276475"/>
            </a:gdLst>
            <a:ahLst/>
            <a:cxnLst>
              <a:cxn ang="0">
                <a:pos x="35296" y="134368"/>
              </a:cxn>
              <a:cxn ang="0">
                <a:pos x="167042" y="100918"/>
              </a:cxn>
              <a:cxn ang="0">
                <a:pos x="167419" y="84098"/>
              </a:cxn>
              <a:cxn ang="0">
                <a:pos x="225252" y="33110"/>
              </a:cxn>
              <a:cxn ang="0">
                <a:pos x="230688" y="34811"/>
              </a:cxn>
              <a:cxn ang="0">
                <a:pos x="235368" y="37948"/>
              </a:cxn>
              <a:cxn ang="0">
                <a:pos x="238992" y="42295"/>
              </a:cxn>
              <a:cxn ang="0">
                <a:pos x="241182" y="47586"/>
              </a:cxn>
              <a:cxn ang="0">
                <a:pos x="241786" y="251463"/>
              </a:cxn>
              <a:cxn ang="0">
                <a:pos x="240918" y="257246"/>
              </a:cxn>
              <a:cxn ang="0">
                <a:pos x="238464" y="262387"/>
              </a:cxn>
              <a:cxn ang="0">
                <a:pos x="234689" y="266544"/>
              </a:cxn>
              <a:cxn ang="0">
                <a:pos x="229857" y="269492"/>
              </a:cxn>
              <a:cxn ang="0">
                <a:pos x="224232" y="270929"/>
              </a:cxn>
              <a:cxn ang="0">
                <a:pos x="54133" y="270815"/>
              </a:cxn>
              <a:cxn ang="0">
                <a:pos x="48621" y="269114"/>
              </a:cxn>
              <a:cxn ang="0">
                <a:pos x="43978" y="265939"/>
              </a:cxn>
              <a:cxn ang="0">
                <a:pos x="40392" y="261593"/>
              </a:cxn>
              <a:cxn ang="0">
                <a:pos x="38165" y="256339"/>
              </a:cxn>
              <a:cxn ang="0">
                <a:pos x="54284" y="251463"/>
              </a:cxn>
              <a:cxn ang="0">
                <a:pos x="54774" y="253013"/>
              </a:cxn>
              <a:cxn ang="0">
                <a:pos x="56549" y="254185"/>
              </a:cxn>
              <a:cxn ang="0">
                <a:pos x="223062" y="254147"/>
              </a:cxn>
              <a:cxn ang="0">
                <a:pos x="224723" y="252786"/>
              </a:cxn>
              <a:cxn ang="0">
                <a:pos x="225025" y="52424"/>
              </a:cxn>
              <a:cxn ang="0">
                <a:pos x="224534" y="50875"/>
              </a:cxn>
              <a:cxn ang="0">
                <a:pos x="222836" y="49703"/>
              </a:cxn>
              <a:cxn ang="0">
                <a:pos x="70001" y="51555"/>
              </a:cxn>
              <a:cxn ang="0">
                <a:pos x="68868" y="57300"/>
              </a:cxn>
              <a:cxn ang="0">
                <a:pos x="66149" y="62252"/>
              </a:cxn>
              <a:cxn ang="0">
                <a:pos x="62147" y="66220"/>
              </a:cxn>
              <a:cxn ang="0">
                <a:pos x="57201" y="68942"/>
              </a:cxn>
              <a:cxn ang="0">
                <a:pos x="51500" y="70113"/>
              </a:cxn>
              <a:cxn ang="0">
                <a:pos x="16877" y="219374"/>
              </a:cxn>
              <a:cxn ang="0">
                <a:pos x="18199" y="221037"/>
              </a:cxn>
              <a:cxn ang="0">
                <a:pos x="184667" y="221377"/>
              </a:cxn>
              <a:cxn ang="0">
                <a:pos x="186253" y="220885"/>
              </a:cxn>
              <a:cxn ang="0">
                <a:pos x="187461" y="219109"/>
              </a:cxn>
              <a:cxn ang="0">
                <a:pos x="187386" y="18747"/>
              </a:cxn>
              <a:cxn ang="0">
                <a:pos x="186026" y="17122"/>
              </a:cxn>
              <a:cxn ang="0">
                <a:pos x="70038" y="16782"/>
              </a:cxn>
              <a:cxn ang="0">
                <a:pos x="188632" y="416"/>
              </a:cxn>
              <a:cxn ang="0">
                <a:pos x="193993" y="2381"/>
              </a:cxn>
              <a:cxn ang="0">
                <a:pos x="198524" y="5745"/>
              </a:cxn>
              <a:cxn ang="0">
                <a:pos x="201884" y="10281"/>
              </a:cxn>
              <a:cxn ang="0">
                <a:pos x="203848" y="15648"/>
              </a:cxn>
              <a:cxn ang="0">
                <a:pos x="204225" y="219563"/>
              </a:cxn>
              <a:cxn ang="0">
                <a:pos x="203055" y="225270"/>
              </a:cxn>
              <a:cxn ang="0">
                <a:pos x="200374" y="230259"/>
              </a:cxn>
              <a:cxn ang="0">
                <a:pos x="196372" y="234266"/>
              </a:cxn>
              <a:cxn ang="0">
                <a:pos x="191388" y="236949"/>
              </a:cxn>
              <a:cxn ang="0">
                <a:pos x="185724" y="238121"/>
              </a:cxn>
              <a:cxn ang="0">
                <a:pos x="15593" y="237743"/>
              </a:cxn>
              <a:cxn ang="0">
                <a:pos x="10232" y="235777"/>
              </a:cxn>
              <a:cxn ang="0">
                <a:pos x="5739" y="232414"/>
              </a:cxn>
              <a:cxn ang="0">
                <a:pos x="2341" y="227878"/>
              </a:cxn>
              <a:cxn ang="0">
                <a:pos x="377" y="222511"/>
              </a:cxn>
              <a:cxn ang="0">
                <a:pos x="58183" y="0"/>
              </a:cxn>
            </a:cxnLst>
            <a:rect l="txL" t="txT" r="txR" b="txB"/>
            <a:pathLst>
              <a:path w="2033587" h="2276475">
                <a:moveTo>
                  <a:pt x="312737" y="1411287"/>
                </a:moveTo>
                <a:lnTo>
                  <a:pt x="1422400" y="1411287"/>
                </a:lnTo>
                <a:lnTo>
                  <a:pt x="1422400" y="1552575"/>
                </a:lnTo>
                <a:lnTo>
                  <a:pt x="312737" y="1552575"/>
                </a:lnTo>
                <a:lnTo>
                  <a:pt x="312737" y="1411287"/>
                </a:lnTo>
                <a:close/>
                <a:moveTo>
                  <a:pt x="296862" y="1128712"/>
                </a:moveTo>
                <a:lnTo>
                  <a:pt x="1404937" y="1128712"/>
                </a:lnTo>
                <a:lnTo>
                  <a:pt x="1404937" y="1270000"/>
                </a:lnTo>
                <a:lnTo>
                  <a:pt x="296862" y="1270000"/>
                </a:lnTo>
                <a:lnTo>
                  <a:pt x="296862" y="1128712"/>
                </a:lnTo>
                <a:close/>
                <a:moveTo>
                  <a:pt x="296862" y="847725"/>
                </a:moveTo>
                <a:lnTo>
                  <a:pt x="1404937" y="847725"/>
                </a:lnTo>
                <a:lnTo>
                  <a:pt x="1404937" y="987425"/>
                </a:lnTo>
                <a:lnTo>
                  <a:pt x="296862" y="987425"/>
                </a:lnTo>
                <a:lnTo>
                  <a:pt x="296862" y="847725"/>
                </a:lnTo>
                <a:close/>
                <a:moveTo>
                  <a:pt x="869950" y="565150"/>
                </a:moveTo>
                <a:lnTo>
                  <a:pt x="1408113" y="565150"/>
                </a:lnTo>
                <a:lnTo>
                  <a:pt x="1408113" y="706438"/>
                </a:lnTo>
                <a:lnTo>
                  <a:pt x="869950" y="706438"/>
                </a:lnTo>
                <a:lnTo>
                  <a:pt x="869950" y="565150"/>
                </a:lnTo>
                <a:close/>
                <a:moveTo>
                  <a:pt x="1869440" y="276225"/>
                </a:moveTo>
                <a:lnTo>
                  <a:pt x="1877695" y="276543"/>
                </a:lnTo>
                <a:lnTo>
                  <a:pt x="1885950" y="276860"/>
                </a:lnTo>
                <a:lnTo>
                  <a:pt x="1894522" y="278130"/>
                </a:lnTo>
                <a:lnTo>
                  <a:pt x="1902460" y="279400"/>
                </a:lnTo>
                <a:lnTo>
                  <a:pt x="1910080" y="281305"/>
                </a:lnTo>
                <a:lnTo>
                  <a:pt x="1918017" y="283528"/>
                </a:lnTo>
                <a:lnTo>
                  <a:pt x="1925955" y="286068"/>
                </a:lnTo>
                <a:lnTo>
                  <a:pt x="1933257" y="288925"/>
                </a:lnTo>
                <a:lnTo>
                  <a:pt x="1940242" y="292418"/>
                </a:lnTo>
                <a:lnTo>
                  <a:pt x="1947545" y="296228"/>
                </a:lnTo>
                <a:lnTo>
                  <a:pt x="1954530" y="299720"/>
                </a:lnTo>
                <a:lnTo>
                  <a:pt x="1961197" y="304165"/>
                </a:lnTo>
                <a:lnTo>
                  <a:pt x="1967865" y="308928"/>
                </a:lnTo>
                <a:lnTo>
                  <a:pt x="1973897" y="313690"/>
                </a:lnTo>
                <a:lnTo>
                  <a:pt x="1979612" y="318770"/>
                </a:lnTo>
                <a:lnTo>
                  <a:pt x="1985645" y="324168"/>
                </a:lnTo>
                <a:lnTo>
                  <a:pt x="1991042" y="330200"/>
                </a:lnTo>
                <a:lnTo>
                  <a:pt x="1996122" y="335915"/>
                </a:lnTo>
                <a:lnTo>
                  <a:pt x="2000885" y="342265"/>
                </a:lnTo>
                <a:lnTo>
                  <a:pt x="2005647" y="348615"/>
                </a:lnTo>
                <a:lnTo>
                  <a:pt x="2010092" y="355283"/>
                </a:lnTo>
                <a:lnTo>
                  <a:pt x="2013585" y="362268"/>
                </a:lnTo>
                <a:lnTo>
                  <a:pt x="2017395" y="369570"/>
                </a:lnTo>
                <a:lnTo>
                  <a:pt x="2020570" y="376873"/>
                </a:lnTo>
                <a:lnTo>
                  <a:pt x="2023745" y="384175"/>
                </a:lnTo>
                <a:lnTo>
                  <a:pt x="2026285" y="391795"/>
                </a:lnTo>
                <a:lnTo>
                  <a:pt x="2028507" y="399733"/>
                </a:lnTo>
                <a:lnTo>
                  <a:pt x="2030412" y="407670"/>
                </a:lnTo>
                <a:lnTo>
                  <a:pt x="2032000" y="415608"/>
                </a:lnTo>
                <a:lnTo>
                  <a:pt x="2032952" y="423863"/>
                </a:lnTo>
                <a:lnTo>
                  <a:pt x="2033270" y="432118"/>
                </a:lnTo>
                <a:lnTo>
                  <a:pt x="2033587" y="440373"/>
                </a:lnTo>
                <a:lnTo>
                  <a:pt x="2033587" y="2112328"/>
                </a:lnTo>
                <a:lnTo>
                  <a:pt x="2033270" y="2120583"/>
                </a:lnTo>
                <a:lnTo>
                  <a:pt x="2032952" y="2128838"/>
                </a:lnTo>
                <a:lnTo>
                  <a:pt x="2032000" y="2137410"/>
                </a:lnTo>
                <a:lnTo>
                  <a:pt x="2030412" y="2145348"/>
                </a:lnTo>
                <a:lnTo>
                  <a:pt x="2028507" y="2153285"/>
                </a:lnTo>
                <a:lnTo>
                  <a:pt x="2026285" y="2160905"/>
                </a:lnTo>
                <a:lnTo>
                  <a:pt x="2023745" y="2168525"/>
                </a:lnTo>
                <a:lnTo>
                  <a:pt x="2020570" y="2175828"/>
                </a:lnTo>
                <a:lnTo>
                  <a:pt x="2017395" y="2183130"/>
                </a:lnTo>
                <a:lnTo>
                  <a:pt x="2013585" y="2190433"/>
                </a:lnTo>
                <a:lnTo>
                  <a:pt x="2010092" y="2197418"/>
                </a:lnTo>
                <a:lnTo>
                  <a:pt x="2005647" y="2204085"/>
                </a:lnTo>
                <a:lnTo>
                  <a:pt x="2000885" y="2210435"/>
                </a:lnTo>
                <a:lnTo>
                  <a:pt x="1996122" y="2216785"/>
                </a:lnTo>
                <a:lnTo>
                  <a:pt x="1991042" y="2222500"/>
                </a:lnTo>
                <a:lnTo>
                  <a:pt x="1985645" y="2228533"/>
                </a:lnTo>
                <a:lnTo>
                  <a:pt x="1979612" y="2233930"/>
                </a:lnTo>
                <a:lnTo>
                  <a:pt x="1973897" y="2239010"/>
                </a:lnTo>
                <a:lnTo>
                  <a:pt x="1967865" y="2243773"/>
                </a:lnTo>
                <a:lnTo>
                  <a:pt x="1961197" y="2248535"/>
                </a:lnTo>
                <a:lnTo>
                  <a:pt x="1954530" y="2252980"/>
                </a:lnTo>
                <a:lnTo>
                  <a:pt x="1947545" y="2256790"/>
                </a:lnTo>
                <a:lnTo>
                  <a:pt x="1940242" y="2260600"/>
                </a:lnTo>
                <a:lnTo>
                  <a:pt x="1933257" y="2263775"/>
                </a:lnTo>
                <a:lnTo>
                  <a:pt x="1925955" y="2266633"/>
                </a:lnTo>
                <a:lnTo>
                  <a:pt x="1918017" y="2269173"/>
                </a:lnTo>
                <a:lnTo>
                  <a:pt x="1910080" y="2271395"/>
                </a:lnTo>
                <a:lnTo>
                  <a:pt x="1902460" y="2273300"/>
                </a:lnTo>
                <a:lnTo>
                  <a:pt x="1894522" y="2274888"/>
                </a:lnTo>
                <a:lnTo>
                  <a:pt x="1885950" y="2275840"/>
                </a:lnTo>
                <a:lnTo>
                  <a:pt x="1877695" y="2276475"/>
                </a:lnTo>
                <a:lnTo>
                  <a:pt x="1869440" y="2276475"/>
                </a:lnTo>
                <a:lnTo>
                  <a:pt x="480377" y="2276475"/>
                </a:lnTo>
                <a:lnTo>
                  <a:pt x="471805" y="2276475"/>
                </a:lnTo>
                <a:lnTo>
                  <a:pt x="463550" y="2275840"/>
                </a:lnTo>
                <a:lnTo>
                  <a:pt x="455295" y="2274888"/>
                </a:lnTo>
                <a:lnTo>
                  <a:pt x="447040" y="2273300"/>
                </a:lnTo>
                <a:lnTo>
                  <a:pt x="439102" y="2271395"/>
                </a:lnTo>
                <a:lnTo>
                  <a:pt x="431482" y="2269173"/>
                </a:lnTo>
                <a:lnTo>
                  <a:pt x="423862" y="2266633"/>
                </a:lnTo>
                <a:lnTo>
                  <a:pt x="416242" y="2263775"/>
                </a:lnTo>
                <a:lnTo>
                  <a:pt x="408940" y="2260600"/>
                </a:lnTo>
                <a:lnTo>
                  <a:pt x="401955" y="2256790"/>
                </a:lnTo>
                <a:lnTo>
                  <a:pt x="394970" y="2252980"/>
                </a:lnTo>
                <a:lnTo>
                  <a:pt x="388620" y="2248535"/>
                </a:lnTo>
                <a:lnTo>
                  <a:pt x="381952" y="2243773"/>
                </a:lnTo>
                <a:lnTo>
                  <a:pt x="375602" y="2239010"/>
                </a:lnTo>
                <a:lnTo>
                  <a:pt x="369887" y="2233930"/>
                </a:lnTo>
                <a:lnTo>
                  <a:pt x="364172" y="2228533"/>
                </a:lnTo>
                <a:lnTo>
                  <a:pt x="358457" y="2222500"/>
                </a:lnTo>
                <a:lnTo>
                  <a:pt x="353377" y="2216785"/>
                </a:lnTo>
                <a:lnTo>
                  <a:pt x="348297" y="2210435"/>
                </a:lnTo>
                <a:lnTo>
                  <a:pt x="343852" y="2204085"/>
                </a:lnTo>
                <a:lnTo>
                  <a:pt x="339725" y="2197418"/>
                </a:lnTo>
                <a:lnTo>
                  <a:pt x="335597" y="2190433"/>
                </a:lnTo>
                <a:lnTo>
                  <a:pt x="332105" y="2183130"/>
                </a:lnTo>
                <a:lnTo>
                  <a:pt x="328612" y="2175828"/>
                </a:lnTo>
                <a:lnTo>
                  <a:pt x="325755" y="2168525"/>
                </a:lnTo>
                <a:lnTo>
                  <a:pt x="323215" y="2160905"/>
                </a:lnTo>
                <a:lnTo>
                  <a:pt x="320992" y="2153285"/>
                </a:lnTo>
                <a:lnTo>
                  <a:pt x="319087" y="2145348"/>
                </a:lnTo>
                <a:lnTo>
                  <a:pt x="317817" y="2137410"/>
                </a:lnTo>
                <a:lnTo>
                  <a:pt x="316547" y="2128838"/>
                </a:lnTo>
                <a:lnTo>
                  <a:pt x="315912" y="2120583"/>
                </a:lnTo>
                <a:lnTo>
                  <a:pt x="315912" y="2112328"/>
                </a:lnTo>
                <a:lnTo>
                  <a:pt x="456565" y="2112328"/>
                </a:lnTo>
                <a:lnTo>
                  <a:pt x="456882" y="2114868"/>
                </a:lnTo>
                <a:lnTo>
                  <a:pt x="457200" y="2116773"/>
                </a:lnTo>
                <a:lnTo>
                  <a:pt x="457835" y="2118995"/>
                </a:lnTo>
                <a:lnTo>
                  <a:pt x="458470" y="2121218"/>
                </a:lnTo>
                <a:lnTo>
                  <a:pt x="459422" y="2123440"/>
                </a:lnTo>
                <a:lnTo>
                  <a:pt x="460692" y="2125345"/>
                </a:lnTo>
                <a:lnTo>
                  <a:pt x="463550" y="2128838"/>
                </a:lnTo>
                <a:lnTo>
                  <a:pt x="467042" y="2132013"/>
                </a:lnTo>
                <a:lnTo>
                  <a:pt x="468947" y="2132965"/>
                </a:lnTo>
                <a:lnTo>
                  <a:pt x="471170" y="2133918"/>
                </a:lnTo>
                <a:lnTo>
                  <a:pt x="473392" y="2134870"/>
                </a:lnTo>
                <a:lnTo>
                  <a:pt x="475615" y="2135188"/>
                </a:lnTo>
                <a:lnTo>
                  <a:pt x="477837" y="2135505"/>
                </a:lnTo>
                <a:lnTo>
                  <a:pt x="480377" y="2135823"/>
                </a:lnTo>
                <a:lnTo>
                  <a:pt x="1869440" y="2135823"/>
                </a:lnTo>
                <a:lnTo>
                  <a:pt x="1871980" y="2135505"/>
                </a:lnTo>
                <a:lnTo>
                  <a:pt x="1874202" y="2135188"/>
                </a:lnTo>
                <a:lnTo>
                  <a:pt x="1876107" y="2134870"/>
                </a:lnTo>
                <a:lnTo>
                  <a:pt x="1878330" y="2133918"/>
                </a:lnTo>
                <a:lnTo>
                  <a:pt x="1880552" y="2132965"/>
                </a:lnTo>
                <a:lnTo>
                  <a:pt x="1882457" y="2132013"/>
                </a:lnTo>
                <a:lnTo>
                  <a:pt x="1885950" y="2128838"/>
                </a:lnTo>
                <a:lnTo>
                  <a:pt x="1888490" y="2125345"/>
                </a:lnTo>
                <a:lnTo>
                  <a:pt x="1890077" y="2123440"/>
                </a:lnTo>
                <a:lnTo>
                  <a:pt x="1890712" y="2121218"/>
                </a:lnTo>
                <a:lnTo>
                  <a:pt x="1891982" y="2118995"/>
                </a:lnTo>
                <a:lnTo>
                  <a:pt x="1892300" y="2116773"/>
                </a:lnTo>
                <a:lnTo>
                  <a:pt x="1892617" y="2114868"/>
                </a:lnTo>
                <a:lnTo>
                  <a:pt x="1892617" y="2112328"/>
                </a:lnTo>
                <a:lnTo>
                  <a:pt x="1892617" y="440373"/>
                </a:lnTo>
                <a:lnTo>
                  <a:pt x="1892617" y="438468"/>
                </a:lnTo>
                <a:lnTo>
                  <a:pt x="1892300" y="435928"/>
                </a:lnTo>
                <a:lnTo>
                  <a:pt x="1891982" y="433705"/>
                </a:lnTo>
                <a:lnTo>
                  <a:pt x="1890712" y="431483"/>
                </a:lnTo>
                <a:lnTo>
                  <a:pt x="1890077" y="429578"/>
                </a:lnTo>
                <a:lnTo>
                  <a:pt x="1888490" y="427355"/>
                </a:lnTo>
                <a:lnTo>
                  <a:pt x="1885950" y="424180"/>
                </a:lnTo>
                <a:lnTo>
                  <a:pt x="1882457" y="421323"/>
                </a:lnTo>
                <a:lnTo>
                  <a:pt x="1880552" y="420053"/>
                </a:lnTo>
                <a:lnTo>
                  <a:pt x="1878330" y="419100"/>
                </a:lnTo>
                <a:lnTo>
                  <a:pt x="1876107" y="418148"/>
                </a:lnTo>
                <a:lnTo>
                  <a:pt x="1874202" y="417513"/>
                </a:lnTo>
                <a:lnTo>
                  <a:pt x="1871980" y="417195"/>
                </a:lnTo>
                <a:lnTo>
                  <a:pt x="1869440" y="417195"/>
                </a:lnTo>
                <a:lnTo>
                  <a:pt x="1869440" y="276225"/>
                </a:lnTo>
                <a:close/>
                <a:moveTo>
                  <a:pt x="589072" y="140970"/>
                </a:moveTo>
                <a:lnTo>
                  <a:pt x="589072" y="424815"/>
                </a:lnTo>
                <a:lnTo>
                  <a:pt x="588754" y="433070"/>
                </a:lnTo>
                <a:lnTo>
                  <a:pt x="588436" y="441643"/>
                </a:lnTo>
                <a:lnTo>
                  <a:pt x="587166" y="449580"/>
                </a:lnTo>
                <a:lnTo>
                  <a:pt x="585896" y="458153"/>
                </a:lnTo>
                <a:lnTo>
                  <a:pt x="583991" y="465773"/>
                </a:lnTo>
                <a:lnTo>
                  <a:pt x="581768" y="473710"/>
                </a:lnTo>
                <a:lnTo>
                  <a:pt x="579227" y="481330"/>
                </a:lnTo>
                <a:lnTo>
                  <a:pt x="576052" y="488633"/>
                </a:lnTo>
                <a:lnTo>
                  <a:pt x="572876" y="495935"/>
                </a:lnTo>
                <a:lnTo>
                  <a:pt x="569065" y="503238"/>
                </a:lnTo>
                <a:lnTo>
                  <a:pt x="565572" y="509905"/>
                </a:lnTo>
                <a:lnTo>
                  <a:pt x="561126" y="516573"/>
                </a:lnTo>
                <a:lnTo>
                  <a:pt x="556363" y="522923"/>
                </a:lnTo>
                <a:lnTo>
                  <a:pt x="551600" y="528955"/>
                </a:lnTo>
                <a:lnTo>
                  <a:pt x="546519" y="535305"/>
                </a:lnTo>
                <a:lnTo>
                  <a:pt x="541120" y="541020"/>
                </a:lnTo>
                <a:lnTo>
                  <a:pt x="535087" y="546100"/>
                </a:lnTo>
                <a:lnTo>
                  <a:pt x="529371" y="551815"/>
                </a:lnTo>
                <a:lnTo>
                  <a:pt x="522702" y="556260"/>
                </a:lnTo>
                <a:lnTo>
                  <a:pt x="516668" y="561023"/>
                </a:lnTo>
                <a:lnTo>
                  <a:pt x="509682" y="565150"/>
                </a:lnTo>
                <a:lnTo>
                  <a:pt x="503013" y="569278"/>
                </a:lnTo>
                <a:lnTo>
                  <a:pt x="495709" y="572770"/>
                </a:lnTo>
                <a:lnTo>
                  <a:pt x="488406" y="575945"/>
                </a:lnTo>
                <a:lnTo>
                  <a:pt x="481102" y="579120"/>
                </a:lnTo>
                <a:lnTo>
                  <a:pt x="473480" y="581978"/>
                </a:lnTo>
                <a:lnTo>
                  <a:pt x="465541" y="584200"/>
                </a:lnTo>
                <a:lnTo>
                  <a:pt x="457602" y="585788"/>
                </a:lnTo>
                <a:lnTo>
                  <a:pt x="449663" y="587375"/>
                </a:lnTo>
                <a:lnTo>
                  <a:pt x="441407" y="588328"/>
                </a:lnTo>
                <a:lnTo>
                  <a:pt x="433150" y="588963"/>
                </a:lnTo>
                <a:lnTo>
                  <a:pt x="424576" y="589280"/>
                </a:lnTo>
                <a:lnTo>
                  <a:pt x="140678" y="589280"/>
                </a:lnTo>
                <a:lnTo>
                  <a:pt x="140678" y="1836103"/>
                </a:lnTo>
                <a:lnTo>
                  <a:pt x="140678" y="1838643"/>
                </a:lnTo>
                <a:lnTo>
                  <a:pt x="140996" y="1840548"/>
                </a:lnTo>
                <a:lnTo>
                  <a:pt x="141948" y="1842770"/>
                </a:lnTo>
                <a:lnTo>
                  <a:pt x="142584" y="1844993"/>
                </a:lnTo>
                <a:lnTo>
                  <a:pt x="143536" y="1847215"/>
                </a:lnTo>
                <a:lnTo>
                  <a:pt x="144807" y="1849120"/>
                </a:lnTo>
                <a:lnTo>
                  <a:pt x="147665" y="1852613"/>
                </a:lnTo>
                <a:lnTo>
                  <a:pt x="151475" y="1855470"/>
                </a:lnTo>
                <a:lnTo>
                  <a:pt x="153063" y="1856740"/>
                </a:lnTo>
                <a:lnTo>
                  <a:pt x="155286" y="1857693"/>
                </a:lnTo>
                <a:lnTo>
                  <a:pt x="157191" y="1858645"/>
                </a:lnTo>
                <a:lnTo>
                  <a:pt x="159732" y="1858963"/>
                </a:lnTo>
                <a:lnTo>
                  <a:pt x="161955" y="1859280"/>
                </a:lnTo>
                <a:lnTo>
                  <a:pt x="164495" y="1859598"/>
                </a:lnTo>
                <a:lnTo>
                  <a:pt x="1553180" y="1859598"/>
                </a:lnTo>
                <a:lnTo>
                  <a:pt x="1556038" y="1859280"/>
                </a:lnTo>
                <a:lnTo>
                  <a:pt x="1557943" y="1858963"/>
                </a:lnTo>
                <a:lnTo>
                  <a:pt x="1560484" y="1858645"/>
                </a:lnTo>
                <a:lnTo>
                  <a:pt x="1562389" y="1857693"/>
                </a:lnTo>
                <a:lnTo>
                  <a:pt x="1564612" y="1856740"/>
                </a:lnTo>
                <a:lnTo>
                  <a:pt x="1566517" y="1855470"/>
                </a:lnTo>
                <a:lnTo>
                  <a:pt x="1570010" y="1852613"/>
                </a:lnTo>
                <a:lnTo>
                  <a:pt x="1572868" y="1849120"/>
                </a:lnTo>
                <a:lnTo>
                  <a:pt x="1574139" y="1847215"/>
                </a:lnTo>
                <a:lnTo>
                  <a:pt x="1575091" y="1844993"/>
                </a:lnTo>
                <a:lnTo>
                  <a:pt x="1576044" y="1842770"/>
                </a:lnTo>
                <a:lnTo>
                  <a:pt x="1576679" y="1840548"/>
                </a:lnTo>
                <a:lnTo>
                  <a:pt x="1576997" y="1838643"/>
                </a:lnTo>
                <a:lnTo>
                  <a:pt x="1576997" y="1836103"/>
                </a:lnTo>
                <a:lnTo>
                  <a:pt x="1576997" y="164782"/>
                </a:lnTo>
                <a:lnTo>
                  <a:pt x="1576997" y="161925"/>
                </a:lnTo>
                <a:lnTo>
                  <a:pt x="1576679" y="160020"/>
                </a:lnTo>
                <a:lnTo>
                  <a:pt x="1576044" y="157480"/>
                </a:lnTo>
                <a:lnTo>
                  <a:pt x="1575091" y="155257"/>
                </a:lnTo>
                <a:lnTo>
                  <a:pt x="1574139" y="153352"/>
                </a:lnTo>
                <a:lnTo>
                  <a:pt x="1572868" y="151447"/>
                </a:lnTo>
                <a:lnTo>
                  <a:pt x="1570010" y="147955"/>
                </a:lnTo>
                <a:lnTo>
                  <a:pt x="1566517" y="145097"/>
                </a:lnTo>
                <a:lnTo>
                  <a:pt x="1564612" y="143827"/>
                </a:lnTo>
                <a:lnTo>
                  <a:pt x="1562389" y="142875"/>
                </a:lnTo>
                <a:lnTo>
                  <a:pt x="1560484" y="141922"/>
                </a:lnTo>
                <a:lnTo>
                  <a:pt x="1557943" y="141287"/>
                </a:lnTo>
                <a:lnTo>
                  <a:pt x="1556038" y="140970"/>
                </a:lnTo>
                <a:lnTo>
                  <a:pt x="1553180" y="140970"/>
                </a:lnTo>
                <a:lnTo>
                  <a:pt x="589072" y="140970"/>
                </a:lnTo>
                <a:close/>
                <a:moveTo>
                  <a:pt x="489358" y="0"/>
                </a:moveTo>
                <a:lnTo>
                  <a:pt x="1553180" y="0"/>
                </a:lnTo>
                <a:lnTo>
                  <a:pt x="1562071" y="317"/>
                </a:lnTo>
                <a:lnTo>
                  <a:pt x="1570010" y="952"/>
                </a:lnTo>
                <a:lnTo>
                  <a:pt x="1578584" y="2222"/>
                </a:lnTo>
                <a:lnTo>
                  <a:pt x="1586523" y="3492"/>
                </a:lnTo>
                <a:lnTo>
                  <a:pt x="1594462" y="5397"/>
                </a:lnTo>
                <a:lnTo>
                  <a:pt x="1602084" y="7620"/>
                </a:lnTo>
                <a:lnTo>
                  <a:pt x="1609705" y="10160"/>
                </a:lnTo>
                <a:lnTo>
                  <a:pt x="1617644" y="13017"/>
                </a:lnTo>
                <a:lnTo>
                  <a:pt x="1624630" y="16192"/>
                </a:lnTo>
                <a:lnTo>
                  <a:pt x="1631617" y="20002"/>
                </a:lnTo>
                <a:lnTo>
                  <a:pt x="1638603" y="23812"/>
                </a:lnTo>
                <a:lnTo>
                  <a:pt x="1645589" y="28257"/>
                </a:lnTo>
                <a:lnTo>
                  <a:pt x="1651623" y="32702"/>
                </a:lnTo>
                <a:lnTo>
                  <a:pt x="1657974" y="37782"/>
                </a:lnTo>
                <a:lnTo>
                  <a:pt x="1664008" y="42862"/>
                </a:lnTo>
                <a:lnTo>
                  <a:pt x="1669724" y="48260"/>
                </a:lnTo>
                <a:lnTo>
                  <a:pt x="1675122" y="53975"/>
                </a:lnTo>
                <a:lnTo>
                  <a:pt x="1680203" y="60007"/>
                </a:lnTo>
                <a:lnTo>
                  <a:pt x="1685284" y="66357"/>
                </a:lnTo>
                <a:lnTo>
                  <a:pt x="1689730" y="72390"/>
                </a:lnTo>
                <a:lnTo>
                  <a:pt x="1694176" y="79375"/>
                </a:lnTo>
                <a:lnTo>
                  <a:pt x="1697987" y="86360"/>
                </a:lnTo>
                <a:lnTo>
                  <a:pt x="1701797" y="93345"/>
                </a:lnTo>
                <a:lnTo>
                  <a:pt x="1704973" y="100647"/>
                </a:lnTo>
                <a:lnTo>
                  <a:pt x="1707831" y="108267"/>
                </a:lnTo>
                <a:lnTo>
                  <a:pt x="1710371" y="115570"/>
                </a:lnTo>
                <a:lnTo>
                  <a:pt x="1712594" y="123507"/>
                </a:lnTo>
                <a:lnTo>
                  <a:pt x="1714500" y="131445"/>
                </a:lnTo>
                <a:lnTo>
                  <a:pt x="1715770" y="139382"/>
                </a:lnTo>
                <a:lnTo>
                  <a:pt x="1717040" y="147637"/>
                </a:lnTo>
                <a:lnTo>
                  <a:pt x="1717675" y="155892"/>
                </a:lnTo>
                <a:lnTo>
                  <a:pt x="1717675" y="164782"/>
                </a:lnTo>
                <a:lnTo>
                  <a:pt x="1717675" y="1836103"/>
                </a:lnTo>
                <a:lnTo>
                  <a:pt x="1717675" y="1844358"/>
                </a:lnTo>
                <a:lnTo>
                  <a:pt x="1717040" y="1852613"/>
                </a:lnTo>
                <a:lnTo>
                  <a:pt x="1715770" y="1861185"/>
                </a:lnTo>
                <a:lnTo>
                  <a:pt x="1714500" y="1869123"/>
                </a:lnTo>
                <a:lnTo>
                  <a:pt x="1712594" y="1877060"/>
                </a:lnTo>
                <a:lnTo>
                  <a:pt x="1710371" y="1884680"/>
                </a:lnTo>
                <a:lnTo>
                  <a:pt x="1707831" y="1892300"/>
                </a:lnTo>
                <a:lnTo>
                  <a:pt x="1704973" y="1900238"/>
                </a:lnTo>
                <a:lnTo>
                  <a:pt x="1701797" y="1907223"/>
                </a:lnTo>
                <a:lnTo>
                  <a:pt x="1697987" y="1914208"/>
                </a:lnTo>
                <a:lnTo>
                  <a:pt x="1694176" y="1921193"/>
                </a:lnTo>
                <a:lnTo>
                  <a:pt x="1689730" y="1927860"/>
                </a:lnTo>
                <a:lnTo>
                  <a:pt x="1685284" y="1934210"/>
                </a:lnTo>
                <a:lnTo>
                  <a:pt x="1680203" y="1940560"/>
                </a:lnTo>
                <a:lnTo>
                  <a:pt x="1675122" y="1946275"/>
                </a:lnTo>
                <a:lnTo>
                  <a:pt x="1669724" y="1952308"/>
                </a:lnTo>
                <a:lnTo>
                  <a:pt x="1664008" y="1957705"/>
                </a:lnTo>
                <a:lnTo>
                  <a:pt x="1657974" y="1962785"/>
                </a:lnTo>
                <a:lnTo>
                  <a:pt x="1651623" y="1967865"/>
                </a:lnTo>
                <a:lnTo>
                  <a:pt x="1645589" y="1972310"/>
                </a:lnTo>
                <a:lnTo>
                  <a:pt x="1638603" y="1976755"/>
                </a:lnTo>
                <a:lnTo>
                  <a:pt x="1631617" y="1980565"/>
                </a:lnTo>
                <a:lnTo>
                  <a:pt x="1624630" y="1984375"/>
                </a:lnTo>
                <a:lnTo>
                  <a:pt x="1617644" y="1987550"/>
                </a:lnTo>
                <a:lnTo>
                  <a:pt x="1609705" y="1990408"/>
                </a:lnTo>
                <a:lnTo>
                  <a:pt x="1602084" y="1992948"/>
                </a:lnTo>
                <a:lnTo>
                  <a:pt x="1594462" y="1995170"/>
                </a:lnTo>
                <a:lnTo>
                  <a:pt x="1586523" y="1997075"/>
                </a:lnTo>
                <a:lnTo>
                  <a:pt x="1578584" y="1998345"/>
                </a:lnTo>
                <a:lnTo>
                  <a:pt x="1570010" y="1999615"/>
                </a:lnTo>
                <a:lnTo>
                  <a:pt x="1562071" y="2000250"/>
                </a:lnTo>
                <a:lnTo>
                  <a:pt x="1553180" y="2000250"/>
                </a:lnTo>
                <a:lnTo>
                  <a:pt x="164495" y="2000250"/>
                </a:lnTo>
                <a:lnTo>
                  <a:pt x="155604" y="2000250"/>
                </a:lnTo>
                <a:lnTo>
                  <a:pt x="147665" y="1999615"/>
                </a:lnTo>
                <a:lnTo>
                  <a:pt x="139408" y="1998345"/>
                </a:lnTo>
                <a:lnTo>
                  <a:pt x="131152" y="1997075"/>
                </a:lnTo>
                <a:lnTo>
                  <a:pt x="123213" y="1995170"/>
                </a:lnTo>
                <a:lnTo>
                  <a:pt x="115591" y="1992948"/>
                </a:lnTo>
                <a:lnTo>
                  <a:pt x="107970" y="1990408"/>
                </a:lnTo>
                <a:lnTo>
                  <a:pt x="100348" y="1987550"/>
                </a:lnTo>
                <a:lnTo>
                  <a:pt x="93044" y="1984375"/>
                </a:lnTo>
                <a:lnTo>
                  <a:pt x="86058" y="1980565"/>
                </a:lnTo>
                <a:lnTo>
                  <a:pt x="79072" y="1976755"/>
                </a:lnTo>
                <a:lnTo>
                  <a:pt x="72721" y="1972310"/>
                </a:lnTo>
                <a:lnTo>
                  <a:pt x="66052" y="1967865"/>
                </a:lnTo>
                <a:lnTo>
                  <a:pt x="59701" y="1962785"/>
                </a:lnTo>
                <a:lnTo>
                  <a:pt x="53667" y="1957705"/>
                </a:lnTo>
                <a:lnTo>
                  <a:pt x="48269" y="1952308"/>
                </a:lnTo>
                <a:lnTo>
                  <a:pt x="42553" y="1946275"/>
                </a:lnTo>
                <a:lnTo>
                  <a:pt x="37472" y="1940560"/>
                </a:lnTo>
                <a:lnTo>
                  <a:pt x="32391" y="1934210"/>
                </a:lnTo>
                <a:lnTo>
                  <a:pt x="27945" y="1927860"/>
                </a:lnTo>
                <a:lnTo>
                  <a:pt x="23817" y="1921193"/>
                </a:lnTo>
                <a:lnTo>
                  <a:pt x="19688" y="1914208"/>
                </a:lnTo>
                <a:lnTo>
                  <a:pt x="16195" y="1907223"/>
                </a:lnTo>
                <a:lnTo>
                  <a:pt x="12702" y="1900238"/>
                </a:lnTo>
                <a:lnTo>
                  <a:pt x="9844" y="1892300"/>
                </a:lnTo>
                <a:lnTo>
                  <a:pt x="7304" y="1884680"/>
                </a:lnTo>
                <a:lnTo>
                  <a:pt x="5081" y="1877060"/>
                </a:lnTo>
                <a:lnTo>
                  <a:pt x="3175" y="1869123"/>
                </a:lnTo>
                <a:lnTo>
                  <a:pt x="1905" y="1861185"/>
                </a:lnTo>
                <a:lnTo>
                  <a:pt x="635" y="1852613"/>
                </a:lnTo>
                <a:lnTo>
                  <a:pt x="0" y="1844358"/>
                </a:lnTo>
                <a:lnTo>
                  <a:pt x="0" y="1836103"/>
                </a:lnTo>
                <a:lnTo>
                  <a:pt x="0" y="489585"/>
                </a:lnTo>
                <a:lnTo>
                  <a:pt x="489358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6161" name="KSO_Shape"/>
          <p:cNvSpPr/>
          <p:nvPr/>
        </p:nvSpPr>
        <p:spPr>
          <a:xfrm>
            <a:off x="4973241" y="1845786"/>
            <a:ext cx="310753" cy="264319"/>
          </a:xfrm>
          <a:custGeom>
            <a:avLst/>
            <a:gdLst>
              <a:gd name="txL" fmla="*/ 0 w 2276475"/>
              <a:gd name="txT" fmla="*/ 0 h 1936751"/>
              <a:gd name="txR" fmla="*/ 2276475 w 2276475"/>
              <a:gd name="txB" fmla="*/ 1936751 h 1936751"/>
            </a:gdLst>
            <a:ahLst/>
            <a:cxnLst>
              <a:cxn ang="0">
                <a:pos x="222397" y="241821"/>
              </a:cxn>
              <a:cxn ang="0">
                <a:pos x="217801" y="252623"/>
              </a:cxn>
              <a:cxn ang="0">
                <a:pos x="125925" y="250541"/>
              </a:cxn>
              <a:cxn ang="0">
                <a:pos x="126602" y="239157"/>
              </a:cxn>
              <a:cxn ang="0">
                <a:pos x="201026" y="202918"/>
              </a:cxn>
              <a:cxn ang="0">
                <a:pos x="203394" y="212692"/>
              </a:cxn>
              <a:cxn ang="0">
                <a:pos x="147681" y="216303"/>
              </a:cxn>
              <a:cxn ang="0">
                <a:pos x="142559" y="207637"/>
              </a:cxn>
              <a:cxn ang="0">
                <a:pos x="56245" y="163507"/>
              </a:cxn>
              <a:cxn ang="0">
                <a:pos x="145364" y="170221"/>
              </a:cxn>
              <a:cxn ang="0">
                <a:pos x="138300" y="180026"/>
              </a:cxn>
              <a:cxn ang="0">
                <a:pos x="47198" y="176017"/>
              </a:cxn>
              <a:cxn ang="0">
                <a:pos x="50488" y="164956"/>
              </a:cxn>
              <a:cxn ang="0">
                <a:pos x="197713" y="148831"/>
              </a:cxn>
              <a:cxn ang="0">
                <a:pos x="187172" y="167270"/>
              </a:cxn>
              <a:cxn ang="0">
                <a:pos x="181877" y="166978"/>
              </a:cxn>
              <a:cxn ang="0">
                <a:pos x="52705" y="128487"/>
              </a:cxn>
              <a:cxn ang="0">
                <a:pos x="107500" y="133752"/>
              </a:cxn>
              <a:cxn ang="0">
                <a:pos x="103296" y="142833"/>
              </a:cxn>
              <a:cxn ang="0">
                <a:pos x="47196" y="140128"/>
              </a:cxn>
              <a:cxn ang="0">
                <a:pos x="48646" y="130129"/>
              </a:cxn>
              <a:cxn ang="0">
                <a:pos x="152329" y="92018"/>
              </a:cxn>
              <a:cxn ang="0">
                <a:pos x="154069" y="104480"/>
              </a:cxn>
              <a:cxn ang="0">
                <a:pos x="48791" y="107861"/>
              </a:cxn>
              <a:cxn ang="0">
                <a:pos x="43474" y="96462"/>
              </a:cxn>
              <a:cxn ang="0">
                <a:pos x="267155" y="62601"/>
              </a:cxn>
              <a:cxn ang="0">
                <a:pos x="285163" y="77962"/>
              </a:cxn>
              <a:cxn ang="0">
                <a:pos x="287293" y="87333"/>
              </a:cxn>
              <a:cxn ang="0">
                <a:pos x="218021" y="154088"/>
              </a:cxn>
              <a:cxn ang="0">
                <a:pos x="207274" y="153363"/>
              </a:cxn>
              <a:cxn ang="0">
                <a:pos x="199093" y="145490"/>
              </a:cxn>
              <a:cxn ang="0">
                <a:pos x="195801" y="134187"/>
              </a:cxn>
              <a:cxn ang="0">
                <a:pos x="265073" y="62746"/>
              </a:cxn>
              <a:cxn ang="0">
                <a:pos x="36305" y="66845"/>
              </a:cxn>
              <a:cxn ang="0">
                <a:pos x="20835" y="81620"/>
              </a:cxn>
              <a:cxn ang="0">
                <a:pos x="18805" y="256071"/>
              </a:cxn>
              <a:cxn ang="0">
                <a:pos x="31181" y="273598"/>
              </a:cxn>
              <a:cxn ang="0">
                <a:pos x="251669" y="278572"/>
              </a:cxn>
              <a:cxn ang="0">
                <a:pos x="271006" y="268818"/>
              </a:cxn>
              <a:cxn ang="0">
                <a:pos x="278789" y="248539"/>
              </a:cxn>
              <a:cxn ang="0">
                <a:pos x="292276" y="280117"/>
              </a:cxn>
              <a:cxn ang="0">
                <a:pos x="275405" y="293298"/>
              </a:cxn>
              <a:cxn ang="0">
                <a:pos x="18467" y="292236"/>
              </a:cxn>
              <a:cxn ang="0">
                <a:pos x="2997" y="277558"/>
              </a:cxn>
              <a:cxn ang="0">
                <a:pos x="967" y="71190"/>
              </a:cxn>
              <a:cxn ang="0">
                <a:pos x="13342" y="53711"/>
              </a:cxn>
              <a:cxn ang="0">
                <a:pos x="317883" y="16182"/>
              </a:cxn>
              <a:cxn ang="0">
                <a:pos x="328553" y="20856"/>
              </a:cxn>
              <a:cxn ang="0">
                <a:pos x="334588" y="32180"/>
              </a:cxn>
              <a:cxn ang="0">
                <a:pos x="331546" y="43215"/>
              </a:cxn>
              <a:cxn ang="0">
                <a:pos x="294997" y="76755"/>
              </a:cxn>
              <a:cxn ang="0">
                <a:pos x="280851" y="61768"/>
              </a:cxn>
              <a:cxn ang="0">
                <a:pos x="274188" y="52757"/>
              </a:cxn>
              <a:cxn ang="0">
                <a:pos x="312475" y="16856"/>
              </a:cxn>
              <a:cxn ang="0">
                <a:pos x="344636" y="6393"/>
              </a:cxn>
              <a:cxn ang="0">
                <a:pos x="343956" y="19303"/>
              </a:cxn>
              <a:cxn ang="0">
                <a:pos x="335696" y="19206"/>
              </a:cxn>
              <a:cxn ang="0">
                <a:pos x="326512" y="10858"/>
              </a:cxn>
              <a:cxn ang="0">
                <a:pos x="336182" y="2947"/>
              </a:cxn>
              <a:cxn ang="0">
                <a:pos x="309005" y="4006"/>
              </a:cxn>
              <a:cxn ang="0">
                <a:pos x="248386" y="69703"/>
              </a:cxn>
              <a:cxn ang="0">
                <a:pos x="239858" y="68399"/>
              </a:cxn>
              <a:cxn ang="0">
                <a:pos x="240294" y="59904"/>
              </a:cxn>
            </a:cxnLst>
            <a:rect l="txL" t="txT" r="txR" b="tx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6162" name="KSO_Shape"/>
          <p:cNvSpPr/>
          <p:nvPr/>
        </p:nvSpPr>
        <p:spPr>
          <a:xfrm>
            <a:off x="5498306" y="3012599"/>
            <a:ext cx="302419" cy="242888"/>
          </a:xfrm>
          <a:custGeom>
            <a:avLst/>
            <a:gdLst>
              <a:gd name="txL" fmla="*/ 0 w 2874963"/>
              <a:gd name="txT" fmla="*/ 0 h 2311400"/>
              <a:gd name="txR" fmla="*/ 2874963 w 2874963"/>
              <a:gd name="txB" fmla="*/ 2311400 h 2311400"/>
            </a:gdLst>
            <a:ahLst/>
            <a:cxnLst>
              <a:cxn ang="0">
                <a:pos x="77435" y="176055"/>
              </a:cxn>
              <a:cxn ang="0">
                <a:pos x="114224" y="163422"/>
              </a:cxn>
              <a:cxn ang="0">
                <a:pos x="120879" y="171206"/>
              </a:cxn>
              <a:cxn ang="0">
                <a:pos x="74210" y="203520"/>
              </a:cxn>
              <a:cxn ang="0">
                <a:pos x="17217" y="190392"/>
              </a:cxn>
              <a:cxn ang="0">
                <a:pos x="24672" y="167061"/>
              </a:cxn>
              <a:cxn ang="0">
                <a:pos x="38867" y="158183"/>
              </a:cxn>
              <a:cxn ang="0">
                <a:pos x="42785" y="174130"/>
              </a:cxn>
              <a:cxn ang="0">
                <a:pos x="139419" y="119579"/>
              </a:cxn>
              <a:cxn ang="0">
                <a:pos x="90417" y="93345"/>
              </a:cxn>
              <a:cxn ang="0">
                <a:pos x="94780" y="108744"/>
              </a:cxn>
              <a:cxn ang="0">
                <a:pos x="100892" y="115035"/>
              </a:cxn>
              <a:cxn ang="0">
                <a:pos x="97372" y="124123"/>
              </a:cxn>
              <a:cxn ang="0">
                <a:pos x="89680" y="139691"/>
              </a:cxn>
              <a:cxn ang="0">
                <a:pos x="78804" y="149747"/>
              </a:cxn>
              <a:cxn ang="0">
                <a:pos x="70985" y="151199"/>
              </a:cxn>
              <a:cxn ang="0">
                <a:pos x="62976" y="148506"/>
              </a:cxn>
              <a:cxn ang="0">
                <a:pos x="52227" y="135462"/>
              </a:cxn>
              <a:cxn ang="0">
                <a:pos x="44471" y="121535"/>
              </a:cxn>
              <a:cxn ang="0">
                <a:pos x="44281" y="113183"/>
              </a:cxn>
              <a:cxn ang="0">
                <a:pos x="50604" y="101781"/>
              </a:cxn>
              <a:cxn ang="0">
                <a:pos x="58950" y="96416"/>
              </a:cxn>
              <a:cxn ang="0">
                <a:pos x="75917" y="95259"/>
              </a:cxn>
              <a:cxn ang="0">
                <a:pos x="86371" y="89979"/>
              </a:cxn>
              <a:cxn ang="0">
                <a:pos x="85180" y="77168"/>
              </a:cxn>
              <a:cxn ang="0">
                <a:pos x="91456" y="80705"/>
              </a:cxn>
              <a:cxn ang="0">
                <a:pos x="96890" y="85946"/>
              </a:cxn>
              <a:cxn ang="0">
                <a:pos x="99417" y="100218"/>
              </a:cxn>
              <a:cxn ang="0">
                <a:pos x="96047" y="109964"/>
              </a:cxn>
              <a:cxn ang="0">
                <a:pos x="91688" y="93124"/>
              </a:cxn>
              <a:cxn ang="0">
                <a:pos x="82864" y="90893"/>
              </a:cxn>
              <a:cxn ang="0">
                <a:pos x="69553" y="95440"/>
              </a:cxn>
              <a:cxn ang="0">
                <a:pos x="53674" y="94240"/>
              </a:cxn>
              <a:cxn ang="0">
                <a:pos x="47967" y="109964"/>
              </a:cxn>
              <a:cxn ang="0">
                <a:pos x="44408" y="102723"/>
              </a:cxn>
              <a:cxn ang="0">
                <a:pos x="46893" y="88830"/>
              </a:cxn>
              <a:cxn ang="0">
                <a:pos x="55085" y="78705"/>
              </a:cxn>
              <a:cxn ang="0">
                <a:pos x="71997" y="74369"/>
              </a:cxn>
              <a:cxn ang="0">
                <a:pos x="114516" y="51469"/>
              </a:cxn>
              <a:cxn ang="0">
                <a:pos x="114516" y="58684"/>
              </a:cxn>
              <a:cxn ang="0">
                <a:pos x="151424" y="59694"/>
              </a:cxn>
              <a:cxn ang="0">
                <a:pos x="153363" y="52837"/>
              </a:cxn>
              <a:cxn ang="0">
                <a:pos x="147208" y="51007"/>
              </a:cxn>
              <a:cxn ang="0">
                <a:pos x="143541" y="55045"/>
              </a:cxn>
              <a:cxn ang="0">
                <a:pos x="120144" y="52206"/>
              </a:cxn>
              <a:cxn ang="0">
                <a:pos x="130135" y="9023"/>
              </a:cxn>
              <a:cxn ang="0">
                <a:pos x="126826" y="12873"/>
              </a:cxn>
              <a:cxn ang="0">
                <a:pos x="126931" y="18131"/>
              </a:cxn>
              <a:cxn ang="0">
                <a:pos x="130451" y="21812"/>
              </a:cxn>
              <a:cxn ang="0">
                <a:pos x="135742" y="22190"/>
              </a:cxn>
              <a:cxn ang="0">
                <a:pos x="139726" y="19078"/>
              </a:cxn>
              <a:cxn ang="0">
                <a:pos x="140653" y="13882"/>
              </a:cxn>
              <a:cxn ang="0">
                <a:pos x="137892" y="9570"/>
              </a:cxn>
              <a:cxn ang="0">
                <a:pos x="123643" y="0"/>
              </a:cxn>
              <a:cxn ang="0">
                <a:pos x="147040" y="2861"/>
              </a:cxn>
              <a:cxn ang="0">
                <a:pos x="260755" y="43287"/>
              </a:cxn>
              <a:cxn ang="0">
                <a:pos x="266425" y="49850"/>
              </a:cxn>
              <a:cxn ang="0">
                <a:pos x="379" y="51007"/>
              </a:cxn>
              <a:cxn ang="0">
                <a:pos x="5417" y="43918"/>
              </a:cxn>
              <a:cxn ang="0">
                <a:pos x="119975" y="3660"/>
              </a:cxn>
            </a:cxnLst>
            <a:rect l="txL" t="txT" r="txR" b="txB"/>
            <a:pathLst>
              <a:path w="2874963" h="2311400">
                <a:moveTo>
                  <a:pt x="1500188" y="1927225"/>
                </a:moveTo>
                <a:lnTo>
                  <a:pt x="2676526" y="1927225"/>
                </a:lnTo>
                <a:lnTo>
                  <a:pt x="2676526" y="1949450"/>
                </a:lnTo>
                <a:lnTo>
                  <a:pt x="1500188" y="1949450"/>
                </a:lnTo>
                <a:lnTo>
                  <a:pt x="1500188" y="1927225"/>
                </a:lnTo>
                <a:close/>
                <a:moveTo>
                  <a:pt x="1500188" y="1706563"/>
                </a:moveTo>
                <a:lnTo>
                  <a:pt x="2676526" y="1706563"/>
                </a:lnTo>
                <a:lnTo>
                  <a:pt x="2676526" y="1728788"/>
                </a:lnTo>
                <a:lnTo>
                  <a:pt x="1500188" y="1728788"/>
                </a:lnTo>
                <a:lnTo>
                  <a:pt x="1500188" y="1706563"/>
                </a:lnTo>
                <a:close/>
                <a:moveTo>
                  <a:pt x="741023" y="1676400"/>
                </a:moveTo>
                <a:lnTo>
                  <a:pt x="803616" y="1676400"/>
                </a:lnTo>
                <a:lnTo>
                  <a:pt x="835026" y="1736633"/>
                </a:lnTo>
                <a:lnTo>
                  <a:pt x="813107" y="1759278"/>
                </a:lnTo>
                <a:lnTo>
                  <a:pt x="833218" y="1897860"/>
                </a:lnTo>
                <a:lnTo>
                  <a:pt x="772432" y="2124075"/>
                </a:lnTo>
                <a:lnTo>
                  <a:pt x="711647" y="1897860"/>
                </a:lnTo>
                <a:lnTo>
                  <a:pt x="731532" y="1759278"/>
                </a:lnTo>
                <a:lnTo>
                  <a:pt x="709613" y="1736633"/>
                </a:lnTo>
                <a:lnTo>
                  <a:pt x="741023" y="1676400"/>
                </a:lnTo>
                <a:close/>
                <a:moveTo>
                  <a:pt x="1033510" y="1660525"/>
                </a:moveTo>
                <a:lnTo>
                  <a:pt x="1069768" y="1677761"/>
                </a:lnTo>
                <a:lnTo>
                  <a:pt x="1107612" y="1695904"/>
                </a:lnTo>
                <a:lnTo>
                  <a:pt x="1126421" y="1705202"/>
                </a:lnTo>
                <a:lnTo>
                  <a:pt x="1145003" y="1714727"/>
                </a:lnTo>
                <a:lnTo>
                  <a:pt x="1163585" y="1724252"/>
                </a:lnTo>
                <a:lnTo>
                  <a:pt x="1181261" y="1734004"/>
                </a:lnTo>
                <a:lnTo>
                  <a:pt x="1198257" y="1743302"/>
                </a:lnTo>
                <a:lnTo>
                  <a:pt x="1214346" y="1752600"/>
                </a:lnTo>
                <a:lnTo>
                  <a:pt x="1229076" y="1761671"/>
                </a:lnTo>
                <a:lnTo>
                  <a:pt x="1242673" y="1770289"/>
                </a:lnTo>
                <a:lnTo>
                  <a:pt x="1248792" y="1774598"/>
                </a:lnTo>
                <a:lnTo>
                  <a:pt x="1254683" y="1778680"/>
                </a:lnTo>
                <a:lnTo>
                  <a:pt x="1259896" y="1782762"/>
                </a:lnTo>
                <a:lnTo>
                  <a:pt x="1264881" y="1786618"/>
                </a:lnTo>
                <a:lnTo>
                  <a:pt x="1269187" y="1790473"/>
                </a:lnTo>
                <a:lnTo>
                  <a:pt x="1273039" y="1794102"/>
                </a:lnTo>
                <a:lnTo>
                  <a:pt x="1276438" y="1797504"/>
                </a:lnTo>
                <a:lnTo>
                  <a:pt x="1278931" y="1800905"/>
                </a:lnTo>
                <a:lnTo>
                  <a:pt x="1281197" y="1803627"/>
                </a:lnTo>
                <a:lnTo>
                  <a:pt x="1283237" y="1807029"/>
                </a:lnTo>
                <a:lnTo>
                  <a:pt x="1287542" y="1814739"/>
                </a:lnTo>
                <a:lnTo>
                  <a:pt x="1291621" y="1823811"/>
                </a:lnTo>
                <a:lnTo>
                  <a:pt x="1296380" y="1834016"/>
                </a:lnTo>
                <a:lnTo>
                  <a:pt x="1300686" y="1845582"/>
                </a:lnTo>
                <a:lnTo>
                  <a:pt x="1305445" y="1858282"/>
                </a:lnTo>
                <a:lnTo>
                  <a:pt x="1310203" y="1871889"/>
                </a:lnTo>
                <a:lnTo>
                  <a:pt x="1314736" y="1886404"/>
                </a:lnTo>
                <a:lnTo>
                  <a:pt x="1319495" y="1901371"/>
                </a:lnTo>
                <a:lnTo>
                  <a:pt x="1324027" y="1917246"/>
                </a:lnTo>
                <a:lnTo>
                  <a:pt x="1333318" y="1950130"/>
                </a:lnTo>
                <a:lnTo>
                  <a:pt x="1342382" y="1984375"/>
                </a:lnTo>
                <a:lnTo>
                  <a:pt x="1350994" y="2018620"/>
                </a:lnTo>
                <a:lnTo>
                  <a:pt x="1359378" y="2052411"/>
                </a:lnTo>
                <a:lnTo>
                  <a:pt x="1366857" y="2084388"/>
                </a:lnTo>
                <a:lnTo>
                  <a:pt x="1373655" y="2114097"/>
                </a:lnTo>
                <a:lnTo>
                  <a:pt x="1379320" y="2140404"/>
                </a:lnTo>
                <a:lnTo>
                  <a:pt x="1387478" y="2179184"/>
                </a:lnTo>
                <a:lnTo>
                  <a:pt x="1390651" y="2193925"/>
                </a:lnTo>
                <a:lnTo>
                  <a:pt x="798513" y="2193925"/>
                </a:lnTo>
                <a:lnTo>
                  <a:pt x="1111918" y="1875064"/>
                </a:lnTo>
                <a:lnTo>
                  <a:pt x="1011755" y="1800905"/>
                </a:lnTo>
                <a:lnTo>
                  <a:pt x="1094922" y="1766661"/>
                </a:lnTo>
                <a:lnTo>
                  <a:pt x="1033510" y="1660525"/>
                </a:lnTo>
                <a:close/>
                <a:moveTo>
                  <a:pt x="511355" y="1660525"/>
                </a:moveTo>
                <a:lnTo>
                  <a:pt x="449944" y="1766661"/>
                </a:lnTo>
                <a:lnTo>
                  <a:pt x="532657" y="1800905"/>
                </a:lnTo>
                <a:lnTo>
                  <a:pt x="432494" y="1875064"/>
                </a:lnTo>
                <a:lnTo>
                  <a:pt x="746126" y="2193925"/>
                </a:lnTo>
                <a:lnTo>
                  <a:pt x="153988" y="2193925"/>
                </a:lnTo>
                <a:lnTo>
                  <a:pt x="157160" y="2179184"/>
                </a:lnTo>
                <a:lnTo>
                  <a:pt x="165318" y="2140404"/>
                </a:lnTo>
                <a:lnTo>
                  <a:pt x="171210" y="2114097"/>
                </a:lnTo>
                <a:lnTo>
                  <a:pt x="177782" y="2084388"/>
                </a:lnTo>
                <a:lnTo>
                  <a:pt x="185260" y="2052411"/>
                </a:lnTo>
                <a:lnTo>
                  <a:pt x="193418" y="2018620"/>
                </a:lnTo>
                <a:lnTo>
                  <a:pt x="202256" y="1984375"/>
                </a:lnTo>
                <a:lnTo>
                  <a:pt x="211321" y="1950130"/>
                </a:lnTo>
                <a:lnTo>
                  <a:pt x="220385" y="1917246"/>
                </a:lnTo>
                <a:lnTo>
                  <a:pt x="224918" y="1901371"/>
                </a:lnTo>
                <a:lnTo>
                  <a:pt x="229676" y="1886404"/>
                </a:lnTo>
                <a:lnTo>
                  <a:pt x="234209" y="1871889"/>
                </a:lnTo>
                <a:lnTo>
                  <a:pt x="238967" y="1858282"/>
                </a:lnTo>
                <a:lnTo>
                  <a:pt x="243726" y="1845582"/>
                </a:lnTo>
                <a:lnTo>
                  <a:pt x="248259" y="1834016"/>
                </a:lnTo>
                <a:lnTo>
                  <a:pt x="252791" y="1823811"/>
                </a:lnTo>
                <a:lnTo>
                  <a:pt x="257096" y="1814739"/>
                </a:lnTo>
                <a:lnTo>
                  <a:pt x="261175" y="1807029"/>
                </a:lnTo>
                <a:lnTo>
                  <a:pt x="263442" y="1803627"/>
                </a:lnTo>
                <a:lnTo>
                  <a:pt x="265481" y="1800905"/>
                </a:lnTo>
                <a:lnTo>
                  <a:pt x="268200" y="1797504"/>
                </a:lnTo>
                <a:lnTo>
                  <a:pt x="271600" y="1794102"/>
                </a:lnTo>
                <a:lnTo>
                  <a:pt x="275452" y="1790473"/>
                </a:lnTo>
                <a:lnTo>
                  <a:pt x="279984" y="1786618"/>
                </a:lnTo>
                <a:lnTo>
                  <a:pt x="284517" y="1782762"/>
                </a:lnTo>
                <a:lnTo>
                  <a:pt x="289955" y="1778680"/>
                </a:lnTo>
                <a:lnTo>
                  <a:pt x="295621" y="1774598"/>
                </a:lnTo>
                <a:lnTo>
                  <a:pt x="301966" y="1770289"/>
                </a:lnTo>
                <a:lnTo>
                  <a:pt x="315336" y="1761671"/>
                </a:lnTo>
                <a:lnTo>
                  <a:pt x="330066" y="1752600"/>
                </a:lnTo>
                <a:lnTo>
                  <a:pt x="346155" y="1743302"/>
                </a:lnTo>
                <a:lnTo>
                  <a:pt x="363378" y="1734004"/>
                </a:lnTo>
                <a:lnTo>
                  <a:pt x="381053" y="1724252"/>
                </a:lnTo>
                <a:lnTo>
                  <a:pt x="399409" y="1714727"/>
                </a:lnTo>
                <a:lnTo>
                  <a:pt x="418218" y="1705202"/>
                </a:lnTo>
                <a:lnTo>
                  <a:pt x="437253" y="1695904"/>
                </a:lnTo>
                <a:lnTo>
                  <a:pt x="475098" y="1677761"/>
                </a:lnTo>
                <a:lnTo>
                  <a:pt x="511355" y="1660525"/>
                </a:lnTo>
                <a:close/>
                <a:moveTo>
                  <a:pt x="929254" y="1614488"/>
                </a:moveTo>
                <a:lnTo>
                  <a:pt x="950557" y="1623559"/>
                </a:lnTo>
                <a:lnTo>
                  <a:pt x="974579" y="1633992"/>
                </a:lnTo>
                <a:lnTo>
                  <a:pt x="1004946" y="1647599"/>
                </a:lnTo>
                <a:lnTo>
                  <a:pt x="1068853" y="1757817"/>
                </a:lnTo>
                <a:lnTo>
                  <a:pt x="975258" y="1796370"/>
                </a:lnTo>
                <a:lnTo>
                  <a:pt x="1084263" y="1877106"/>
                </a:lnTo>
                <a:lnTo>
                  <a:pt x="773113" y="2193926"/>
                </a:lnTo>
                <a:lnTo>
                  <a:pt x="929254" y="1614488"/>
                </a:lnTo>
                <a:close/>
                <a:moveTo>
                  <a:pt x="615947" y="1614488"/>
                </a:moveTo>
                <a:lnTo>
                  <a:pt x="773113" y="2193926"/>
                </a:lnTo>
                <a:lnTo>
                  <a:pt x="460375" y="1877106"/>
                </a:lnTo>
                <a:lnTo>
                  <a:pt x="569936" y="1796370"/>
                </a:lnTo>
                <a:lnTo>
                  <a:pt x="475636" y="1757817"/>
                </a:lnTo>
                <a:lnTo>
                  <a:pt x="539869" y="1647599"/>
                </a:lnTo>
                <a:lnTo>
                  <a:pt x="570619" y="1633992"/>
                </a:lnTo>
                <a:lnTo>
                  <a:pt x="594536" y="1623559"/>
                </a:lnTo>
                <a:lnTo>
                  <a:pt x="615947" y="1614488"/>
                </a:lnTo>
                <a:close/>
                <a:moveTo>
                  <a:pt x="1500188" y="1487488"/>
                </a:moveTo>
                <a:lnTo>
                  <a:pt x="2676526" y="1487488"/>
                </a:lnTo>
                <a:lnTo>
                  <a:pt x="2676526" y="1509713"/>
                </a:lnTo>
                <a:lnTo>
                  <a:pt x="1500188" y="1509713"/>
                </a:lnTo>
                <a:lnTo>
                  <a:pt x="1500188" y="1487488"/>
                </a:lnTo>
                <a:close/>
                <a:moveTo>
                  <a:pt x="1500188" y="1266825"/>
                </a:moveTo>
                <a:lnTo>
                  <a:pt x="2676526" y="1266825"/>
                </a:lnTo>
                <a:lnTo>
                  <a:pt x="2676526" y="1289050"/>
                </a:lnTo>
                <a:lnTo>
                  <a:pt x="1500188" y="1289050"/>
                </a:lnTo>
                <a:lnTo>
                  <a:pt x="1500188" y="1266825"/>
                </a:lnTo>
                <a:close/>
                <a:moveTo>
                  <a:pt x="1500188" y="1047750"/>
                </a:moveTo>
                <a:lnTo>
                  <a:pt x="2676526" y="1047750"/>
                </a:lnTo>
                <a:lnTo>
                  <a:pt x="2676526" y="1068388"/>
                </a:lnTo>
                <a:lnTo>
                  <a:pt x="1500188" y="1068388"/>
                </a:lnTo>
                <a:lnTo>
                  <a:pt x="1500188" y="1047750"/>
                </a:lnTo>
                <a:close/>
                <a:moveTo>
                  <a:pt x="929369" y="969963"/>
                </a:moveTo>
                <a:lnTo>
                  <a:pt x="936399" y="973819"/>
                </a:lnTo>
                <a:lnTo>
                  <a:pt x="942522" y="977674"/>
                </a:lnTo>
                <a:lnTo>
                  <a:pt x="948872" y="981756"/>
                </a:lnTo>
                <a:lnTo>
                  <a:pt x="954315" y="986519"/>
                </a:lnTo>
                <a:lnTo>
                  <a:pt x="959531" y="991281"/>
                </a:lnTo>
                <a:lnTo>
                  <a:pt x="964294" y="995817"/>
                </a:lnTo>
                <a:lnTo>
                  <a:pt x="968829" y="1001033"/>
                </a:lnTo>
                <a:lnTo>
                  <a:pt x="972911" y="1006249"/>
                </a:lnTo>
                <a:lnTo>
                  <a:pt x="976767" y="1011919"/>
                </a:lnTo>
                <a:lnTo>
                  <a:pt x="980395" y="1017588"/>
                </a:lnTo>
                <a:lnTo>
                  <a:pt x="983797" y="1023485"/>
                </a:lnTo>
                <a:lnTo>
                  <a:pt x="986745" y="1029835"/>
                </a:lnTo>
                <a:lnTo>
                  <a:pt x="989467" y="1035958"/>
                </a:lnTo>
                <a:lnTo>
                  <a:pt x="992188" y="1042535"/>
                </a:lnTo>
                <a:lnTo>
                  <a:pt x="994683" y="1049338"/>
                </a:lnTo>
                <a:lnTo>
                  <a:pt x="996724" y="1056368"/>
                </a:lnTo>
                <a:lnTo>
                  <a:pt x="998765" y="1063172"/>
                </a:lnTo>
                <a:lnTo>
                  <a:pt x="1001033" y="1070883"/>
                </a:lnTo>
                <a:lnTo>
                  <a:pt x="1004208" y="1085850"/>
                </a:lnTo>
                <a:lnTo>
                  <a:pt x="1007383" y="1101725"/>
                </a:lnTo>
                <a:lnTo>
                  <a:pt x="1010558" y="1118508"/>
                </a:lnTo>
                <a:lnTo>
                  <a:pt x="1016454" y="1153433"/>
                </a:lnTo>
                <a:lnTo>
                  <a:pt x="1019856" y="1172256"/>
                </a:lnTo>
                <a:lnTo>
                  <a:pt x="1023712" y="1191306"/>
                </a:lnTo>
                <a:lnTo>
                  <a:pt x="1029608" y="1192667"/>
                </a:lnTo>
                <a:lnTo>
                  <a:pt x="1035958" y="1194254"/>
                </a:lnTo>
                <a:lnTo>
                  <a:pt x="1041628" y="1196295"/>
                </a:lnTo>
                <a:lnTo>
                  <a:pt x="1047297" y="1198790"/>
                </a:lnTo>
                <a:lnTo>
                  <a:pt x="1052513" y="1201511"/>
                </a:lnTo>
                <a:lnTo>
                  <a:pt x="1057729" y="1204459"/>
                </a:lnTo>
                <a:lnTo>
                  <a:pt x="1062492" y="1208088"/>
                </a:lnTo>
                <a:lnTo>
                  <a:pt x="1066801" y="1211943"/>
                </a:lnTo>
                <a:lnTo>
                  <a:pt x="1070883" y="1216025"/>
                </a:lnTo>
                <a:lnTo>
                  <a:pt x="1074738" y="1220108"/>
                </a:lnTo>
                <a:lnTo>
                  <a:pt x="1078140" y="1224870"/>
                </a:lnTo>
                <a:lnTo>
                  <a:pt x="1081088" y="1229633"/>
                </a:lnTo>
                <a:lnTo>
                  <a:pt x="1083583" y="1234849"/>
                </a:lnTo>
                <a:lnTo>
                  <a:pt x="1085624" y="1240065"/>
                </a:lnTo>
                <a:lnTo>
                  <a:pt x="1087212" y="1245734"/>
                </a:lnTo>
                <a:lnTo>
                  <a:pt x="1088345" y="1251404"/>
                </a:lnTo>
                <a:lnTo>
                  <a:pt x="1089026" y="1257527"/>
                </a:lnTo>
                <a:lnTo>
                  <a:pt x="1089026" y="1263424"/>
                </a:lnTo>
                <a:lnTo>
                  <a:pt x="1088572" y="1270000"/>
                </a:lnTo>
                <a:lnTo>
                  <a:pt x="1087438" y="1276124"/>
                </a:lnTo>
                <a:lnTo>
                  <a:pt x="1085624" y="1282927"/>
                </a:lnTo>
                <a:lnTo>
                  <a:pt x="1083356" y="1289277"/>
                </a:lnTo>
                <a:lnTo>
                  <a:pt x="1080635" y="1296081"/>
                </a:lnTo>
                <a:lnTo>
                  <a:pt x="1077006" y="1303111"/>
                </a:lnTo>
                <a:lnTo>
                  <a:pt x="1072470" y="1310141"/>
                </a:lnTo>
                <a:lnTo>
                  <a:pt x="1067481" y="1317172"/>
                </a:lnTo>
                <a:lnTo>
                  <a:pt x="1061585" y="1324202"/>
                </a:lnTo>
                <a:lnTo>
                  <a:pt x="1055235" y="1331006"/>
                </a:lnTo>
                <a:lnTo>
                  <a:pt x="1047751" y="1338036"/>
                </a:lnTo>
                <a:lnTo>
                  <a:pt x="1039587" y="1345293"/>
                </a:lnTo>
                <a:lnTo>
                  <a:pt x="1030742" y="1352324"/>
                </a:lnTo>
                <a:lnTo>
                  <a:pt x="1020990" y="1359354"/>
                </a:lnTo>
                <a:lnTo>
                  <a:pt x="1018269" y="1372281"/>
                </a:lnTo>
                <a:lnTo>
                  <a:pt x="1015094" y="1385208"/>
                </a:lnTo>
                <a:lnTo>
                  <a:pt x="1011919" y="1398361"/>
                </a:lnTo>
                <a:lnTo>
                  <a:pt x="1007836" y="1411061"/>
                </a:lnTo>
                <a:lnTo>
                  <a:pt x="1003754" y="1423761"/>
                </a:lnTo>
                <a:lnTo>
                  <a:pt x="999445" y="1436008"/>
                </a:lnTo>
                <a:lnTo>
                  <a:pt x="994456" y="1448254"/>
                </a:lnTo>
                <a:lnTo>
                  <a:pt x="989240" y="1460274"/>
                </a:lnTo>
                <a:lnTo>
                  <a:pt x="983570" y="1472066"/>
                </a:lnTo>
                <a:lnTo>
                  <a:pt x="977901" y="1483633"/>
                </a:lnTo>
                <a:lnTo>
                  <a:pt x="971551" y="1494745"/>
                </a:lnTo>
                <a:lnTo>
                  <a:pt x="964974" y="1505858"/>
                </a:lnTo>
                <a:lnTo>
                  <a:pt x="958170" y="1516516"/>
                </a:lnTo>
                <a:lnTo>
                  <a:pt x="950913" y="1526722"/>
                </a:lnTo>
                <a:lnTo>
                  <a:pt x="943429" y="1536700"/>
                </a:lnTo>
                <a:lnTo>
                  <a:pt x="935492" y="1546225"/>
                </a:lnTo>
                <a:lnTo>
                  <a:pt x="927554" y="1555297"/>
                </a:lnTo>
                <a:lnTo>
                  <a:pt x="919163" y="1564141"/>
                </a:lnTo>
                <a:lnTo>
                  <a:pt x="910772" y="1572533"/>
                </a:lnTo>
                <a:lnTo>
                  <a:pt x="901701" y="1580243"/>
                </a:lnTo>
                <a:lnTo>
                  <a:pt x="892629" y="1587500"/>
                </a:lnTo>
                <a:lnTo>
                  <a:pt x="883331" y="1594531"/>
                </a:lnTo>
                <a:lnTo>
                  <a:pt x="873352" y="1600881"/>
                </a:lnTo>
                <a:lnTo>
                  <a:pt x="863601" y="1606550"/>
                </a:lnTo>
                <a:lnTo>
                  <a:pt x="858385" y="1609272"/>
                </a:lnTo>
                <a:lnTo>
                  <a:pt x="853169" y="1611766"/>
                </a:lnTo>
                <a:lnTo>
                  <a:pt x="847952" y="1614261"/>
                </a:lnTo>
                <a:lnTo>
                  <a:pt x="842736" y="1616302"/>
                </a:lnTo>
                <a:lnTo>
                  <a:pt x="837520" y="1618343"/>
                </a:lnTo>
                <a:lnTo>
                  <a:pt x="832077" y="1620384"/>
                </a:lnTo>
                <a:lnTo>
                  <a:pt x="826635" y="1621972"/>
                </a:lnTo>
                <a:lnTo>
                  <a:pt x="821192" y="1623786"/>
                </a:lnTo>
                <a:lnTo>
                  <a:pt x="815749" y="1625147"/>
                </a:lnTo>
                <a:lnTo>
                  <a:pt x="810079" y="1626508"/>
                </a:lnTo>
                <a:lnTo>
                  <a:pt x="804410" y="1627415"/>
                </a:lnTo>
                <a:lnTo>
                  <a:pt x="798740" y="1628549"/>
                </a:lnTo>
                <a:lnTo>
                  <a:pt x="793070" y="1629229"/>
                </a:lnTo>
                <a:lnTo>
                  <a:pt x="787401" y="1629909"/>
                </a:lnTo>
                <a:lnTo>
                  <a:pt x="781277" y="1630363"/>
                </a:lnTo>
                <a:lnTo>
                  <a:pt x="775381" y="1630363"/>
                </a:lnTo>
                <a:lnTo>
                  <a:pt x="769711" y="1630363"/>
                </a:lnTo>
                <a:lnTo>
                  <a:pt x="763815" y="1629909"/>
                </a:lnTo>
                <a:lnTo>
                  <a:pt x="757918" y="1629229"/>
                </a:lnTo>
                <a:lnTo>
                  <a:pt x="752249" y="1628549"/>
                </a:lnTo>
                <a:lnTo>
                  <a:pt x="746579" y="1627415"/>
                </a:lnTo>
                <a:lnTo>
                  <a:pt x="740910" y="1626508"/>
                </a:lnTo>
                <a:lnTo>
                  <a:pt x="735240" y="1625147"/>
                </a:lnTo>
                <a:lnTo>
                  <a:pt x="729797" y="1623786"/>
                </a:lnTo>
                <a:lnTo>
                  <a:pt x="724354" y="1621972"/>
                </a:lnTo>
                <a:lnTo>
                  <a:pt x="718911" y="1620384"/>
                </a:lnTo>
                <a:lnTo>
                  <a:pt x="713468" y="1618343"/>
                </a:lnTo>
                <a:lnTo>
                  <a:pt x="708252" y="1616302"/>
                </a:lnTo>
                <a:lnTo>
                  <a:pt x="703036" y="1614261"/>
                </a:lnTo>
                <a:lnTo>
                  <a:pt x="697820" y="1611766"/>
                </a:lnTo>
                <a:lnTo>
                  <a:pt x="692604" y="1609272"/>
                </a:lnTo>
                <a:lnTo>
                  <a:pt x="687388" y="1606550"/>
                </a:lnTo>
                <a:lnTo>
                  <a:pt x="677636" y="1600881"/>
                </a:lnTo>
                <a:lnTo>
                  <a:pt x="668111" y="1594531"/>
                </a:lnTo>
                <a:lnTo>
                  <a:pt x="658359" y="1587500"/>
                </a:lnTo>
                <a:lnTo>
                  <a:pt x="649288" y="1580243"/>
                </a:lnTo>
                <a:lnTo>
                  <a:pt x="640217" y="1572533"/>
                </a:lnTo>
                <a:lnTo>
                  <a:pt x="631826" y="1564141"/>
                </a:lnTo>
                <a:lnTo>
                  <a:pt x="623434" y="1555297"/>
                </a:lnTo>
                <a:lnTo>
                  <a:pt x="615497" y="1546225"/>
                </a:lnTo>
                <a:lnTo>
                  <a:pt x="607559" y="1536700"/>
                </a:lnTo>
                <a:lnTo>
                  <a:pt x="600075" y="1526722"/>
                </a:lnTo>
                <a:lnTo>
                  <a:pt x="592818" y="1516516"/>
                </a:lnTo>
                <a:lnTo>
                  <a:pt x="586015" y="1505858"/>
                </a:lnTo>
                <a:lnTo>
                  <a:pt x="579665" y="1494745"/>
                </a:lnTo>
                <a:lnTo>
                  <a:pt x="573315" y="1483633"/>
                </a:lnTo>
                <a:lnTo>
                  <a:pt x="567418" y="1472066"/>
                </a:lnTo>
                <a:lnTo>
                  <a:pt x="561975" y="1460274"/>
                </a:lnTo>
                <a:lnTo>
                  <a:pt x="556533" y="1448254"/>
                </a:lnTo>
                <a:lnTo>
                  <a:pt x="551997" y="1436008"/>
                </a:lnTo>
                <a:lnTo>
                  <a:pt x="547234" y="1423761"/>
                </a:lnTo>
                <a:lnTo>
                  <a:pt x="543152" y="1411061"/>
                </a:lnTo>
                <a:lnTo>
                  <a:pt x="539524" y="1398361"/>
                </a:lnTo>
                <a:lnTo>
                  <a:pt x="535895" y="1385208"/>
                </a:lnTo>
                <a:lnTo>
                  <a:pt x="532947" y="1372281"/>
                </a:lnTo>
                <a:lnTo>
                  <a:pt x="529999" y="1359354"/>
                </a:lnTo>
                <a:lnTo>
                  <a:pt x="520247" y="1352324"/>
                </a:lnTo>
                <a:lnTo>
                  <a:pt x="511402" y="1345293"/>
                </a:lnTo>
                <a:lnTo>
                  <a:pt x="503238" y="1338036"/>
                </a:lnTo>
                <a:lnTo>
                  <a:pt x="495981" y="1331006"/>
                </a:lnTo>
                <a:lnTo>
                  <a:pt x="489404" y="1324202"/>
                </a:lnTo>
                <a:lnTo>
                  <a:pt x="483734" y="1317172"/>
                </a:lnTo>
                <a:lnTo>
                  <a:pt x="478518" y="1310141"/>
                </a:lnTo>
                <a:lnTo>
                  <a:pt x="474209" y="1303111"/>
                </a:lnTo>
                <a:lnTo>
                  <a:pt x="470581" y="1296081"/>
                </a:lnTo>
                <a:lnTo>
                  <a:pt x="467633" y="1289277"/>
                </a:lnTo>
                <a:lnTo>
                  <a:pt x="465365" y="1282927"/>
                </a:lnTo>
                <a:lnTo>
                  <a:pt x="463550" y="1276124"/>
                </a:lnTo>
                <a:lnTo>
                  <a:pt x="462416" y="1270000"/>
                </a:lnTo>
                <a:lnTo>
                  <a:pt x="461963" y="1263424"/>
                </a:lnTo>
                <a:lnTo>
                  <a:pt x="462190" y="1257527"/>
                </a:lnTo>
                <a:lnTo>
                  <a:pt x="462643" y="1251404"/>
                </a:lnTo>
                <a:lnTo>
                  <a:pt x="463777" y="1245734"/>
                </a:lnTo>
                <a:lnTo>
                  <a:pt x="465591" y="1240065"/>
                </a:lnTo>
                <a:lnTo>
                  <a:pt x="467633" y="1234849"/>
                </a:lnTo>
                <a:lnTo>
                  <a:pt x="469900" y="1229633"/>
                </a:lnTo>
                <a:lnTo>
                  <a:pt x="473075" y="1224870"/>
                </a:lnTo>
                <a:lnTo>
                  <a:pt x="476477" y="1220108"/>
                </a:lnTo>
                <a:lnTo>
                  <a:pt x="480106" y="1216025"/>
                </a:lnTo>
                <a:lnTo>
                  <a:pt x="484188" y="1211943"/>
                </a:lnTo>
                <a:lnTo>
                  <a:pt x="488724" y="1208088"/>
                </a:lnTo>
                <a:lnTo>
                  <a:pt x="493486" y="1204459"/>
                </a:lnTo>
                <a:lnTo>
                  <a:pt x="498475" y="1201511"/>
                </a:lnTo>
                <a:lnTo>
                  <a:pt x="503918" y="1198790"/>
                </a:lnTo>
                <a:lnTo>
                  <a:pt x="509361" y="1196295"/>
                </a:lnTo>
                <a:lnTo>
                  <a:pt x="515258" y="1194254"/>
                </a:lnTo>
                <a:lnTo>
                  <a:pt x="521381" y="1192667"/>
                </a:lnTo>
                <a:lnTo>
                  <a:pt x="527504" y="1191306"/>
                </a:lnTo>
                <a:lnTo>
                  <a:pt x="529999" y="1178606"/>
                </a:lnTo>
                <a:lnTo>
                  <a:pt x="532493" y="1166133"/>
                </a:lnTo>
                <a:lnTo>
                  <a:pt x="536575" y="1142093"/>
                </a:lnTo>
                <a:lnTo>
                  <a:pt x="540431" y="1118961"/>
                </a:lnTo>
                <a:lnTo>
                  <a:pt x="544513" y="1097190"/>
                </a:lnTo>
                <a:lnTo>
                  <a:pt x="546781" y="1086531"/>
                </a:lnTo>
                <a:lnTo>
                  <a:pt x="548822" y="1076552"/>
                </a:lnTo>
                <a:lnTo>
                  <a:pt x="551317" y="1066574"/>
                </a:lnTo>
                <a:lnTo>
                  <a:pt x="554038" y="1057275"/>
                </a:lnTo>
                <a:lnTo>
                  <a:pt x="556759" y="1048204"/>
                </a:lnTo>
                <a:lnTo>
                  <a:pt x="560161" y="1039360"/>
                </a:lnTo>
                <a:lnTo>
                  <a:pt x="563790" y="1030742"/>
                </a:lnTo>
                <a:lnTo>
                  <a:pt x="567645" y="1022804"/>
                </a:lnTo>
                <a:lnTo>
                  <a:pt x="575809" y="1025299"/>
                </a:lnTo>
                <a:lnTo>
                  <a:pt x="586695" y="1028701"/>
                </a:lnTo>
                <a:lnTo>
                  <a:pt x="600075" y="1032330"/>
                </a:lnTo>
                <a:lnTo>
                  <a:pt x="607786" y="1034144"/>
                </a:lnTo>
                <a:lnTo>
                  <a:pt x="615950" y="1035958"/>
                </a:lnTo>
                <a:lnTo>
                  <a:pt x="625022" y="1037772"/>
                </a:lnTo>
                <a:lnTo>
                  <a:pt x="634320" y="1039360"/>
                </a:lnTo>
                <a:lnTo>
                  <a:pt x="644072" y="1040947"/>
                </a:lnTo>
                <a:lnTo>
                  <a:pt x="654731" y="1042308"/>
                </a:lnTo>
                <a:lnTo>
                  <a:pt x="665617" y="1043215"/>
                </a:lnTo>
                <a:lnTo>
                  <a:pt x="676956" y="1044122"/>
                </a:lnTo>
                <a:lnTo>
                  <a:pt x="688749" y="1044576"/>
                </a:lnTo>
                <a:lnTo>
                  <a:pt x="700995" y="1044576"/>
                </a:lnTo>
                <a:lnTo>
                  <a:pt x="713468" y="1044576"/>
                </a:lnTo>
                <a:lnTo>
                  <a:pt x="726395" y="1043896"/>
                </a:lnTo>
                <a:lnTo>
                  <a:pt x="739549" y="1042762"/>
                </a:lnTo>
                <a:lnTo>
                  <a:pt x="753156" y="1041174"/>
                </a:lnTo>
                <a:lnTo>
                  <a:pt x="766763" y="1039133"/>
                </a:lnTo>
                <a:lnTo>
                  <a:pt x="780824" y="1036185"/>
                </a:lnTo>
                <a:lnTo>
                  <a:pt x="795111" y="1033010"/>
                </a:lnTo>
                <a:lnTo>
                  <a:pt x="809626" y="1028928"/>
                </a:lnTo>
                <a:lnTo>
                  <a:pt x="816883" y="1026887"/>
                </a:lnTo>
                <a:lnTo>
                  <a:pt x="824140" y="1024619"/>
                </a:lnTo>
                <a:lnTo>
                  <a:pt x="831624" y="1022124"/>
                </a:lnTo>
                <a:lnTo>
                  <a:pt x="838881" y="1019176"/>
                </a:lnTo>
                <a:lnTo>
                  <a:pt x="846365" y="1016228"/>
                </a:lnTo>
                <a:lnTo>
                  <a:pt x="853849" y="1013280"/>
                </a:lnTo>
                <a:lnTo>
                  <a:pt x="861560" y="1009878"/>
                </a:lnTo>
                <a:lnTo>
                  <a:pt x="869044" y="1006249"/>
                </a:lnTo>
                <a:lnTo>
                  <a:pt x="876527" y="1002621"/>
                </a:lnTo>
                <a:lnTo>
                  <a:pt x="884011" y="998538"/>
                </a:lnTo>
                <a:lnTo>
                  <a:pt x="891495" y="994230"/>
                </a:lnTo>
                <a:lnTo>
                  <a:pt x="898979" y="989921"/>
                </a:lnTo>
                <a:lnTo>
                  <a:pt x="906463" y="985158"/>
                </a:lnTo>
                <a:lnTo>
                  <a:pt x="914401" y="980622"/>
                </a:lnTo>
                <a:lnTo>
                  <a:pt x="921885" y="975406"/>
                </a:lnTo>
                <a:lnTo>
                  <a:pt x="929369" y="969963"/>
                </a:lnTo>
                <a:close/>
                <a:moveTo>
                  <a:pt x="774700" y="801688"/>
                </a:moveTo>
                <a:lnTo>
                  <a:pt x="790563" y="802369"/>
                </a:lnTo>
                <a:lnTo>
                  <a:pt x="805746" y="803050"/>
                </a:lnTo>
                <a:lnTo>
                  <a:pt x="820702" y="804638"/>
                </a:lnTo>
                <a:lnTo>
                  <a:pt x="835205" y="806681"/>
                </a:lnTo>
                <a:lnTo>
                  <a:pt x="849255" y="809177"/>
                </a:lnTo>
                <a:lnTo>
                  <a:pt x="863079" y="812353"/>
                </a:lnTo>
                <a:lnTo>
                  <a:pt x="875996" y="815757"/>
                </a:lnTo>
                <a:lnTo>
                  <a:pt x="882567" y="817799"/>
                </a:lnTo>
                <a:lnTo>
                  <a:pt x="888459" y="819842"/>
                </a:lnTo>
                <a:lnTo>
                  <a:pt x="894578" y="822111"/>
                </a:lnTo>
                <a:lnTo>
                  <a:pt x="900243" y="824380"/>
                </a:lnTo>
                <a:lnTo>
                  <a:pt x="906135" y="826649"/>
                </a:lnTo>
                <a:lnTo>
                  <a:pt x="911574" y="829372"/>
                </a:lnTo>
                <a:lnTo>
                  <a:pt x="916559" y="831868"/>
                </a:lnTo>
                <a:lnTo>
                  <a:pt x="921771" y="834818"/>
                </a:lnTo>
                <a:lnTo>
                  <a:pt x="926757" y="837314"/>
                </a:lnTo>
                <a:lnTo>
                  <a:pt x="931516" y="840491"/>
                </a:lnTo>
                <a:lnTo>
                  <a:pt x="935821" y="843214"/>
                </a:lnTo>
                <a:lnTo>
                  <a:pt x="940127" y="846391"/>
                </a:lnTo>
                <a:lnTo>
                  <a:pt x="944206" y="849568"/>
                </a:lnTo>
                <a:lnTo>
                  <a:pt x="948058" y="852518"/>
                </a:lnTo>
                <a:lnTo>
                  <a:pt x="951684" y="855921"/>
                </a:lnTo>
                <a:lnTo>
                  <a:pt x="955083" y="859325"/>
                </a:lnTo>
                <a:lnTo>
                  <a:pt x="958029" y="862956"/>
                </a:lnTo>
                <a:lnTo>
                  <a:pt x="960975" y="866359"/>
                </a:lnTo>
                <a:lnTo>
                  <a:pt x="966867" y="866586"/>
                </a:lnTo>
                <a:lnTo>
                  <a:pt x="972986" y="867494"/>
                </a:lnTo>
                <a:lnTo>
                  <a:pt x="978651" y="868402"/>
                </a:lnTo>
                <a:lnTo>
                  <a:pt x="984090" y="869990"/>
                </a:lnTo>
                <a:lnTo>
                  <a:pt x="989302" y="871579"/>
                </a:lnTo>
                <a:lnTo>
                  <a:pt x="994287" y="873621"/>
                </a:lnTo>
                <a:lnTo>
                  <a:pt x="999273" y="876117"/>
                </a:lnTo>
                <a:lnTo>
                  <a:pt x="1003805" y="878840"/>
                </a:lnTo>
                <a:lnTo>
                  <a:pt x="1008337" y="882017"/>
                </a:lnTo>
                <a:lnTo>
                  <a:pt x="1012416" y="885194"/>
                </a:lnTo>
                <a:lnTo>
                  <a:pt x="1016722" y="888824"/>
                </a:lnTo>
                <a:lnTo>
                  <a:pt x="1020574" y="892909"/>
                </a:lnTo>
                <a:lnTo>
                  <a:pt x="1024200" y="896993"/>
                </a:lnTo>
                <a:lnTo>
                  <a:pt x="1027599" y="901078"/>
                </a:lnTo>
                <a:lnTo>
                  <a:pt x="1030999" y="905843"/>
                </a:lnTo>
                <a:lnTo>
                  <a:pt x="1034171" y="910835"/>
                </a:lnTo>
                <a:lnTo>
                  <a:pt x="1037117" y="915600"/>
                </a:lnTo>
                <a:lnTo>
                  <a:pt x="1040063" y="921046"/>
                </a:lnTo>
                <a:lnTo>
                  <a:pt x="1042556" y="926492"/>
                </a:lnTo>
                <a:lnTo>
                  <a:pt x="1045048" y="931938"/>
                </a:lnTo>
                <a:lnTo>
                  <a:pt x="1047541" y="938065"/>
                </a:lnTo>
                <a:lnTo>
                  <a:pt x="1049807" y="943965"/>
                </a:lnTo>
                <a:lnTo>
                  <a:pt x="1051847" y="949865"/>
                </a:lnTo>
                <a:lnTo>
                  <a:pt x="1053886" y="956218"/>
                </a:lnTo>
                <a:lnTo>
                  <a:pt x="1055699" y="962572"/>
                </a:lnTo>
                <a:lnTo>
                  <a:pt x="1057286" y="969153"/>
                </a:lnTo>
                <a:lnTo>
                  <a:pt x="1060458" y="982314"/>
                </a:lnTo>
                <a:lnTo>
                  <a:pt x="1062724" y="996156"/>
                </a:lnTo>
                <a:lnTo>
                  <a:pt x="1064764" y="1009997"/>
                </a:lnTo>
                <a:lnTo>
                  <a:pt x="1066577" y="1024066"/>
                </a:lnTo>
                <a:lnTo>
                  <a:pt x="1067936" y="1038362"/>
                </a:lnTo>
                <a:lnTo>
                  <a:pt x="1069069" y="1052430"/>
                </a:lnTo>
                <a:lnTo>
                  <a:pt x="1069523" y="1066499"/>
                </a:lnTo>
                <a:lnTo>
                  <a:pt x="1069749" y="1080341"/>
                </a:lnTo>
                <a:lnTo>
                  <a:pt x="1069976" y="1093956"/>
                </a:lnTo>
                <a:lnTo>
                  <a:pt x="1069749" y="1107117"/>
                </a:lnTo>
                <a:lnTo>
                  <a:pt x="1069523" y="1120051"/>
                </a:lnTo>
                <a:lnTo>
                  <a:pt x="1069069" y="1132305"/>
                </a:lnTo>
                <a:lnTo>
                  <a:pt x="1068390" y="1143878"/>
                </a:lnTo>
                <a:lnTo>
                  <a:pt x="1067030" y="1165208"/>
                </a:lnTo>
                <a:lnTo>
                  <a:pt x="1065444" y="1182907"/>
                </a:lnTo>
                <a:lnTo>
                  <a:pt x="1064084" y="1196295"/>
                </a:lnTo>
                <a:lnTo>
                  <a:pt x="1056832" y="1192665"/>
                </a:lnTo>
                <a:lnTo>
                  <a:pt x="1053207" y="1191076"/>
                </a:lnTo>
                <a:lnTo>
                  <a:pt x="1049581" y="1189715"/>
                </a:lnTo>
                <a:lnTo>
                  <a:pt x="1045728" y="1188353"/>
                </a:lnTo>
                <a:lnTo>
                  <a:pt x="1041876" y="1187219"/>
                </a:lnTo>
                <a:lnTo>
                  <a:pt x="1037570" y="1186311"/>
                </a:lnTo>
                <a:lnTo>
                  <a:pt x="1033491" y="1185403"/>
                </a:lnTo>
                <a:lnTo>
                  <a:pt x="1027826" y="1146147"/>
                </a:lnTo>
                <a:lnTo>
                  <a:pt x="1024880" y="1127086"/>
                </a:lnTo>
                <a:lnTo>
                  <a:pt x="1021934" y="1109159"/>
                </a:lnTo>
                <a:lnTo>
                  <a:pt x="1018761" y="1091914"/>
                </a:lnTo>
                <a:lnTo>
                  <a:pt x="1015136" y="1075122"/>
                </a:lnTo>
                <a:lnTo>
                  <a:pt x="1013096" y="1067180"/>
                </a:lnTo>
                <a:lnTo>
                  <a:pt x="1010603" y="1059465"/>
                </a:lnTo>
                <a:lnTo>
                  <a:pt x="1008337" y="1051523"/>
                </a:lnTo>
                <a:lnTo>
                  <a:pt x="1006071" y="1044262"/>
                </a:lnTo>
                <a:lnTo>
                  <a:pt x="1003125" y="1037000"/>
                </a:lnTo>
                <a:lnTo>
                  <a:pt x="1000406" y="1029966"/>
                </a:lnTo>
                <a:lnTo>
                  <a:pt x="997233" y="1023159"/>
                </a:lnTo>
                <a:lnTo>
                  <a:pt x="994061" y="1016578"/>
                </a:lnTo>
                <a:lnTo>
                  <a:pt x="990435" y="1009997"/>
                </a:lnTo>
                <a:lnTo>
                  <a:pt x="986583" y="1003871"/>
                </a:lnTo>
                <a:lnTo>
                  <a:pt x="982504" y="997971"/>
                </a:lnTo>
                <a:lnTo>
                  <a:pt x="977971" y="992298"/>
                </a:lnTo>
                <a:lnTo>
                  <a:pt x="973439" y="986852"/>
                </a:lnTo>
                <a:lnTo>
                  <a:pt x="968454" y="981406"/>
                </a:lnTo>
                <a:lnTo>
                  <a:pt x="963241" y="976414"/>
                </a:lnTo>
                <a:lnTo>
                  <a:pt x="957576" y="971422"/>
                </a:lnTo>
                <a:lnTo>
                  <a:pt x="951458" y="966657"/>
                </a:lnTo>
                <a:lnTo>
                  <a:pt x="945112" y="962345"/>
                </a:lnTo>
                <a:lnTo>
                  <a:pt x="938087" y="958261"/>
                </a:lnTo>
                <a:lnTo>
                  <a:pt x="931063" y="954403"/>
                </a:lnTo>
                <a:lnTo>
                  <a:pt x="923131" y="960076"/>
                </a:lnTo>
                <a:lnTo>
                  <a:pt x="915426" y="965295"/>
                </a:lnTo>
                <a:lnTo>
                  <a:pt x="907268" y="970287"/>
                </a:lnTo>
                <a:lnTo>
                  <a:pt x="899563" y="975052"/>
                </a:lnTo>
                <a:lnTo>
                  <a:pt x="891632" y="979818"/>
                </a:lnTo>
                <a:lnTo>
                  <a:pt x="883701" y="984129"/>
                </a:lnTo>
                <a:lnTo>
                  <a:pt x="875996" y="988213"/>
                </a:lnTo>
                <a:lnTo>
                  <a:pt x="868291" y="992298"/>
                </a:lnTo>
                <a:lnTo>
                  <a:pt x="860359" y="995929"/>
                </a:lnTo>
                <a:lnTo>
                  <a:pt x="852655" y="999559"/>
                </a:lnTo>
                <a:lnTo>
                  <a:pt x="844950" y="1002509"/>
                </a:lnTo>
                <a:lnTo>
                  <a:pt x="837018" y="1005686"/>
                </a:lnTo>
                <a:lnTo>
                  <a:pt x="829314" y="1008636"/>
                </a:lnTo>
                <a:lnTo>
                  <a:pt x="821835" y="1011359"/>
                </a:lnTo>
                <a:lnTo>
                  <a:pt x="814357" y="1013628"/>
                </a:lnTo>
                <a:lnTo>
                  <a:pt x="806879" y="1016124"/>
                </a:lnTo>
                <a:lnTo>
                  <a:pt x="791696" y="1020209"/>
                </a:lnTo>
                <a:lnTo>
                  <a:pt x="776966" y="1023612"/>
                </a:lnTo>
                <a:lnTo>
                  <a:pt x="762690" y="1026335"/>
                </a:lnTo>
                <a:lnTo>
                  <a:pt x="748413" y="1028832"/>
                </a:lnTo>
                <a:lnTo>
                  <a:pt x="734590" y="1030420"/>
                </a:lnTo>
                <a:lnTo>
                  <a:pt x="720993" y="1031328"/>
                </a:lnTo>
                <a:lnTo>
                  <a:pt x="707849" y="1032235"/>
                </a:lnTo>
                <a:lnTo>
                  <a:pt x="694932" y="1032462"/>
                </a:lnTo>
                <a:lnTo>
                  <a:pt x="682469" y="1032235"/>
                </a:lnTo>
                <a:lnTo>
                  <a:pt x="670232" y="1031555"/>
                </a:lnTo>
                <a:lnTo>
                  <a:pt x="658675" y="1030874"/>
                </a:lnTo>
                <a:lnTo>
                  <a:pt x="647570" y="1029739"/>
                </a:lnTo>
                <a:lnTo>
                  <a:pt x="636920" y="1028605"/>
                </a:lnTo>
                <a:lnTo>
                  <a:pt x="626496" y="1027016"/>
                </a:lnTo>
                <a:lnTo>
                  <a:pt x="616978" y="1025201"/>
                </a:lnTo>
                <a:lnTo>
                  <a:pt x="607913" y="1023385"/>
                </a:lnTo>
                <a:lnTo>
                  <a:pt x="599302" y="1021570"/>
                </a:lnTo>
                <a:lnTo>
                  <a:pt x="591597" y="1019755"/>
                </a:lnTo>
                <a:lnTo>
                  <a:pt x="577547" y="1015897"/>
                </a:lnTo>
                <a:lnTo>
                  <a:pt x="566443" y="1012267"/>
                </a:lnTo>
                <a:lnTo>
                  <a:pt x="558059" y="1009317"/>
                </a:lnTo>
                <a:lnTo>
                  <a:pt x="553980" y="1017940"/>
                </a:lnTo>
                <a:lnTo>
                  <a:pt x="550127" y="1026789"/>
                </a:lnTo>
                <a:lnTo>
                  <a:pt x="546728" y="1035866"/>
                </a:lnTo>
                <a:lnTo>
                  <a:pt x="543782" y="1045396"/>
                </a:lnTo>
                <a:lnTo>
                  <a:pt x="541063" y="1055607"/>
                </a:lnTo>
                <a:lnTo>
                  <a:pt x="538343" y="1065591"/>
                </a:lnTo>
                <a:lnTo>
                  <a:pt x="536077" y="1076257"/>
                </a:lnTo>
                <a:lnTo>
                  <a:pt x="533811" y="1087148"/>
                </a:lnTo>
                <a:lnTo>
                  <a:pt x="529505" y="1110067"/>
                </a:lnTo>
                <a:lnTo>
                  <a:pt x="525653" y="1133893"/>
                </a:lnTo>
                <a:lnTo>
                  <a:pt x="521347" y="1159081"/>
                </a:lnTo>
                <a:lnTo>
                  <a:pt x="518628" y="1172242"/>
                </a:lnTo>
                <a:lnTo>
                  <a:pt x="516135" y="1185403"/>
                </a:lnTo>
                <a:lnTo>
                  <a:pt x="512056" y="1186311"/>
                </a:lnTo>
                <a:lnTo>
                  <a:pt x="507751" y="1187219"/>
                </a:lnTo>
                <a:lnTo>
                  <a:pt x="503672" y="1188580"/>
                </a:lnTo>
                <a:lnTo>
                  <a:pt x="499819" y="1189942"/>
                </a:lnTo>
                <a:lnTo>
                  <a:pt x="495967" y="1191530"/>
                </a:lnTo>
                <a:lnTo>
                  <a:pt x="492341" y="1192891"/>
                </a:lnTo>
                <a:lnTo>
                  <a:pt x="488715" y="1195161"/>
                </a:lnTo>
                <a:lnTo>
                  <a:pt x="485089" y="1196976"/>
                </a:lnTo>
                <a:lnTo>
                  <a:pt x="482823" y="1181546"/>
                </a:lnTo>
                <a:lnTo>
                  <a:pt x="481464" y="1172015"/>
                </a:lnTo>
                <a:lnTo>
                  <a:pt x="480331" y="1161123"/>
                </a:lnTo>
                <a:lnTo>
                  <a:pt x="479424" y="1148870"/>
                </a:lnTo>
                <a:lnTo>
                  <a:pt x="478518" y="1135935"/>
                </a:lnTo>
                <a:lnTo>
                  <a:pt x="478064" y="1121867"/>
                </a:lnTo>
                <a:lnTo>
                  <a:pt x="477838" y="1107344"/>
                </a:lnTo>
                <a:lnTo>
                  <a:pt x="478064" y="1092141"/>
                </a:lnTo>
                <a:lnTo>
                  <a:pt x="478744" y="1076030"/>
                </a:lnTo>
                <a:lnTo>
                  <a:pt x="480104" y="1059692"/>
                </a:lnTo>
                <a:lnTo>
                  <a:pt x="481237" y="1051296"/>
                </a:lnTo>
                <a:lnTo>
                  <a:pt x="482144" y="1043127"/>
                </a:lnTo>
                <a:lnTo>
                  <a:pt x="483503" y="1034504"/>
                </a:lnTo>
                <a:lnTo>
                  <a:pt x="484863" y="1025882"/>
                </a:lnTo>
                <a:lnTo>
                  <a:pt x="486676" y="1017259"/>
                </a:lnTo>
                <a:lnTo>
                  <a:pt x="488489" y="1008863"/>
                </a:lnTo>
                <a:lnTo>
                  <a:pt x="490528" y="1000240"/>
                </a:lnTo>
                <a:lnTo>
                  <a:pt x="492794" y="991617"/>
                </a:lnTo>
                <a:lnTo>
                  <a:pt x="495514" y="983221"/>
                </a:lnTo>
                <a:lnTo>
                  <a:pt x="498233" y="974599"/>
                </a:lnTo>
                <a:lnTo>
                  <a:pt x="501406" y="966203"/>
                </a:lnTo>
                <a:lnTo>
                  <a:pt x="504578" y="957580"/>
                </a:lnTo>
                <a:lnTo>
                  <a:pt x="508204" y="949411"/>
                </a:lnTo>
                <a:lnTo>
                  <a:pt x="512056" y="941242"/>
                </a:lnTo>
                <a:lnTo>
                  <a:pt x="516362" y="933073"/>
                </a:lnTo>
                <a:lnTo>
                  <a:pt x="520894" y="924904"/>
                </a:lnTo>
                <a:lnTo>
                  <a:pt x="525653" y="917189"/>
                </a:lnTo>
                <a:lnTo>
                  <a:pt x="530639" y="909474"/>
                </a:lnTo>
                <a:lnTo>
                  <a:pt x="536077" y="901985"/>
                </a:lnTo>
                <a:lnTo>
                  <a:pt x="541969" y="894270"/>
                </a:lnTo>
                <a:lnTo>
                  <a:pt x="548314" y="887009"/>
                </a:lnTo>
                <a:lnTo>
                  <a:pt x="554659" y="880201"/>
                </a:lnTo>
                <a:lnTo>
                  <a:pt x="561458" y="873394"/>
                </a:lnTo>
                <a:lnTo>
                  <a:pt x="568709" y="866813"/>
                </a:lnTo>
                <a:lnTo>
                  <a:pt x="576414" y="860460"/>
                </a:lnTo>
                <a:lnTo>
                  <a:pt x="584572" y="854333"/>
                </a:lnTo>
                <a:lnTo>
                  <a:pt x="592730" y="848433"/>
                </a:lnTo>
                <a:lnTo>
                  <a:pt x="601795" y="842987"/>
                </a:lnTo>
                <a:lnTo>
                  <a:pt x="611313" y="837541"/>
                </a:lnTo>
                <a:lnTo>
                  <a:pt x="620830" y="832549"/>
                </a:lnTo>
                <a:lnTo>
                  <a:pt x="630801" y="828011"/>
                </a:lnTo>
                <a:lnTo>
                  <a:pt x="641452" y="823926"/>
                </a:lnTo>
                <a:lnTo>
                  <a:pt x="652783" y="819615"/>
                </a:lnTo>
                <a:lnTo>
                  <a:pt x="664340" y="815984"/>
                </a:lnTo>
                <a:lnTo>
                  <a:pt x="676350" y="812807"/>
                </a:lnTo>
                <a:lnTo>
                  <a:pt x="689041" y="810084"/>
                </a:lnTo>
                <a:lnTo>
                  <a:pt x="701957" y="807815"/>
                </a:lnTo>
                <a:lnTo>
                  <a:pt x="715328" y="805546"/>
                </a:lnTo>
                <a:lnTo>
                  <a:pt x="729378" y="804184"/>
                </a:lnTo>
                <a:lnTo>
                  <a:pt x="744107" y="802823"/>
                </a:lnTo>
                <a:lnTo>
                  <a:pt x="759064" y="801915"/>
                </a:lnTo>
                <a:lnTo>
                  <a:pt x="774700" y="801688"/>
                </a:lnTo>
                <a:close/>
                <a:moveTo>
                  <a:pt x="44000" y="736683"/>
                </a:moveTo>
                <a:lnTo>
                  <a:pt x="44000" y="2267412"/>
                </a:lnTo>
                <a:lnTo>
                  <a:pt x="2830736" y="2267412"/>
                </a:lnTo>
                <a:lnTo>
                  <a:pt x="2830736" y="736683"/>
                </a:lnTo>
                <a:lnTo>
                  <a:pt x="44000" y="736683"/>
                </a:lnTo>
                <a:close/>
                <a:moveTo>
                  <a:pt x="1266245" y="538738"/>
                </a:moveTo>
                <a:lnTo>
                  <a:pt x="1261935" y="538964"/>
                </a:lnTo>
                <a:lnTo>
                  <a:pt x="1257399" y="539645"/>
                </a:lnTo>
                <a:lnTo>
                  <a:pt x="1253317" y="540778"/>
                </a:lnTo>
                <a:lnTo>
                  <a:pt x="1249234" y="542365"/>
                </a:lnTo>
                <a:lnTo>
                  <a:pt x="1245605" y="544179"/>
                </a:lnTo>
                <a:lnTo>
                  <a:pt x="1241977" y="546220"/>
                </a:lnTo>
                <a:lnTo>
                  <a:pt x="1238348" y="548714"/>
                </a:lnTo>
                <a:lnTo>
                  <a:pt x="1235172" y="551662"/>
                </a:lnTo>
                <a:lnTo>
                  <a:pt x="1232224" y="554836"/>
                </a:lnTo>
                <a:lnTo>
                  <a:pt x="1229956" y="558237"/>
                </a:lnTo>
                <a:lnTo>
                  <a:pt x="1227688" y="561865"/>
                </a:lnTo>
                <a:lnTo>
                  <a:pt x="1225874" y="565720"/>
                </a:lnTo>
                <a:lnTo>
                  <a:pt x="1224286" y="569574"/>
                </a:lnTo>
                <a:lnTo>
                  <a:pt x="1223152" y="573883"/>
                </a:lnTo>
                <a:lnTo>
                  <a:pt x="1222471" y="578191"/>
                </a:lnTo>
                <a:lnTo>
                  <a:pt x="1222471" y="582725"/>
                </a:lnTo>
                <a:lnTo>
                  <a:pt x="1222471" y="604719"/>
                </a:lnTo>
                <a:lnTo>
                  <a:pt x="1222471" y="609254"/>
                </a:lnTo>
                <a:lnTo>
                  <a:pt x="1223152" y="613562"/>
                </a:lnTo>
                <a:lnTo>
                  <a:pt x="1224286" y="617870"/>
                </a:lnTo>
                <a:lnTo>
                  <a:pt x="1225874" y="621725"/>
                </a:lnTo>
                <a:lnTo>
                  <a:pt x="1227688" y="625579"/>
                </a:lnTo>
                <a:lnTo>
                  <a:pt x="1229956" y="629207"/>
                </a:lnTo>
                <a:lnTo>
                  <a:pt x="1232224" y="632608"/>
                </a:lnTo>
                <a:lnTo>
                  <a:pt x="1235172" y="635556"/>
                </a:lnTo>
                <a:lnTo>
                  <a:pt x="1238348" y="638504"/>
                </a:lnTo>
                <a:lnTo>
                  <a:pt x="1241977" y="640998"/>
                </a:lnTo>
                <a:lnTo>
                  <a:pt x="1245605" y="643492"/>
                </a:lnTo>
                <a:lnTo>
                  <a:pt x="1249234" y="645306"/>
                </a:lnTo>
                <a:lnTo>
                  <a:pt x="1253317" y="646893"/>
                </a:lnTo>
                <a:lnTo>
                  <a:pt x="1257399" y="647800"/>
                </a:lnTo>
                <a:lnTo>
                  <a:pt x="1261935" y="648254"/>
                </a:lnTo>
                <a:lnTo>
                  <a:pt x="1266245" y="648707"/>
                </a:lnTo>
                <a:lnTo>
                  <a:pt x="1608265" y="648707"/>
                </a:lnTo>
                <a:lnTo>
                  <a:pt x="1613028" y="648254"/>
                </a:lnTo>
                <a:lnTo>
                  <a:pt x="1617337" y="647800"/>
                </a:lnTo>
                <a:lnTo>
                  <a:pt x="1621419" y="646893"/>
                </a:lnTo>
                <a:lnTo>
                  <a:pt x="1625502" y="645306"/>
                </a:lnTo>
                <a:lnTo>
                  <a:pt x="1629358" y="643492"/>
                </a:lnTo>
                <a:lnTo>
                  <a:pt x="1632986" y="640998"/>
                </a:lnTo>
                <a:lnTo>
                  <a:pt x="1636388" y="638504"/>
                </a:lnTo>
                <a:lnTo>
                  <a:pt x="1639337" y="635556"/>
                </a:lnTo>
                <a:lnTo>
                  <a:pt x="1642285" y="632608"/>
                </a:lnTo>
                <a:lnTo>
                  <a:pt x="1644780" y="629207"/>
                </a:lnTo>
                <a:lnTo>
                  <a:pt x="1647275" y="625579"/>
                </a:lnTo>
                <a:lnTo>
                  <a:pt x="1649089" y="621725"/>
                </a:lnTo>
                <a:lnTo>
                  <a:pt x="1650224" y="617870"/>
                </a:lnTo>
                <a:lnTo>
                  <a:pt x="1651584" y="613562"/>
                </a:lnTo>
                <a:lnTo>
                  <a:pt x="1652038" y="609254"/>
                </a:lnTo>
                <a:lnTo>
                  <a:pt x="1652492" y="604719"/>
                </a:lnTo>
                <a:lnTo>
                  <a:pt x="1652492" y="582725"/>
                </a:lnTo>
                <a:lnTo>
                  <a:pt x="1652038" y="578191"/>
                </a:lnTo>
                <a:lnTo>
                  <a:pt x="1651584" y="573883"/>
                </a:lnTo>
                <a:lnTo>
                  <a:pt x="1650224" y="569574"/>
                </a:lnTo>
                <a:lnTo>
                  <a:pt x="1649089" y="565720"/>
                </a:lnTo>
                <a:lnTo>
                  <a:pt x="1647275" y="561865"/>
                </a:lnTo>
                <a:lnTo>
                  <a:pt x="1644780" y="558237"/>
                </a:lnTo>
                <a:lnTo>
                  <a:pt x="1642285" y="554836"/>
                </a:lnTo>
                <a:lnTo>
                  <a:pt x="1639337" y="551662"/>
                </a:lnTo>
                <a:lnTo>
                  <a:pt x="1636388" y="548714"/>
                </a:lnTo>
                <a:lnTo>
                  <a:pt x="1632986" y="546220"/>
                </a:lnTo>
                <a:lnTo>
                  <a:pt x="1629358" y="544179"/>
                </a:lnTo>
                <a:lnTo>
                  <a:pt x="1625502" y="542365"/>
                </a:lnTo>
                <a:lnTo>
                  <a:pt x="1621419" y="540778"/>
                </a:lnTo>
                <a:lnTo>
                  <a:pt x="1617337" y="539645"/>
                </a:lnTo>
                <a:lnTo>
                  <a:pt x="1613028" y="538964"/>
                </a:lnTo>
                <a:lnTo>
                  <a:pt x="1608265" y="538738"/>
                </a:lnTo>
                <a:lnTo>
                  <a:pt x="1583997" y="538738"/>
                </a:lnTo>
                <a:lnTo>
                  <a:pt x="1583997" y="549848"/>
                </a:lnTo>
                <a:lnTo>
                  <a:pt x="1583997" y="554156"/>
                </a:lnTo>
                <a:lnTo>
                  <a:pt x="1583090" y="558691"/>
                </a:lnTo>
                <a:lnTo>
                  <a:pt x="1582182" y="562772"/>
                </a:lnTo>
                <a:lnTo>
                  <a:pt x="1580595" y="566627"/>
                </a:lnTo>
                <a:lnTo>
                  <a:pt x="1578780" y="570481"/>
                </a:lnTo>
                <a:lnTo>
                  <a:pt x="1576512" y="574109"/>
                </a:lnTo>
                <a:lnTo>
                  <a:pt x="1574017" y="577510"/>
                </a:lnTo>
                <a:lnTo>
                  <a:pt x="1571296" y="580685"/>
                </a:lnTo>
                <a:lnTo>
                  <a:pt x="1568121" y="583632"/>
                </a:lnTo>
                <a:lnTo>
                  <a:pt x="1564492" y="586126"/>
                </a:lnTo>
                <a:lnTo>
                  <a:pt x="1560863" y="588394"/>
                </a:lnTo>
                <a:lnTo>
                  <a:pt x="1557234" y="590208"/>
                </a:lnTo>
                <a:lnTo>
                  <a:pt x="1553152" y="591795"/>
                </a:lnTo>
                <a:lnTo>
                  <a:pt x="1548842" y="592929"/>
                </a:lnTo>
                <a:lnTo>
                  <a:pt x="1544533" y="593382"/>
                </a:lnTo>
                <a:lnTo>
                  <a:pt x="1539997" y="593609"/>
                </a:lnTo>
                <a:lnTo>
                  <a:pt x="1334739" y="593609"/>
                </a:lnTo>
                <a:lnTo>
                  <a:pt x="1330430" y="593382"/>
                </a:lnTo>
                <a:lnTo>
                  <a:pt x="1325894" y="592929"/>
                </a:lnTo>
                <a:lnTo>
                  <a:pt x="1321811" y="591795"/>
                </a:lnTo>
                <a:lnTo>
                  <a:pt x="1317729" y="590208"/>
                </a:lnTo>
                <a:lnTo>
                  <a:pt x="1313647" y="588394"/>
                </a:lnTo>
                <a:lnTo>
                  <a:pt x="1310018" y="586126"/>
                </a:lnTo>
                <a:lnTo>
                  <a:pt x="1306842" y="583632"/>
                </a:lnTo>
                <a:lnTo>
                  <a:pt x="1303667" y="580685"/>
                </a:lnTo>
                <a:lnTo>
                  <a:pt x="1300719" y="577510"/>
                </a:lnTo>
                <a:lnTo>
                  <a:pt x="1298224" y="574109"/>
                </a:lnTo>
                <a:lnTo>
                  <a:pt x="1296183" y="570481"/>
                </a:lnTo>
                <a:lnTo>
                  <a:pt x="1294368" y="566627"/>
                </a:lnTo>
                <a:lnTo>
                  <a:pt x="1292781" y="562772"/>
                </a:lnTo>
                <a:lnTo>
                  <a:pt x="1291647" y="558691"/>
                </a:lnTo>
                <a:lnTo>
                  <a:pt x="1290966" y="554156"/>
                </a:lnTo>
                <a:lnTo>
                  <a:pt x="1290739" y="549848"/>
                </a:lnTo>
                <a:lnTo>
                  <a:pt x="1290739" y="538738"/>
                </a:lnTo>
                <a:lnTo>
                  <a:pt x="1266245" y="538738"/>
                </a:lnTo>
                <a:close/>
                <a:moveTo>
                  <a:pt x="1433626" y="87976"/>
                </a:moveTo>
                <a:lnTo>
                  <a:pt x="1429316" y="88203"/>
                </a:lnTo>
                <a:lnTo>
                  <a:pt x="1425688" y="88656"/>
                </a:lnTo>
                <a:lnTo>
                  <a:pt x="1421832" y="89336"/>
                </a:lnTo>
                <a:lnTo>
                  <a:pt x="1417976" y="90243"/>
                </a:lnTo>
                <a:lnTo>
                  <a:pt x="1414347" y="91150"/>
                </a:lnTo>
                <a:lnTo>
                  <a:pt x="1410718" y="92511"/>
                </a:lnTo>
                <a:lnTo>
                  <a:pt x="1407316" y="93871"/>
                </a:lnTo>
                <a:lnTo>
                  <a:pt x="1403688" y="95458"/>
                </a:lnTo>
                <a:lnTo>
                  <a:pt x="1400286" y="97272"/>
                </a:lnTo>
                <a:lnTo>
                  <a:pt x="1397337" y="99086"/>
                </a:lnTo>
                <a:lnTo>
                  <a:pt x="1394162" y="101127"/>
                </a:lnTo>
                <a:lnTo>
                  <a:pt x="1390987" y="103168"/>
                </a:lnTo>
                <a:lnTo>
                  <a:pt x="1388265" y="105435"/>
                </a:lnTo>
                <a:lnTo>
                  <a:pt x="1385316" y="107929"/>
                </a:lnTo>
                <a:lnTo>
                  <a:pt x="1382822" y="110423"/>
                </a:lnTo>
                <a:lnTo>
                  <a:pt x="1380100" y="113371"/>
                </a:lnTo>
                <a:lnTo>
                  <a:pt x="1377605" y="116092"/>
                </a:lnTo>
                <a:lnTo>
                  <a:pt x="1375110" y="119039"/>
                </a:lnTo>
                <a:lnTo>
                  <a:pt x="1373069" y="122214"/>
                </a:lnTo>
                <a:lnTo>
                  <a:pt x="1371028" y="125161"/>
                </a:lnTo>
                <a:lnTo>
                  <a:pt x="1369213" y="128336"/>
                </a:lnTo>
                <a:lnTo>
                  <a:pt x="1367399" y="131737"/>
                </a:lnTo>
                <a:lnTo>
                  <a:pt x="1365811" y="135138"/>
                </a:lnTo>
                <a:lnTo>
                  <a:pt x="1364677" y="138766"/>
                </a:lnTo>
                <a:lnTo>
                  <a:pt x="1363317" y="142394"/>
                </a:lnTo>
                <a:lnTo>
                  <a:pt x="1362183" y="146022"/>
                </a:lnTo>
                <a:lnTo>
                  <a:pt x="1361502" y="149650"/>
                </a:lnTo>
                <a:lnTo>
                  <a:pt x="1360595" y="153504"/>
                </a:lnTo>
                <a:lnTo>
                  <a:pt x="1360141" y="157359"/>
                </a:lnTo>
                <a:lnTo>
                  <a:pt x="1359914" y="161213"/>
                </a:lnTo>
                <a:lnTo>
                  <a:pt x="1359914" y="165295"/>
                </a:lnTo>
                <a:lnTo>
                  <a:pt x="1359914" y="169376"/>
                </a:lnTo>
                <a:lnTo>
                  <a:pt x="1360141" y="173231"/>
                </a:lnTo>
                <a:lnTo>
                  <a:pt x="1360595" y="177085"/>
                </a:lnTo>
                <a:lnTo>
                  <a:pt x="1361502" y="180940"/>
                </a:lnTo>
                <a:lnTo>
                  <a:pt x="1362183" y="184568"/>
                </a:lnTo>
                <a:lnTo>
                  <a:pt x="1363317" y="188422"/>
                </a:lnTo>
                <a:lnTo>
                  <a:pt x="1364677" y="192050"/>
                </a:lnTo>
                <a:lnTo>
                  <a:pt x="1365811" y="195451"/>
                </a:lnTo>
                <a:lnTo>
                  <a:pt x="1367399" y="198852"/>
                </a:lnTo>
                <a:lnTo>
                  <a:pt x="1369213" y="202253"/>
                </a:lnTo>
                <a:lnTo>
                  <a:pt x="1371028" y="205655"/>
                </a:lnTo>
                <a:lnTo>
                  <a:pt x="1373069" y="208602"/>
                </a:lnTo>
                <a:lnTo>
                  <a:pt x="1375110" y="211777"/>
                </a:lnTo>
                <a:lnTo>
                  <a:pt x="1377605" y="214724"/>
                </a:lnTo>
                <a:lnTo>
                  <a:pt x="1380100" y="217445"/>
                </a:lnTo>
                <a:lnTo>
                  <a:pt x="1382822" y="220166"/>
                </a:lnTo>
                <a:lnTo>
                  <a:pt x="1385316" y="222660"/>
                </a:lnTo>
                <a:lnTo>
                  <a:pt x="1388265" y="225381"/>
                </a:lnTo>
                <a:lnTo>
                  <a:pt x="1390987" y="227422"/>
                </a:lnTo>
                <a:lnTo>
                  <a:pt x="1394162" y="229689"/>
                </a:lnTo>
                <a:lnTo>
                  <a:pt x="1397337" y="231730"/>
                </a:lnTo>
                <a:lnTo>
                  <a:pt x="1400286" y="233544"/>
                </a:lnTo>
                <a:lnTo>
                  <a:pt x="1403688" y="235131"/>
                </a:lnTo>
                <a:lnTo>
                  <a:pt x="1407316" y="236718"/>
                </a:lnTo>
                <a:lnTo>
                  <a:pt x="1410718" y="238305"/>
                </a:lnTo>
                <a:lnTo>
                  <a:pt x="1414347" y="239212"/>
                </a:lnTo>
                <a:lnTo>
                  <a:pt x="1417976" y="240346"/>
                </a:lnTo>
                <a:lnTo>
                  <a:pt x="1421832" y="241253"/>
                </a:lnTo>
                <a:lnTo>
                  <a:pt x="1425688" y="241933"/>
                </a:lnTo>
                <a:lnTo>
                  <a:pt x="1429316" y="242387"/>
                </a:lnTo>
                <a:lnTo>
                  <a:pt x="1433626" y="242613"/>
                </a:lnTo>
                <a:lnTo>
                  <a:pt x="1437481" y="242840"/>
                </a:lnTo>
                <a:lnTo>
                  <a:pt x="1441337" y="242613"/>
                </a:lnTo>
                <a:lnTo>
                  <a:pt x="1445419" y="242387"/>
                </a:lnTo>
                <a:lnTo>
                  <a:pt x="1449275" y="241933"/>
                </a:lnTo>
                <a:lnTo>
                  <a:pt x="1452904" y="241253"/>
                </a:lnTo>
                <a:lnTo>
                  <a:pt x="1456986" y="240346"/>
                </a:lnTo>
                <a:lnTo>
                  <a:pt x="1460615" y="239212"/>
                </a:lnTo>
                <a:lnTo>
                  <a:pt x="1464244" y="238305"/>
                </a:lnTo>
                <a:lnTo>
                  <a:pt x="1467419" y="236718"/>
                </a:lnTo>
                <a:lnTo>
                  <a:pt x="1471048" y="235131"/>
                </a:lnTo>
                <a:lnTo>
                  <a:pt x="1474224" y="233544"/>
                </a:lnTo>
                <a:lnTo>
                  <a:pt x="1477626" y="231730"/>
                </a:lnTo>
                <a:lnTo>
                  <a:pt x="1480801" y="229689"/>
                </a:lnTo>
                <a:lnTo>
                  <a:pt x="1483749" y="227422"/>
                </a:lnTo>
                <a:lnTo>
                  <a:pt x="1486698" y="225381"/>
                </a:lnTo>
                <a:lnTo>
                  <a:pt x="1489646" y="222660"/>
                </a:lnTo>
                <a:lnTo>
                  <a:pt x="1492141" y="220166"/>
                </a:lnTo>
                <a:lnTo>
                  <a:pt x="1494636" y="217445"/>
                </a:lnTo>
                <a:lnTo>
                  <a:pt x="1497131" y="214724"/>
                </a:lnTo>
                <a:lnTo>
                  <a:pt x="1499399" y="211777"/>
                </a:lnTo>
                <a:lnTo>
                  <a:pt x="1501667" y="208602"/>
                </a:lnTo>
                <a:lnTo>
                  <a:pt x="1503482" y="205655"/>
                </a:lnTo>
                <a:lnTo>
                  <a:pt x="1505523" y="202253"/>
                </a:lnTo>
                <a:lnTo>
                  <a:pt x="1507110" y="198852"/>
                </a:lnTo>
                <a:lnTo>
                  <a:pt x="1508698" y="195451"/>
                </a:lnTo>
                <a:lnTo>
                  <a:pt x="1510286" y="192050"/>
                </a:lnTo>
                <a:lnTo>
                  <a:pt x="1511420" y="188422"/>
                </a:lnTo>
                <a:lnTo>
                  <a:pt x="1512327" y="184568"/>
                </a:lnTo>
                <a:lnTo>
                  <a:pt x="1513461" y="180940"/>
                </a:lnTo>
                <a:lnTo>
                  <a:pt x="1513915" y="177085"/>
                </a:lnTo>
                <a:lnTo>
                  <a:pt x="1514368" y="173231"/>
                </a:lnTo>
                <a:lnTo>
                  <a:pt x="1514595" y="169376"/>
                </a:lnTo>
                <a:lnTo>
                  <a:pt x="1515049" y="165295"/>
                </a:lnTo>
                <a:lnTo>
                  <a:pt x="1514595" y="161213"/>
                </a:lnTo>
                <a:lnTo>
                  <a:pt x="1514368" y="157359"/>
                </a:lnTo>
                <a:lnTo>
                  <a:pt x="1513915" y="153504"/>
                </a:lnTo>
                <a:lnTo>
                  <a:pt x="1513461" y="149650"/>
                </a:lnTo>
                <a:lnTo>
                  <a:pt x="1512327" y="146022"/>
                </a:lnTo>
                <a:lnTo>
                  <a:pt x="1511420" y="142394"/>
                </a:lnTo>
                <a:lnTo>
                  <a:pt x="1510286" y="138766"/>
                </a:lnTo>
                <a:lnTo>
                  <a:pt x="1508698" y="135138"/>
                </a:lnTo>
                <a:lnTo>
                  <a:pt x="1507110" y="131737"/>
                </a:lnTo>
                <a:lnTo>
                  <a:pt x="1505523" y="128336"/>
                </a:lnTo>
                <a:lnTo>
                  <a:pt x="1503482" y="125161"/>
                </a:lnTo>
                <a:lnTo>
                  <a:pt x="1501667" y="122214"/>
                </a:lnTo>
                <a:lnTo>
                  <a:pt x="1499399" y="119039"/>
                </a:lnTo>
                <a:lnTo>
                  <a:pt x="1497131" y="116092"/>
                </a:lnTo>
                <a:lnTo>
                  <a:pt x="1494636" y="113371"/>
                </a:lnTo>
                <a:lnTo>
                  <a:pt x="1492141" y="110423"/>
                </a:lnTo>
                <a:lnTo>
                  <a:pt x="1489646" y="107929"/>
                </a:lnTo>
                <a:lnTo>
                  <a:pt x="1486698" y="105435"/>
                </a:lnTo>
                <a:lnTo>
                  <a:pt x="1483749" y="103168"/>
                </a:lnTo>
                <a:lnTo>
                  <a:pt x="1480801" y="101127"/>
                </a:lnTo>
                <a:lnTo>
                  <a:pt x="1477626" y="99086"/>
                </a:lnTo>
                <a:lnTo>
                  <a:pt x="1474224" y="97272"/>
                </a:lnTo>
                <a:lnTo>
                  <a:pt x="1471048" y="95458"/>
                </a:lnTo>
                <a:lnTo>
                  <a:pt x="1467419" y="93871"/>
                </a:lnTo>
                <a:lnTo>
                  <a:pt x="1464244" y="92511"/>
                </a:lnTo>
                <a:lnTo>
                  <a:pt x="1460615" y="91150"/>
                </a:lnTo>
                <a:lnTo>
                  <a:pt x="1456986" y="90243"/>
                </a:lnTo>
                <a:lnTo>
                  <a:pt x="1452904" y="89336"/>
                </a:lnTo>
                <a:lnTo>
                  <a:pt x="1449275" y="88656"/>
                </a:lnTo>
                <a:lnTo>
                  <a:pt x="1445419" y="88203"/>
                </a:lnTo>
                <a:lnTo>
                  <a:pt x="1441337" y="87976"/>
                </a:lnTo>
                <a:lnTo>
                  <a:pt x="1437481" y="87976"/>
                </a:lnTo>
                <a:lnTo>
                  <a:pt x="1433626" y="87976"/>
                </a:lnTo>
                <a:close/>
                <a:moveTo>
                  <a:pt x="1330430" y="0"/>
                </a:moveTo>
                <a:lnTo>
                  <a:pt x="1334739" y="0"/>
                </a:lnTo>
                <a:lnTo>
                  <a:pt x="1539997" y="0"/>
                </a:lnTo>
                <a:lnTo>
                  <a:pt x="1544533" y="0"/>
                </a:lnTo>
                <a:lnTo>
                  <a:pt x="1548842" y="681"/>
                </a:lnTo>
                <a:lnTo>
                  <a:pt x="1553152" y="1814"/>
                </a:lnTo>
                <a:lnTo>
                  <a:pt x="1557234" y="3401"/>
                </a:lnTo>
                <a:lnTo>
                  <a:pt x="1560863" y="5215"/>
                </a:lnTo>
                <a:lnTo>
                  <a:pt x="1564492" y="7483"/>
                </a:lnTo>
                <a:lnTo>
                  <a:pt x="1568121" y="9750"/>
                </a:lnTo>
                <a:lnTo>
                  <a:pt x="1571296" y="12698"/>
                </a:lnTo>
                <a:lnTo>
                  <a:pt x="1574017" y="15872"/>
                </a:lnTo>
                <a:lnTo>
                  <a:pt x="1576512" y="19273"/>
                </a:lnTo>
                <a:lnTo>
                  <a:pt x="1578780" y="22901"/>
                </a:lnTo>
                <a:lnTo>
                  <a:pt x="1580595" y="26756"/>
                </a:lnTo>
                <a:lnTo>
                  <a:pt x="1582182" y="30837"/>
                </a:lnTo>
                <a:lnTo>
                  <a:pt x="1583090" y="34919"/>
                </a:lnTo>
                <a:lnTo>
                  <a:pt x="1583997" y="39453"/>
                </a:lnTo>
                <a:lnTo>
                  <a:pt x="1583997" y="43761"/>
                </a:lnTo>
                <a:lnTo>
                  <a:pt x="1583997" y="450762"/>
                </a:lnTo>
                <a:lnTo>
                  <a:pt x="2742963" y="450762"/>
                </a:lnTo>
                <a:lnTo>
                  <a:pt x="2749768" y="450762"/>
                </a:lnTo>
                <a:lnTo>
                  <a:pt x="2756345" y="451442"/>
                </a:lnTo>
                <a:lnTo>
                  <a:pt x="2762922" y="452349"/>
                </a:lnTo>
                <a:lnTo>
                  <a:pt x="2769499" y="453483"/>
                </a:lnTo>
                <a:lnTo>
                  <a:pt x="2775623" y="455070"/>
                </a:lnTo>
                <a:lnTo>
                  <a:pt x="2782200" y="456884"/>
                </a:lnTo>
                <a:lnTo>
                  <a:pt x="2788097" y="458925"/>
                </a:lnTo>
                <a:lnTo>
                  <a:pt x="2793994" y="461192"/>
                </a:lnTo>
                <a:lnTo>
                  <a:pt x="2799891" y="463686"/>
                </a:lnTo>
                <a:lnTo>
                  <a:pt x="2805788" y="466634"/>
                </a:lnTo>
                <a:lnTo>
                  <a:pt x="2811231" y="470035"/>
                </a:lnTo>
                <a:lnTo>
                  <a:pt x="2816675" y="473436"/>
                </a:lnTo>
                <a:lnTo>
                  <a:pt x="2821664" y="477064"/>
                </a:lnTo>
                <a:lnTo>
                  <a:pt x="2826654" y="480919"/>
                </a:lnTo>
                <a:lnTo>
                  <a:pt x="2831417" y="485000"/>
                </a:lnTo>
                <a:lnTo>
                  <a:pt x="2835953" y="489535"/>
                </a:lnTo>
                <a:lnTo>
                  <a:pt x="2840489" y="494070"/>
                </a:lnTo>
                <a:lnTo>
                  <a:pt x="2844571" y="498831"/>
                </a:lnTo>
                <a:lnTo>
                  <a:pt x="2848427" y="504046"/>
                </a:lnTo>
                <a:lnTo>
                  <a:pt x="2852056" y="509261"/>
                </a:lnTo>
                <a:lnTo>
                  <a:pt x="2855685" y="514249"/>
                </a:lnTo>
                <a:lnTo>
                  <a:pt x="2858860" y="520145"/>
                </a:lnTo>
                <a:lnTo>
                  <a:pt x="2861809" y="525813"/>
                </a:lnTo>
                <a:lnTo>
                  <a:pt x="2864530" y="531482"/>
                </a:lnTo>
                <a:lnTo>
                  <a:pt x="2866798" y="537377"/>
                </a:lnTo>
                <a:lnTo>
                  <a:pt x="2869066" y="543726"/>
                </a:lnTo>
                <a:lnTo>
                  <a:pt x="2870881" y="549848"/>
                </a:lnTo>
                <a:lnTo>
                  <a:pt x="2872015" y="556423"/>
                </a:lnTo>
                <a:lnTo>
                  <a:pt x="2873375" y="562772"/>
                </a:lnTo>
                <a:lnTo>
                  <a:pt x="2874056" y="569348"/>
                </a:lnTo>
                <a:lnTo>
                  <a:pt x="2874736" y="575923"/>
                </a:lnTo>
                <a:lnTo>
                  <a:pt x="2874963" y="582725"/>
                </a:lnTo>
                <a:lnTo>
                  <a:pt x="2874963" y="2311400"/>
                </a:lnTo>
                <a:lnTo>
                  <a:pt x="0" y="2311400"/>
                </a:lnTo>
                <a:lnTo>
                  <a:pt x="0" y="582725"/>
                </a:lnTo>
                <a:lnTo>
                  <a:pt x="227" y="575923"/>
                </a:lnTo>
                <a:lnTo>
                  <a:pt x="680" y="569348"/>
                </a:lnTo>
                <a:lnTo>
                  <a:pt x="1588" y="562772"/>
                </a:lnTo>
                <a:lnTo>
                  <a:pt x="2722" y="556423"/>
                </a:lnTo>
                <a:lnTo>
                  <a:pt x="4082" y="549848"/>
                </a:lnTo>
                <a:lnTo>
                  <a:pt x="5897" y="543726"/>
                </a:lnTo>
                <a:lnTo>
                  <a:pt x="7938" y="537377"/>
                </a:lnTo>
                <a:lnTo>
                  <a:pt x="10206" y="531482"/>
                </a:lnTo>
                <a:lnTo>
                  <a:pt x="13154" y="525813"/>
                </a:lnTo>
                <a:lnTo>
                  <a:pt x="16103" y="520145"/>
                </a:lnTo>
                <a:lnTo>
                  <a:pt x="19051" y="514249"/>
                </a:lnTo>
                <a:lnTo>
                  <a:pt x="22453" y="509261"/>
                </a:lnTo>
                <a:lnTo>
                  <a:pt x="26309" y="504046"/>
                </a:lnTo>
                <a:lnTo>
                  <a:pt x="30165" y="498831"/>
                </a:lnTo>
                <a:lnTo>
                  <a:pt x="34474" y="494070"/>
                </a:lnTo>
                <a:lnTo>
                  <a:pt x="38783" y="489535"/>
                </a:lnTo>
                <a:lnTo>
                  <a:pt x="43319" y="485000"/>
                </a:lnTo>
                <a:lnTo>
                  <a:pt x="48082" y="480919"/>
                </a:lnTo>
                <a:lnTo>
                  <a:pt x="53072" y="477064"/>
                </a:lnTo>
                <a:lnTo>
                  <a:pt x="58288" y="473436"/>
                </a:lnTo>
                <a:lnTo>
                  <a:pt x="63732" y="470035"/>
                </a:lnTo>
                <a:lnTo>
                  <a:pt x="69175" y="466634"/>
                </a:lnTo>
                <a:lnTo>
                  <a:pt x="74845" y="463686"/>
                </a:lnTo>
                <a:lnTo>
                  <a:pt x="80742" y="461192"/>
                </a:lnTo>
                <a:lnTo>
                  <a:pt x="86866" y="458925"/>
                </a:lnTo>
                <a:lnTo>
                  <a:pt x="92763" y="456884"/>
                </a:lnTo>
                <a:lnTo>
                  <a:pt x="99340" y="455070"/>
                </a:lnTo>
                <a:lnTo>
                  <a:pt x="105464" y="453483"/>
                </a:lnTo>
                <a:lnTo>
                  <a:pt x="112041" y="452349"/>
                </a:lnTo>
                <a:lnTo>
                  <a:pt x="118618" y="451442"/>
                </a:lnTo>
                <a:lnTo>
                  <a:pt x="125195" y="450762"/>
                </a:lnTo>
                <a:lnTo>
                  <a:pt x="132000" y="450762"/>
                </a:lnTo>
                <a:lnTo>
                  <a:pt x="1290739" y="450762"/>
                </a:lnTo>
                <a:lnTo>
                  <a:pt x="1290739" y="43761"/>
                </a:lnTo>
                <a:lnTo>
                  <a:pt x="1290966" y="39453"/>
                </a:lnTo>
                <a:lnTo>
                  <a:pt x="1291647" y="34919"/>
                </a:lnTo>
                <a:lnTo>
                  <a:pt x="1292781" y="30837"/>
                </a:lnTo>
                <a:lnTo>
                  <a:pt x="1294368" y="26756"/>
                </a:lnTo>
                <a:lnTo>
                  <a:pt x="1296183" y="22901"/>
                </a:lnTo>
                <a:lnTo>
                  <a:pt x="1298224" y="19273"/>
                </a:lnTo>
                <a:lnTo>
                  <a:pt x="1300719" y="15872"/>
                </a:lnTo>
                <a:lnTo>
                  <a:pt x="1303667" y="12698"/>
                </a:lnTo>
                <a:lnTo>
                  <a:pt x="1306842" y="9750"/>
                </a:lnTo>
                <a:lnTo>
                  <a:pt x="1310018" y="7483"/>
                </a:lnTo>
                <a:lnTo>
                  <a:pt x="1313647" y="5215"/>
                </a:lnTo>
                <a:lnTo>
                  <a:pt x="1317729" y="3401"/>
                </a:lnTo>
                <a:lnTo>
                  <a:pt x="1321811" y="1814"/>
                </a:lnTo>
                <a:lnTo>
                  <a:pt x="1325894" y="681"/>
                </a:lnTo>
                <a:lnTo>
                  <a:pt x="133043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圆角矩形 20"/>
          <p:cNvSpPr/>
          <p:nvPr/>
        </p:nvSpPr>
        <p:spPr>
          <a:xfrm>
            <a:off x="3001566" y="2686368"/>
            <a:ext cx="2920603" cy="161925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 w="12700">
            <a:noFill/>
          </a:ln>
        </p:spPr>
        <p:txBody>
          <a:bodyPr anchor="ctr"/>
          <a:lstStyle/>
          <a:p>
            <a:pPr lvl="0" algn="ctr" eaLnBrk="1" hangingPunct="1"/>
            <a:endParaRPr lang="zh-CN" altLang="zh-CN" sz="1350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1" name="圆角矩形 18"/>
          <p:cNvSpPr/>
          <p:nvPr/>
        </p:nvSpPr>
        <p:spPr>
          <a:xfrm>
            <a:off x="3001566" y="2288699"/>
            <a:ext cx="2920603" cy="161925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 w="12700">
            <a:noFill/>
          </a:ln>
        </p:spPr>
        <p:txBody>
          <a:bodyPr anchor="ctr"/>
          <a:lstStyle/>
          <a:p>
            <a:pPr lvl="0" algn="ctr" eaLnBrk="1" hangingPunct="1"/>
            <a:endParaRPr lang="zh-CN" altLang="zh-CN" sz="1350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圆角矩形 17"/>
          <p:cNvSpPr/>
          <p:nvPr/>
        </p:nvSpPr>
        <p:spPr>
          <a:xfrm>
            <a:off x="3001566" y="1876743"/>
            <a:ext cx="2920603" cy="163116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 w="12700">
            <a:noFill/>
          </a:ln>
        </p:spPr>
        <p:txBody>
          <a:bodyPr anchor="ctr"/>
          <a:lstStyle/>
          <a:p>
            <a:pPr lvl="0" algn="ctr" eaLnBrk="1" hangingPunct="1"/>
            <a:endParaRPr lang="zh-CN" altLang="zh-CN" sz="1350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3" name="圆角矩形 5"/>
          <p:cNvSpPr/>
          <p:nvPr/>
        </p:nvSpPr>
        <p:spPr>
          <a:xfrm>
            <a:off x="3001566" y="1479074"/>
            <a:ext cx="2920603" cy="161925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 w="12700">
            <a:noFill/>
          </a:ln>
        </p:spPr>
        <p:txBody>
          <a:bodyPr anchor="ctr"/>
          <a:lstStyle/>
          <a:p>
            <a:pPr lvl="0" algn="ctr" eaLnBrk="1" hangingPunct="1"/>
            <a:endParaRPr lang="zh-CN" altLang="zh-CN" sz="1350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4" name="文本框 8"/>
          <p:cNvSpPr/>
          <p:nvPr/>
        </p:nvSpPr>
        <p:spPr>
          <a:xfrm>
            <a:off x="2209800" y="1390968"/>
            <a:ext cx="685800" cy="277416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algn="r" eaLnBrk="1" hangingPunct="1"/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text</a:t>
            </a:r>
          </a:p>
        </p:txBody>
      </p:sp>
      <p:sp>
        <p:nvSpPr>
          <p:cNvPr id="7175" name="文本框 9"/>
          <p:cNvSpPr/>
          <p:nvPr/>
        </p:nvSpPr>
        <p:spPr>
          <a:xfrm>
            <a:off x="6235304" y="1410018"/>
            <a:ext cx="539353" cy="2619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/>
          <a:lstStyle/>
          <a:p>
            <a:pPr lvl="0" eaLnBrk="1" hangingPunct="1"/>
            <a:r>
              <a:rPr lang="en-US" altLang="zh-CN" dirty="0">
                <a:latin typeface="Calibri" panose="020F0502020204030204" charset="0"/>
                <a:ea typeface="微软雅黑" panose="020B0503020204020204" charset="-122"/>
              </a:rPr>
              <a:t>40</a:t>
            </a:r>
            <a:r>
              <a:rPr lang="en-US" altLang="zh-CN" sz="1200" dirty="0">
                <a:latin typeface="Calibri" panose="020F0502020204030204" charset="0"/>
                <a:ea typeface="微软雅黑" panose="020B0503020204020204" charset="-122"/>
              </a:rPr>
              <a:t>%</a:t>
            </a:r>
            <a:endParaRPr lang="zh-CN" altLang="en-US" sz="1200" dirty="0">
              <a:latin typeface="Calibri" panose="020F0502020204030204" charset="0"/>
              <a:ea typeface="微软雅黑" panose="020B0503020204020204" charset="-122"/>
            </a:endParaRPr>
          </a:p>
        </p:txBody>
      </p:sp>
      <p:sp>
        <p:nvSpPr>
          <p:cNvPr id="7176" name="圆角矩形 22"/>
          <p:cNvSpPr/>
          <p:nvPr/>
        </p:nvSpPr>
        <p:spPr>
          <a:xfrm>
            <a:off x="3001566" y="1876743"/>
            <a:ext cx="1434703" cy="163116"/>
          </a:xfrm>
          <a:prstGeom prst="roundRect">
            <a:avLst>
              <a:gd name="adj" fmla="val 50000"/>
            </a:avLst>
          </a:prstGeom>
          <a:solidFill>
            <a:srgbClr val="F48C06"/>
          </a:solidFill>
          <a:ln w="12700">
            <a:noFill/>
          </a:ln>
        </p:spPr>
        <p:txBody>
          <a:bodyPr anchor="ctr"/>
          <a:lstStyle/>
          <a:p>
            <a:pPr lvl="0" algn="ctr" eaLnBrk="1" hangingPunct="1"/>
            <a:endParaRPr lang="zh-CN" altLang="zh-CN" sz="1350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7" name="文本框 23"/>
          <p:cNvSpPr/>
          <p:nvPr/>
        </p:nvSpPr>
        <p:spPr>
          <a:xfrm>
            <a:off x="2209800" y="1793399"/>
            <a:ext cx="685800" cy="277416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algn="r" eaLnBrk="1" hangingPunct="1"/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text</a:t>
            </a:r>
          </a:p>
        </p:txBody>
      </p:sp>
      <p:sp>
        <p:nvSpPr>
          <p:cNvPr id="7178" name="文本框 24"/>
          <p:cNvSpPr/>
          <p:nvPr/>
        </p:nvSpPr>
        <p:spPr>
          <a:xfrm>
            <a:off x="6235304" y="1812449"/>
            <a:ext cx="539353" cy="263129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/>
          <a:lstStyle/>
          <a:p>
            <a:pPr lvl="0" eaLnBrk="1" hangingPunct="1"/>
            <a:r>
              <a:rPr lang="en-US" altLang="zh-CN" dirty="0">
                <a:latin typeface="Calibri" panose="020F0502020204030204" charset="0"/>
                <a:ea typeface="微软雅黑" panose="020B0503020204020204" charset="-122"/>
              </a:rPr>
              <a:t>50</a:t>
            </a:r>
            <a:r>
              <a:rPr lang="en-US" altLang="zh-CN" sz="1200" dirty="0">
                <a:latin typeface="Calibri" panose="020F0502020204030204" charset="0"/>
                <a:ea typeface="微软雅黑" panose="020B0503020204020204" charset="-122"/>
              </a:rPr>
              <a:t>%</a:t>
            </a:r>
            <a:endParaRPr lang="zh-CN" altLang="en-US" sz="1200" dirty="0">
              <a:latin typeface="Calibri" panose="020F0502020204030204" charset="0"/>
              <a:ea typeface="微软雅黑" panose="020B0503020204020204" charset="-122"/>
            </a:endParaRPr>
          </a:p>
        </p:txBody>
      </p:sp>
      <p:sp>
        <p:nvSpPr>
          <p:cNvPr id="7179" name="圆角矩形 26"/>
          <p:cNvSpPr/>
          <p:nvPr/>
        </p:nvSpPr>
        <p:spPr>
          <a:xfrm>
            <a:off x="3001566" y="2288699"/>
            <a:ext cx="2509838" cy="161925"/>
          </a:xfrm>
          <a:prstGeom prst="roundRect">
            <a:avLst>
              <a:gd name="adj" fmla="val 50000"/>
            </a:avLst>
          </a:prstGeom>
          <a:solidFill>
            <a:srgbClr val="63BC9E"/>
          </a:solidFill>
          <a:ln w="12700">
            <a:noFill/>
          </a:ln>
        </p:spPr>
        <p:txBody>
          <a:bodyPr anchor="ctr"/>
          <a:lstStyle/>
          <a:p>
            <a:pPr lvl="0" algn="ctr" eaLnBrk="1" hangingPunct="1"/>
            <a:endParaRPr lang="zh-CN" altLang="zh-CN" sz="1350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80" name="文本框 27"/>
          <p:cNvSpPr/>
          <p:nvPr/>
        </p:nvSpPr>
        <p:spPr>
          <a:xfrm>
            <a:off x="2209800" y="2195830"/>
            <a:ext cx="685800" cy="277416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algn="r" eaLnBrk="1" hangingPunct="1"/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text</a:t>
            </a:r>
          </a:p>
        </p:txBody>
      </p:sp>
      <p:sp>
        <p:nvSpPr>
          <p:cNvPr id="7181" name="文本框 28"/>
          <p:cNvSpPr/>
          <p:nvPr/>
        </p:nvSpPr>
        <p:spPr>
          <a:xfrm>
            <a:off x="6235304" y="2217261"/>
            <a:ext cx="539353" cy="2619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/>
          <a:lstStyle/>
          <a:p>
            <a:pPr lvl="0" eaLnBrk="1" hangingPunct="1"/>
            <a:r>
              <a:rPr lang="en-US" altLang="zh-CN" dirty="0">
                <a:latin typeface="Calibri" panose="020F0502020204030204" charset="0"/>
                <a:ea typeface="微软雅黑" panose="020B0503020204020204" charset="-122"/>
              </a:rPr>
              <a:t>80</a:t>
            </a:r>
            <a:r>
              <a:rPr lang="en-US" altLang="zh-CN" sz="1200" dirty="0">
                <a:latin typeface="Calibri" panose="020F0502020204030204" charset="0"/>
                <a:ea typeface="微软雅黑" panose="020B0503020204020204" charset="-122"/>
              </a:rPr>
              <a:t>%</a:t>
            </a:r>
            <a:endParaRPr lang="zh-CN" altLang="en-US" sz="1200" dirty="0">
              <a:latin typeface="Calibri" panose="020F0502020204030204" charset="0"/>
              <a:ea typeface="微软雅黑" panose="020B0503020204020204" charset="-122"/>
            </a:endParaRPr>
          </a:p>
        </p:txBody>
      </p:sp>
      <p:sp>
        <p:nvSpPr>
          <p:cNvPr id="7182" name="圆角矩形 30"/>
          <p:cNvSpPr/>
          <p:nvPr/>
        </p:nvSpPr>
        <p:spPr>
          <a:xfrm>
            <a:off x="3001566" y="2686368"/>
            <a:ext cx="716756" cy="161925"/>
          </a:xfrm>
          <a:prstGeom prst="roundRect">
            <a:avLst>
              <a:gd name="adj" fmla="val 50000"/>
            </a:avLst>
          </a:prstGeom>
          <a:solidFill>
            <a:srgbClr val="FDC602"/>
          </a:solidFill>
          <a:ln w="12700">
            <a:noFill/>
          </a:ln>
        </p:spPr>
        <p:txBody>
          <a:bodyPr anchor="ctr"/>
          <a:lstStyle/>
          <a:p>
            <a:pPr lvl="0" algn="ctr" eaLnBrk="1" hangingPunct="1"/>
            <a:endParaRPr lang="zh-CN" altLang="zh-CN" sz="1350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83" name="文本框 31"/>
          <p:cNvSpPr/>
          <p:nvPr/>
        </p:nvSpPr>
        <p:spPr>
          <a:xfrm>
            <a:off x="2209800" y="2598261"/>
            <a:ext cx="685800" cy="277416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algn="r" eaLnBrk="1" hangingPunct="1"/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text</a:t>
            </a:r>
          </a:p>
        </p:txBody>
      </p:sp>
      <p:sp>
        <p:nvSpPr>
          <p:cNvPr id="7184" name="文本框 32"/>
          <p:cNvSpPr/>
          <p:nvPr/>
        </p:nvSpPr>
        <p:spPr>
          <a:xfrm>
            <a:off x="6235304" y="2619693"/>
            <a:ext cx="539353" cy="263129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/>
          <a:lstStyle/>
          <a:p>
            <a:pPr lvl="0" eaLnBrk="1" hangingPunct="1"/>
            <a:r>
              <a:rPr lang="en-US" altLang="zh-CN" dirty="0">
                <a:latin typeface="Calibri" panose="020F0502020204030204" charset="0"/>
                <a:ea typeface="微软雅黑" panose="020B0503020204020204" charset="-122"/>
              </a:rPr>
              <a:t>20</a:t>
            </a:r>
            <a:r>
              <a:rPr lang="en-US" altLang="zh-CN" sz="1200" dirty="0">
                <a:latin typeface="Calibri" panose="020F0502020204030204" charset="0"/>
                <a:ea typeface="微软雅黑" panose="020B0503020204020204" charset="-122"/>
              </a:rPr>
              <a:t>%</a:t>
            </a:r>
            <a:endParaRPr lang="zh-CN" altLang="en-US" sz="1200" dirty="0">
              <a:latin typeface="Calibri" panose="020F0502020204030204" charset="0"/>
              <a:ea typeface="微软雅黑" panose="020B0503020204020204" charset="-122"/>
            </a:endParaRPr>
          </a:p>
        </p:txBody>
      </p:sp>
      <p:sp>
        <p:nvSpPr>
          <p:cNvPr id="7185" name="矩形 35"/>
          <p:cNvSpPr/>
          <p:nvPr/>
        </p:nvSpPr>
        <p:spPr>
          <a:xfrm>
            <a:off x="2281238" y="3200718"/>
            <a:ext cx="4493419" cy="950119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just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  <a:buFont typeface="Arial" panose="020B0604020202020204" pitchFamily="34" charset="0"/>
            </a:pPr>
            <a:r>
              <a:rPr lang="zh-CN" altLang="en-US" sz="1200" dirty="0">
                <a:solidFill>
                  <a:srgbClr val="4E4E4E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type something here type something here type something here type something here </a:t>
            </a:r>
            <a:endParaRPr lang="zh-CN" altLang="en-US" sz="13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86" name="圆角矩形 19"/>
          <p:cNvSpPr/>
          <p:nvPr/>
        </p:nvSpPr>
        <p:spPr>
          <a:xfrm>
            <a:off x="3001566" y="1479074"/>
            <a:ext cx="1075134" cy="161925"/>
          </a:xfrm>
          <a:prstGeom prst="roundRect">
            <a:avLst>
              <a:gd name="adj" fmla="val 50000"/>
            </a:avLst>
          </a:prstGeom>
          <a:solidFill>
            <a:srgbClr val="3C72A4"/>
          </a:solidFill>
          <a:ln w="12700">
            <a:noFill/>
          </a:ln>
        </p:spPr>
        <p:txBody>
          <a:bodyPr anchor="ctr"/>
          <a:lstStyle/>
          <a:p>
            <a:pPr lvl="0" algn="ctr" eaLnBrk="1" hangingPunct="1"/>
            <a:endParaRPr lang="zh-CN" altLang="zh-CN" sz="1350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6"/>
          <p:cNvSpPr/>
          <p:nvPr/>
        </p:nvSpPr>
        <p:spPr>
          <a:xfrm>
            <a:off x="2501900" y="997268"/>
            <a:ext cx="3127375" cy="8197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11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type something here  </a:t>
            </a:r>
            <a:r>
              <a:rPr lang="zh-CN" altLang="en-US" sz="1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</a:p>
          <a:p>
            <a:pPr lvl="0" eaLnBrk="1" hangingPunct="1"/>
            <a:r>
              <a:rPr lang="zh-CN" altLang="en-US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type something here type something here type something here type something here type something here 。type something here 。</a:t>
            </a:r>
          </a:p>
          <a:p>
            <a:pPr lvl="0" eaLnBrk="1" hangingPunct="1"/>
            <a:endParaRPr lang="zh-CN" altLang="en-US" sz="9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291" name="矩形 16"/>
          <p:cNvSpPr/>
          <p:nvPr/>
        </p:nvSpPr>
        <p:spPr>
          <a:xfrm>
            <a:off x="2522538" y="2113281"/>
            <a:ext cx="3128962" cy="8197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11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type something here  </a:t>
            </a:r>
            <a:r>
              <a:rPr lang="zh-CN" altLang="en-US" sz="1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</a:p>
          <a:p>
            <a:pPr lvl="0" eaLnBrk="1" hangingPunct="1"/>
            <a:r>
              <a:rPr lang="zh-CN" altLang="en-US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type something here type something here type something here type something here type something here 。type something here 。</a:t>
            </a:r>
          </a:p>
          <a:p>
            <a:pPr lvl="0" eaLnBrk="1" hangingPunct="1"/>
            <a:endParaRPr lang="zh-CN" altLang="en-US" sz="9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292" name="矩形 16"/>
          <p:cNvSpPr/>
          <p:nvPr/>
        </p:nvSpPr>
        <p:spPr>
          <a:xfrm>
            <a:off x="2535238" y="3175318"/>
            <a:ext cx="3128962" cy="8197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11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type something here  </a:t>
            </a:r>
            <a:r>
              <a:rPr lang="zh-CN" altLang="en-US" sz="1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</a:p>
          <a:p>
            <a:pPr lvl="0" eaLnBrk="1" hangingPunct="1"/>
            <a:r>
              <a:rPr lang="zh-CN" altLang="en-US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type something here type something here type something here type something here type something here 。type something here 。</a:t>
            </a:r>
          </a:p>
          <a:p>
            <a:pPr lvl="0" eaLnBrk="1" hangingPunct="1"/>
            <a:endParaRPr lang="zh-CN" altLang="en-US" sz="9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2295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098993"/>
            <a:ext cx="739775" cy="739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6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550" y="3168968"/>
            <a:ext cx="666750" cy="666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7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6088" y="997268"/>
            <a:ext cx="700087" cy="7000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6626" name="组合 30"/>
          <p:cNvGrpSpPr/>
          <p:nvPr/>
        </p:nvGrpSpPr>
        <p:grpSpPr>
          <a:xfrm>
            <a:off x="5606415" y="1112520"/>
            <a:ext cx="2258695" cy="2180590"/>
            <a:chOff x="0" y="0"/>
            <a:chExt cx="4035875" cy="3896486"/>
          </a:xfrm>
        </p:grpSpPr>
        <p:sp>
          <p:nvSpPr>
            <p:cNvPr id="26628" name="椭圆 24"/>
            <p:cNvSpPr/>
            <p:nvPr/>
          </p:nvSpPr>
          <p:spPr>
            <a:xfrm>
              <a:off x="0" y="565913"/>
              <a:ext cx="3330573" cy="3330573"/>
            </a:xfrm>
            <a:prstGeom prst="ellipse">
              <a:avLst/>
            </a:prstGeom>
            <a:solidFill>
              <a:srgbClr val="5D9CE3"/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26629" name="矩形 29"/>
            <p:cNvSpPr/>
            <p:nvPr/>
          </p:nvSpPr>
          <p:spPr>
            <a:xfrm rot="2650560">
              <a:off x="406020" y="2055182"/>
              <a:ext cx="1045730" cy="1517603"/>
            </a:xfrm>
            <a:custGeom>
              <a:avLst/>
              <a:gdLst/>
              <a:ahLst/>
              <a:cxnLst>
                <a:cxn ang="0">
                  <a:pos x="480103" y="11591"/>
                </a:cxn>
                <a:cxn ang="0">
                  <a:pos x="1035026" y="0"/>
                </a:cxn>
                <a:cxn ang="0">
                  <a:pos x="1045730" y="1499302"/>
                </a:cxn>
                <a:cxn ang="0">
                  <a:pos x="0" y="1380662"/>
                </a:cxn>
                <a:cxn ang="0">
                  <a:pos x="480103" y="11591"/>
                </a:cxn>
              </a:cxnLst>
              <a:rect l="0" t="0" r="0" b="0"/>
              <a:pathLst>
                <a:path w="1045730" h="1517603">
                  <a:moveTo>
                    <a:pt x="480103" y="11591"/>
                  </a:moveTo>
                  <a:lnTo>
                    <a:pt x="1035026" y="0"/>
                  </a:lnTo>
                  <a:lnTo>
                    <a:pt x="1045730" y="1499302"/>
                  </a:lnTo>
                  <a:cubicBezTo>
                    <a:pt x="716791" y="1521623"/>
                    <a:pt x="459541" y="1555239"/>
                    <a:pt x="0" y="1380662"/>
                  </a:cubicBezTo>
                  <a:lnTo>
                    <a:pt x="480103" y="1159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6630" name="组合 23"/>
            <p:cNvGrpSpPr/>
            <p:nvPr/>
          </p:nvGrpSpPr>
          <p:grpSpPr>
            <a:xfrm>
              <a:off x="1073828" y="0"/>
              <a:ext cx="2962047" cy="2946595"/>
              <a:chOff x="0" y="0"/>
              <a:chExt cx="3956050" cy="3935413"/>
            </a:xfrm>
          </p:grpSpPr>
          <p:sp>
            <p:nvSpPr>
              <p:cNvPr id="26635" name="Freeform 5"/>
              <p:cNvSpPr/>
              <p:nvPr/>
            </p:nvSpPr>
            <p:spPr>
              <a:xfrm>
                <a:off x="1966912" y="0"/>
                <a:ext cx="1989138" cy="1990725"/>
              </a:xfrm>
              <a:custGeom>
                <a:avLst/>
                <a:gdLst/>
                <a:ahLst/>
                <a:cxnLst>
                  <a:cxn ang="0">
                    <a:pos x="1642195" y="462959"/>
                  </a:cxn>
                  <a:cxn ang="0">
                    <a:pos x="1804102" y="300924"/>
                  </a:cxn>
                  <a:cxn ang="0">
                    <a:pos x="1919749" y="277776"/>
                  </a:cxn>
                  <a:cxn ang="0">
                    <a:pos x="1919749" y="46296"/>
                  </a:cxn>
                  <a:cxn ang="0">
                    <a:pos x="1711584" y="46296"/>
                  </a:cxn>
                  <a:cxn ang="0">
                    <a:pos x="1665325" y="185184"/>
                  </a:cxn>
                  <a:cxn ang="0">
                    <a:pos x="1503418" y="347219"/>
                  </a:cxn>
                  <a:cxn ang="0">
                    <a:pos x="0" y="949067"/>
                  </a:cxn>
                  <a:cxn ang="0">
                    <a:pos x="1040828" y="1990725"/>
                  </a:cxn>
                  <a:cxn ang="0">
                    <a:pos x="1642195" y="462959"/>
                  </a:cxn>
                </a:cxnLst>
                <a:rect l="0" t="0" r="0" b="0"/>
                <a:pathLst>
                  <a:path w="86" h="86">
                    <a:moveTo>
                      <a:pt x="71" y="20"/>
                    </a:moveTo>
                    <a:cubicBezTo>
                      <a:pt x="78" y="13"/>
                      <a:pt x="78" y="13"/>
                      <a:pt x="78" y="13"/>
                    </a:cubicBezTo>
                    <a:cubicBezTo>
                      <a:pt x="80" y="14"/>
                      <a:pt x="82" y="13"/>
                      <a:pt x="83" y="12"/>
                    </a:cubicBezTo>
                    <a:cubicBezTo>
                      <a:pt x="86" y="9"/>
                      <a:pt x="86" y="5"/>
                      <a:pt x="83" y="2"/>
                    </a:cubicBezTo>
                    <a:cubicBezTo>
                      <a:pt x="81" y="0"/>
                      <a:pt x="77" y="0"/>
                      <a:pt x="74" y="2"/>
                    </a:cubicBezTo>
                    <a:cubicBezTo>
                      <a:pt x="72" y="4"/>
                      <a:pt x="72" y="6"/>
                      <a:pt x="72" y="8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42" y="14"/>
                      <a:pt x="20" y="21"/>
                      <a:pt x="0" y="41"/>
                    </a:cubicBezTo>
                    <a:cubicBezTo>
                      <a:pt x="45" y="86"/>
                      <a:pt x="45" y="86"/>
                      <a:pt x="45" y="86"/>
                    </a:cubicBezTo>
                    <a:cubicBezTo>
                      <a:pt x="65" y="66"/>
                      <a:pt x="72" y="43"/>
                      <a:pt x="71" y="20"/>
                    </a:cubicBezTo>
                    <a:close/>
                  </a:path>
                </a:pathLst>
              </a:custGeom>
              <a:solidFill>
                <a:srgbClr val="334F82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36" name="Freeform 6"/>
              <p:cNvSpPr/>
              <p:nvPr/>
            </p:nvSpPr>
            <p:spPr>
              <a:xfrm>
                <a:off x="1966912" y="323850"/>
                <a:ext cx="1503363" cy="1135063"/>
              </a:xfrm>
              <a:custGeom>
                <a:avLst/>
                <a:gdLst/>
                <a:ahLst/>
                <a:cxnLst>
                  <a:cxn ang="0">
                    <a:pos x="1503363" y="23165"/>
                  </a:cxn>
                  <a:cxn ang="0">
                    <a:pos x="0" y="625443"/>
                  </a:cxn>
                  <a:cxn ang="0">
                    <a:pos x="531959" y="1135063"/>
                  </a:cxn>
                  <a:cxn ang="0">
                    <a:pos x="1225819" y="440126"/>
                  </a:cxn>
                  <a:cxn ang="0">
                    <a:pos x="1503363" y="23165"/>
                  </a:cxn>
                </a:cxnLst>
                <a:rect l="0" t="0" r="0" b="0"/>
                <a:pathLst>
                  <a:path w="65" h="49">
                    <a:moveTo>
                      <a:pt x="65" y="1"/>
                    </a:moveTo>
                    <a:cubicBezTo>
                      <a:pt x="42" y="0"/>
                      <a:pt x="20" y="7"/>
                      <a:pt x="0" y="27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23" y="49"/>
                      <a:pt x="41" y="31"/>
                      <a:pt x="53" y="19"/>
                    </a:cubicBezTo>
                    <a:cubicBezTo>
                      <a:pt x="65" y="6"/>
                      <a:pt x="65" y="1"/>
                      <a:pt x="65" y="1"/>
                    </a:cubicBezTo>
                    <a:close/>
                  </a:path>
                </a:pathLst>
              </a:custGeom>
              <a:solidFill>
                <a:srgbClr val="008AB4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37" name="Freeform 7"/>
              <p:cNvSpPr/>
              <p:nvPr/>
            </p:nvSpPr>
            <p:spPr>
              <a:xfrm>
                <a:off x="995362" y="1597025"/>
                <a:ext cx="1341438" cy="1366838"/>
              </a:xfrm>
              <a:custGeom>
                <a:avLst/>
                <a:gdLst/>
                <a:ahLst/>
                <a:cxnLst>
                  <a:cxn ang="0">
                    <a:pos x="300038" y="0"/>
                  </a:cxn>
                  <a:cxn ang="0">
                    <a:pos x="0" y="741363"/>
                  </a:cxn>
                  <a:cxn ang="0">
                    <a:pos x="623888" y="1366838"/>
                  </a:cxn>
                  <a:cxn ang="0">
                    <a:pos x="1341438" y="1042988"/>
                  </a:cxn>
                  <a:cxn ang="0">
                    <a:pos x="300038" y="0"/>
                  </a:cxn>
                </a:cxnLst>
                <a:rect l="0" t="0" r="0" b="0"/>
                <a:pathLst>
                  <a:path w="845" h="861">
                    <a:moveTo>
                      <a:pt x="189" y="0"/>
                    </a:moveTo>
                    <a:lnTo>
                      <a:pt x="0" y="467"/>
                    </a:lnTo>
                    <a:lnTo>
                      <a:pt x="393" y="861"/>
                    </a:lnTo>
                    <a:lnTo>
                      <a:pt x="845" y="657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334F82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38" name="Freeform 8"/>
              <p:cNvSpPr/>
              <p:nvPr/>
            </p:nvSpPr>
            <p:spPr>
              <a:xfrm>
                <a:off x="1295400" y="2130425"/>
                <a:ext cx="1041400" cy="833438"/>
              </a:xfrm>
              <a:custGeom>
                <a:avLst/>
                <a:gdLst/>
                <a:ahLst/>
                <a:cxnLst>
                  <a:cxn ang="0">
                    <a:pos x="531813" y="0"/>
                  </a:cxn>
                  <a:cxn ang="0">
                    <a:pos x="0" y="509588"/>
                  </a:cxn>
                  <a:cxn ang="0">
                    <a:pos x="323850" y="833438"/>
                  </a:cxn>
                  <a:cxn ang="0">
                    <a:pos x="1041400" y="509588"/>
                  </a:cxn>
                  <a:cxn ang="0">
                    <a:pos x="531813" y="0"/>
                  </a:cxn>
                </a:cxnLst>
                <a:rect l="0" t="0" r="0" b="0"/>
                <a:pathLst>
                  <a:path w="656" h="525">
                    <a:moveTo>
                      <a:pt x="335" y="0"/>
                    </a:moveTo>
                    <a:lnTo>
                      <a:pt x="0" y="321"/>
                    </a:lnTo>
                    <a:lnTo>
                      <a:pt x="204" y="525"/>
                    </a:lnTo>
                    <a:lnTo>
                      <a:pt x="656" y="321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rgbClr val="334F82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39" name="Freeform 9"/>
              <p:cNvSpPr/>
              <p:nvPr/>
            </p:nvSpPr>
            <p:spPr>
              <a:xfrm>
                <a:off x="46037" y="2616200"/>
                <a:ext cx="1273175" cy="1296988"/>
              </a:xfrm>
              <a:custGeom>
                <a:avLst/>
                <a:gdLst/>
                <a:ahLst/>
                <a:cxnLst>
                  <a:cxn ang="0">
                    <a:pos x="1018540" y="833778"/>
                  </a:cxn>
                  <a:cxn ang="0">
                    <a:pos x="0" y="1296988"/>
                  </a:cxn>
                  <a:cxn ang="0">
                    <a:pos x="462973" y="254766"/>
                  </a:cxn>
                  <a:cxn ang="0">
                    <a:pos x="1134283" y="162124"/>
                  </a:cxn>
                  <a:cxn ang="0">
                    <a:pos x="1018540" y="833778"/>
                  </a:cxn>
                </a:cxnLst>
                <a:rect l="0" t="0" r="0" b="0"/>
                <a:pathLst>
                  <a:path w="55" h="56">
                    <a:moveTo>
                      <a:pt x="44" y="36"/>
                    </a:moveTo>
                    <a:cubicBezTo>
                      <a:pt x="35" y="45"/>
                      <a:pt x="0" y="56"/>
                      <a:pt x="0" y="56"/>
                    </a:cubicBezTo>
                    <a:cubicBezTo>
                      <a:pt x="0" y="56"/>
                      <a:pt x="11" y="21"/>
                      <a:pt x="20" y="11"/>
                    </a:cubicBezTo>
                    <a:cubicBezTo>
                      <a:pt x="29" y="2"/>
                      <a:pt x="42" y="0"/>
                      <a:pt x="49" y="7"/>
                    </a:cubicBezTo>
                    <a:cubicBezTo>
                      <a:pt x="55" y="14"/>
                      <a:pt x="53" y="27"/>
                      <a:pt x="44" y="36"/>
                    </a:cubicBezTo>
                    <a:close/>
                  </a:path>
                </a:pathLst>
              </a:custGeom>
              <a:solidFill>
                <a:srgbClr val="FFF8AD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40" name="Freeform 10"/>
              <p:cNvSpPr/>
              <p:nvPr/>
            </p:nvSpPr>
            <p:spPr>
              <a:xfrm>
                <a:off x="485775" y="2847975"/>
                <a:ext cx="623888" cy="625475"/>
              </a:xfrm>
              <a:custGeom>
                <a:avLst/>
                <a:gdLst/>
                <a:ahLst/>
                <a:cxnLst>
                  <a:cxn ang="0">
                    <a:pos x="485246" y="393818"/>
                  </a:cxn>
                  <a:cxn ang="0">
                    <a:pos x="0" y="625475"/>
                  </a:cxn>
                  <a:cxn ang="0">
                    <a:pos x="231070" y="115829"/>
                  </a:cxn>
                  <a:cxn ang="0">
                    <a:pos x="531460" y="69497"/>
                  </a:cxn>
                  <a:cxn ang="0">
                    <a:pos x="485246" y="393818"/>
                  </a:cxn>
                </a:cxnLst>
                <a:rect l="0" t="0" r="0" b="0"/>
                <a:pathLst>
                  <a:path w="27" h="27">
                    <a:moveTo>
                      <a:pt x="21" y="17"/>
                    </a:moveTo>
                    <a:cubicBezTo>
                      <a:pt x="17" y="21"/>
                      <a:pt x="0" y="27"/>
                      <a:pt x="0" y="27"/>
                    </a:cubicBezTo>
                    <a:cubicBezTo>
                      <a:pt x="0" y="27"/>
                      <a:pt x="5" y="10"/>
                      <a:pt x="10" y="5"/>
                    </a:cubicBezTo>
                    <a:cubicBezTo>
                      <a:pt x="14" y="1"/>
                      <a:pt x="20" y="0"/>
                      <a:pt x="23" y="3"/>
                    </a:cubicBezTo>
                    <a:cubicBezTo>
                      <a:pt x="27" y="7"/>
                      <a:pt x="26" y="13"/>
                      <a:pt x="21" y="17"/>
                    </a:cubicBezTo>
                    <a:close/>
                  </a:path>
                </a:pathLst>
              </a:custGeom>
              <a:solidFill>
                <a:srgbClr val="FFC10E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41" name="Freeform 11"/>
              <p:cNvSpPr/>
              <p:nvPr/>
            </p:nvSpPr>
            <p:spPr>
              <a:xfrm>
                <a:off x="717550" y="2338388"/>
                <a:ext cx="901700" cy="903288"/>
              </a:xfrm>
              <a:custGeom>
                <a:avLst/>
                <a:gdLst/>
                <a:ahLst/>
                <a:cxnLst>
                  <a:cxn ang="0">
                    <a:pos x="623888" y="903288"/>
                  </a:cxn>
                  <a:cxn ang="0">
                    <a:pos x="0" y="277813"/>
                  </a:cxn>
                  <a:cxn ang="0">
                    <a:pos x="277813" y="0"/>
                  </a:cxn>
                  <a:cxn ang="0">
                    <a:pos x="901700" y="625475"/>
                  </a:cxn>
                  <a:cxn ang="0">
                    <a:pos x="623888" y="903288"/>
                  </a:cxn>
                </a:cxnLst>
                <a:rect l="0" t="0" r="0" b="0"/>
                <a:pathLst>
                  <a:path w="568" h="569">
                    <a:moveTo>
                      <a:pt x="393" y="569"/>
                    </a:moveTo>
                    <a:lnTo>
                      <a:pt x="0" y="175"/>
                    </a:lnTo>
                    <a:lnTo>
                      <a:pt x="175" y="0"/>
                    </a:lnTo>
                    <a:lnTo>
                      <a:pt x="568" y="394"/>
                    </a:lnTo>
                    <a:lnTo>
                      <a:pt x="393" y="569"/>
                    </a:lnTo>
                    <a:close/>
                  </a:path>
                </a:pathLst>
              </a:custGeom>
              <a:solidFill>
                <a:srgbClr val="334F82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42" name="Freeform 12"/>
              <p:cNvSpPr/>
              <p:nvPr/>
            </p:nvSpPr>
            <p:spPr>
              <a:xfrm>
                <a:off x="1295400" y="949325"/>
                <a:ext cx="1711325" cy="1690688"/>
              </a:xfrm>
              <a:custGeom>
                <a:avLst/>
                <a:gdLst/>
                <a:ahLst/>
                <a:cxnLst>
                  <a:cxn ang="0">
                    <a:pos x="1041400" y="1690688"/>
                  </a:cxn>
                  <a:cxn ang="0">
                    <a:pos x="0" y="647700"/>
                  </a:cxn>
                  <a:cxn ang="0">
                    <a:pos x="671513" y="0"/>
                  </a:cxn>
                  <a:cxn ang="0">
                    <a:pos x="1711325" y="1041400"/>
                  </a:cxn>
                  <a:cxn ang="0">
                    <a:pos x="1041400" y="1690688"/>
                  </a:cxn>
                </a:cxnLst>
                <a:rect l="0" t="0" r="0" b="0"/>
                <a:pathLst>
                  <a:path w="1078" h="1065">
                    <a:moveTo>
                      <a:pt x="656" y="1065"/>
                    </a:moveTo>
                    <a:lnTo>
                      <a:pt x="0" y="408"/>
                    </a:lnTo>
                    <a:lnTo>
                      <a:pt x="423" y="0"/>
                    </a:lnTo>
                    <a:lnTo>
                      <a:pt x="1078" y="656"/>
                    </a:lnTo>
                    <a:lnTo>
                      <a:pt x="656" y="1065"/>
                    </a:lnTo>
                    <a:close/>
                  </a:path>
                </a:pathLst>
              </a:custGeom>
              <a:solidFill>
                <a:srgbClr val="AEDEE4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43" name="Freeform 13"/>
              <p:cNvSpPr/>
              <p:nvPr/>
            </p:nvSpPr>
            <p:spPr>
              <a:xfrm>
                <a:off x="1827212" y="1458913"/>
                <a:ext cx="1179513" cy="1181100"/>
              </a:xfrm>
              <a:custGeom>
                <a:avLst/>
                <a:gdLst/>
                <a:ahLst/>
                <a:cxnLst>
                  <a:cxn ang="0">
                    <a:pos x="509588" y="1181100"/>
                  </a:cxn>
                  <a:cxn ang="0">
                    <a:pos x="0" y="671513"/>
                  </a:cxn>
                  <a:cxn ang="0">
                    <a:pos x="671513" y="0"/>
                  </a:cxn>
                  <a:cxn ang="0">
                    <a:pos x="1179513" y="531813"/>
                  </a:cxn>
                  <a:cxn ang="0">
                    <a:pos x="509588" y="1181100"/>
                  </a:cxn>
                </a:cxnLst>
                <a:rect l="0" t="0" r="0" b="0"/>
                <a:pathLst>
                  <a:path w="743" h="744">
                    <a:moveTo>
                      <a:pt x="321" y="744"/>
                    </a:moveTo>
                    <a:lnTo>
                      <a:pt x="0" y="423"/>
                    </a:lnTo>
                    <a:lnTo>
                      <a:pt x="423" y="0"/>
                    </a:lnTo>
                    <a:lnTo>
                      <a:pt x="743" y="335"/>
                    </a:lnTo>
                    <a:lnTo>
                      <a:pt x="321" y="744"/>
                    </a:lnTo>
                    <a:close/>
                  </a:path>
                </a:pathLst>
              </a:custGeom>
              <a:solidFill>
                <a:srgbClr val="00B0D8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44" name="Freeform 14"/>
              <p:cNvSpPr/>
              <p:nvPr/>
            </p:nvSpPr>
            <p:spPr>
              <a:xfrm>
                <a:off x="0" y="1412875"/>
                <a:ext cx="1295400" cy="995363"/>
              </a:xfrm>
              <a:custGeom>
                <a:avLst/>
                <a:gdLst/>
                <a:ahLst/>
                <a:cxnLst>
                  <a:cxn ang="0">
                    <a:pos x="1295400" y="185184"/>
                  </a:cxn>
                  <a:cxn ang="0">
                    <a:pos x="740229" y="185184"/>
                  </a:cxn>
                  <a:cxn ang="0">
                    <a:pos x="0" y="902771"/>
                  </a:cxn>
                  <a:cxn ang="0">
                    <a:pos x="92529" y="995363"/>
                  </a:cxn>
                  <a:cxn ang="0">
                    <a:pos x="994682" y="925919"/>
                  </a:cxn>
                  <a:cxn ang="0">
                    <a:pos x="1295400" y="185184"/>
                  </a:cxn>
                </a:cxnLst>
                <a:rect l="0" t="0" r="0" b="0"/>
                <a:pathLst>
                  <a:path w="56" h="43">
                    <a:moveTo>
                      <a:pt x="56" y="8"/>
                    </a:moveTo>
                    <a:cubicBezTo>
                      <a:pt x="56" y="8"/>
                      <a:pt x="39" y="0"/>
                      <a:pt x="32" y="8"/>
                    </a:cubicBezTo>
                    <a:cubicBezTo>
                      <a:pt x="28" y="11"/>
                      <a:pt x="9" y="31"/>
                      <a:pt x="0" y="39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17" y="42"/>
                      <a:pt x="43" y="40"/>
                      <a:pt x="43" y="40"/>
                    </a:cubicBezTo>
                    <a:lnTo>
                      <a:pt x="56" y="8"/>
                    </a:lnTo>
                    <a:close/>
                  </a:path>
                </a:pathLst>
              </a:custGeom>
              <a:solidFill>
                <a:srgbClr val="00B0D8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45" name="Freeform 15"/>
              <p:cNvSpPr/>
              <p:nvPr/>
            </p:nvSpPr>
            <p:spPr>
              <a:xfrm>
                <a:off x="1549400" y="2640013"/>
                <a:ext cx="971550" cy="1295400"/>
              </a:xfrm>
              <a:custGeom>
                <a:avLst/>
                <a:gdLst/>
                <a:ahLst/>
                <a:cxnLst>
                  <a:cxn ang="0">
                    <a:pos x="809625" y="578304"/>
                  </a:cxn>
                  <a:cxn ang="0">
                    <a:pos x="786493" y="0"/>
                  </a:cxn>
                  <a:cxn ang="0">
                    <a:pos x="69396" y="323850"/>
                  </a:cxn>
                  <a:cxn ang="0">
                    <a:pos x="0" y="1226004"/>
                  </a:cxn>
                  <a:cxn ang="0">
                    <a:pos x="92529" y="1295400"/>
                  </a:cxn>
                  <a:cxn ang="0">
                    <a:pos x="809625" y="578304"/>
                  </a:cxn>
                </a:cxnLst>
                <a:rect l="0" t="0" r="0" b="0"/>
                <a:pathLst>
                  <a:path w="42" h="56">
                    <a:moveTo>
                      <a:pt x="35" y="25"/>
                    </a:moveTo>
                    <a:cubicBezTo>
                      <a:pt x="42" y="18"/>
                      <a:pt x="34" y="0"/>
                      <a:pt x="34" y="0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1" y="40"/>
                      <a:pt x="0" y="53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12" y="48"/>
                      <a:pt x="32" y="28"/>
                      <a:pt x="35" y="25"/>
                    </a:cubicBezTo>
                    <a:close/>
                  </a:path>
                </a:pathLst>
              </a:custGeom>
              <a:solidFill>
                <a:srgbClr val="008AB4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46" name="Freeform 16"/>
              <p:cNvSpPr/>
              <p:nvPr/>
            </p:nvSpPr>
            <p:spPr>
              <a:xfrm>
                <a:off x="785812" y="2084388"/>
                <a:ext cx="1087438" cy="1087438"/>
              </a:xfrm>
              <a:custGeom>
                <a:avLst/>
                <a:gdLst/>
                <a:ahLst/>
                <a:cxnLst>
                  <a:cxn ang="0">
                    <a:pos x="1041164" y="46274"/>
                  </a:cxn>
                  <a:cxn ang="0">
                    <a:pos x="601561" y="161959"/>
                  </a:cxn>
                  <a:cxn ang="0">
                    <a:pos x="0" y="994890"/>
                  </a:cxn>
                  <a:cxn ang="0">
                    <a:pos x="69411" y="1087438"/>
                  </a:cxn>
                  <a:cxn ang="0">
                    <a:pos x="925479" y="462740"/>
                  </a:cxn>
                  <a:cxn ang="0">
                    <a:pos x="1041164" y="46274"/>
                  </a:cxn>
                </a:cxnLst>
                <a:rect l="0" t="0" r="0" b="0"/>
                <a:pathLst>
                  <a:path w="47" h="47">
                    <a:moveTo>
                      <a:pt x="45" y="2"/>
                    </a:moveTo>
                    <a:cubicBezTo>
                      <a:pt x="45" y="2"/>
                      <a:pt x="34" y="0"/>
                      <a:pt x="26" y="7"/>
                    </a:cubicBezTo>
                    <a:cubicBezTo>
                      <a:pt x="21" y="13"/>
                      <a:pt x="6" y="34"/>
                      <a:pt x="0" y="43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13" y="41"/>
                      <a:pt x="34" y="26"/>
                      <a:pt x="40" y="20"/>
                    </a:cubicBezTo>
                    <a:cubicBezTo>
                      <a:pt x="47" y="13"/>
                      <a:pt x="45" y="2"/>
                      <a:pt x="45" y="2"/>
                    </a:cubicBezTo>
                    <a:close/>
                  </a:path>
                </a:pathLst>
              </a:custGeom>
              <a:solidFill>
                <a:srgbClr val="00B0D8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47" name="Freeform 17"/>
              <p:cNvSpPr/>
              <p:nvPr/>
            </p:nvSpPr>
            <p:spPr>
              <a:xfrm>
                <a:off x="2474912" y="601663"/>
                <a:ext cx="879475" cy="879475"/>
              </a:xfrm>
              <a:custGeom>
                <a:avLst/>
                <a:gdLst/>
                <a:ahLst/>
                <a:cxnLst>
                  <a:cxn ang="0">
                    <a:pos x="717466" y="717466"/>
                  </a:cxn>
                  <a:cxn ang="0">
                    <a:pos x="138864" y="717466"/>
                  </a:cxn>
                  <a:cxn ang="0">
                    <a:pos x="138864" y="162009"/>
                  </a:cxn>
                  <a:cxn ang="0">
                    <a:pos x="717466" y="162009"/>
                  </a:cxn>
                  <a:cxn ang="0">
                    <a:pos x="717466" y="717466"/>
                  </a:cxn>
                </a:cxnLst>
                <a:rect l="0" t="0" r="0" b="0"/>
                <a:pathLst>
                  <a:path w="38" h="38">
                    <a:moveTo>
                      <a:pt x="31" y="31"/>
                    </a:moveTo>
                    <a:cubicBezTo>
                      <a:pt x="24" y="38"/>
                      <a:pt x="13" y="38"/>
                      <a:pt x="6" y="31"/>
                    </a:cubicBezTo>
                    <a:cubicBezTo>
                      <a:pt x="0" y="24"/>
                      <a:pt x="0" y="13"/>
                      <a:pt x="6" y="7"/>
                    </a:cubicBezTo>
                    <a:cubicBezTo>
                      <a:pt x="13" y="0"/>
                      <a:pt x="24" y="0"/>
                      <a:pt x="31" y="7"/>
                    </a:cubicBezTo>
                    <a:cubicBezTo>
                      <a:pt x="38" y="13"/>
                      <a:pt x="38" y="24"/>
                      <a:pt x="31" y="31"/>
                    </a:cubicBezTo>
                    <a:close/>
                  </a:path>
                </a:pathLst>
              </a:custGeom>
              <a:solidFill>
                <a:srgbClr val="AEDEE4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48" name="Freeform 18"/>
              <p:cNvSpPr/>
              <p:nvPr/>
            </p:nvSpPr>
            <p:spPr>
              <a:xfrm>
                <a:off x="1827212" y="1481138"/>
                <a:ext cx="647700" cy="625475"/>
              </a:xfrm>
              <a:custGeom>
                <a:avLst/>
                <a:gdLst/>
                <a:ahLst/>
                <a:cxnLst>
                  <a:cxn ang="0">
                    <a:pos x="532039" y="532812"/>
                  </a:cxn>
                  <a:cxn ang="0">
                    <a:pos x="115661" y="532812"/>
                  </a:cxn>
                  <a:cxn ang="0">
                    <a:pos x="115661" y="115829"/>
                  </a:cxn>
                  <a:cxn ang="0">
                    <a:pos x="532039" y="115829"/>
                  </a:cxn>
                  <a:cxn ang="0">
                    <a:pos x="532039" y="532812"/>
                  </a:cxn>
                </a:cxnLst>
                <a:rect l="0" t="0" r="0" b="0"/>
                <a:pathLst>
                  <a:path w="28" h="27">
                    <a:moveTo>
                      <a:pt x="23" y="23"/>
                    </a:moveTo>
                    <a:cubicBezTo>
                      <a:pt x="18" y="27"/>
                      <a:pt x="10" y="27"/>
                      <a:pt x="5" y="23"/>
                    </a:cubicBezTo>
                    <a:cubicBezTo>
                      <a:pt x="0" y="18"/>
                      <a:pt x="0" y="9"/>
                      <a:pt x="5" y="5"/>
                    </a:cubicBezTo>
                    <a:cubicBezTo>
                      <a:pt x="10" y="0"/>
                      <a:pt x="18" y="0"/>
                      <a:pt x="23" y="5"/>
                    </a:cubicBezTo>
                    <a:cubicBezTo>
                      <a:pt x="28" y="9"/>
                      <a:pt x="28" y="18"/>
                      <a:pt x="23" y="23"/>
                    </a:cubicBezTo>
                    <a:close/>
                  </a:path>
                </a:pathLst>
              </a:custGeom>
              <a:solidFill>
                <a:srgbClr val="AEDEE4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49" name="Freeform 19"/>
              <p:cNvSpPr/>
              <p:nvPr/>
            </p:nvSpPr>
            <p:spPr>
              <a:xfrm>
                <a:off x="1989137" y="1643063"/>
                <a:ext cx="323850" cy="301625"/>
              </a:xfrm>
              <a:custGeom>
                <a:avLst/>
                <a:gdLst/>
                <a:ahLst/>
                <a:cxnLst>
                  <a:cxn ang="0">
                    <a:pos x="277586" y="255221"/>
                  </a:cxn>
                  <a:cxn ang="0">
                    <a:pos x="69396" y="255221"/>
                  </a:cxn>
                  <a:cxn ang="0">
                    <a:pos x="69396" y="46404"/>
                  </a:cxn>
                  <a:cxn ang="0">
                    <a:pos x="277586" y="46404"/>
                  </a:cxn>
                  <a:cxn ang="0">
                    <a:pos x="277586" y="255221"/>
                  </a:cxn>
                </a:cxnLst>
                <a:rect l="0" t="0" r="0" b="0"/>
                <a:pathLst>
                  <a:path w="14" h="13">
                    <a:moveTo>
                      <a:pt x="12" y="11"/>
                    </a:moveTo>
                    <a:cubicBezTo>
                      <a:pt x="9" y="13"/>
                      <a:pt x="5" y="13"/>
                      <a:pt x="3" y="11"/>
                    </a:cubicBezTo>
                    <a:cubicBezTo>
                      <a:pt x="0" y="8"/>
                      <a:pt x="0" y="5"/>
                      <a:pt x="3" y="2"/>
                    </a:cubicBezTo>
                    <a:cubicBezTo>
                      <a:pt x="5" y="0"/>
                      <a:pt x="9" y="0"/>
                      <a:pt x="12" y="2"/>
                    </a:cubicBezTo>
                    <a:cubicBezTo>
                      <a:pt x="14" y="5"/>
                      <a:pt x="14" y="8"/>
                      <a:pt x="12" y="11"/>
                    </a:cubicBezTo>
                    <a:close/>
                  </a:path>
                </a:pathLst>
              </a:custGeom>
              <a:solidFill>
                <a:srgbClr val="334F82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0" name="Freeform 20"/>
              <p:cNvSpPr/>
              <p:nvPr/>
            </p:nvSpPr>
            <p:spPr>
              <a:xfrm>
                <a:off x="2636837" y="763588"/>
                <a:ext cx="531813" cy="555625"/>
              </a:xfrm>
              <a:custGeom>
                <a:avLst/>
                <a:gdLst/>
                <a:ahLst/>
                <a:cxnLst>
                  <a:cxn ang="0">
                    <a:pos x="439324" y="463021"/>
                  </a:cxn>
                  <a:cxn ang="0">
                    <a:pos x="92489" y="463021"/>
                  </a:cxn>
                  <a:cxn ang="0">
                    <a:pos x="92489" y="92604"/>
                  </a:cxn>
                  <a:cxn ang="0">
                    <a:pos x="439324" y="92604"/>
                  </a:cxn>
                  <a:cxn ang="0">
                    <a:pos x="439324" y="463021"/>
                  </a:cxn>
                </a:cxnLst>
                <a:rect l="0" t="0" r="0" b="0"/>
                <a:pathLst>
                  <a:path w="23" h="24">
                    <a:moveTo>
                      <a:pt x="19" y="20"/>
                    </a:moveTo>
                    <a:cubicBezTo>
                      <a:pt x="15" y="24"/>
                      <a:pt x="8" y="24"/>
                      <a:pt x="4" y="20"/>
                    </a:cubicBezTo>
                    <a:cubicBezTo>
                      <a:pt x="0" y="15"/>
                      <a:pt x="0" y="9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23" y="9"/>
                      <a:pt x="23" y="15"/>
                      <a:pt x="19" y="20"/>
                    </a:cubicBezTo>
                    <a:close/>
                  </a:path>
                </a:pathLst>
              </a:custGeom>
              <a:solidFill>
                <a:srgbClr val="334F82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6631" name="椭圆 25"/>
            <p:cNvSpPr/>
            <p:nvPr/>
          </p:nvSpPr>
          <p:spPr>
            <a:xfrm>
              <a:off x="540241" y="1179839"/>
              <a:ext cx="571002" cy="571002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26632" name="椭圆 26"/>
            <p:cNvSpPr/>
            <p:nvPr/>
          </p:nvSpPr>
          <p:spPr>
            <a:xfrm>
              <a:off x="2617803" y="2639852"/>
              <a:ext cx="309087" cy="309087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26633" name="椭圆 27"/>
            <p:cNvSpPr/>
            <p:nvPr/>
          </p:nvSpPr>
          <p:spPr>
            <a:xfrm>
              <a:off x="1542459" y="2855378"/>
              <a:ext cx="640490" cy="640490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26634" name="椭圆 28"/>
            <p:cNvSpPr/>
            <p:nvPr/>
          </p:nvSpPr>
          <p:spPr>
            <a:xfrm>
              <a:off x="277807" y="2563241"/>
              <a:ext cx="366714" cy="366714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菱形 3"/>
          <p:cNvSpPr/>
          <p:nvPr/>
        </p:nvSpPr>
        <p:spPr>
          <a:xfrm>
            <a:off x="1545431" y="1506459"/>
            <a:ext cx="1025129" cy="1023938"/>
          </a:xfrm>
          <a:prstGeom prst="diamond">
            <a:avLst/>
          </a:prstGeom>
          <a:solidFill>
            <a:srgbClr val="3C72A4"/>
          </a:solidFill>
          <a:ln w="12700">
            <a:noFill/>
          </a:ln>
        </p:spPr>
        <p:txBody>
          <a:bodyPr anchor="ctr"/>
          <a:lstStyle/>
          <a:p>
            <a:pPr lvl="0" algn="ctr" eaLnBrk="1" hangingPunct="1"/>
            <a:endParaRPr lang="zh-CN" altLang="zh-CN" sz="135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291" name="菱形 4"/>
          <p:cNvSpPr/>
          <p:nvPr/>
        </p:nvSpPr>
        <p:spPr>
          <a:xfrm>
            <a:off x="2676525" y="1506459"/>
            <a:ext cx="1023938" cy="1023938"/>
          </a:xfrm>
          <a:prstGeom prst="diamond">
            <a:avLst/>
          </a:prstGeom>
          <a:solidFill>
            <a:srgbClr val="AFD109"/>
          </a:solidFill>
          <a:ln w="12700">
            <a:noFill/>
          </a:ln>
        </p:spPr>
        <p:txBody>
          <a:bodyPr anchor="ctr"/>
          <a:lstStyle/>
          <a:p>
            <a:pPr lvl="0" algn="ctr" eaLnBrk="1" hangingPunct="1"/>
            <a:endParaRPr lang="zh-CN" altLang="zh-CN" sz="135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292" name="菱形 5"/>
          <p:cNvSpPr/>
          <p:nvPr/>
        </p:nvSpPr>
        <p:spPr>
          <a:xfrm>
            <a:off x="3806429" y="1252855"/>
            <a:ext cx="1531144" cy="1531144"/>
          </a:xfrm>
          <a:prstGeom prst="diamond">
            <a:avLst/>
          </a:prstGeom>
          <a:solidFill>
            <a:srgbClr val="F48C06"/>
          </a:solidFill>
          <a:ln w="12700">
            <a:noFill/>
          </a:ln>
        </p:spPr>
        <p:txBody>
          <a:bodyPr anchor="ctr"/>
          <a:lstStyle/>
          <a:p>
            <a:pPr lvl="0" algn="ctr" eaLnBrk="1" hangingPunct="1"/>
            <a:endParaRPr lang="zh-CN" altLang="zh-CN" sz="135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293" name="菱形 6"/>
          <p:cNvSpPr/>
          <p:nvPr/>
        </p:nvSpPr>
        <p:spPr>
          <a:xfrm>
            <a:off x="5443538" y="1506459"/>
            <a:ext cx="1023938" cy="1023938"/>
          </a:xfrm>
          <a:prstGeom prst="diamond">
            <a:avLst/>
          </a:prstGeom>
          <a:solidFill>
            <a:srgbClr val="FDC602"/>
          </a:solidFill>
          <a:ln w="12700">
            <a:noFill/>
          </a:ln>
        </p:spPr>
        <p:txBody>
          <a:bodyPr anchor="ctr"/>
          <a:lstStyle/>
          <a:p>
            <a:pPr lvl="0" algn="ctr" eaLnBrk="1" hangingPunct="1"/>
            <a:endParaRPr lang="zh-CN" altLang="zh-CN" sz="135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294" name="菱形 7"/>
          <p:cNvSpPr/>
          <p:nvPr/>
        </p:nvSpPr>
        <p:spPr>
          <a:xfrm>
            <a:off x="6573441" y="1506459"/>
            <a:ext cx="1025128" cy="1023938"/>
          </a:xfrm>
          <a:prstGeom prst="diamond">
            <a:avLst/>
          </a:prstGeom>
          <a:solidFill>
            <a:srgbClr val="63BC9E"/>
          </a:solidFill>
          <a:ln w="12700">
            <a:noFill/>
          </a:ln>
        </p:spPr>
        <p:txBody>
          <a:bodyPr anchor="ctr"/>
          <a:lstStyle/>
          <a:p>
            <a:pPr lvl="0" algn="ctr" eaLnBrk="1" hangingPunct="1"/>
            <a:endParaRPr lang="zh-CN" altLang="zh-CN" sz="135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295" name="菱形 8"/>
          <p:cNvSpPr/>
          <p:nvPr/>
        </p:nvSpPr>
        <p:spPr>
          <a:xfrm>
            <a:off x="2427685" y="2141061"/>
            <a:ext cx="390525" cy="389335"/>
          </a:xfrm>
          <a:prstGeom prst="diamond">
            <a:avLst/>
          </a:prstGeom>
          <a:solidFill>
            <a:srgbClr val="F2F2F2"/>
          </a:solidFill>
          <a:ln w="12700">
            <a:noFill/>
          </a:ln>
        </p:spPr>
        <p:txBody>
          <a:bodyPr anchor="ctr"/>
          <a:lstStyle/>
          <a:p>
            <a:pPr lvl="0" algn="ctr" eaLnBrk="1" hangingPunct="1"/>
            <a:endParaRPr lang="zh-CN" altLang="zh-CN" sz="135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296" name="菱形 9"/>
          <p:cNvSpPr/>
          <p:nvPr/>
        </p:nvSpPr>
        <p:spPr>
          <a:xfrm>
            <a:off x="3546872" y="1506459"/>
            <a:ext cx="390525" cy="390525"/>
          </a:xfrm>
          <a:prstGeom prst="diamond">
            <a:avLst/>
          </a:prstGeom>
          <a:solidFill>
            <a:srgbClr val="F2F2F2"/>
          </a:solidFill>
          <a:ln w="12700">
            <a:noFill/>
          </a:ln>
        </p:spPr>
        <p:txBody>
          <a:bodyPr anchor="ctr"/>
          <a:lstStyle/>
          <a:p>
            <a:pPr lvl="0" algn="ctr" eaLnBrk="1" hangingPunct="1"/>
            <a:endParaRPr lang="zh-CN" altLang="zh-CN" sz="135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297" name="菱形 10"/>
          <p:cNvSpPr/>
          <p:nvPr/>
        </p:nvSpPr>
        <p:spPr>
          <a:xfrm>
            <a:off x="5198269" y="2138680"/>
            <a:ext cx="390525" cy="389335"/>
          </a:xfrm>
          <a:prstGeom prst="diamond">
            <a:avLst/>
          </a:prstGeom>
          <a:solidFill>
            <a:srgbClr val="F2F2F2"/>
          </a:solidFill>
          <a:ln w="12700">
            <a:noFill/>
          </a:ln>
        </p:spPr>
        <p:txBody>
          <a:bodyPr anchor="ctr"/>
          <a:lstStyle/>
          <a:p>
            <a:pPr lvl="0" algn="ctr" eaLnBrk="1" hangingPunct="1"/>
            <a:endParaRPr lang="zh-CN" altLang="zh-CN" sz="135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298" name="菱形 11"/>
          <p:cNvSpPr/>
          <p:nvPr/>
        </p:nvSpPr>
        <p:spPr>
          <a:xfrm>
            <a:off x="6325791" y="1518365"/>
            <a:ext cx="390525" cy="390525"/>
          </a:xfrm>
          <a:prstGeom prst="diamond">
            <a:avLst/>
          </a:prstGeom>
          <a:solidFill>
            <a:srgbClr val="F2F2F2"/>
          </a:solidFill>
          <a:ln w="12700">
            <a:noFill/>
          </a:ln>
        </p:spPr>
        <p:txBody>
          <a:bodyPr anchor="ctr"/>
          <a:lstStyle/>
          <a:p>
            <a:pPr lvl="0" algn="ctr" eaLnBrk="1" hangingPunct="1"/>
            <a:endParaRPr lang="zh-CN" altLang="zh-CN" sz="135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299" name="文本框 85"/>
          <p:cNvSpPr/>
          <p:nvPr/>
        </p:nvSpPr>
        <p:spPr>
          <a:xfrm>
            <a:off x="3965972" y="2879249"/>
            <a:ext cx="1212056" cy="4591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/>
            <a:r>
              <a:rPr lang="zh-CN" altLang="en-US" sz="120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type something here </a:t>
            </a:r>
            <a:endParaRPr lang="zh-CN" altLang="en-US" sz="13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00" name="文本框 86"/>
          <p:cNvSpPr/>
          <p:nvPr/>
        </p:nvSpPr>
        <p:spPr>
          <a:xfrm>
            <a:off x="2647950" y="2655411"/>
            <a:ext cx="1079897" cy="412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/>
            <a:r>
              <a:rPr lang="zh-CN" altLang="en-US" sz="105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type something here </a:t>
            </a:r>
            <a:endParaRPr lang="zh-CN" altLang="en-US" sz="13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01" name="文本框 87"/>
          <p:cNvSpPr/>
          <p:nvPr/>
        </p:nvSpPr>
        <p:spPr>
          <a:xfrm>
            <a:off x="1513285" y="2655411"/>
            <a:ext cx="1081088" cy="412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/>
            <a:r>
              <a:rPr lang="zh-CN" altLang="en-US" sz="105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type something here </a:t>
            </a:r>
          </a:p>
        </p:txBody>
      </p:sp>
      <p:sp>
        <p:nvSpPr>
          <p:cNvPr id="12302" name="文本框 88"/>
          <p:cNvSpPr/>
          <p:nvPr/>
        </p:nvSpPr>
        <p:spPr>
          <a:xfrm>
            <a:off x="6549629" y="2655411"/>
            <a:ext cx="1081088" cy="412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/>
            <a:r>
              <a:rPr lang="zh-CN" altLang="en-US" sz="105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type something here </a:t>
            </a:r>
            <a:endParaRPr lang="zh-CN" altLang="en-US" sz="13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03" name="文本框 89"/>
          <p:cNvSpPr/>
          <p:nvPr/>
        </p:nvSpPr>
        <p:spPr>
          <a:xfrm>
            <a:off x="5416154" y="2655411"/>
            <a:ext cx="1079897" cy="412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/>
            <a:r>
              <a:rPr lang="zh-CN" altLang="en-US" sz="1050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type something here </a:t>
            </a:r>
            <a:endParaRPr lang="zh-CN" altLang="en-US" sz="13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04" name="KSO_Shape"/>
          <p:cNvSpPr/>
          <p:nvPr/>
        </p:nvSpPr>
        <p:spPr>
          <a:xfrm>
            <a:off x="1868091" y="1794590"/>
            <a:ext cx="442913" cy="401240"/>
          </a:xfrm>
          <a:custGeom>
            <a:avLst/>
            <a:gdLst>
              <a:gd name="txL" fmla="*/ 0 w 2395538"/>
              <a:gd name="txT" fmla="*/ 0 h 2170112"/>
              <a:gd name="txR" fmla="*/ 2395538 w 2395538"/>
              <a:gd name="txB" fmla="*/ 2170112 h 2170112"/>
            </a:gdLst>
            <a:ahLst/>
            <a:cxnLst>
              <a:cxn ang="0">
                <a:pos x="179058" y="534987"/>
              </a:cxn>
              <a:cxn ang="0">
                <a:pos x="355426" y="179596"/>
              </a:cxn>
              <a:cxn ang="0">
                <a:pos x="464848" y="281940"/>
              </a:cxn>
              <a:cxn ang="0">
                <a:pos x="461091" y="292816"/>
              </a:cxn>
              <a:cxn ang="0">
                <a:pos x="449663" y="298137"/>
              </a:cxn>
              <a:cxn ang="0">
                <a:pos x="437531" y="294929"/>
              </a:cxn>
              <a:cxn ang="0">
                <a:pos x="21603" y="297589"/>
              </a:cxn>
              <a:cxn ang="0">
                <a:pos x="8923" y="296572"/>
              </a:cxn>
              <a:cxn ang="0">
                <a:pos x="626" y="287574"/>
              </a:cxn>
              <a:cxn ang="0">
                <a:pos x="1957" y="276385"/>
              </a:cxn>
              <a:cxn ang="0">
                <a:pos x="485187" y="54085"/>
              </a:cxn>
              <a:cxn ang="0">
                <a:pos x="521247" y="60100"/>
              </a:cxn>
              <a:cxn ang="0">
                <a:pos x="552378" y="70178"/>
              </a:cxn>
              <a:cxn ang="0">
                <a:pos x="588829" y="87520"/>
              </a:cxn>
              <a:cxn ang="0">
                <a:pos x="576001" y="91973"/>
              </a:cxn>
              <a:cxn ang="0">
                <a:pos x="554803" y="102363"/>
              </a:cxn>
              <a:cxn ang="0">
                <a:pos x="527270" y="125331"/>
              </a:cxn>
              <a:cxn ang="0">
                <a:pos x="504117" y="153220"/>
              </a:cxn>
              <a:cxn ang="0">
                <a:pos x="483310" y="184156"/>
              </a:cxn>
              <a:cxn ang="0">
                <a:pos x="469074" y="198061"/>
              </a:cxn>
              <a:cxn ang="0">
                <a:pos x="451631" y="208061"/>
              </a:cxn>
              <a:cxn ang="0">
                <a:pos x="432154" y="214076"/>
              </a:cxn>
              <a:cxn ang="0">
                <a:pos x="386708" y="174313"/>
              </a:cxn>
              <a:cxn ang="0">
                <a:pos x="408610" y="145486"/>
              </a:cxn>
              <a:cxn ang="0">
                <a:pos x="428087" y="126503"/>
              </a:cxn>
              <a:cxn ang="0">
                <a:pos x="450067" y="110566"/>
              </a:cxn>
              <a:cxn ang="0">
                <a:pos x="474706" y="98457"/>
              </a:cxn>
              <a:cxn ang="0">
                <a:pos x="501379" y="91192"/>
              </a:cxn>
              <a:cxn ang="0">
                <a:pos x="529304" y="89161"/>
              </a:cxn>
              <a:cxn ang="0">
                <a:pos x="500988" y="87911"/>
              </a:cxn>
              <a:cxn ang="0">
                <a:pos x="472672" y="92130"/>
              </a:cxn>
              <a:cxn ang="0">
                <a:pos x="445452" y="101738"/>
              </a:cxn>
              <a:cxn ang="0">
                <a:pos x="420030" y="115800"/>
              </a:cxn>
              <a:cxn ang="0">
                <a:pos x="396955" y="133690"/>
              </a:cxn>
              <a:cxn ang="0">
                <a:pos x="376227" y="154235"/>
              </a:cxn>
              <a:cxn ang="0">
                <a:pos x="347442" y="145252"/>
              </a:cxn>
              <a:cxn ang="0">
                <a:pos x="352604" y="129081"/>
              </a:cxn>
              <a:cxn ang="0">
                <a:pos x="364024" y="109629"/>
              </a:cxn>
              <a:cxn ang="0">
                <a:pos x="379981" y="90567"/>
              </a:cxn>
              <a:cxn ang="0">
                <a:pos x="397346" y="75959"/>
              </a:cxn>
              <a:cxn ang="0">
                <a:pos x="415728" y="65412"/>
              </a:cxn>
              <a:cxn ang="0">
                <a:pos x="434657" y="58459"/>
              </a:cxn>
              <a:cxn ang="0">
                <a:pos x="470873" y="53616"/>
              </a:cxn>
              <a:cxn ang="0">
                <a:pos x="295363" y="5004"/>
              </a:cxn>
              <a:cxn ang="0">
                <a:pos x="329410" y="19390"/>
              </a:cxn>
              <a:cxn ang="0">
                <a:pos x="346827" y="31352"/>
              </a:cxn>
              <a:cxn ang="0">
                <a:pos x="361968" y="47146"/>
              </a:cxn>
              <a:cxn ang="0">
                <a:pos x="372873" y="67318"/>
              </a:cxn>
              <a:cxn ang="0">
                <a:pos x="363458" y="92337"/>
              </a:cxn>
              <a:cxn ang="0">
                <a:pos x="350122" y="95073"/>
              </a:cxn>
              <a:cxn ang="0">
                <a:pos x="341413" y="67474"/>
              </a:cxn>
              <a:cxn ang="0">
                <a:pos x="332313" y="51290"/>
              </a:cxn>
              <a:cxn ang="0">
                <a:pos x="320388" y="37216"/>
              </a:cxn>
              <a:cxn ang="0">
                <a:pos x="306189" y="25801"/>
              </a:cxn>
              <a:cxn ang="0">
                <a:pos x="315681" y="35496"/>
              </a:cxn>
              <a:cxn ang="0">
                <a:pos x="326272" y="49804"/>
              </a:cxn>
              <a:cxn ang="0">
                <a:pos x="334510" y="67787"/>
              </a:cxn>
              <a:cxn ang="0">
                <a:pos x="340472" y="102032"/>
              </a:cxn>
              <a:cxn ang="0">
                <a:pos x="337648" y="136668"/>
              </a:cxn>
              <a:cxn ang="0">
                <a:pos x="287674" y="89522"/>
              </a:cxn>
              <a:cxn ang="0">
                <a:pos x="290577" y="55981"/>
              </a:cxn>
              <a:cxn ang="0">
                <a:pos x="288929" y="32681"/>
              </a:cxn>
              <a:cxn ang="0">
                <a:pos x="282104" y="11259"/>
              </a:cxn>
            </a:cxnLst>
            <a:rect l="txL" t="txT" r="txR" b="txB"/>
            <a:pathLst>
              <a:path w="2395538" h="2170112">
                <a:moveTo>
                  <a:pt x="940433" y="595312"/>
                </a:moveTo>
                <a:lnTo>
                  <a:pt x="1643062" y="1217102"/>
                </a:lnTo>
                <a:lnTo>
                  <a:pt x="1643062" y="2170112"/>
                </a:lnTo>
                <a:lnTo>
                  <a:pt x="1433735" y="2170112"/>
                </a:lnTo>
                <a:lnTo>
                  <a:pt x="1159290" y="2170112"/>
                </a:lnTo>
                <a:lnTo>
                  <a:pt x="1159290" y="1557214"/>
                </a:lnTo>
                <a:lnTo>
                  <a:pt x="726341" y="1557214"/>
                </a:lnTo>
                <a:lnTo>
                  <a:pt x="726341" y="2170112"/>
                </a:lnTo>
                <a:lnTo>
                  <a:pt x="612307" y="2170112"/>
                </a:lnTo>
                <a:lnTo>
                  <a:pt x="242887" y="2170112"/>
                </a:lnTo>
                <a:lnTo>
                  <a:pt x="242887" y="1655658"/>
                </a:lnTo>
                <a:lnTo>
                  <a:pt x="242887" y="1217102"/>
                </a:lnTo>
                <a:lnTo>
                  <a:pt x="940433" y="595312"/>
                </a:lnTo>
                <a:close/>
                <a:moveTo>
                  <a:pt x="942657" y="284162"/>
                </a:moveTo>
                <a:lnTo>
                  <a:pt x="1252855" y="559975"/>
                </a:lnTo>
                <a:lnTo>
                  <a:pt x="1441768" y="728510"/>
                </a:lnTo>
                <a:lnTo>
                  <a:pt x="1865630" y="1106523"/>
                </a:lnTo>
                <a:lnTo>
                  <a:pt x="1870393" y="1110966"/>
                </a:lnTo>
                <a:lnTo>
                  <a:pt x="1874520" y="1115727"/>
                </a:lnTo>
                <a:lnTo>
                  <a:pt x="1878013" y="1121123"/>
                </a:lnTo>
                <a:lnTo>
                  <a:pt x="1880553" y="1126519"/>
                </a:lnTo>
                <a:lnTo>
                  <a:pt x="1882775" y="1132232"/>
                </a:lnTo>
                <a:lnTo>
                  <a:pt x="1884680" y="1137627"/>
                </a:lnTo>
                <a:lnTo>
                  <a:pt x="1885633" y="1143658"/>
                </a:lnTo>
                <a:lnTo>
                  <a:pt x="1885950" y="1149053"/>
                </a:lnTo>
                <a:lnTo>
                  <a:pt x="1885633" y="1155084"/>
                </a:lnTo>
                <a:lnTo>
                  <a:pt x="1884680" y="1160797"/>
                </a:lnTo>
                <a:lnTo>
                  <a:pt x="1882775" y="1166510"/>
                </a:lnTo>
                <a:lnTo>
                  <a:pt x="1880553" y="1171906"/>
                </a:lnTo>
                <a:lnTo>
                  <a:pt x="1878013" y="1177619"/>
                </a:lnTo>
                <a:lnTo>
                  <a:pt x="1874520" y="1182697"/>
                </a:lnTo>
                <a:lnTo>
                  <a:pt x="1870393" y="1187775"/>
                </a:lnTo>
                <a:lnTo>
                  <a:pt x="1865630" y="1192219"/>
                </a:lnTo>
                <a:lnTo>
                  <a:pt x="1860550" y="1196345"/>
                </a:lnTo>
                <a:lnTo>
                  <a:pt x="1855153" y="1200153"/>
                </a:lnTo>
                <a:lnTo>
                  <a:pt x="1849438" y="1203010"/>
                </a:lnTo>
                <a:lnTo>
                  <a:pt x="1843405" y="1205549"/>
                </a:lnTo>
                <a:lnTo>
                  <a:pt x="1836738" y="1207453"/>
                </a:lnTo>
                <a:lnTo>
                  <a:pt x="1830705" y="1208723"/>
                </a:lnTo>
                <a:lnTo>
                  <a:pt x="1824038" y="1209358"/>
                </a:lnTo>
                <a:lnTo>
                  <a:pt x="1817688" y="1209675"/>
                </a:lnTo>
                <a:lnTo>
                  <a:pt x="1811020" y="1209358"/>
                </a:lnTo>
                <a:lnTo>
                  <a:pt x="1804670" y="1208723"/>
                </a:lnTo>
                <a:lnTo>
                  <a:pt x="1798320" y="1207453"/>
                </a:lnTo>
                <a:lnTo>
                  <a:pt x="1792288" y="1205549"/>
                </a:lnTo>
                <a:lnTo>
                  <a:pt x="1785938" y="1203010"/>
                </a:lnTo>
                <a:lnTo>
                  <a:pt x="1780223" y="1200153"/>
                </a:lnTo>
                <a:lnTo>
                  <a:pt x="1774825" y="1196345"/>
                </a:lnTo>
                <a:lnTo>
                  <a:pt x="1769745" y="1192219"/>
                </a:lnTo>
                <a:lnTo>
                  <a:pt x="942657" y="455553"/>
                </a:lnTo>
                <a:lnTo>
                  <a:pt x="116205" y="1192219"/>
                </a:lnTo>
                <a:lnTo>
                  <a:pt x="111125" y="1196345"/>
                </a:lnTo>
                <a:lnTo>
                  <a:pt x="105410" y="1200153"/>
                </a:lnTo>
                <a:lnTo>
                  <a:pt x="99695" y="1203010"/>
                </a:lnTo>
                <a:lnTo>
                  <a:pt x="93662" y="1205549"/>
                </a:lnTo>
                <a:lnTo>
                  <a:pt x="87630" y="1207136"/>
                </a:lnTo>
                <a:lnTo>
                  <a:pt x="80962" y="1208723"/>
                </a:lnTo>
                <a:lnTo>
                  <a:pt x="74930" y="1209358"/>
                </a:lnTo>
                <a:lnTo>
                  <a:pt x="68262" y="1209675"/>
                </a:lnTo>
                <a:lnTo>
                  <a:pt x="61277" y="1209358"/>
                </a:lnTo>
                <a:lnTo>
                  <a:pt x="55245" y="1208723"/>
                </a:lnTo>
                <a:lnTo>
                  <a:pt x="48577" y="1207136"/>
                </a:lnTo>
                <a:lnTo>
                  <a:pt x="42545" y="1205549"/>
                </a:lnTo>
                <a:lnTo>
                  <a:pt x="36195" y="1203010"/>
                </a:lnTo>
                <a:lnTo>
                  <a:pt x="30797" y="1200153"/>
                </a:lnTo>
                <a:lnTo>
                  <a:pt x="25082" y="1196345"/>
                </a:lnTo>
                <a:lnTo>
                  <a:pt x="20002" y="1192219"/>
                </a:lnTo>
                <a:lnTo>
                  <a:pt x="15240" y="1187775"/>
                </a:lnTo>
                <a:lnTo>
                  <a:pt x="11112" y="1182697"/>
                </a:lnTo>
                <a:lnTo>
                  <a:pt x="7937" y="1177619"/>
                </a:lnTo>
                <a:lnTo>
                  <a:pt x="5080" y="1171906"/>
                </a:lnTo>
                <a:lnTo>
                  <a:pt x="2540" y="1166510"/>
                </a:lnTo>
                <a:lnTo>
                  <a:pt x="1270" y="1160797"/>
                </a:lnTo>
                <a:lnTo>
                  <a:pt x="317" y="1155084"/>
                </a:lnTo>
                <a:lnTo>
                  <a:pt x="0" y="1149053"/>
                </a:lnTo>
                <a:lnTo>
                  <a:pt x="317" y="1143658"/>
                </a:lnTo>
                <a:lnTo>
                  <a:pt x="1270" y="1137627"/>
                </a:lnTo>
                <a:lnTo>
                  <a:pt x="2540" y="1131914"/>
                </a:lnTo>
                <a:lnTo>
                  <a:pt x="5080" y="1126201"/>
                </a:lnTo>
                <a:lnTo>
                  <a:pt x="7937" y="1121123"/>
                </a:lnTo>
                <a:lnTo>
                  <a:pt x="11112" y="1115727"/>
                </a:lnTo>
                <a:lnTo>
                  <a:pt x="15240" y="1110966"/>
                </a:lnTo>
                <a:lnTo>
                  <a:pt x="20002" y="1106523"/>
                </a:lnTo>
                <a:lnTo>
                  <a:pt x="942657" y="284162"/>
                </a:lnTo>
                <a:close/>
                <a:moveTo>
                  <a:pt x="1910075" y="217487"/>
                </a:moveTo>
                <a:lnTo>
                  <a:pt x="1929430" y="217487"/>
                </a:lnTo>
                <a:lnTo>
                  <a:pt x="1948785" y="218121"/>
                </a:lnTo>
                <a:lnTo>
                  <a:pt x="1968140" y="219388"/>
                </a:lnTo>
                <a:lnTo>
                  <a:pt x="1986860" y="220973"/>
                </a:lnTo>
                <a:lnTo>
                  <a:pt x="2005898" y="222874"/>
                </a:lnTo>
                <a:lnTo>
                  <a:pt x="2024301" y="225726"/>
                </a:lnTo>
                <a:lnTo>
                  <a:pt x="2043022" y="228578"/>
                </a:lnTo>
                <a:lnTo>
                  <a:pt x="2061425" y="231747"/>
                </a:lnTo>
                <a:lnTo>
                  <a:pt x="2079193" y="235550"/>
                </a:lnTo>
                <a:lnTo>
                  <a:pt x="2097279" y="239669"/>
                </a:lnTo>
                <a:lnTo>
                  <a:pt x="2114413" y="243789"/>
                </a:lnTo>
                <a:lnTo>
                  <a:pt x="2131865" y="248542"/>
                </a:lnTo>
                <a:lnTo>
                  <a:pt x="2148364" y="252979"/>
                </a:lnTo>
                <a:lnTo>
                  <a:pt x="2164546" y="258049"/>
                </a:lnTo>
                <a:lnTo>
                  <a:pt x="2181046" y="263119"/>
                </a:lnTo>
                <a:lnTo>
                  <a:pt x="2196593" y="268189"/>
                </a:lnTo>
                <a:lnTo>
                  <a:pt x="2211506" y="273893"/>
                </a:lnTo>
                <a:lnTo>
                  <a:pt x="2226419" y="278963"/>
                </a:lnTo>
                <a:lnTo>
                  <a:pt x="2240697" y="284667"/>
                </a:lnTo>
                <a:lnTo>
                  <a:pt x="2267668" y="295758"/>
                </a:lnTo>
                <a:lnTo>
                  <a:pt x="2292734" y="306216"/>
                </a:lnTo>
                <a:lnTo>
                  <a:pt x="2315579" y="316673"/>
                </a:lnTo>
                <a:lnTo>
                  <a:pt x="2335886" y="326496"/>
                </a:lnTo>
                <a:lnTo>
                  <a:pt x="2353338" y="335686"/>
                </a:lnTo>
                <a:lnTo>
                  <a:pt x="2368251" y="343608"/>
                </a:lnTo>
                <a:lnTo>
                  <a:pt x="2379991" y="349946"/>
                </a:lnTo>
                <a:lnTo>
                  <a:pt x="2388557" y="355016"/>
                </a:lnTo>
                <a:lnTo>
                  <a:pt x="2395538" y="359136"/>
                </a:lnTo>
                <a:lnTo>
                  <a:pt x="2386971" y="360403"/>
                </a:lnTo>
                <a:lnTo>
                  <a:pt x="2378721" y="361988"/>
                </a:lnTo>
                <a:lnTo>
                  <a:pt x="2370154" y="363572"/>
                </a:lnTo>
                <a:lnTo>
                  <a:pt x="2361587" y="365791"/>
                </a:lnTo>
                <a:lnTo>
                  <a:pt x="2353020" y="368009"/>
                </a:lnTo>
                <a:lnTo>
                  <a:pt x="2345088" y="370544"/>
                </a:lnTo>
                <a:lnTo>
                  <a:pt x="2336521" y="373079"/>
                </a:lnTo>
                <a:lnTo>
                  <a:pt x="2328271" y="375614"/>
                </a:lnTo>
                <a:lnTo>
                  <a:pt x="2320656" y="379100"/>
                </a:lnTo>
                <a:lnTo>
                  <a:pt x="2312406" y="382269"/>
                </a:lnTo>
                <a:lnTo>
                  <a:pt x="2304157" y="385755"/>
                </a:lnTo>
                <a:lnTo>
                  <a:pt x="2296541" y="389557"/>
                </a:lnTo>
                <a:lnTo>
                  <a:pt x="2280677" y="397162"/>
                </a:lnTo>
                <a:lnTo>
                  <a:pt x="2265446" y="405718"/>
                </a:lnTo>
                <a:lnTo>
                  <a:pt x="2250533" y="415225"/>
                </a:lnTo>
                <a:lnTo>
                  <a:pt x="2235303" y="425049"/>
                </a:lnTo>
                <a:lnTo>
                  <a:pt x="2220708" y="435189"/>
                </a:lnTo>
                <a:lnTo>
                  <a:pt x="2206429" y="446280"/>
                </a:lnTo>
                <a:lnTo>
                  <a:pt x="2192468" y="457688"/>
                </a:lnTo>
                <a:lnTo>
                  <a:pt x="2178825" y="469730"/>
                </a:lnTo>
                <a:lnTo>
                  <a:pt x="2164863" y="482088"/>
                </a:lnTo>
                <a:lnTo>
                  <a:pt x="2151854" y="495081"/>
                </a:lnTo>
                <a:lnTo>
                  <a:pt x="2138845" y="508390"/>
                </a:lnTo>
                <a:lnTo>
                  <a:pt x="2126153" y="521699"/>
                </a:lnTo>
                <a:lnTo>
                  <a:pt x="2113779" y="535325"/>
                </a:lnTo>
                <a:lnTo>
                  <a:pt x="2101721" y="549268"/>
                </a:lnTo>
                <a:lnTo>
                  <a:pt x="2089664" y="563528"/>
                </a:lnTo>
                <a:lnTo>
                  <a:pt x="2078242" y="578105"/>
                </a:lnTo>
                <a:lnTo>
                  <a:pt x="2066819" y="592682"/>
                </a:lnTo>
                <a:lnTo>
                  <a:pt x="2055714" y="607259"/>
                </a:lnTo>
                <a:lnTo>
                  <a:pt x="2044926" y="621519"/>
                </a:lnTo>
                <a:lnTo>
                  <a:pt x="2034455" y="636413"/>
                </a:lnTo>
                <a:lnTo>
                  <a:pt x="2024301" y="650989"/>
                </a:lnTo>
                <a:lnTo>
                  <a:pt x="2014782" y="665566"/>
                </a:lnTo>
                <a:lnTo>
                  <a:pt x="1995745" y="694403"/>
                </a:lnTo>
                <a:lnTo>
                  <a:pt x="1977976" y="722289"/>
                </a:lnTo>
                <a:lnTo>
                  <a:pt x="1972582" y="730845"/>
                </a:lnTo>
                <a:lnTo>
                  <a:pt x="1966553" y="739084"/>
                </a:lnTo>
                <a:lnTo>
                  <a:pt x="1960525" y="747006"/>
                </a:lnTo>
                <a:lnTo>
                  <a:pt x="1954179" y="755245"/>
                </a:lnTo>
                <a:lnTo>
                  <a:pt x="1947833" y="762534"/>
                </a:lnTo>
                <a:lnTo>
                  <a:pt x="1940852" y="770139"/>
                </a:lnTo>
                <a:lnTo>
                  <a:pt x="1933872" y="777111"/>
                </a:lnTo>
                <a:lnTo>
                  <a:pt x="1926257" y="784082"/>
                </a:lnTo>
                <a:lnTo>
                  <a:pt x="1918642" y="790737"/>
                </a:lnTo>
                <a:lnTo>
                  <a:pt x="1911027" y="797075"/>
                </a:lnTo>
                <a:lnTo>
                  <a:pt x="1902777" y="803412"/>
                </a:lnTo>
                <a:lnTo>
                  <a:pt x="1894527" y="809116"/>
                </a:lnTo>
                <a:lnTo>
                  <a:pt x="1886277" y="815137"/>
                </a:lnTo>
                <a:lnTo>
                  <a:pt x="1877710" y="820524"/>
                </a:lnTo>
                <a:lnTo>
                  <a:pt x="1868826" y="825911"/>
                </a:lnTo>
                <a:lnTo>
                  <a:pt x="1859625" y="830665"/>
                </a:lnTo>
                <a:lnTo>
                  <a:pt x="1850740" y="835735"/>
                </a:lnTo>
                <a:lnTo>
                  <a:pt x="1841539" y="839854"/>
                </a:lnTo>
                <a:lnTo>
                  <a:pt x="1832020" y="843974"/>
                </a:lnTo>
                <a:lnTo>
                  <a:pt x="1822501" y="848410"/>
                </a:lnTo>
                <a:lnTo>
                  <a:pt x="1812665" y="851896"/>
                </a:lnTo>
                <a:lnTo>
                  <a:pt x="1803146" y="855065"/>
                </a:lnTo>
                <a:lnTo>
                  <a:pt x="1793310" y="858551"/>
                </a:lnTo>
                <a:lnTo>
                  <a:pt x="1783473" y="861403"/>
                </a:lnTo>
                <a:lnTo>
                  <a:pt x="1773320" y="863938"/>
                </a:lnTo>
                <a:lnTo>
                  <a:pt x="1763166" y="866156"/>
                </a:lnTo>
                <a:lnTo>
                  <a:pt x="1753013" y="868374"/>
                </a:lnTo>
                <a:lnTo>
                  <a:pt x="1742542" y="870276"/>
                </a:lnTo>
                <a:lnTo>
                  <a:pt x="1732706" y="871860"/>
                </a:lnTo>
                <a:lnTo>
                  <a:pt x="1722235" y="873128"/>
                </a:lnTo>
                <a:lnTo>
                  <a:pt x="1711764" y="874078"/>
                </a:lnTo>
                <a:lnTo>
                  <a:pt x="1701611" y="874712"/>
                </a:lnTo>
                <a:lnTo>
                  <a:pt x="1548674" y="738450"/>
                </a:lnTo>
                <a:lnTo>
                  <a:pt x="1558510" y="722923"/>
                </a:lnTo>
                <a:lnTo>
                  <a:pt x="1568664" y="707079"/>
                </a:lnTo>
                <a:lnTo>
                  <a:pt x="1578500" y="691234"/>
                </a:lnTo>
                <a:lnTo>
                  <a:pt x="1589288" y="676024"/>
                </a:lnTo>
                <a:lnTo>
                  <a:pt x="1605470" y="653841"/>
                </a:lnTo>
                <a:lnTo>
                  <a:pt x="1622287" y="631976"/>
                </a:lnTo>
                <a:lnTo>
                  <a:pt x="1630854" y="621202"/>
                </a:lnTo>
                <a:lnTo>
                  <a:pt x="1639738" y="610745"/>
                </a:lnTo>
                <a:lnTo>
                  <a:pt x="1648305" y="600604"/>
                </a:lnTo>
                <a:lnTo>
                  <a:pt x="1657507" y="590147"/>
                </a:lnTo>
                <a:lnTo>
                  <a:pt x="1667026" y="580007"/>
                </a:lnTo>
                <a:lnTo>
                  <a:pt x="1676545" y="569866"/>
                </a:lnTo>
                <a:lnTo>
                  <a:pt x="1686063" y="560043"/>
                </a:lnTo>
                <a:lnTo>
                  <a:pt x="1695582" y="550219"/>
                </a:lnTo>
                <a:lnTo>
                  <a:pt x="1705418" y="540396"/>
                </a:lnTo>
                <a:lnTo>
                  <a:pt x="1715572" y="531523"/>
                </a:lnTo>
                <a:lnTo>
                  <a:pt x="1726043" y="522016"/>
                </a:lnTo>
                <a:lnTo>
                  <a:pt x="1736514" y="513143"/>
                </a:lnTo>
                <a:lnTo>
                  <a:pt x="1746984" y="503954"/>
                </a:lnTo>
                <a:lnTo>
                  <a:pt x="1757772" y="495714"/>
                </a:lnTo>
                <a:lnTo>
                  <a:pt x="1768878" y="487158"/>
                </a:lnTo>
                <a:lnTo>
                  <a:pt x="1779983" y="478919"/>
                </a:lnTo>
                <a:lnTo>
                  <a:pt x="1791089" y="470680"/>
                </a:lnTo>
                <a:lnTo>
                  <a:pt x="1802194" y="463075"/>
                </a:lnTo>
                <a:lnTo>
                  <a:pt x="1813934" y="455470"/>
                </a:lnTo>
                <a:lnTo>
                  <a:pt x="1825674" y="448498"/>
                </a:lnTo>
                <a:lnTo>
                  <a:pt x="1838048" y="441210"/>
                </a:lnTo>
                <a:lnTo>
                  <a:pt x="1850106" y="434238"/>
                </a:lnTo>
                <a:lnTo>
                  <a:pt x="1862163" y="427901"/>
                </a:lnTo>
                <a:lnTo>
                  <a:pt x="1874537" y="421563"/>
                </a:lnTo>
                <a:lnTo>
                  <a:pt x="1887229" y="415859"/>
                </a:lnTo>
                <a:lnTo>
                  <a:pt x="1899921" y="409838"/>
                </a:lnTo>
                <a:lnTo>
                  <a:pt x="1912613" y="404451"/>
                </a:lnTo>
                <a:lnTo>
                  <a:pt x="1925622" y="399381"/>
                </a:lnTo>
                <a:lnTo>
                  <a:pt x="1938631" y="394627"/>
                </a:lnTo>
                <a:lnTo>
                  <a:pt x="1951958" y="390191"/>
                </a:lnTo>
                <a:lnTo>
                  <a:pt x="1965284" y="385755"/>
                </a:lnTo>
                <a:lnTo>
                  <a:pt x="1978928" y="382269"/>
                </a:lnTo>
                <a:lnTo>
                  <a:pt x="1992572" y="378783"/>
                </a:lnTo>
                <a:lnTo>
                  <a:pt x="2006215" y="375297"/>
                </a:lnTo>
                <a:lnTo>
                  <a:pt x="2019859" y="372445"/>
                </a:lnTo>
                <a:lnTo>
                  <a:pt x="2033820" y="369910"/>
                </a:lnTo>
                <a:lnTo>
                  <a:pt x="2047781" y="368009"/>
                </a:lnTo>
                <a:lnTo>
                  <a:pt x="2062059" y="366107"/>
                </a:lnTo>
                <a:lnTo>
                  <a:pt x="2076021" y="364206"/>
                </a:lnTo>
                <a:lnTo>
                  <a:pt x="2089981" y="362938"/>
                </a:lnTo>
                <a:lnTo>
                  <a:pt x="2104260" y="362305"/>
                </a:lnTo>
                <a:lnTo>
                  <a:pt x="2118538" y="361671"/>
                </a:lnTo>
                <a:lnTo>
                  <a:pt x="2132817" y="361354"/>
                </a:lnTo>
                <a:lnTo>
                  <a:pt x="2147095" y="361671"/>
                </a:lnTo>
                <a:lnTo>
                  <a:pt x="2133134" y="359770"/>
                </a:lnTo>
                <a:lnTo>
                  <a:pt x="2118538" y="358502"/>
                </a:lnTo>
                <a:lnTo>
                  <a:pt x="2104260" y="357235"/>
                </a:lnTo>
                <a:lnTo>
                  <a:pt x="2089981" y="356601"/>
                </a:lnTo>
                <a:lnTo>
                  <a:pt x="2075703" y="355967"/>
                </a:lnTo>
                <a:lnTo>
                  <a:pt x="2061425" y="355967"/>
                </a:lnTo>
                <a:lnTo>
                  <a:pt x="2046829" y="355967"/>
                </a:lnTo>
                <a:lnTo>
                  <a:pt x="2032234" y="356601"/>
                </a:lnTo>
                <a:lnTo>
                  <a:pt x="2017955" y="357552"/>
                </a:lnTo>
                <a:lnTo>
                  <a:pt x="2003677" y="358819"/>
                </a:lnTo>
                <a:lnTo>
                  <a:pt x="1989081" y="360403"/>
                </a:lnTo>
                <a:lnTo>
                  <a:pt x="1974803" y="362305"/>
                </a:lnTo>
                <a:lnTo>
                  <a:pt x="1960525" y="364523"/>
                </a:lnTo>
                <a:lnTo>
                  <a:pt x="1946246" y="367375"/>
                </a:lnTo>
                <a:lnTo>
                  <a:pt x="1931968" y="370227"/>
                </a:lnTo>
                <a:lnTo>
                  <a:pt x="1917373" y="373713"/>
                </a:lnTo>
                <a:lnTo>
                  <a:pt x="1903411" y="377515"/>
                </a:lnTo>
                <a:lnTo>
                  <a:pt x="1889450" y="381318"/>
                </a:lnTo>
                <a:lnTo>
                  <a:pt x="1875489" y="385755"/>
                </a:lnTo>
                <a:lnTo>
                  <a:pt x="1861528" y="390508"/>
                </a:lnTo>
                <a:lnTo>
                  <a:pt x="1847567" y="395578"/>
                </a:lnTo>
                <a:lnTo>
                  <a:pt x="1833924" y="400965"/>
                </a:lnTo>
                <a:lnTo>
                  <a:pt x="1820280" y="406669"/>
                </a:lnTo>
                <a:lnTo>
                  <a:pt x="1806953" y="412690"/>
                </a:lnTo>
                <a:lnTo>
                  <a:pt x="1793627" y="418711"/>
                </a:lnTo>
                <a:lnTo>
                  <a:pt x="1780618" y="425366"/>
                </a:lnTo>
                <a:lnTo>
                  <a:pt x="1766974" y="432020"/>
                </a:lnTo>
                <a:lnTo>
                  <a:pt x="1754282" y="438992"/>
                </a:lnTo>
                <a:lnTo>
                  <a:pt x="1741273" y="446280"/>
                </a:lnTo>
                <a:lnTo>
                  <a:pt x="1728898" y="453885"/>
                </a:lnTo>
                <a:lnTo>
                  <a:pt x="1716207" y="461808"/>
                </a:lnTo>
                <a:lnTo>
                  <a:pt x="1703832" y="469730"/>
                </a:lnTo>
                <a:lnTo>
                  <a:pt x="1691775" y="478286"/>
                </a:lnTo>
                <a:lnTo>
                  <a:pt x="1679717" y="486842"/>
                </a:lnTo>
                <a:lnTo>
                  <a:pt x="1667660" y="495398"/>
                </a:lnTo>
                <a:lnTo>
                  <a:pt x="1655920" y="504270"/>
                </a:lnTo>
                <a:lnTo>
                  <a:pt x="1644180" y="513460"/>
                </a:lnTo>
                <a:lnTo>
                  <a:pt x="1632758" y="522967"/>
                </a:lnTo>
                <a:lnTo>
                  <a:pt x="1621335" y="532473"/>
                </a:lnTo>
                <a:lnTo>
                  <a:pt x="1610230" y="542297"/>
                </a:lnTo>
                <a:lnTo>
                  <a:pt x="1599124" y="551804"/>
                </a:lnTo>
                <a:lnTo>
                  <a:pt x="1588336" y="561944"/>
                </a:lnTo>
                <a:lnTo>
                  <a:pt x="1577548" y="572084"/>
                </a:lnTo>
                <a:lnTo>
                  <a:pt x="1566760" y="582542"/>
                </a:lnTo>
                <a:lnTo>
                  <a:pt x="1556606" y="592999"/>
                </a:lnTo>
                <a:lnTo>
                  <a:pt x="1546136" y="603773"/>
                </a:lnTo>
                <a:lnTo>
                  <a:pt x="1535982" y="614547"/>
                </a:lnTo>
                <a:lnTo>
                  <a:pt x="1526146" y="625638"/>
                </a:lnTo>
                <a:lnTo>
                  <a:pt x="1514406" y="638631"/>
                </a:lnTo>
                <a:lnTo>
                  <a:pt x="1503301" y="651623"/>
                </a:lnTo>
                <a:lnTo>
                  <a:pt x="1492195" y="664932"/>
                </a:lnTo>
                <a:lnTo>
                  <a:pt x="1481407" y="678559"/>
                </a:lnTo>
                <a:lnTo>
                  <a:pt x="1406525" y="612012"/>
                </a:lnTo>
                <a:lnTo>
                  <a:pt x="1407160" y="604407"/>
                </a:lnTo>
                <a:lnTo>
                  <a:pt x="1408112" y="596802"/>
                </a:lnTo>
                <a:lnTo>
                  <a:pt x="1409381" y="589196"/>
                </a:lnTo>
                <a:lnTo>
                  <a:pt x="1410967" y="581274"/>
                </a:lnTo>
                <a:lnTo>
                  <a:pt x="1412554" y="573352"/>
                </a:lnTo>
                <a:lnTo>
                  <a:pt x="1415092" y="565430"/>
                </a:lnTo>
                <a:lnTo>
                  <a:pt x="1417313" y="557191"/>
                </a:lnTo>
                <a:lnTo>
                  <a:pt x="1420169" y="548952"/>
                </a:lnTo>
                <a:lnTo>
                  <a:pt x="1423025" y="540396"/>
                </a:lnTo>
                <a:lnTo>
                  <a:pt x="1426198" y="532157"/>
                </a:lnTo>
                <a:lnTo>
                  <a:pt x="1430322" y="523601"/>
                </a:lnTo>
                <a:lnTo>
                  <a:pt x="1434130" y="514728"/>
                </a:lnTo>
                <a:lnTo>
                  <a:pt x="1438572" y="505855"/>
                </a:lnTo>
                <a:lnTo>
                  <a:pt x="1443332" y="497299"/>
                </a:lnTo>
                <a:lnTo>
                  <a:pt x="1448408" y="488109"/>
                </a:lnTo>
                <a:lnTo>
                  <a:pt x="1453802" y="478919"/>
                </a:lnTo>
                <a:lnTo>
                  <a:pt x="1461100" y="467195"/>
                </a:lnTo>
                <a:lnTo>
                  <a:pt x="1469033" y="455787"/>
                </a:lnTo>
                <a:lnTo>
                  <a:pt x="1476648" y="444696"/>
                </a:lnTo>
                <a:lnTo>
                  <a:pt x="1484263" y="433921"/>
                </a:lnTo>
                <a:lnTo>
                  <a:pt x="1492195" y="423464"/>
                </a:lnTo>
                <a:lnTo>
                  <a:pt x="1500128" y="413641"/>
                </a:lnTo>
                <a:lnTo>
                  <a:pt x="1508060" y="403817"/>
                </a:lnTo>
                <a:lnTo>
                  <a:pt x="1516310" y="393994"/>
                </a:lnTo>
                <a:lnTo>
                  <a:pt x="1524877" y="384804"/>
                </a:lnTo>
                <a:lnTo>
                  <a:pt x="1533127" y="375614"/>
                </a:lnTo>
                <a:lnTo>
                  <a:pt x="1541376" y="367375"/>
                </a:lnTo>
                <a:lnTo>
                  <a:pt x="1549943" y="358819"/>
                </a:lnTo>
                <a:lnTo>
                  <a:pt x="1558828" y="350580"/>
                </a:lnTo>
                <a:lnTo>
                  <a:pt x="1567077" y="342975"/>
                </a:lnTo>
                <a:lnTo>
                  <a:pt x="1575962" y="335369"/>
                </a:lnTo>
                <a:lnTo>
                  <a:pt x="1584846" y="328081"/>
                </a:lnTo>
                <a:lnTo>
                  <a:pt x="1594047" y="321109"/>
                </a:lnTo>
                <a:lnTo>
                  <a:pt x="1602932" y="314455"/>
                </a:lnTo>
                <a:lnTo>
                  <a:pt x="1611816" y="308117"/>
                </a:lnTo>
                <a:lnTo>
                  <a:pt x="1621018" y="301779"/>
                </a:lnTo>
                <a:lnTo>
                  <a:pt x="1630219" y="296075"/>
                </a:lnTo>
                <a:lnTo>
                  <a:pt x="1639421" y="290054"/>
                </a:lnTo>
                <a:lnTo>
                  <a:pt x="1648622" y="284667"/>
                </a:lnTo>
                <a:lnTo>
                  <a:pt x="1657824" y="279280"/>
                </a:lnTo>
                <a:lnTo>
                  <a:pt x="1667343" y="274527"/>
                </a:lnTo>
                <a:lnTo>
                  <a:pt x="1676862" y="269457"/>
                </a:lnTo>
                <a:lnTo>
                  <a:pt x="1686381" y="265337"/>
                </a:lnTo>
                <a:lnTo>
                  <a:pt x="1695582" y="261218"/>
                </a:lnTo>
                <a:lnTo>
                  <a:pt x="1705101" y="256781"/>
                </a:lnTo>
                <a:lnTo>
                  <a:pt x="1714937" y="252979"/>
                </a:lnTo>
                <a:lnTo>
                  <a:pt x="1724456" y="249493"/>
                </a:lnTo>
                <a:lnTo>
                  <a:pt x="1734292" y="246007"/>
                </a:lnTo>
                <a:lnTo>
                  <a:pt x="1743494" y="242838"/>
                </a:lnTo>
                <a:lnTo>
                  <a:pt x="1753330" y="239986"/>
                </a:lnTo>
                <a:lnTo>
                  <a:pt x="1763166" y="237134"/>
                </a:lnTo>
                <a:lnTo>
                  <a:pt x="1773003" y="234599"/>
                </a:lnTo>
                <a:lnTo>
                  <a:pt x="1792675" y="230163"/>
                </a:lnTo>
                <a:lnTo>
                  <a:pt x="1812030" y="226360"/>
                </a:lnTo>
                <a:lnTo>
                  <a:pt x="1831702" y="222874"/>
                </a:lnTo>
                <a:lnTo>
                  <a:pt x="1851375" y="220656"/>
                </a:lnTo>
                <a:lnTo>
                  <a:pt x="1870730" y="219072"/>
                </a:lnTo>
                <a:lnTo>
                  <a:pt x="1890402" y="217804"/>
                </a:lnTo>
                <a:lnTo>
                  <a:pt x="1910075" y="217487"/>
                </a:lnTo>
                <a:close/>
                <a:moveTo>
                  <a:pt x="1112837" y="0"/>
                </a:moveTo>
                <a:lnTo>
                  <a:pt x="1116656" y="634"/>
                </a:lnTo>
                <a:lnTo>
                  <a:pt x="1128112" y="2854"/>
                </a:lnTo>
                <a:lnTo>
                  <a:pt x="1146570" y="6660"/>
                </a:lnTo>
                <a:lnTo>
                  <a:pt x="1157708" y="9197"/>
                </a:lnTo>
                <a:lnTo>
                  <a:pt x="1170119" y="12369"/>
                </a:lnTo>
                <a:lnTo>
                  <a:pt x="1183485" y="16175"/>
                </a:lnTo>
                <a:lnTo>
                  <a:pt x="1198124" y="20298"/>
                </a:lnTo>
                <a:lnTo>
                  <a:pt x="1213399" y="25372"/>
                </a:lnTo>
                <a:lnTo>
                  <a:pt x="1229629" y="30763"/>
                </a:lnTo>
                <a:lnTo>
                  <a:pt x="1246495" y="37106"/>
                </a:lnTo>
                <a:lnTo>
                  <a:pt x="1263998" y="43767"/>
                </a:lnTo>
                <a:lnTo>
                  <a:pt x="1281501" y="51378"/>
                </a:lnTo>
                <a:lnTo>
                  <a:pt x="1299640" y="59307"/>
                </a:lnTo>
                <a:lnTo>
                  <a:pt x="1317780" y="68504"/>
                </a:lnTo>
                <a:lnTo>
                  <a:pt x="1336237" y="78653"/>
                </a:lnTo>
                <a:lnTo>
                  <a:pt x="1345148" y="84045"/>
                </a:lnTo>
                <a:lnTo>
                  <a:pt x="1354058" y="89436"/>
                </a:lnTo>
                <a:lnTo>
                  <a:pt x="1363287" y="95462"/>
                </a:lnTo>
                <a:lnTo>
                  <a:pt x="1372198" y="101171"/>
                </a:lnTo>
                <a:lnTo>
                  <a:pt x="1381108" y="107514"/>
                </a:lnTo>
                <a:lnTo>
                  <a:pt x="1389701" y="113540"/>
                </a:lnTo>
                <a:lnTo>
                  <a:pt x="1398293" y="120517"/>
                </a:lnTo>
                <a:lnTo>
                  <a:pt x="1406886" y="127177"/>
                </a:lnTo>
                <a:lnTo>
                  <a:pt x="1415160" y="134471"/>
                </a:lnTo>
                <a:lnTo>
                  <a:pt x="1423116" y="141449"/>
                </a:lnTo>
                <a:lnTo>
                  <a:pt x="1431390" y="149377"/>
                </a:lnTo>
                <a:lnTo>
                  <a:pt x="1439346" y="157306"/>
                </a:lnTo>
                <a:lnTo>
                  <a:pt x="1446665" y="165552"/>
                </a:lnTo>
                <a:lnTo>
                  <a:pt x="1454303" y="173798"/>
                </a:lnTo>
                <a:lnTo>
                  <a:pt x="1461304" y="182361"/>
                </a:lnTo>
                <a:lnTo>
                  <a:pt x="1468305" y="191241"/>
                </a:lnTo>
                <a:lnTo>
                  <a:pt x="1474988" y="200756"/>
                </a:lnTo>
                <a:lnTo>
                  <a:pt x="1481034" y="209953"/>
                </a:lnTo>
                <a:lnTo>
                  <a:pt x="1487399" y="219785"/>
                </a:lnTo>
                <a:lnTo>
                  <a:pt x="1492809" y="229616"/>
                </a:lnTo>
                <a:lnTo>
                  <a:pt x="1498537" y="240082"/>
                </a:lnTo>
                <a:lnTo>
                  <a:pt x="1503311" y="250865"/>
                </a:lnTo>
                <a:lnTo>
                  <a:pt x="1508084" y="261648"/>
                </a:lnTo>
                <a:lnTo>
                  <a:pt x="1512540" y="273066"/>
                </a:lnTo>
                <a:lnTo>
                  <a:pt x="1516358" y="284483"/>
                </a:lnTo>
                <a:lnTo>
                  <a:pt x="1519859" y="296218"/>
                </a:lnTo>
                <a:lnTo>
                  <a:pt x="1523041" y="308269"/>
                </a:lnTo>
                <a:lnTo>
                  <a:pt x="1525587" y="320955"/>
                </a:lnTo>
                <a:lnTo>
                  <a:pt x="1512540" y="333641"/>
                </a:lnTo>
                <a:lnTo>
                  <a:pt x="1499492" y="346645"/>
                </a:lnTo>
                <a:lnTo>
                  <a:pt x="1486763" y="360599"/>
                </a:lnTo>
                <a:lnTo>
                  <a:pt x="1474351" y="374554"/>
                </a:lnTo>
                <a:lnTo>
                  <a:pt x="1462259" y="389777"/>
                </a:lnTo>
                <a:lnTo>
                  <a:pt x="1450484" y="405000"/>
                </a:lnTo>
                <a:lnTo>
                  <a:pt x="1439027" y="420540"/>
                </a:lnTo>
                <a:lnTo>
                  <a:pt x="1427889" y="437032"/>
                </a:lnTo>
                <a:lnTo>
                  <a:pt x="1426616" y="424346"/>
                </a:lnTo>
                <a:lnTo>
                  <a:pt x="1424389" y="411343"/>
                </a:lnTo>
                <a:lnTo>
                  <a:pt x="1422479" y="398340"/>
                </a:lnTo>
                <a:lnTo>
                  <a:pt x="1420252" y="385654"/>
                </a:lnTo>
                <a:lnTo>
                  <a:pt x="1417706" y="373285"/>
                </a:lnTo>
                <a:lnTo>
                  <a:pt x="1414842" y="360599"/>
                </a:lnTo>
                <a:lnTo>
                  <a:pt x="1411341" y="348230"/>
                </a:lnTo>
                <a:lnTo>
                  <a:pt x="1408159" y="335544"/>
                </a:lnTo>
                <a:lnTo>
                  <a:pt x="1402112" y="317467"/>
                </a:lnTo>
                <a:lnTo>
                  <a:pt x="1396065" y="299706"/>
                </a:lnTo>
                <a:lnTo>
                  <a:pt x="1388746" y="281946"/>
                </a:lnTo>
                <a:lnTo>
                  <a:pt x="1384927" y="273700"/>
                </a:lnTo>
                <a:lnTo>
                  <a:pt x="1381108" y="265137"/>
                </a:lnTo>
                <a:lnTo>
                  <a:pt x="1376653" y="256574"/>
                </a:lnTo>
                <a:lnTo>
                  <a:pt x="1372516" y="248328"/>
                </a:lnTo>
                <a:lnTo>
                  <a:pt x="1368061" y="240082"/>
                </a:lnTo>
                <a:lnTo>
                  <a:pt x="1363287" y="231836"/>
                </a:lnTo>
                <a:lnTo>
                  <a:pt x="1358514" y="223591"/>
                </a:lnTo>
                <a:lnTo>
                  <a:pt x="1353104" y="215979"/>
                </a:lnTo>
                <a:lnTo>
                  <a:pt x="1348012" y="208050"/>
                </a:lnTo>
                <a:lnTo>
                  <a:pt x="1342284" y="200121"/>
                </a:lnTo>
                <a:lnTo>
                  <a:pt x="1336874" y="192827"/>
                </a:lnTo>
                <a:lnTo>
                  <a:pt x="1330827" y="185215"/>
                </a:lnTo>
                <a:lnTo>
                  <a:pt x="1325099" y="178238"/>
                </a:lnTo>
                <a:lnTo>
                  <a:pt x="1319053" y="171261"/>
                </a:lnTo>
                <a:lnTo>
                  <a:pt x="1312688" y="164284"/>
                </a:lnTo>
                <a:lnTo>
                  <a:pt x="1306323" y="157623"/>
                </a:lnTo>
                <a:lnTo>
                  <a:pt x="1299640" y="150963"/>
                </a:lnTo>
                <a:lnTo>
                  <a:pt x="1292957" y="144620"/>
                </a:lnTo>
                <a:lnTo>
                  <a:pt x="1286274" y="138277"/>
                </a:lnTo>
                <a:lnTo>
                  <a:pt x="1278955" y="132251"/>
                </a:lnTo>
                <a:lnTo>
                  <a:pt x="1271636" y="126225"/>
                </a:lnTo>
                <a:lnTo>
                  <a:pt x="1264635" y="120834"/>
                </a:lnTo>
                <a:lnTo>
                  <a:pt x="1257315" y="115125"/>
                </a:lnTo>
                <a:lnTo>
                  <a:pt x="1249996" y="110051"/>
                </a:lnTo>
                <a:lnTo>
                  <a:pt x="1242040" y="104659"/>
                </a:lnTo>
                <a:lnTo>
                  <a:pt x="1234402" y="99902"/>
                </a:lnTo>
                <a:lnTo>
                  <a:pt x="1241403" y="105611"/>
                </a:lnTo>
                <a:lnTo>
                  <a:pt x="1248086" y="111637"/>
                </a:lnTo>
                <a:lnTo>
                  <a:pt x="1255088" y="117663"/>
                </a:lnTo>
                <a:lnTo>
                  <a:pt x="1262089" y="124006"/>
                </a:lnTo>
                <a:lnTo>
                  <a:pt x="1268135" y="130666"/>
                </a:lnTo>
                <a:lnTo>
                  <a:pt x="1274818" y="137009"/>
                </a:lnTo>
                <a:lnTo>
                  <a:pt x="1280546" y="143986"/>
                </a:lnTo>
                <a:lnTo>
                  <a:pt x="1286911" y="150646"/>
                </a:lnTo>
                <a:lnTo>
                  <a:pt x="1292321" y="157623"/>
                </a:lnTo>
                <a:lnTo>
                  <a:pt x="1298367" y="164601"/>
                </a:lnTo>
                <a:lnTo>
                  <a:pt x="1303459" y="171895"/>
                </a:lnTo>
                <a:lnTo>
                  <a:pt x="1308869" y="179190"/>
                </a:lnTo>
                <a:lnTo>
                  <a:pt x="1313961" y="186484"/>
                </a:lnTo>
                <a:lnTo>
                  <a:pt x="1318734" y="194095"/>
                </a:lnTo>
                <a:lnTo>
                  <a:pt x="1323508" y="202024"/>
                </a:lnTo>
                <a:lnTo>
                  <a:pt x="1327963" y="209636"/>
                </a:lnTo>
                <a:lnTo>
                  <a:pt x="1332418" y="217565"/>
                </a:lnTo>
                <a:lnTo>
                  <a:pt x="1336237" y="225493"/>
                </a:lnTo>
                <a:lnTo>
                  <a:pt x="1340056" y="233422"/>
                </a:lnTo>
                <a:lnTo>
                  <a:pt x="1344193" y="241668"/>
                </a:lnTo>
                <a:lnTo>
                  <a:pt x="1347376" y="249914"/>
                </a:lnTo>
                <a:lnTo>
                  <a:pt x="1350558" y="257843"/>
                </a:lnTo>
                <a:lnTo>
                  <a:pt x="1356923" y="274969"/>
                </a:lnTo>
                <a:lnTo>
                  <a:pt x="1362333" y="291778"/>
                </a:lnTo>
                <a:lnTo>
                  <a:pt x="1366788" y="308904"/>
                </a:lnTo>
                <a:lnTo>
                  <a:pt x="1370925" y="326030"/>
                </a:lnTo>
                <a:lnTo>
                  <a:pt x="1374107" y="343790"/>
                </a:lnTo>
                <a:lnTo>
                  <a:pt x="1376653" y="360916"/>
                </a:lnTo>
                <a:lnTo>
                  <a:pt x="1378562" y="378677"/>
                </a:lnTo>
                <a:lnTo>
                  <a:pt x="1380472" y="396120"/>
                </a:lnTo>
                <a:lnTo>
                  <a:pt x="1381108" y="413880"/>
                </a:lnTo>
                <a:lnTo>
                  <a:pt x="1381427" y="431641"/>
                </a:lnTo>
                <a:lnTo>
                  <a:pt x="1381108" y="449401"/>
                </a:lnTo>
                <a:lnTo>
                  <a:pt x="1380472" y="466844"/>
                </a:lnTo>
                <a:lnTo>
                  <a:pt x="1378881" y="484605"/>
                </a:lnTo>
                <a:lnTo>
                  <a:pt x="1377290" y="502048"/>
                </a:lnTo>
                <a:lnTo>
                  <a:pt x="1375380" y="519491"/>
                </a:lnTo>
                <a:lnTo>
                  <a:pt x="1372516" y="536934"/>
                </a:lnTo>
                <a:lnTo>
                  <a:pt x="1369652" y="554378"/>
                </a:lnTo>
                <a:lnTo>
                  <a:pt x="1367106" y="564843"/>
                </a:lnTo>
                <a:lnTo>
                  <a:pt x="1364878" y="574675"/>
                </a:lnTo>
                <a:lnTo>
                  <a:pt x="1334646" y="547717"/>
                </a:lnTo>
                <a:lnTo>
                  <a:pt x="1168210" y="399609"/>
                </a:lnTo>
                <a:lnTo>
                  <a:pt x="1166618" y="387557"/>
                </a:lnTo>
                <a:lnTo>
                  <a:pt x="1166300" y="375188"/>
                </a:lnTo>
                <a:lnTo>
                  <a:pt x="1166618" y="369479"/>
                </a:lnTo>
                <a:lnTo>
                  <a:pt x="1166937" y="363136"/>
                </a:lnTo>
                <a:lnTo>
                  <a:pt x="1167573" y="357110"/>
                </a:lnTo>
                <a:lnTo>
                  <a:pt x="1168528" y="350767"/>
                </a:lnTo>
                <a:lnTo>
                  <a:pt x="1171074" y="330153"/>
                </a:lnTo>
                <a:lnTo>
                  <a:pt x="1173620" y="308269"/>
                </a:lnTo>
                <a:lnTo>
                  <a:pt x="1175847" y="285435"/>
                </a:lnTo>
                <a:lnTo>
                  <a:pt x="1177438" y="262283"/>
                </a:lnTo>
                <a:lnTo>
                  <a:pt x="1178393" y="238814"/>
                </a:lnTo>
                <a:lnTo>
                  <a:pt x="1178711" y="227079"/>
                </a:lnTo>
                <a:lnTo>
                  <a:pt x="1178711" y="215027"/>
                </a:lnTo>
                <a:lnTo>
                  <a:pt x="1178393" y="203293"/>
                </a:lnTo>
                <a:lnTo>
                  <a:pt x="1178075" y="191241"/>
                </a:lnTo>
                <a:lnTo>
                  <a:pt x="1177438" y="179507"/>
                </a:lnTo>
                <a:lnTo>
                  <a:pt x="1176484" y="167772"/>
                </a:lnTo>
                <a:lnTo>
                  <a:pt x="1175211" y="155720"/>
                </a:lnTo>
                <a:lnTo>
                  <a:pt x="1173938" y="144303"/>
                </a:lnTo>
                <a:lnTo>
                  <a:pt x="1172028" y="132568"/>
                </a:lnTo>
                <a:lnTo>
                  <a:pt x="1169801" y="121151"/>
                </a:lnTo>
                <a:lnTo>
                  <a:pt x="1167573" y="109734"/>
                </a:lnTo>
                <a:lnTo>
                  <a:pt x="1164391" y="98633"/>
                </a:lnTo>
                <a:lnTo>
                  <a:pt x="1161208" y="87533"/>
                </a:lnTo>
                <a:lnTo>
                  <a:pt x="1157708" y="76750"/>
                </a:lnTo>
                <a:lnTo>
                  <a:pt x="1153571" y="66284"/>
                </a:lnTo>
                <a:lnTo>
                  <a:pt x="1149115" y="55818"/>
                </a:lnTo>
                <a:lnTo>
                  <a:pt x="1144342" y="45670"/>
                </a:lnTo>
                <a:lnTo>
                  <a:pt x="1138932" y="35838"/>
                </a:lnTo>
                <a:lnTo>
                  <a:pt x="1133204" y="26641"/>
                </a:lnTo>
                <a:lnTo>
                  <a:pt x="1126839" y="17443"/>
                </a:lnTo>
                <a:lnTo>
                  <a:pt x="1119838" y="8563"/>
                </a:lnTo>
                <a:lnTo>
                  <a:pt x="1112837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2305" name="KSO_Shape"/>
          <p:cNvSpPr/>
          <p:nvPr/>
        </p:nvSpPr>
        <p:spPr>
          <a:xfrm>
            <a:off x="3044429" y="1821974"/>
            <a:ext cx="288131" cy="392906"/>
          </a:xfrm>
          <a:custGeom>
            <a:avLst/>
            <a:gdLst>
              <a:gd name="txL" fmla="*/ 0 w 1122363"/>
              <a:gd name="txT" fmla="*/ 0 h 1531938"/>
              <a:gd name="txR" fmla="*/ 1122363 w 1122363"/>
              <a:gd name="txB" fmla="*/ 1531938 h 1531938"/>
            </a:gdLst>
            <a:ahLst/>
            <a:cxnLst>
              <a:cxn ang="0">
                <a:pos x="281072" y="451207"/>
              </a:cxn>
              <a:cxn ang="0">
                <a:pos x="280203" y="469976"/>
              </a:cxn>
              <a:cxn ang="0">
                <a:pos x="261169" y="481430"/>
              </a:cxn>
              <a:cxn ang="0">
                <a:pos x="211437" y="365823"/>
              </a:cxn>
              <a:cxn ang="0">
                <a:pos x="203679" y="348886"/>
              </a:cxn>
              <a:cxn ang="0">
                <a:pos x="211146" y="337109"/>
              </a:cxn>
              <a:cxn ang="0">
                <a:pos x="218663" y="294457"/>
              </a:cxn>
              <a:cxn ang="0">
                <a:pos x="182445" y="307865"/>
              </a:cxn>
              <a:cxn ang="0">
                <a:pos x="161679" y="328025"/>
              </a:cxn>
              <a:cxn ang="0">
                <a:pos x="153180" y="365548"/>
              </a:cxn>
              <a:cxn ang="0">
                <a:pos x="165543" y="395160"/>
              </a:cxn>
              <a:cxn ang="0">
                <a:pos x="192779" y="414934"/>
              </a:cxn>
              <a:cxn ang="0">
                <a:pos x="219629" y="481201"/>
              </a:cxn>
              <a:cxn ang="0">
                <a:pos x="178775" y="465189"/>
              </a:cxn>
              <a:cxn ang="0">
                <a:pos x="192683" y="513997"/>
              </a:cxn>
              <a:cxn ang="0">
                <a:pos x="262705" y="521907"/>
              </a:cxn>
              <a:cxn ang="0">
                <a:pos x="298827" y="510717"/>
              </a:cxn>
              <a:cxn ang="0">
                <a:pos x="322007" y="491426"/>
              </a:cxn>
              <a:cxn ang="0">
                <a:pos x="333886" y="462585"/>
              </a:cxn>
              <a:cxn ang="0">
                <a:pos x="327705" y="425737"/>
              </a:cxn>
              <a:cxn ang="0">
                <a:pos x="295253" y="396414"/>
              </a:cxn>
              <a:cxn ang="0">
                <a:pos x="266086" y="336803"/>
              </a:cxn>
              <a:cxn ang="0">
                <a:pos x="322103" y="365258"/>
              </a:cxn>
              <a:cxn ang="0">
                <a:pos x="278255" y="297158"/>
              </a:cxn>
              <a:cxn ang="0">
                <a:pos x="263091" y="158933"/>
              </a:cxn>
              <a:cxn ang="0">
                <a:pos x="327319" y="176296"/>
              </a:cxn>
              <a:cxn ang="0">
                <a:pos x="378797" y="216326"/>
              </a:cxn>
              <a:cxn ang="0">
                <a:pos x="420232" y="280470"/>
              </a:cxn>
              <a:cxn ang="0">
                <a:pos x="454228" y="369985"/>
              </a:cxn>
              <a:cxn ang="0">
                <a:pos x="478084" y="476668"/>
              </a:cxn>
              <a:cxn ang="0">
                <a:pos x="463886" y="546407"/>
              </a:cxn>
              <a:cxn ang="0">
                <a:pos x="420617" y="598495"/>
              </a:cxn>
              <a:cxn ang="0">
                <a:pos x="356294" y="632834"/>
              </a:cxn>
              <a:cxn ang="0">
                <a:pos x="278544" y="649521"/>
              </a:cxn>
              <a:cxn ang="0">
                <a:pos x="195580" y="648557"/>
              </a:cxn>
              <a:cxn ang="0">
                <a:pos x="117058" y="628493"/>
              </a:cxn>
              <a:cxn ang="0">
                <a:pos x="52348" y="590103"/>
              </a:cxn>
              <a:cxn ang="0">
                <a:pos x="10721" y="534543"/>
              </a:cxn>
              <a:cxn ang="0">
                <a:pos x="1256" y="462585"/>
              </a:cxn>
              <a:cxn ang="0">
                <a:pos x="43365" y="327639"/>
              </a:cxn>
              <a:cxn ang="0">
                <a:pos x="79005" y="254138"/>
              </a:cxn>
              <a:cxn ang="0">
                <a:pos x="124012" y="199060"/>
              </a:cxn>
              <a:cxn ang="0">
                <a:pos x="182928" y="166071"/>
              </a:cxn>
              <a:cxn ang="0">
                <a:pos x="204151" y="676"/>
              </a:cxn>
              <a:cxn ang="0">
                <a:pos x="235134" y="12755"/>
              </a:cxn>
              <a:cxn ang="0">
                <a:pos x="266405" y="11016"/>
              </a:cxn>
              <a:cxn ang="0">
                <a:pos x="302213" y="96"/>
              </a:cxn>
              <a:cxn ang="0">
                <a:pos x="323254" y="11693"/>
              </a:cxn>
              <a:cxn ang="0">
                <a:pos x="339469" y="53824"/>
              </a:cxn>
              <a:cxn ang="0">
                <a:pos x="358966" y="56433"/>
              </a:cxn>
              <a:cxn ang="0">
                <a:pos x="374022" y="54597"/>
              </a:cxn>
              <a:cxn ang="0">
                <a:pos x="363985" y="89481"/>
              </a:cxn>
              <a:cxn ang="0">
                <a:pos x="335029" y="119050"/>
              </a:cxn>
              <a:cxn ang="0">
                <a:pos x="286288" y="144368"/>
              </a:cxn>
              <a:cxn ang="0">
                <a:pos x="225095" y="138376"/>
              </a:cxn>
              <a:cxn ang="0">
                <a:pos x="189867" y="143401"/>
              </a:cxn>
              <a:cxn ang="0">
                <a:pos x="107247" y="75083"/>
              </a:cxn>
              <a:cxn ang="0">
                <a:pos x="140449" y="58269"/>
              </a:cxn>
              <a:cxn ang="0">
                <a:pos x="166123" y="54403"/>
              </a:cxn>
              <a:cxn ang="0">
                <a:pos x="177705" y="18650"/>
              </a:cxn>
            </a:cxnLst>
            <a:rect l="txL" t="txT" r="txR" b="txB"/>
            <a:pathLst>
              <a:path w="1122363" h="1531938">
                <a:moveTo>
                  <a:pt x="600075" y="1019175"/>
                </a:moveTo>
                <a:lnTo>
                  <a:pt x="608240" y="1022344"/>
                </a:lnTo>
                <a:lnTo>
                  <a:pt x="615950" y="1025965"/>
                </a:lnTo>
                <a:lnTo>
                  <a:pt x="622981" y="1029134"/>
                </a:lnTo>
                <a:lnTo>
                  <a:pt x="629331" y="1032303"/>
                </a:lnTo>
                <a:lnTo>
                  <a:pt x="635227" y="1035925"/>
                </a:lnTo>
                <a:lnTo>
                  <a:pt x="640443" y="1039093"/>
                </a:lnTo>
                <a:lnTo>
                  <a:pt x="644979" y="1042488"/>
                </a:lnTo>
                <a:lnTo>
                  <a:pt x="649061" y="1045884"/>
                </a:lnTo>
                <a:lnTo>
                  <a:pt x="652236" y="1049505"/>
                </a:lnTo>
                <a:lnTo>
                  <a:pt x="655411" y="1053127"/>
                </a:lnTo>
                <a:lnTo>
                  <a:pt x="657906" y="1056974"/>
                </a:lnTo>
                <a:lnTo>
                  <a:pt x="659720" y="1061049"/>
                </a:lnTo>
                <a:lnTo>
                  <a:pt x="661534" y="1065576"/>
                </a:lnTo>
                <a:lnTo>
                  <a:pt x="662668" y="1070329"/>
                </a:lnTo>
                <a:lnTo>
                  <a:pt x="663348" y="1074856"/>
                </a:lnTo>
                <a:lnTo>
                  <a:pt x="663575" y="1080062"/>
                </a:lnTo>
                <a:lnTo>
                  <a:pt x="663575" y="1083230"/>
                </a:lnTo>
                <a:lnTo>
                  <a:pt x="663348" y="1086626"/>
                </a:lnTo>
                <a:lnTo>
                  <a:pt x="662895" y="1089568"/>
                </a:lnTo>
                <a:lnTo>
                  <a:pt x="662441" y="1092510"/>
                </a:lnTo>
                <a:lnTo>
                  <a:pt x="661761" y="1095227"/>
                </a:lnTo>
                <a:lnTo>
                  <a:pt x="660854" y="1097716"/>
                </a:lnTo>
                <a:lnTo>
                  <a:pt x="659947" y="1100432"/>
                </a:lnTo>
                <a:lnTo>
                  <a:pt x="659040" y="1102922"/>
                </a:lnTo>
                <a:lnTo>
                  <a:pt x="657679" y="1105186"/>
                </a:lnTo>
                <a:lnTo>
                  <a:pt x="656545" y="1107449"/>
                </a:lnTo>
                <a:lnTo>
                  <a:pt x="654957" y="1109486"/>
                </a:lnTo>
                <a:lnTo>
                  <a:pt x="653143" y="1111523"/>
                </a:lnTo>
                <a:lnTo>
                  <a:pt x="651556" y="1113334"/>
                </a:lnTo>
                <a:lnTo>
                  <a:pt x="649515" y="1115145"/>
                </a:lnTo>
                <a:lnTo>
                  <a:pt x="647473" y="1116729"/>
                </a:lnTo>
                <a:lnTo>
                  <a:pt x="645206" y="1118087"/>
                </a:lnTo>
                <a:lnTo>
                  <a:pt x="640670" y="1120803"/>
                </a:lnTo>
                <a:lnTo>
                  <a:pt x="635681" y="1123520"/>
                </a:lnTo>
                <a:lnTo>
                  <a:pt x="630238" y="1126009"/>
                </a:lnTo>
                <a:lnTo>
                  <a:pt x="625022" y="1128046"/>
                </a:lnTo>
                <a:lnTo>
                  <a:pt x="619125" y="1130310"/>
                </a:lnTo>
                <a:lnTo>
                  <a:pt x="613002" y="1132121"/>
                </a:lnTo>
                <a:lnTo>
                  <a:pt x="606652" y="1133705"/>
                </a:lnTo>
                <a:lnTo>
                  <a:pt x="600075" y="1135063"/>
                </a:lnTo>
                <a:lnTo>
                  <a:pt x="600075" y="1019175"/>
                </a:lnTo>
                <a:close/>
                <a:moveTo>
                  <a:pt x="538162" y="779462"/>
                </a:moveTo>
                <a:lnTo>
                  <a:pt x="538162" y="877887"/>
                </a:lnTo>
                <a:lnTo>
                  <a:pt x="529967" y="875827"/>
                </a:lnTo>
                <a:lnTo>
                  <a:pt x="522227" y="873538"/>
                </a:lnTo>
                <a:lnTo>
                  <a:pt x="515398" y="870791"/>
                </a:lnTo>
                <a:lnTo>
                  <a:pt x="509024" y="868273"/>
                </a:lnTo>
                <a:lnTo>
                  <a:pt x="503333" y="865298"/>
                </a:lnTo>
                <a:lnTo>
                  <a:pt x="500829" y="863467"/>
                </a:lnTo>
                <a:lnTo>
                  <a:pt x="498553" y="861864"/>
                </a:lnTo>
                <a:lnTo>
                  <a:pt x="496276" y="860262"/>
                </a:lnTo>
                <a:lnTo>
                  <a:pt x="494227" y="858431"/>
                </a:lnTo>
                <a:lnTo>
                  <a:pt x="492406" y="856600"/>
                </a:lnTo>
                <a:lnTo>
                  <a:pt x="490813" y="854540"/>
                </a:lnTo>
                <a:lnTo>
                  <a:pt x="487626" y="850877"/>
                </a:lnTo>
                <a:lnTo>
                  <a:pt x="485122" y="846986"/>
                </a:lnTo>
                <a:lnTo>
                  <a:pt x="482618" y="843324"/>
                </a:lnTo>
                <a:lnTo>
                  <a:pt x="481024" y="839662"/>
                </a:lnTo>
                <a:lnTo>
                  <a:pt x="479658" y="835999"/>
                </a:lnTo>
                <a:lnTo>
                  <a:pt x="478520" y="832337"/>
                </a:lnTo>
                <a:lnTo>
                  <a:pt x="478065" y="828903"/>
                </a:lnTo>
                <a:lnTo>
                  <a:pt x="477837" y="825241"/>
                </a:lnTo>
                <a:lnTo>
                  <a:pt x="477837" y="822952"/>
                </a:lnTo>
                <a:lnTo>
                  <a:pt x="478065" y="820434"/>
                </a:lnTo>
                <a:lnTo>
                  <a:pt x="478520" y="817916"/>
                </a:lnTo>
                <a:lnTo>
                  <a:pt x="478975" y="815627"/>
                </a:lnTo>
                <a:lnTo>
                  <a:pt x="479431" y="813339"/>
                </a:lnTo>
                <a:lnTo>
                  <a:pt x="480341" y="810821"/>
                </a:lnTo>
                <a:lnTo>
                  <a:pt x="481252" y="808761"/>
                </a:lnTo>
                <a:lnTo>
                  <a:pt x="482162" y="806701"/>
                </a:lnTo>
                <a:lnTo>
                  <a:pt x="483528" y="804869"/>
                </a:lnTo>
                <a:lnTo>
                  <a:pt x="484894" y="802809"/>
                </a:lnTo>
                <a:lnTo>
                  <a:pt x="486260" y="800978"/>
                </a:lnTo>
                <a:lnTo>
                  <a:pt x="487853" y="799147"/>
                </a:lnTo>
                <a:lnTo>
                  <a:pt x="489447" y="797545"/>
                </a:lnTo>
                <a:lnTo>
                  <a:pt x="491496" y="795714"/>
                </a:lnTo>
                <a:lnTo>
                  <a:pt x="495593" y="792738"/>
                </a:lnTo>
                <a:lnTo>
                  <a:pt x="500146" y="789991"/>
                </a:lnTo>
                <a:lnTo>
                  <a:pt x="504699" y="787244"/>
                </a:lnTo>
                <a:lnTo>
                  <a:pt x="509935" y="785184"/>
                </a:lnTo>
                <a:lnTo>
                  <a:pt x="515170" y="783582"/>
                </a:lnTo>
                <a:lnTo>
                  <a:pt x="520634" y="781980"/>
                </a:lnTo>
                <a:lnTo>
                  <a:pt x="526097" y="780835"/>
                </a:lnTo>
                <a:lnTo>
                  <a:pt x="532016" y="779920"/>
                </a:lnTo>
                <a:lnTo>
                  <a:pt x="538162" y="779462"/>
                </a:lnTo>
                <a:close/>
                <a:moveTo>
                  <a:pt x="538626" y="654332"/>
                </a:moveTo>
                <a:lnTo>
                  <a:pt x="538626" y="688810"/>
                </a:lnTo>
                <a:lnTo>
                  <a:pt x="530011" y="689945"/>
                </a:lnTo>
                <a:lnTo>
                  <a:pt x="521624" y="691079"/>
                </a:lnTo>
                <a:lnTo>
                  <a:pt x="513236" y="692440"/>
                </a:lnTo>
                <a:lnTo>
                  <a:pt x="505302" y="694028"/>
                </a:lnTo>
                <a:lnTo>
                  <a:pt x="497594" y="695842"/>
                </a:lnTo>
                <a:lnTo>
                  <a:pt x="490113" y="697657"/>
                </a:lnTo>
                <a:lnTo>
                  <a:pt x="482859" y="699471"/>
                </a:lnTo>
                <a:lnTo>
                  <a:pt x="475831" y="701740"/>
                </a:lnTo>
                <a:lnTo>
                  <a:pt x="469257" y="704008"/>
                </a:lnTo>
                <a:lnTo>
                  <a:pt x="462683" y="706276"/>
                </a:lnTo>
                <a:lnTo>
                  <a:pt x="456336" y="708998"/>
                </a:lnTo>
                <a:lnTo>
                  <a:pt x="450215" y="711720"/>
                </a:lnTo>
                <a:lnTo>
                  <a:pt x="444321" y="714442"/>
                </a:lnTo>
                <a:lnTo>
                  <a:pt x="438654" y="717618"/>
                </a:lnTo>
                <a:lnTo>
                  <a:pt x="433440" y="720567"/>
                </a:lnTo>
                <a:lnTo>
                  <a:pt x="428226" y="723969"/>
                </a:lnTo>
                <a:lnTo>
                  <a:pt x="423238" y="727372"/>
                </a:lnTo>
                <a:lnTo>
                  <a:pt x="418478" y="731001"/>
                </a:lnTo>
                <a:lnTo>
                  <a:pt x="413944" y="734403"/>
                </a:lnTo>
                <a:lnTo>
                  <a:pt x="409410" y="738033"/>
                </a:lnTo>
                <a:lnTo>
                  <a:pt x="405556" y="741435"/>
                </a:lnTo>
                <a:lnTo>
                  <a:pt x="401476" y="744837"/>
                </a:lnTo>
                <a:lnTo>
                  <a:pt x="397849" y="748694"/>
                </a:lnTo>
                <a:lnTo>
                  <a:pt x="394221" y="752323"/>
                </a:lnTo>
                <a:lnTo>
                  <a:pt x="391048" y="755952"/>
                </a:lnTo>
                <a:lnTo>
                  <a:pt x="387874" y="760035"/>
                </a:lnTo>
                <a:lnTo>
                  <a:pt x="384927" y="763664"/>
                </a:lnTo>
                <a:lnTo>
                  <a:pt x="382207" y="767520"/>
                </a:lnTo>
                <a:lnTo>
                  <a:pt x="379486" y="771377"/>
                </a:lnTo>
                <a:lnTo>
                  <a:pt x="377219" y="775460"/>
                </a:lnTo>
                <a:lnTo>
                  <a:pt x="375179" y="779316"/>
                </a:lnTo>
                <a:lnTo>
                  <a:pt x="373366" y="783399"/>
                </a:lnTo>
                <a:lnTo>
                  <a:pt x="369738" y="791338"/>
                </a:lnTo>
                <a:lnTo>
                  <a:pt x="367018" y="799277"/>
                </a:lnTo>
                <a:lnTo>
                  <a:pt x="364298" y="806989"/>
                </a:lnTo>
                <a:lnTo>
                  <a:pt x="362258" y="814701"/>
                </a:lnTo>
                <a:lnTo>
                  <a:pt x="360671" y="822187"/>
                </a:lnTo>
                <a:lnTo>
                  <a:pt x="359537" y="829672"/>
                </a:lnTo>
                <a:lnTo>
                  <a:pt x="358857" y="836931"/>
                </a:lnTo>
                <a:lnTo>
                  <a:pt x="358630" y="844189"/>
                </a:lnTo>
                <a:lnTo>
                  <a:pt x="358857" y="851901"/>
                </a:lnTo>
                <a:lnTo>
                  <a:pt x="359537" y="859614"/>
                </a:lnTo>
                <a:lnTo>
                  <a:pt x="360444" y="867326"/>
                </a:lnTo>
                <a:lnTo>
                  <a:pt x="362031" y="874811"/>
                </a:lnTo>
                <a:lnTo>
                  <a:pt x="363844" y="882297"/>
                </a:lnTo>
                <a:lnTo>
                  <a:pt x="366111" y="889782"/>
                </a:lnTo>
                <a:lnTo>
                  <a:pt x="368832" y="897267"/>
                </a:lnTo>
                <a:lnTo>
                  <a:pt x="371779" y="904526"/>
                </a:lnTo>
                <a:lnTo>
                  <a:pt x="373592" y="907928"/>
                </a:lnTo>
                <a:lnTo>
                  <a:pt x="375633" y="911558"/>
                </a:lnTo>
                <a:lnTo>
                  <a:pt x="377673" y="915187"/>
                </a:lnTo>
                <a:lnTo>
                  <a:pt x="379940" y="918816"/>
                </a:lnTo>
                <a:lnTo>
                  <a:pt x="382660" y="922219"/>
                </a:lnTo>
                <a:lnTo>
                  <a:pt x="385380" y="925848"/>
                </a:lnTo>
                <a:lnTo>
                  <a:pt x="388554" y="929250"/>
                </a:lnTo>
                <a:lnTo>
                  <a:pt x="391501" y="932880"/>
                </a:lnTo>
                <a:lnTo>
                  <a:pt x="395128" y="936282"/>
                </a:lnTo>
                <a:lnTo>
                  <a:pt x="398529" y="939685"/>
                </a:lnTo>
                <a:lnTo>
                  <a:pt x="402609" y="943087"/>
                </a:lnTo>
                <a:lnTo>
                  <a:pt x="406463" y="946489"/>
                </a:lnTo>
                <a:lnTo>
                  <a:pt x="410770" y="949892"/>
                </a:lnTo>
                <a:lnTo>
                  <a:pt x="415077" y="953294"/>
                </a:lnTo>
                <a:lnTo>
                  <a:pt x="424372" y="959646"/>
                </a:lnTo>
                <a:lnTo>
                  <a:pt x="429586" y="963048"/>
                </a:lnTo>
                <a:lnTo>
                  <a:pt x="434800" y="966224"/>
                </a:lnTo>
                <a:lnTo>
                  <a:pt x="440467" y="969626"/>
                </a:lnTo>
                <a:lnTo>
                  <a:pt x="446361" y="972575"/>
                </a:lnTo>
                <a:lnTo>
                  <a:pt x="452482" y="975751"/>
                </a:lnTo>
                <a:lnTo>
                  <a:pt x="459056" y="978473"/>
                </a:lnTo>
                <a:lnTo>
                  <a:pt x="465630" y="981421"/>
                </a:lnTo>
                <a:lnTo>
                  <a:pt x="472658" y="984370"/>
                </a:lnTo>
                <a:lnTo>
                  <a:pt x="479912" y="987092"/>
                </a:lnTo>
                <a:lnTo>
                  <a:pt x="487619" y="989814"/>
                </a:lnTo>
                <a:lnTo>
                  <a:pt x="495327" y="992309"/>
                </a:lnTo>
                <a:lnTo>
                  <a:pt x="503488" y="994804"/>
                </a:lnTo>
                <a:lnTo>
                  <a:pt x="520490" y="1000021"/>
                </a:lnTo>
                <a:lnTo>
                  <a:pt x="538626" y="1004785"/>
                </a:lnTo>
                <a:lnTo>
                  <a:pt x="538626" y="1135439"/>
                </a:lnTo>
                <a:lnTo>
                  <a:pt x="530918" y="1134305"/>
                </a:lnTo>
                <a:lnTo>
                  <a:pt x="523210" y="1133171"/>
                </a:lnTo>
                <a:lnTo>
                  <a:pt x="515503" y="1131583"/>
                </a:lnTo>
                <a:lnTo>
                  <a:pt x="507795" y="1129768"/>
                </a:lnTo>
                <a:lnTo>
                  <a:pt x="500088" y="1127727"/>
                </a:lnTo>
                <a:lnTo>
                  <a:pt x="492607" y="1125685"/>
                </a:lnTo>
                <a:lnTo>
                  <a:pt x="485126" y="1123417"/>
                </a:lnTo>
                <a:lnTo>
                  <a:pt x="477645" y="1120695"/>
                </a:lnTo>
                <a:lnTo>
                  <a:pt x="470164" y="1117973"/>
                </a:lnTo>
                <a:lnTo>
                  <a:pt x="462683" y="1115024"/>
                </a:lnTo>
                <a:lnTo>
                  <a:pt x="455429" y="1111849"/>
                </a:lnTo>
                <a:lnTo>
                  <a:pt x="448175" y="1108673"/>
                </a:lnTo>
                <a:lnTo>
                  <a:pt x="440920" y="1105044"/>
                </a:lnTo>
                <a:lnTo>
                  <a:pt x="433893" y="1101641"/>
                </a:lnTo>
                <a:lnTo>
                  <a:pt x="426639" y="1097785"/>
                </a:lnTo>
                <a:lnTo>
                  <a:pt x="419611" y="1093929"/>
                </a:lnTo>
                <a:lnTo>
                  <a:pt x="405783" y="1085310"/>
                </a:lnTo>
                <a:lnTo>
                  <a:pt x="392181" y="1076690"/>
                </a:lnTo>
                <a:lnTo>
                  <a:pt x="379033" y="1067617"/>
                </a:lnTo>
                <a:lnTo>
                  <a:pt x="366338" y="1058317"/>
                </a:lnTo>
                <a:lnTo>
                  <a:pt x="366338" y="1169917"/>
                </a:lnTo>
                <a:lnTo>
                  <a:pt x="376313" y="1175588"/>
                </a:lnTo>
                <a:lnTo>
                  <a:pt x="386287" y="1181032"/>
                </a:lnTo>
                <a:lnTo>
                  <a:pt x="396715" y="1186249"/>
                </a:lnTo>
                <a:lnTo>
                  <a:pt x="407370" y="1191466"/>
                </a:lnTo>
                <a:lnTo>
                  <a:pt x="418251" y="1196003"/>
                </a:lnTo>
                <a:lnTo>
                  <a:pt x="429359" y="1200539"/>
                </a:lnTo>
                <a:lnTo>
                  <a:pt x="440694" y="1204849"/>
                </a:lnTo>
                <a:lnTo>
                  <a:pt x="452255" y="1208705"/>
                </a:lnTo>
                <a:lnTo>
                  <a:pt x="464043" y="1212561"/>
                </a:lnTo>
                <a:lnTo>
                  <a:pt x="475151" y="1215964"/>
                </a:lnTo>
                <a:lnTo>
                  <a:pt x="486486" y="1218686"/>
                </a:lnTo>
                <a:lnTo>
                  <a:pt x="497367" y="1221634"/>
                </a:lnTo>
                <a:lnTo>
                  <a:pt x="508022" y="1223903"/>
                </a:lnTo>
                <a:lnTo>
                  <a:pt x="518450" y="1225944"/>
                </a:lnTo>
                <a:lnTo>
                  <a:pt x="528878" y="1227759"/>
                </a:lnTo>
                <a:lnTo>
                  <a:pt x="538626" y="1229120"/>
                </a:lnTo>
                <a:lnTo>
                  <a:pt x="538626" y="1297396"/>
                </a:lnTo>
                <a:lnTo>
                  <a:pt x="600740" y="1297396"/>
                </a:lnTo>
                <a:lnTo>
                  <a:pt x="600740" y="1229120"/>
                </a:lnTo>
                <a:lnTo>
                  <a:pt x="608674" y="1228213"/>
                </a:lnTo>
                <a:lnTo>
                  <a:pt x="616608" y="1227305"/>
                </a:lnTo>
                <a:lnTo>
                  <a:pt x="624089" y="1225944"/>
                </a:lnTo>
                <a:lnTo>
                  <a:pt x="631570" y="1224810"/>
                </a:lnTo>
                <a:lnTo>
                  <a:pt x="638824" y="1223449"/>
                </a:lnTo>
                <a:lnTo>
                  <a:pt x="645852" y="1221861"/>
                </a:lnTo>
                <a:lnTo>
                  <a:pt x="652880" y="1220273"/>
                </a:lnTo>
                <a:lnTo>
                  <a:pt x="659454" y="1218232"/>
                </a:lnTo>
                <a:lnTo>
                  <a:pt x="666028" y="1216191"/>
                </a:lnTo>
                <a:lnTo>
                  <a:pt x="672375" y="1214149"/>
                </a:lnTo>
                <a:lnTo>
                  <a:pt x="678723" y="1211881"/>
                </a:lnTo>
                <a:lnTo>
                  <a:pt x="684617" y="1209386"/>
                </a:lnTo>
                <a:lnTo>
                  <a:pt x="690284" y="1206890"/>
                </a:lnTo>
                <a:lnTo>
                  <a:pt x="695951" y="1203942"/>
                </a:lnTo>
                <a:lnTo>
                  <a:pt x="701392" y="1200993"/>
                </a:lnTo>
                <a:lnTo>
                  <a:pt x="706833" y="1198044"/>
                </a:lnTo>
                <a:lnTo>
                  <a:pt x="711593" y="1194868"/>
                </a:lnTo>
                <a:lnTo>
                  <a:pt x="716581" y="1191693"/>
                </a:lnTo>
                <a:lnTo>
                  <a:pt x="721341" y="1188290"/>
                </a:lnTo>
                <a:lnTo>
                  <a:pt x="725875" y="1184888"/>
                </a:lnTo>
                <a:lnTo>
                  <a:pt x="730182" y="1181486"/>
                </a:lnTo>
                <a:lnTo>
                  <a:pt x="734263" y="1178083"/>
                </a:lnTo>
                <a:lnTo>
                  <a:pt x="738343" y="1174227"/>
                </a:lnTo>
                <a:lnTo>
                  <a:pt x="742197" y="1170825"/>
                </a:lnTo>
                <a:lnTo>
                  <a:pt x="745824" y="1166968"/>
                </a:lnTo>
                <a:lnTo>
                  <a:pt x="749225" y="1163339"/>
                </a:lnTo>
                <a:lnTo>
                  <a:pt x="752625" y="1159256"/>
                </a:lnTo>
                <a:lnTo>
                  <a:pt x="755799" y="1155627"/>
                </a:lnTo>
                <a:lnTo>
                  <a:pt x="758746" y="1151544"/>
                </a:lnTo>
                <a:lnTo>
                  <a:pt x="761466" y="1147461"/>
                </a:lnTo>
                <a:lnTo>
                  <a:pt x="763960" y="1143378"/>
                </a:lnTo>
                <a:lnTo>
                  <a:pt x="766453" y="1139295"/>
                </a:lnTo>
                <a:lnTo>
                  <a:pt x="770760" y="1130676"/>
                </a:lnTo>
                <a:lnTo>
                  <a:pt x="774614" y="1122056"/>
                </a:lnTo>
                <a:lnTo>
                  <a:pt x="777561" y="1113436"/>
                </a:lnTo>
                <a:lnTo>
                  <a:pt x="778921" y="1109354"/>
                </a:lnTo>
                <a:lnTo>
                  <a:pt x="780055" y="1105044"/>
                </a:lnTo>
                <a:lnTo>
                  <a:pt x="781415" y="1100507"/>
                </a:lnTo>
                <a:lnTo>
                  <a:pt x="782322" y="1096424"/>
                </a:lnTo>
                <a:lnTo>
                  <a:pt x="783002" y="1092114"/>
                </a:lnTo>
                <a:lnTo>
                  <a:pt x="783682" y="1087805"/>
                </a:lnTo>
                <a:lnTo>
                  <a:pt x="784135" y="1083495"/>
                </a:lnTo>
                <a:lnTo>
                  <a:pt x="784589" y="1079185"/>
                </a:lnTo>
                <a:lnTo>
                  <a:pt x="784816" y="1074875"/>
                </a:lnTo>
                <a:lnTo>
                  <a:pt x="784816" y="1070339"/>
                </a:lnTo>
                <a:lnTo>
                  <a:pt x="784589" y="1061719"/>
                </a:lnTo>
                <a:lnTo>
                  <a:pt x="784135" y="1053326"/>
                </a:lnTo>
                <a:lnTo>
                  <a:pt x="783229" y="1045161"/>
                </a:lnTo>
                <a:lnTo>
                  <a:pt x="781869" y="1037222"/>
                </a:lnTo>
                <a:lnTo>
                  <a:pt x="779828" y="1029509"/>
                </a:lnTo>
                <a:lnTo>
                  <a:pt x="777788" y="1022251"/>
                </a:lnTo>
                <a:lnTo>
                  <a:pt x="775294" y="1014992"/>
                </a:lnTo>
                <a:lnTo>
                  <a:pt x="772347" y="1007960"/>
                </a:lnTo>
                <a:lnTo>
                  <a:pt x="769174" y="1001156"/>
                </a:lnTo>
                <a:lnTo>
                  <a:pt x="765320" y="994577"/>
                </a:lnTo>
                <a:lnTo>
                  <a:pt x="761466" y="988226"/>
                </a:lnTo>
                <a:lnTo>
                  <a:pt x="756705" y="982329"/>
                </a:lnTo>
                <a:lnTo>
                  <a:pt x="752172" y="976431"/>
                </a:lnTo>
                <a:lnTo>
                  <a:pt x="746731" y="970987"/>
                </a:lnTo>
                <a:lnTo>
                  <a:pt x="741064" y="965543"/>
                </a:lnTo>
                <a:lnTo>
                  <a:pt x="734943" y="960553"/>
                </a:lnTo>
                <a:lnTo>
                  <a:pt x="728822" y="955563"/>
                </a:lnTo>
                <a:lnTo>
                  <a:pt x="722248" y="950572"/>
                </a:lnTo>
                <a:lnTo>
                  <a:pt x="715220" y="946036"/>
                </a:lnTo>
                <a:lnTo>
                  <a:pt x="708193" y="941272"/>
                </a:lnTo>
                <a:lnTo>
                  <a:pt x="700712" y="936509"/>
                </a:lnTo>
                <a:lnTo>
                  <a:pt x="693004" y="932199"/>
                </a:lnTo>
                <a:lnTo>
                  <a:pt x="685070" y="927889"/>
                </a:lnTo>
                <a:lnTo>
                  <a:pt x="676456" y="923806"/>
                </a:lnTo>
                <a:lnTo>
                  <a:pt x="668068" y="919497"/>
                </a:lnTo>
                <a:lnTo>
                  <a:pt x="659227" y="915641"/>
                </a:lnTo>
                <a:lnTo>
                  <a:pt x="650159" y="911558"/>
                </a:lnTo>
                <a:lnTo>
                  <a:pt x="641091" y="907475"/>
                </a:lnTo>
                <a:lnTo>
                  <a:pt x="631117" y="903845"/>
                </a:lnTo>
                <a:lnTo>
                  <a:pt x="621369" y="899989"/>
                </a:lnTo>
                <a:lnTo>
                  <a:pt x="611394" y="896587"/>
                </a:lnTo>
                <a:lnTo>
                  <a:pt x="600740" y="892958"/>
                </a:lnTo>
                <a:lnTo>
                  <a:pt x="600740" y="785894"/>
                </a:lnTo>
                <a:lnTo>
                  <a:pt x="612755" y="788616"/>
                </a:lnTo>
                <a:lnTo>
                  <a:pt x="624543" y="792018"/>
                </a:lnTo>
                <a:lnTo>
                  <a:pt x="636331" y="795421"/>
                </a:lnTo>
                <a:lnTo>
                  <a:pt x="647892" y="799504"/>
                </a:lnTo>
                <a:lnTo>
                  <a:pt x="659227" y="803813"/>
                </a:lnTo>
                <a:lnTo>
                  <a:pt x="670562" y="808577"/>
                </a:lnTo>
                <a:lnTo>
                  <a:pt x="681443" y="813794"/>
                </a:lnTo>
                <a:lnTo>
                  <a:pt x="692324" y="819465"/>
                </a:lnTo>
                <a:lnTo>
                  <a:pt x="702752" y="824909"/>
                </a:lnTo>
                <a:lnTo>
                  <a:pt x="712727" y="830806"/>
                </a:lnTo>
                <a:lnTo>
                  <a:pt x="722475" y="836477"/>
                </a:lnTo>
                <a:lnTo>
                  <a:pt x="731542" y="842148"/>
                </a:lnTo>
                <a:lnTo>
                  <a:pt x="740157" y="847592"/>
                </a:lnTo>
                <a:lnTo>
                  <a:pt x="748318" y="853262"/>
                </a:lnTo>
                <a:lnTo>
                  <a:pt x="756025" y="858933"/>
                </a:lnTo>
                <a:lnTo>
                  <a:pt x="763280" y="864604"/>
                </a:lnTo>
                <a:lnTo>
                  <a:pt x="763280" y="748240"/>
                </a:lnTo>
                <a:lnTo>
                  <a:pt x="752625" y="741889"/>
                </a:lnTo>
                <a:lnTo>
                  <a:pt x="741744" y="735764"/>
                </a:lnTo>
                <a:lnTo>
                  <a:pt x="731316" y="730547"/>
                </a:lnTo>
                <a:lnTo>
                  <a:pt x="720888" y="725103"/>
                </a:lnTo>
                <a:lnTo>
                  <a:pt x="710913" y="720340"/>
                </a:lnTo>
                <a:lnTo>
                  <a:pt x="701165" y="716030"/>
                </a:lnTo>
                <a:lnTo>
                  <a:pt x="691644" y="711720"/>
                </a:lnTo>
                <a:lnTo>
                  <a:pt x="682123" y="708318"/>
                </a:lnTo>
                <a:lnTo>
                  <a:pt x="672602" y="704689"/>
                </a:lnTo>
                <a:lnTo>
                  <a:pt x="663081" y="701740"/>
                </a:lnTo>
                <a:lnTo>
                  <a:pt x="653106" y="698791"/>
                </a:lnTo>
                <a:lnTo>
                  <a:pt x="643132" y="696296"/>
                </a:lnTo>
                <a:lnTo>
                  <a:pt x="632930" y="694254"/>
                </a:lnTo>
                <a:lnTo>
                  <a:pt x="622276" y="691986"/>
                </a:lnTo>
                <a:lnTo>
                  <a:pt x="611848" y="690171"/>
                </a:lnTo>
                <a:lnTo>
                  <a:pt x="600740" y="688810"/>
                </a:lnTo>
                <a:lnTo>
                  <a:pt x="600740" y="654332"/>
                </a:lnTo>
                <a:lnTo>
                  <a:pt x="538626" y="654332"/>
                </a:lnTo>
                <a:close/>
                <a:moveTo>
                  <a:pt x="549280" y="371475"/>
                </a:moveTo>
                <a:lnTo>
                  <a:pt x="564015" y="371475"/>
                </a:lnTo>
                <a:lnTo>
                  <a:pt x="577844" y="371475"/>
                </a:lnTo>
                <a:lnTo>
                  <a:pt x="591219" y="371929"/>
                </a:lnTo>
                <a:lnTo>
                  <a:pt x="604594" y="372609"/>
                </a:lnTo>
                <a:lnTo>
                  <a:pt x="617515" y="373743"/>
                </a:lnTo>
                <a:lnTo>
                  <a:pt x="630210" y="375104"/>
                </a:lnTo>
                <a:lnTo>
                  <a:pt x="642905" y="376692"/>
                </a:lnTo>
                <a:lnTo>
                  <a:pt x="655373" y="378507"/>
                </a:lnTo>
                <a:lnTo>
                  <a:pt x="667388" y="380775"/>
                </a:lnTo>
                <a:lnTo>
                  <a:pt x="679403" y="383497"/>
                </a:lnTo>
                <a:lnTo>
                  <a:pt x="691191" y="386219"/>
                </a:lnTo>
                <a:lnTo>
                  <a:pt x="702752" y="389168"/>
                </a:lnTo>
                <a:lnTo>
                  <a:pt x="714314" y="392797"/>
                </a:lnTo>
                <a:lnTo>
                  <a:pt x="725422" y="396426"/>
                </a:lnTo>
                <a:lnTo>
                  <a:pt x="736530" y="400509"/>
                </a:lnTo>
                <a:lnTo>
                  <a:pt x="747184" y="405046"/>
                </a:lnTo>
                <a:lnTo>
                  <a:pt x="757839" y="409582"/>
                </a:lnTo>
                <a:lnTo>
                  <a:pt x="768267" y="414573"/>
                </a:lnTo>
                <a:lnTo>
                  <a:pt x="778468" y="420017"/>
                </a:lnTo>
                <a:lnTo>
                  <a:pt x="788669" y="425461"/>
                </a:lnTo>
                <a:lnTo>
                  <a:pt x="798644" y="431358"/>
                </a:lnTo>
                <a:lnTo>
                  <a:pt x="808392" y="437709"/>
                </a:lnTo>
                <a:lnTo>
                  <a:pt x="818140" y="444288"/>
                </a:lnTo>
                <a:lnTo>
                  <a:pt x="827434" y="451092"/>
                </a:lnTo>
                <a:lnTo>
                  <a:pt x="836729" y="458351"/>
                </a:lnTo>
                <a:lnTo>
                  <a:pt x="845796" y="466063"/>
                </a:lnTo>
                <a:lnTo>
                  <a:pt x="854864" y="473775"/>
                </a:lnTo>
                <a:lnTo>
                  <a:pt x="863705" y="481941"/>
                </a:lnTo>
                <a:lnTo>
                  <a:pt x="872319" y="490561"/>
                </a:lnTo>
                <a:lnTo>
                  <a:pt x="880934" y="499407"/>
                </a:lnTo>
                <a:lnTo>
                  <a:pt x="889095" y="508707"/>
                </a:lnTo>
                <a:lnTo>
                  <a:pt x="897483" y="518234"/>
                </a:lnTo>
                <a:lnTo>
                  <a:pt x="905417" y="527988"/>
                </a:lnTo>
                <a:lnTo>
                  <a:pt x="913351" y="538422"/>
                </a:lnTo>
                <a:lnTo>
                  <a:pt x="921512" y="548856"/>
                </a:lnTo>
                <a:lnTo>
                  <a:pt x="929220" y="559744"/>
                </a:lnTo>
                <a:lnTo>
                  <a:pt x="936701" y="571086"/>
                </a:lnTo>
                <a:lnTo>
                  <a:pt x="944182" y="582654"/>
                </a:lnTo>
                <a:lnTo>
                  <a:pt x="951436" y="594449"/>
                </a:lnTo>
                <a:lnTo>
                  <a:pt x="958690" y="606925"/>
                </a:lnTo>
                <a:lnTo>
                  <a:pt x="965944" y="619627"/>
                </a:lnTo>
                <a:lnTo>
                  <a:pt x="972745" y="632330"/>
                </a:lnTo>
                <a:lnTo>
                  <a:pt x="979546" y="645713"/>
                </a:lnTo>
                <a:lnTo>
                  <a:pt x="986347" y="659549"/>
                </a:lnTo>
                <a:lnTo>
                  <a:pt x="993148" y="673613"/>
                </a:lnTo>
                <a:lnTo>
                  <a:pt x="999722" y="687903"/>
                </a:lnTo>
                <a:lnTo>
                  <a:pt x="1006069" y="702647"/>
                </a:lnTo>
                <a:lnTo>
                  <a:pt x="1012643" y="717845"/>
                </a:lnTo>
                <a:lnTo>
                  <a:pt x="1018991" y="733269"/>
                </a:lnTo>
                <a:lnTo>
                  <a:pt x="1025111" y="748920"/>
                </a:lnTo>
                <a:lnTo>
                  <a:pt x="1031005" y="765252"/>
                </a:lnTo>
                <a:lnTo>
                  <a:pt x="1037126" y="781584"/>
                </a:lnTo>
                <a:lnTo>
                  <a:pt x="1043247" y="798823"/>
                </a:lnTo>
                <a:lnTo>
                  <a:pt x="1049141" y="816062"/>
                </a:lnTo>
                <a:lnTo>
                  <a:pt x="1054808" y="833528"/>
                </a:lnTo>
                <a:lnTo>
                  <a:pt x="1060476" y="851674"/>
                </a:lnTo>
                <a:lnTo>
                  <a:pt x="1066143" y="870048"/>
                </a:lnTo>
                <a:lnTo>
                  <a:pt x="1071810" y="888875"/>
                </a:lnTo>
                <a:lnTo>
                  <a:pt x="1077478" y="907928"/>
                </a:lnTo>
                <a:lnTo>
                  <a:pt x="1082692" y="927436"/>
                </a:lnTo>
                <a:lnTo>
                  <a:pt x="1088132" y="947624"/>
                </a:lnTo>
                <a:lnTo>
                  <a:pt x="1093573" y="967812"/>
                </a:lnTo>
                <a:lnTo>
                  <a:pt x="1098787" y="988453"/>
                </a:lnTo>
                <a:lnTo>
                  <a:pt x="1109215" y="1030870"/>
                </a:lnTo>
                <a:lnTo>
                  <a:pt x="1112615" y="1046522"/>
                </a:lnTo>
                <a:lnTo>
                  <a:pt x="1115789" y="1061946"/>
                </a:lnTo>
                <a:lnTo>
                  <a:pt x="1118056" y="1076917"/>
                </a:lnTo>
                <a:lnTo>
                  <a:pt x="1119870" y="1091888"/>
                </a:lnTo>
                <a:lnTo>
                  <a:pt x="1121456" y="1106405"/>
                </a:lnTo>
                <a:lnTo>
                  <a:pt x="1122136" y="1120922"/>
                </a:lnTo>
                <a:lnTo>
                  <a:pt x="1122363" y="1134985"/>
                </a:lnTo>
                <a:lnTo>
                  <a:pt x="1122136" y="1148822"/>
                </a:lnTo>
                <a:lnTo>
                  <a:pt x="1121456" y="1162659"/>
                </a:lnTo>
                <a:lnTo>
                  <a:pt x="1120096" y="1176042"/>
                </a:lnTo>
                <a:lnTo>
                  <a:pt x="1118509" y="1188971"/>
                </a:lnTo>
                <a:lnTo>
                  <a:pt x="1116469" y="1201900"/>
                </a:lnTo>
                <a:lnTo>
                  <a:pt x="1113749" y="1214603"/>
                </a:lnTo>
                <a:lnTo>
                  <a:pt x="1110575" y="1227078"/>
                </a:lnTo>
                <a:lnTo>
                  <a:pt x="1107175" y="1239100"/>
                </a:lnTo>
                <a:lnTo>
                  <a:pt x="1103321" y="1250896"/>
                </a:lnTo>
                <a:lnTo>
                  <a:pt x="1098787" y="1262464"/>
                </a:lnTo>
                <a:lnTo>
                  <a:pt x="1094026" y="1274032"/>
                </a:lnTo>
                <a:lnTo>
                  <a:pt x="1088812" y="1284920"/>
                </a:lnTo>
                <a:lnTo>
                  <a:pt x="1083145" y="1296035"/>
                </a:lnTo>
                <a:lnTo>
                  <a:pt x="1077251" y="1306469"/>
                </a:lnTo>
                <a:lnTo>
                  <a:pt x="1070904" y="1317130"/>
                </a:lnTo>
                <a:lnTo>
                  <a:pt x="1064103" y="1327110"/>
                </a:lnTo>
                <a:lnTo>
                  <a:pt x="1056849" y="1336864"/>
                </a:lnTo>
                <a:lnTo>
                  <a:pt x="1049368" y="1346845"/>
                </a:lnTo>
                <a:lnTo>
                  <a:pt x="1041660" y="1356145"/>
                </a:lnTo>
                <a:lnTo>
                  <a:pt x="1033499" y="1365218"/>
                </a:lnTo>
                <a:lnTo>
                  <a:pt x="1024658" y="1374064"/>
                </a:lnTo>
                <a:lnTo>
                  <a:pt x="1015817" y="1382911"/>
                </a:lnTo>
                <a:lnTo>
                  <a:pt x="1006749" y="1391303"/>
                </a:lnTo>
                <a:lnTo>
                  <a:pt x="997228" y="1399469"/>
                </a:lnTo>
                <a:lnTo>
                  <a:pt x="987253" y="1407408"/>
                </a:lnTo>
                <a:lnTo>
                  <a:pt x="977279" y="1415121"/>
                </a:lnTo>
                <a:lnTo>
                  <a:pt x="967078" y="1422606"/>
                </a:lnTo>
                <a:lnTo>
                  <a:pt x="956196" y="1429638"/>
                </a:lnTo>
                <a:lnTo>
                  <a:pt x="945315" y="1436669"/>
                </a:lnTo>
                <a:lnTo>
                  <a:pt x="934207" y="1443474"/>
                </a:lnTo>
                <a:lnTo>
                  <a:pt x="922872" y="1449826"/>
                </a:lnTo>
                <a:lnTo>
                  <a:pt x="911084" y="1455950"/>
                </a:lnTo>
                <a:lnTo>
                  <a:pt x="899296" y="1461848"/>
                </a:lnTo>
                <a:lnTo>
                  <a:pt x="887055" y="1467745"/>
                </a:lnTo>
                <a:lnTo>
                  <a:pt x="874586" y="1473189"/>
                </a:lnTo>
                <a:lnTo>
                  <a:pt x="862118" y="1478179"/>
                </a:lnTo>
                <a:lnTo>
                  <a:pt x="849197" y="1483396"/>
                </a:lnTo>
                <a:lnTo>
                  <a:pt x="836275" y="1488160"/>
                </a:lnTo>
                <a:lnTo>
                  <a:pt x="823127" y="1492470"/>
                </a:lnTo>
                <a:lnTo>
                  <a:pt x="809752" y="1496779"/>
                </a:lnTo>
                <a:lnTo>
                  <a:pt x="796377" y="1500862"/>
                </a:lnTo>
                <a:lnTo>
                  <a:pt x="782549" y="1504492"/>
                </a:lnTo>
                <a:lnTo>
                  <a:pt x="768720" y="1508348"/>
                </a:lnTo>
                <a:lnTo>
                  <a:pt x="754892" y="1511523"/>
                </a:lnTo>
                <a:lnTo>
                  <a:pt x="740610" y="1514472"/>
                </a:lnTo>
                <a:lnTo>
                  <a:pt x="726555" y="1517194"/>
                </a:lnTo>
                <a:lnTo>
                  <a:pt x="712047" y="1519689"/>
                </a:lnTo>
                <a:lnTo>
                  <a:pt x="697538" y="1521958"/>
                </a:lnTo>
                <a:lnTo>
                  <a:pt x="683030" y="1524226"/>
                </a:lnTo>
                <a:lnTo>
                  <a:pt x="668521" y="1526040"/>
                </a:lnTo>
                <a:lnTo>
                  <a:pt x="653786" y="1527401"/>
                </a:lnTo>
                <a:lnTo>
                  <a:pt x="638824" y="1528762"/>
                </a:lnTo>
                <a:lnTo>
                  <a:pt x="624089" y="1529897"/>
                </a:lnTo>
                <a:lnTo>
                  <a:pt x="609128" y="1530804"/>
                </a:lnTo>
                <a:lnTo>
                  <a:pt x="594166" y="1531484"/>
                </a:lnTo>
                <a:lnTo>
                  <a:pt x="579204" y="1531938"/>
                </a:lnTo>
                <a:lnTo>
                  <a:pt x="564015" y="1531938"/>
                </a:lnTo>
                <a:lnTo>
                  <a:pt x="549054" y="1531938"/>
                </a:lnTo>
                <a:lnTo>
                  <a:pt x="533865" y="1531484"/>
                </a:lnTo>
                <a:lnTo>
                  <a:pt x="518903" y="1530804"/>
                </a:lnTo>
                <a:lnTo>
                  <a:pt x="503941" y="1529670"/>
                </a:lnTo>
                <a:lnTo>
                  <a:pt x="488980" y="1528309"/>
                </a:lnTo>
                <a:lnTo>
                  <a:pt x="474018" y="1526948"/>
                </a:lnTo>
                <a:lnTo>
                  <a:pt x="459056" y="1525133"/>
                </a:lnTo>
                <a:lnTo>
                  <a:pt x="444321" y="1523319"/>
                </a:lnTo>
                <a:lnTo>
                  <a:pt x="429359" y="1520823"/>
                </a:lnTo>
                <a:lnTo>
                  <a:pt x="414851" y="1518328"/>
                </a:lnTo>
                <a:lnTo>
                  <a:pt x="400115" y="1515606"/>
                </a:lnTo>
                <a:lnTo>
                  <a:pt x="385607" y="1512204"/>
                </a:lnTo>
                <a:lnTo>
                  <a:pt x="371325" y="1509028"/>
                </a:lnTo>
                <a:lnTo>
                  <a:pt x="357044" y="1505172"/>
                </a:lnTo>
                <a:lnTo>
                  <a:pt x="342989" y="1501543"/>
                </a:lnTo>
                <a:lnTo>
                  <a:pt x="329160" y="1497233"/>
                </a:lnTo>
                <a:lnTo>
                  <a:pt x="315332" y="1492696"/>
                </a:lnTo>
                <a:lnTo>
                  <a:pt x="301730" y="1488160"/>
                </a:lnTo>
                <a:lnTo>
                  <a:pt x="288129" y="1483170"/>
                </a:lnTo>
                <a:lnTo>
                  <a:pt x="274754" y="1477952"/>
                </a:lnTo>
                <a:lnTo>
                  <a:pt x="261832" y="1472735"/>
                </a:lnTo>
                <a:lnTo>
                  <a:pt x="248910" y="1466838"/>
                </a:lnTo>
                <a:lnTo>
                  <a:pt x="235988" y="1460940"/>
                </a:lnTo>
                <a:lnTo>
                  <a:pt x="223520" y="1454816"/>
                </a:lnTo>
                <a:lnTo>
                  <a:pt x="211505" y="1448238"/>
                </a:lnTo>
                <a:lnTo>
                  <a:pt x="199264" y="1441660"/>
                </a:lnTo>
                <a:lnTo>
                  <a:pt x="187703" y="1434855"/>
                </a:lnTo>
                <a:lnTo>
                  <a:pt x="176141" y="1427596"/>
                </a:lnTo>
                <a:lnTo>
                  <a:pt x="164806" y="1420111"/>
                </a:lnTo>
                <a:lnTo>
                  <a:pt x="153925" y="1412399"/>
                </a:lnTo>
                <a:lnTo>
                  <a:pt x="143497" y="1404233"/>
                </a:lnTo>
                <a:lnTo>
                  <a:pt x="132843" y="1396067"/>
                </a:lnTo>
                <a:lnTo>
                  <a:pt x="122868" y="1387674"/>
                </a:lnTo>
                <a:lnTo>
                  <a:pt x="113120" y="1379055"/>
                </a:lnTo>
                <a:lnTo>
                  <a:pt x="103826" y="1370208"/>
                </a:lnTo>
                <a:lnTo>
                  <a:pt x="94758" y="1361135"/>
                </a:lnTo>
                <a:lnTo>
                  <a:pt x="86144" y="1351608"/>
                </a:lnTo>
                <a:lnTo>
                  <a:pt x="77756" y="1342081"/>
                </a:lnTo>
                <a:lnTo>
                  <a:pt x="69822" y="1332328"/>
                </a:lnTo>
                <a:lnTo>
                  <a:pt x="62341" y="1322120"/>
                </a:lnTo>
                <a:lnTo>
                  <a:pt x="55086" y="1311913"/>
                </a:lnTo>
                <a:lnTo>
                  <a:pt x="48286" y="1301479"/>
                </a:lnTo>
                <a:lnTo>
                  <a:pt x="41711" y="1290591"/>
                </a:lnTo>
                <a:lnTo>
                  <a:pt x="35817" y="1279703"/>
                </a:lnTo>
                <a:lnTo>
                  <a:pt x="30150" y="1268361"/>
                </a:lnTo>
                <a:lnTo>
                  <a:pt x="25163" y="1257020"/>
                </a:lnTo>
                <a:lnTo>
                  <a:pt x="20402" y="1245225"/>
                </a:lnTo>
                <a:lnTo>
                  <a:pt x="16095" y="1233203"/>
                </a:lnTo>
                <a:lnTo>
                  <a:pt x="12468" y="1221181"/>
                </a:lnTo>
                <a:lnTo>
                  <a:pt x="9068" y="1208932"/>
                </a:lnTo>
                <a:lnTo>
                  <a:pt x="6347" y="1196229"/>
                </a:lnTo>
                <a:lnTo>
                  <a:pt x="4080" y="1183527"/>
                </a:lnTo>
                <a:lnTo>
                  <a:pt x="2493" y="1170371"/>
                </a:lnTo>
                <a:lnTo>
                  <a:pt x="907" y="1157215"/>
                </a:lnTo>
                <a:lnTo>
                  <a:pt x="226" y="1143605"/>
                </a:lnTo>
                <a:lnTo>
                  <a:pt x="0" y="1129995"/>
                </a:lnTo>
                <a:lnTo>
                  <a:pt x="453" y="1116158"/>
                </a:lnTo>
                <a:lnTo>
                  <a:pt x="1133" y="1102095"/>
                </a:lnTo>
                <a:lnTo>
                  <a:pt x="2947" y="1087805"/>
                </a:lnTo>
                <a:lnTo>
                  <a:pt x="4760" y="1073288"/>
                </a:lnTo>
                <a:lnTo>
                  <a:pt x="7481" y="1058544"/>
                </a:lnTo>
                <a:lnTo>
                  <a:pt x="10654" y="1043573"/>
                </a:lnTo>
                <a:lnTo>
                  <a:pt x="14508" y="1028375"/>
                </a:lnTo>
                <a:lnTo>
                  <a:pt x="19042" y="1012951"/>
                </a:lnTo>
                <a:lnTo>
                  <a:pt x="29697" y="978473"/>
                </a:lnTo>
                <a:lnTo>
                  <a:pt x="40578" y="944448"/>
                </a:lnTo>
                <a:lnTo>
                  <a:pt x="51233" y="911104"/>
                </a:lnTo>
                <a:lnTo>
                  <a:pt x="62114" y="878667"/>
                </a:lnTo>
                <a:lnTo>
                  <a:pt x="73222" y="846684"/>
                </a:lnTo>
                <a:lnTo>
                  <a:pt x="84557" y="815608"/>
                </a:lnTo>
                <a:lnTo>
                  <a:pt x="95891" y="785213"/>
                </a:lnTo>
                <a:lnTo>
                  <a:pt x="101785" y="770469"/>
                </a:lnTo>
                <a:lnTo>
                  <a:pt x="107679" y="755725"/>
                </a:lnTo>
                <a:lnTo>
                  <a:pt x="113574" y="741435"/>
                </a:lnTo>
                <a:lnTo>
                  <a:pt x="119468" y="727145"/>
                </a:lnTo>
                <a:lnTo>
                  <a:pt x="125588" y="713081"/>
                </a:lnTo>
                <a:lnTo>
                  <a:pt x="131936" y="699245"/>
                </a:lnTo>
                <a:lnTo>
                  <a:pt x="138283" y="685635"/>
                </a:lnTo>
                <a:lnTo>
                  <a:pt x="144631" y="672479"/>
                </a:lnTo>
                <a:lnTo>
                  <a:pt x="151205" y="659322"/>
                </a:lnTo>
                <a:lnTo>
                  <a:pt x="157552" y="646393"/>
                </a:lnTo>
                <a:lnTo>
                  <a:pt x="164353" y="633691"/>
                </a:lnTo>
                <a:lnTo>
                  <a:pt x="171381" y="621669"/>
                </a:lnTo>
                <a:lnTo>
                  <a:pt x="178181" y="609420"/>
                </a:lnTo>
                <a:lnTo>
                  <a:pt x="185436" y="597625"/>
                </a:lnTo>
                <a:lnTo>
                  <a:pt x="192463" y="585830"/>
                </a:lnTo>
                <a:lnTo>
                  <a:pt x="199944" y="574488"/>
                </a:lnTo>
                <a:lnTo>
                  <a:pt x="207425" y="563600"/>
                </a:lnTo>
                <a:lnTo>
                  <a:pt x="215133" y="552712"/>
                </a:lnTo>
                <a:lnTo>
                  <a:pt x="222840" y="542051"/>
                </a:lnTo>
                <a:lnTo>
                  <a:pt x="230774" y="531844"/>
                </a:lnTo>
                <a:lnTo>
                  <a:pt x="238935" y="521863"/>
                </a:lnTo>
                <a:lnTo>
                  <a:pt x="247324" y="512110"/>
                </a:lnTo>
                <a:lnTo>
                  <a:pt x="255711" y="502810"/>
                </a:lnTo>
                <a:lnTo>
                  <a:pt x="264326" y="493736"/>
                </a:lnTo>
                <a:lnTo>
                  <a:pt x="272940" y="484663"/>
                </a:lnTo>
                <a:lnTo>
                  <a:pt x="282008" y="476271"/>
                </a:lnTo>
                <a:lnTo>
                  <a:pt x="291076" y="468105"/>
                </a:lnTo>
                <a:lnTo>
                  <a:pt x="300597" y="460166"/>
                </a:lnTo>
                <a:lnTo>
                  <a:pt x="310118" y="452453"/>
                </a:lnTo>
                <a:lnTo>
                  <a:pt x="319639" y="445195"/>
                </a:lnTo>
                <a:lnTo>
                  <a:pt x="329840" y="438163"/>
                </a:lnTo>
                <a:lnTo>
                  <a:pt x="339815" y="431585"/>
                </a:lnTo>
                <a:lnTo>
                  <a:pt x="350243" y="425234"/>
                </a:lnTo>
                <a:lnTo>
                  <a:pt x="360897" y="419336"/>
                </a:lnTo>
                <a:lnTo>
                  <a:pt x="371552" y="413665"/>
                </a:lnTo>
                <a:lnTo>
                  <a:pt x="382660" y="408222"/>
                </a:lnTo>
                <a:lnTo>
                  <a:pt x="393995" y="403231"/>
                </a:lnTo>
                <a:lnTo>
                  <a:pt x="405556" y="398695"/>
                </a:lnTo>
                <a:lnTo>
                  <a:pt x="417344" y="394385"/>
                </a:lnTo>
                <a:lnTo>
                  <a:pt x="429359" y="390529"/>
                </a:lnTo>
                <a:lnTo>
                  <a:pt x="441601" y="386899"/>
                </a:lnTo>
                <a:lnTo>
                  <a:pt x="454069" y="383724"/>
                </a:lnTo>
                <a:lnTo>
                  <a:pt x="466764" y="380775"/>
                </a:lnTo>
                <a:lnTo>
                  <a:pt x="479912" y="378280"/>
                </a:lnTo>
                <a:lnTo>
                  <a:pt x="493287" y="376238"/>
                </a:lnTo>
                <a:lnTo>
                  <a:pt x="506888" y="374424"/>
                </a:lnTo>
                <a:lnTo>
                  <a:pt x="520717" y="373063"/>
                </a:lnTo>
                <a:lnTo>
                  <a:pt x="534772" y="372156"/>
                </a:lnTo>
                <a:lnTo>
                  <a:pt x="549280" y="371475"/>
                </a:lnTo>
                <a:close/>
                <a:moveTo>
                  <a:pt x="455387" y="0"/>
                </a:moveTo>
                <a:lnTo>
                  <a:pt x="463542" y="227"/>
                </a:lnTo>
                <a:lnTo>
                  <a:pt x="471471" y="682"/>
                </a:lnTo>
                <a:lnTo>
                  <a:pt x="479174" y="1591"/>
                </a:lnTo>
                <a:lnTo>
                  <a:pt x="486423" y="2500"/>
                </a:lnTo>
                <a:lnTo>
                  <a:pt x="493446" y="3863"/>
                </a:lnTo>
                <a:lnTo>
                  <a:pt x="500242" y="5681"/>
                </a:lnTo>
                <a:lnTo>
                  <a:pt x="506812" y="7499"/>
                </a:lnTo>
                <a:lnTo>
                  <a:pt x="512702" y="9317"/>
                </a:lnTo>
                <a:lnTo>
                  <a:pt x="518592" y="11362"/>
                </a:lnTo>
                <a:lnTo>
                  <a:pt x="524256" y="13861"/>
                </a:lnTo>
                <a:lnTo>
                  <a:pt x="529466" y="16361"/>
                </a:lnTo>
                <a:lnTo>
                  <a:pt x="534450" y="18861"/>
                </a:lnTo>
                <a:lnTo>
                  <a:pt x="539207" y="21587"/>
                </a:lnTo>
                <a:lnTo>
                  <a:pt x="543738" y="24314"/>
                </a:lnTo>
                <a:lnTo>
                  <a:pt x="547816" y="27268"/>
                </a:lnTo>
                <a:lnTo>
                  <a:pt x="551894" y="29995"/>
                </a:lnTo>
                <a:lnTo>
                  <a:pt x="555292" y="32722"/>
                </a:lnTo>
                <a:lnTo>
                  <a:pt x="558916" y="35676"/>
                </a:lnTo>
                <a:lnTo>
                  <a:pt x="564807" y="40903"/>
                </a:lnTo>
                <a:lnTo>
                  <a:pt x="569790" y="45902"/>
                </a:lnTo>
                <a:lnTo>
                  <a:pt x="574095" y="50674"/>
                </a:lnTo>
                <a:lnTo>
                  <a:pt x="577040" y="54310"/>
                </a:lnTo>
                <a:lnTo>
                  <a:pt x="579079" y="57491"/>
                </a:lnTo>
                <a:lnTo>
                  <a:pt x="581118" y="59990"/>
                </a:lnTo>
                <a:lnTo>
                  <a:pt x="590406" y="51810"/>
                </a:lnTo>
                <a:lnTo>
                  <a:pt x="599467" y="44311"/>
                </a:lnTo>
                <a:lnTo>
                  <a:pt x="608076" y="37494"/>
                </a:lnTo>
                <a:lnTo>
                  <a:pt x="616685" y="31359"/>
                </a:lnTo>
                <a:lnTo>
                  <a:pt x="625293" y="25905"/>
                </a:lnTo>
                <a:lnTo>
                  <a:pt x="633449" y="21360"/>
                </a:lnTo>
                <a:lnTo>
                  <a:pt x="641151" y="17043"/>
                </a:lnTo>
                <a:lnTo>
                  <a:pt x="648854" y="13407"/>
                </a:lnTo>
                <a:lnTo>
                  <a:pt x="656103" y="10226"/>
                </a:lnTo>
                <a:lnTo>
                  <a:pt x="663126" y="7499"/>
                </a:lnTo>
                <a:lnTo>
                  <a:pt x="669922" y="5454"/>
                </a:lnTo>
                <a:lnTo>
                  <a:pt x="676492" y="3409"/>
                </a:lnTo>
                <a:lnTo>
                  <a:pt x="682608" y="2272"/>
                </a:lnTo>
                <a:lnTo>
                  <a:pt x="688498" y="1136"/>
                </a:lnTo>
                <a:lnTo>
                  <a:pt x="694162" y="454"/>
                </a:lnTo>
                <a:lnTo>
                  <a:pt x="699599" y="227"/>
                </a:lnTo>
                <a:lnTo>
                  <a:pt x="704583" y="0"/>
                </a:lnTo>
                <a:lnTo>
                  <a:pt x="709340" y="227"/>
                </a:lnTo>
                <a:lnTo>
                  <a:pt x="713871" y="454"/>
                </a:lnTo>
                <a:lnTo>
                  <a:pt x="717949" y="909"/>
                </a:lnTo>
                <a:lnTo>
                  <a:pt x="721800" y="1591"/>
                </a:lnTo>
                <a:lnTo>
                  <a:pt x="725198" y="2272"/>
                </a:lnTo>
                <a:lnTo>
                  <a:pt x="728596" y="3181"/>
                </a:lnTo>
                <a:lnTo>
                  <a:pt x="731315" y="3863"/>
                </a:lnTo>
                <a:lnTo>
                  <a:pt x="736299" y="5908"/>
                </a:lnTo>
                <a:lnTo>
                  <a:pt x="739697" y="7499"/>
                </a:lnTo>
                <a:lnTo>
                  <a:pt x="742415" y="8862"/>
                </a:lnTo>
                <a:lnTo>
                  <a:pt x="746720" y="13180"/>
                </a:lnTo>
                <a:lnTo>
                  <a:pt x="751024" y="17497"/>
                </a:lnTo>
                <a:lnTo>
                  <a:pt x="754875" y="22269"/>
                </a:lnTo>
                <a:lnTo>
                  <a:pt x="758726" y="27496"/>
                </a:lnTo>
                <a:lnTo>
                  <a:pt x="762124" y="32495"/>
                </a:lnTo>
                <a:lnTo>
                  <a:pt x="765523" y="37949"/>
                </a:lnTo>
                <a:lnTo>
                  <a:pt x="768694" y="43629"/>
                </a:lnTo>
                <a:lnTo>
                  <a:pt x="771639" y="49310"/>
                </a:lnTo>
                <a:lnTo>
                  <a:pt x="774584" y="54764"/>
                </a:lnTo>
                <a:lnTo>
                  <a:pt x="777076" y="60672"/>
                </a:lnTo>
                <a:lnTo>
                  <a:pt x="779342" y="66808"/>
                </a:lnTo>
                <a:lnTo>
                  <a:pt x="781834" y="72716"/>
                </a:lnTo>
                <a:lnTo>
                  <a:pt x="785911" y="84305"/>
                </a:lnTo>
                <a:lnTo>
                  <a:pt x="789536" y="95894"/>
                </a:lnTo>
                <a:lnTo>
                  <a:pt x="792481" y="106801"/>
                </a:lnTo>
                <a:lnTo>
                  <a:pt x="794973" y="117254"/>
                </a:lnTo>
                <a:lnTo>
                  <a:pt x="796785" y="126571"/>
                </a:lnTo>
                <a:lnTo>
                  <a:pt x="798371" y="134524"/>
                </a:lnTo>
                <a:lnTo>
                  <a:pt x="800183" y="146568"/>
                </a:lnTo>
                <a:lnTo>
                  <a:pt x="800636" y="150658"/>
                </a:lnTo>
                <a:lnTo>
                  <a:pt x="805847" y="149294"/>
                </a:lnTo>
                <a:lnTo>
                  <a:pt x="810831" y="147931"/>
                </a:lnTo>
                <a:lnTo>
                  <a:pt x="815362" y="146340"/>
                </a:lnTo>
                <a:lnTo>
                  <a:pt x="820119" y="144522"/>
                </a:lnTo>
                <a:lnTo>
                  <a:pt x="824197" y="142705"/>
                </a:lnTo>
                <a:lnTo>
                  <a:pt x="828275" y="140887"/>
                </a:lnTo>
                <a:lnTo>
                  <a:pt x="832352" y="139069"/>
                </a:lnTo>
                <a:lnTo>
                  <a:pt x="835750" y="136796"/>
                </a:lnTo>
                <a:lnTo>
                  <a:pt x="839375" y="134751"/>
                </a:lnTo>
                <a:lnTo>
                  <a:pt x="842547" y="132706"/>
                </a:lnTo>
                <a:lnTo>
                  <a:pt x="848663" y="128389"/>
                </a:lnTo>
                <a:lnTo>
                  <a:pt x="853647" y="124071"/>
                </a:lnTo>
                <a:lnTo>
                  <a:pt x="858405" y="119754"/>
                </a:lnTo>
                <a:lnTo>
                  <a:pt x="862482" y="115663"/>
                </a:lnTo>
                <a:lnTo>
                  <a:pt x="865654" y="111800"/>
                </a:lnTo>
                <a:lnTo>
                  <a:pt x="868372" y="108392"/>
                </a:lnTo>
                <a:lnTo>
                  <a:pt x="870638" y="105211"/>
                </a:lnTo>
                <a:lnTo>
                  <a:pt x="873130" y="100439"/>
                </a:lnTo>
                <a:lnTo>
                  <a:pt x="874036" y="98848"/>
                </a:lnTo>
                <a:lnTo>
                  <a:pt x="875395" y="106347"/>
                </a:lnTo>
                <a:lnTo>
                  <a:pt x="876755" y="113846"/>
                </a:lnTo>
                <a:lnTo>
                  <a:pt x="877434" y="121117"/>
                </a:lnTo>
                <a:lnTo>
                  <a:pt x="877887" y="128389"/>
                </a:lnTo>
                <a:lnTo>
                  <a:pt x="877887" y="135433"/>
                </a:lnTo>
                <a:lnTo>
                  <a:pt x="877434" y="142250"/>
                </a:lnTo>
                <a:lnTo>
                  <a:pt x="876755" y="149067"/>
                </a:lnTo>
                <a:lnTo>
                  <a:pt x="875622" y="155884"/>
                </a:lnTo>
                <a:lnTo>
                  <a:pt x="874263" y="162474"/>
                </a:lnTo>
                <a:lnTo>
                  <a:pt x="872903" y="168837"/>
                </a:lnTo>
                <a:lnTo>
                  <a:pt x="870864" y="175199"/>
                </a:lnTo>
                <a:lnTo>
                  <a:pt x="868599" y="181335"/>
                </a:lnTo>
                <a:lnTo>
                  <a:pt x="866334" y="187243"/>
                </a:lnTo>
                <a:lnTo>
                  <a:pt x="863615" y="193378"/>
                </a:lnTo>
                <a:lnTo>
                  <a:pt x="860670" y="199287"/>
                </a:lnTo>
                <a:lnTo>
                  <a:pt x="857725" y="204967"/>
                </a:lnTo>
                <a:lnTo>
                  <a:pt x="854327" y="210421"/>
                </a:lnTo>
                <a:lnTo>
                  <a:pt x="850702" y="215875"/>
                </a:lnTo>
                <a:lnTo>
                  <a:pt x="847078" y="221328"/>
                </a:lnTo>
                <a:lnTo>
                  <a:pt x="843000" y="226328"/>
                </a:lnTo>
                <a:lnTo>
                  <a:pt x="838922" y="231554"/>
                </a:lnTo>
                <a:lnTo>
                  <a:pt x="834844" y="236553"/>
                </a:lnTo>
                <a:lnTo>
                  <a:pt x="830313" y="241325"/>
                </a:lnTo>
                <a:lnTo>
                  <a:pt x="826009" y="246097"/>
                </a:lnTo>
                <a:lnTo>
                  <a:pt x="821252" y="250869"/>
                </a:lnTo>
                <a:lnTo>
                  <a:pt x="816494" y="255187"/>
                </a:lnTo>
                <a:lnTo>
                  <a:pt x="811737" y="259731"/>
                </a:lnTo>
                <a:lnTo>
                  <a:pt x="806753" y="264049"/>
                </a:lnTo>
                <a:lnTo>
                  <a:pt x="796785" y="272229"/>
                </a:lnTo>
                <a:lnTo>
                  <a:pt x="786364" y="279955"/>
                </a:lnTo>
                <a:lnTo>
                  <a:pt x="776170" y="287227"/>
                </a:lnTo>
                <a:lnTo>
                  <a:pt x="765749" y="294044"/>
                </a:lnTo>
                <a:lnTo>
                  <a:pt x="755328" y="300180"/>
                </a:lnTo>
                <a:lnTo>
                  <a:pt x="745360" y="305860"/>
                </a:lnTo>
                <a:lnTo>
                  <a:pt x="735619" y="311314"/>
                </a:lnTo>
                <a:lnTo>
                  <a:pt x="725878" y="316313"/>
                </a:lnTo>
                <a:lnTo>
                  <a:pt x="717043" y="320631"/>
                </a:lnTo>
                <a:lnTo>
                  <a:pt x="708661" y="324721"/>
                </a:lnTo>
                <a:lnTo>
                  <a:pt x="700732" y="327902"/>
                </a:lnTo>
                <a:lnTo>
                  <a:pt x="693709" y="331084"/>
                </a:lnTo>
                <a:lnTo>
                  <a:pt x="681929" y="335628"/>
                </a:lnTo>
                <a:lnTo>
                  <a:pt x="674453" y="338583"/>
                </a:lnTo>
                <a:lnTo>
                  <a:pt x="671961" y="339492"/>
                </a:lnTo>
                <a:lnTo>
                  <a:pt x="658142" y="336083"/>
                </a:lnTo>
                <a:lnTo>
                  <a:pt x="644776" y="333583"/>
                </a:lnTo>
                <a:lnTo>
                  <a:pt x="632089" y="331311"/>
                </a:lnTo>
                <a:lnTo>
                  <a:pt x="619630" y="329266"/>
                </a:lnTo>
                <a:lnTo>
                  <a:pt x="607623" y="327675"/>
                </a:lnTo>
                <a:lnTo>
                  <a:pt x="596069" y="326539"/>
                </a:lnTo>
                <a:lnTo>
                  <a:pt x="584969" y="325630"/>
                </a:lnTo>
                <a:lnTo>
                  <a:pt x="574548" y="324948"/>
                </a:lnTo>
                <a:lnTo>
                  <a:pt x="564127" y="324494"/>
                </a:lnTo>
                <a:lnTo>
                  <a:pt x="554612" y="324494"/>
                </a:lnTo>
                <a:lnTo>
                  <a:pt x="545324" y="324494"/>
                </a:lnTo>
                <a:lnTo>
                  <a:pt x="536715" y="324948"/>
                </a:lnTo>
                <a:lnTo>
                  <a:pt x="528333" y="325403"/>
                </a:lnTo>
                <a:lnTo>
                  <a:pt x="520178" y="326085"/>
                </a:lnTo>
                <a:lnTo>
                  <a:pt x="512702" y="326766"/>
                </a:lnTo>
                <a:lnTo>
                  <a:pt x="505679" y="327675"/>
                </a:lnTo>
                <a:lnTo>
                  <a:pt x="499109" y="328811"/>
                </a:lnTo>
                <a:lnTo>
                  <a:pt x="492993" y="329948"/>
                </a:lnTo>
                <a:lnTo>
                  <a:pt x="487329" y="331311"/>
                </a:lnTo>
                <a:lnTo>
                  <a:pt x="481892" y="332447"/>
                </a:lnTo>
                <a:lnTo>
                  <a:pt x="472604" y="334947"/>
                </a:lnTo>
                <a:lnTo>
                  <a:pt x="465128" y="337219"/>
                </a:lnTo>
                <a:lnTo>
                  <a:pt x="459012" y="339719"/>
                </a:lnTo>
                <a:lnTo>
                  <a:pt x="454934" y="341309"/>
                </a:lnTo>
                <a:lnTo>
                  <a:pt x="451536" y="342900"/>
                </a:lnTo>
                <a:lnTo>
                  <a:pt x="445646" y="337219"/>
                </a:lnTo>
                <a:lnTo>
                  <a:pt x="439529" y="331311"/>
                </a:lnTo>
                <a:lnTo>
                  <a:pt x="425710" y="318813"/>
                </a:lnTo>
                <a:lnTo>
                  <a:pt x="410532" y="305860"/>
                </a:lnTo>
                <a:lnTo>
                  <a:pt x="394221" y="292454"/>
                </a:lnTo>
                <a:lnTo>
                  <a:pt x="377456" y="279274"/>
                </a:lnTo>
                <a:lnTo>
                  <a:pt x="360239" y="266094"/>
                </a:lnTo>
                <a:lnTo>
                  <a:pt x="343249" y="252914"/>
                </a:lnTo>
                <a:lnTo>
                  <a:pt x="326258" y="240416"/>
                </a:lnTo>
                <a:lnTo>
                  <a:pt x="295222" y="217693"/>
                </a:lnTo>
                <a:lnTo>
                  <a:pt x="269849" y="199514"/>
                </a:lnTo>
                <a:lnTo>
                  <a:pt x="252405" y="187243"/>
                </a:lnTo>
                <a:lnTo>
                  <a:pt x="246062" y="183153"/>
                </a:lnTo>
                <a:lnTo>
                  <a:pt x="251726" y="176563"/>
                </a:lnTo>
                <a:lnTo>
                  <a:pt x="257616" y="170655"/>
                </a:lnTo>
                <a:lnTo>
                  <a:pt x="263506" y="165428"/>
                </a:lnTo>
                <a:lnTo>
                  <a:pt x="269623" y="160656"/>
                </a:lnTo>
                <a:lnTo>
                  <a:pt x="275286" y="156339"/>
                </a:lnTo>
                <a:lnTo>
                  <a:pt x="281629" y="152476"/>
                </a:lnTo>
                <a:lnTo>
                  <a:pt x="287746" y="149294"/>
                </a:lnTo>
                <a:lnTo>
                  <a:pt x="293863" y="146568"/>
                </a:lnTo>
                <a:lnTo>
                  <a:pt x="299979" y="144068"/>
                </a:lnTo>
                <a:lnTo>
                  <a:pt x="306096" y="142023"/>
                </a:lnTo>
                <a:lnTo>
                  <a:pt x="311986" y="140432"/>
                </a:lnTo>
                <a:lnTo>
                  <a:pt x="317876" y="139069"/>
                </a:lnTo>
                <a:lnTo>
                  <a:pt x="323766" y="138160"/>
                </a:lnTo>
                <a:lnTo>
                  <a:pt x="329656" y="137024"/>
                </a:lnTo>
                <a:lnTo>
                  <a:pt x="335093" y="136569"/>
                </a:lnTo>
                <a:lnTo>
                  <a:pt x="340530" y="136342"/>
                </a:lnTo>
                <a:lnTo>
                  <a:pt x="345967" y="136342"/>
                </a:lnTo>
                <a:lnTo>
                  <a:pt x="350951" y="136569"/>
                </a:lnTo>
                <a:lnTo>
                  <a:pt x="355708" y="136796"/>
                </a:lnTo>
                <a:lnTo>
                  <a:pt x="360466" y="137251"/>
                </a:lnTo>
                <a:lnTo>
                  <a:pt x="368848" y="138614"/>
                </a:lnTo>
                <a:lnTo>
                  <a:pt x="376097" y="139978"/>
                </a:lnTo>
                <a:lnTo>
                  <a:pt x="382214" y="141341"/>
                </a:lnTo>
                <a:lnTo>
                  <a:pt x="386518" y="142705"/>
                </a:lnTo>
                <a:lnTo>
                  <a:pt x="390369" y="143841"/>
                </a:lnTo>
                <a:lnTo>
                  <a:pt x="389916" y="135888"/>
                </a:lnTo>
                <a:lnTo>
                  <a:pt x="389916" y="127934"/>
                </a:lnTo>
                <a:lnTo>
                  <a:pt x="390369" y="120208"/>
                </a:lnTo>
                <a:lnTo>
                  <a:pt x="391049" y="112482"/>
                </a:lnTo>
                <a:lnTo>
                  <a:pt x="392182" y="105211"/>
                </a:lnTo>
                <a:lnTo>
                  <a:pt x="393767" y="98166"/>
                </a:lnTo>
                <a:lnTo>
                  <a:pt x="395580" y="91122"/>
                </a:lnTo>
                <a:lnTo>
                  <a:pt x="397619" y="84305"/>
                </a:lnTo>
                <a:lnTo>
                  <a:pt x="399884" y="77942"/>
                </a:lnTo>
                <a:lnTo>
                  <a:pt x="402376" y="71807"/>
                </a:lnTo>
                <a:lnTo>
                  <a:pt x="405095" y="65671"/>
                </a:lnTo>
                <a:lnTo>
                  <a:pt x="407813" y="59763"/>
                </a:lnTo>
                <a:lnTo>
                  <a:pt x="410985" y="54310"/>
                </a:lnTo>
                <a:lnTo>
                  <a:pt x="413930" y="49083"/>
                </a:lnTo>
                <a:lnTo>
                  <a:pt x="417101" y="43857"/>
                </a:lnTo>
                <a:lnTo>
                  <a:pt x="420273" y="39085"/>
                </a:lnTo>
                <a:lnTo>
                  <a:pt x="423444" y="34540"/>
                </a:lnTo>
                <a:lnTo>
                  <a:pt x="426616" y="30222"/>
                </a:lnTo>
                <a:lnTo>
                  <a:pt x="432959" y="22496"/>
                </a:lnTo>
                <a:lnTo>
                  <a:pt x="438849" y="15679"/>
                </a:lnTo>
                <a:lnTo>
                  <a:pt x="444060" y="10226"/>
                </a:lnTo>
                <a:lnTo>
                  <a:pt x="448817" y="5908"/>
                </a:lnTo>
                <a:lnTo>
                  <a:pt x="452215" y="2500"/>
                </a:lnTo>
                <a:lnTo>
                  <a:pt x="455387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2306" name="KSO_Shape"/>
          <p:cNvSpPr/>
          <p:nvPr/>
        </p:nvSpPr>
        <p:spPr>
          <a:xfrm>
            <a:off x="4342210" y="1788636"/>
            <a:ext cx="459581" cy="459581"/>
          </a:xfrm>
          <a:custGeom>
            <a:avLst/>
            <a:gdLst>
              <a:gd name="txL" fmla="*/ 0 w 2298700"/>
              <a:gd name="txT" fmla="*/ 0 h 2298700"/>
              <a:gd name="txR" fmla="*/ 2298700 w 2298700"/>
              <a:gd name="txB" fmla="*/ 2298700 h 2298700"/>
            </a:gdLst>
            <a:ahLst/>
            <a:cxnLst>
              <a:cxn ang="0">
                <a:pos x="235541" y="345447"/>
              </a:cxn>
              <a:cxn ang="0">
                <a:pos x="239826" y="486348"/>
              </a:cxn>
              <a:cxn ang="0">
                <a:pos x="232100" y="497908"/>
              </a:cxn>
              <a:cxn ang="0">
                <a:pos x="125975" y="498634"/>
              </a:cxn>
              <a:cxn ang="0">
                <a:pos x="117101" y="487800"/>
              </a:cxn>
              <a:cxn ang="0">
                <a:pos x="120180" y="346536"/>
              </a:cxn>
              <a:cxn ang="0">
                <a:pos x="311618" y="240793"/>
              </a:cxn>
              <a:cxn ang="0">
                <a:pos x="416363" y="246239"/>
              </a:cxn>
              <a:cxn ang="0">
                <a:pos x="419440" y="487803"/>
              </a:cxn>
              <a:cxn ang="0">
                <a:pos x="410691" y="498634"/>
              </a:cxn>
              <a:cxn ang="0">
                <a:pos x="304498" y="497908"/>
              </a:cxn>
              <a:cxn ang="0">
                <a:pos x="296775" y="486350"/>
              </a:cxn>
              <a:cxn ang="0">
                <a:pos x="301059" y="245090"/>
              </a:cxn>
              <a:cxn ang="0">
                <a:pos x="584315" y="120185"/>
              </a:cxn>
              <a:cxn ang="0">
                <a:pos x="596697" y="126778"/>
              </a:cxn>
              <a:cxn ang="0">
                <a:pos x="598629" y="489260"/>
              </a:cxn>
              <a:cxn ang="0">
                <a:pos x="588785" y="499058"/>
              </a:cxn>
              <a:cxn ang="0">
                <a:pos x="482669" y="497244"/>
              </a:cxn>
              <a:cxn ang="0">
                <a:pos x="476086" y="484784"/>
              </a:cxn>
              <a:cxn ang="0">
                <a:pos x="481521" y="123572"/>
              </a:cxn>
              <a:cxn ang="0">
                <a:pos x="390497" y="10156"/>
              </a:cxn>
              <a:cxn ang="0">
                <a:pos x="398229" y="12880"/>
              </a:cxn>
              <a:cxn ang="0">
                <a:pos x="403062" y="19356"/>
              </a:cxn>
              <a:cxn ang="0">
                <a:pos x="410553" y="135739"/>
              </a:cxn>
              <a:cxn ang="0">
                <a:pos x="400887" y="144817"/>
              </a:cxn>
              <a:cxn ang="0">
                <a:pos x="388987" y="142820"/>
              </a:cxn>
              <a:cxn ang="0">
                <a:pos x="383248" y="134287"/>
              </a:cxn>
              <a:cxn ang="0">
                <a:pos x="359568" y="95250"/>
              </a:cxn>
              <a:cxn ang="0">
                <a:pos x="323746" y="135315"/>
              </a:cxn>
              <a:cxn ang="0">
                <a:pos x="269257" y="178528"/>
              </a:cxn>
              <a:cxn ang="0">
                <a:pos x="222380" y="203524"/>
              </a:cxn>
              <a:cxn ang="0">
                <a:pos x="181966" y="218049"/>
              </a:cxn>
              <a:cxn ang="0">
                <a:pos x="139559" y="227369"/>
              </a:cxn>
              <a:cxn ang="0">
                <a:pos x="107724" y="229911"/>
              </a:cxn>
              <a:cxn ang="0">
                <a:pos x="99750" y="223617"/>
              </a:cxn>
              <a:cxn ang="0">
                <a:pos x="98421" y="211936"/>
              </a:cxn>
              <a:cxn ang="0">
                <a:pos x="108026" y="202616"/>
              </a:cxn>
              <a:cxn ang="0">
                <a:pos x="142821" y="197955"/>
              </a:cxn>
              <a:cxn ang="0">
                <a:pos x="181241" y="188454"/>
              </a:cxn>
              <a:cxn ang="0">
                <a:pos x="217668" y="174413"/>
              </a:cxn>
              <a:cxn ang="0">
                <a:pos x="263820" y="147904"/>
              </a:cxn>
              <a:cxn ang="0">
                <a:pos x="312389" y="106326"/>
              </a:cxn>
              <a:cxn ang="0">
                <a:pos x="341929" y="71223"/>
              </a:cxn>
              <a:cxn ang="0">
                <a:pos x="289796" y="75702"/>
              </a:cxn>
              <a:cxn ang="0">
                <a:pos x="278318" y="69044"/>
              </a:cxn>
              <a:cxn ang="0">
                <a:pos x="277412" y="55548"/>
              </a:cxn>
              <a:cxn ang="0">
                <a:pos x="385544" y="10762"/>
              </a:cxn>
              <a:cxn ang="0">
                <a:pos x="34224" y="907"/>
              </a:cxn>
              <a:cxn ang="0">
                <a:pos x="45774" y="7196"/>
              </a:cxn>
              <a:cxn ang="0">
                <a:pos x="53090" y="18019"/>
              </a:cxn>
              <a:cxn ang="0">
                <a:pos x="586774" y="557992"/>
              </a:cxn>
              <a:cxn ang="0">
                <a:pos x="599593" y="561922"/>
              </a:cxn>
              <a:cxn ang="0">
                <a:pos x="608784" y="571113"/>
              </a:cxn>
              <a:cxn ang="0">
                <a:pos x="612714" y="583993"/>
              </a:cxn>
              <a:cxn ang="0">
                <a:pos x="610115" y="597235"/>
              </a:cxn>
              <a:cxn ang="0">
                <a:pos x="601770" y="607273"/>
              </a:cxn>
              <a:cxn ang="0">
                <a:pos x="589556" y="612473"/>
              </a:cxn>
              <a:cxn ang="0">
                <a:pos x="19229" y="611566"/>
              </a:cxn>
              <a:cxn ang="0">
                <a:pos x="7921" y="604733"/>
              </a:cxn>
              <a:cxn ang="0">
                <a:pos x="1209" y="593546"/>
              </a:cxn>
              <a:cxn ang="0">
                <a:pos x="242" y="23280"/>
              </a:cxn>
              <a:cxn ang="0">
                <a:pos x="5382" y="11066"/>
              </a:cxn>
              <a:cxn ang="0">
                <a:pos x="15419" y="2781"/>
              </a:cxn>
            </a:cxnLst>
            <a:rect l="txL" t="txT" r="txR" b="txB"/>
            <a:pathLst>
              <a:path w="2298700" h="2298700">
                <a:moveTo>
                  <a:pt x="494084" y="1279525"/>
                </a:moveTo>
                <a:lnTo>
                  <a:pt x="844179" y="1279525"/>
                </a:lnTo>
                <a:lnTo>
                  <a:pt x="849841" y="1279752"/>
                </a:lnTo>
                <a:lnTo>
                  <a:pt x="855502" y="1280660"/>
                </a:lnTo>
                <a:lnTo>
                  <a:pt x="860710" y="1282023"/>
                </a:lnTo>
                <a:lnTo>
                  <a:pt x="865692" y="1283839"/>
                </a:lnTo>
                <a:lnTo>
                  <a:pt x="870674" y="1286109"/>
                </a:lnTo>
                <a:lnTo>
                  <a:pt x="875203" y="1289061"/>
                </a:lnTo>
                <a:lnTo>
                  <a:pt x="879732" y="1292467"/>
                </a:lnTo>
                <a:lnTo>
                  <a:pt x="883582" y="1295872"/>
                </a:lnTo>
                <a:lnTo>
                  <a:pt x="887205" y="1299959"/>
                </a:lnTo>
                <a:lnTo>
                  <a:pt x="890602" y="1304273"/>
                </a:lnTo>
                <a:lnTo>
                  <a:pt x="893320" y="1308814"/>
                </a:lnTo>
                <a:lnTo>
                  <a:pt x="895584" y="1313809"/>
                </a:lnTo>
                <a:lnTo>
                  <a:pt x="897396" y="1319031"/>
                </a:lnTo>
                <a:lnTo>
                  <a:pt x="898981" y="1324480"/>
                </a:lnTo>
                <a:lnTo>
                  <a:pt x="899660" y="1329702"/>
                </a:lnTo>
                <a:lnTo>
                  <a:pt x="900113" y="1335378"/>
                </a:lnTo>
                <a:lnTo>
                  <a:pt x="900113" y="1818531"/>
                </a:lnTo>
                <a:lnTo>
                  <a:pt x="899660" y="1824434"/>
                </a:lnTo>
                <a:lnTo>
                  <a:pt x="898981" y="1829883"/>
                </a:lnTo>
                <a:lnTo>
                  <a:pt x="897396" y="1835332"/>
                </a:lnTo>
                <a:lnTo>
                  <a:pt x="895584" y="1840554"/>
                </a:lnTo>
                <a:lnTo>
                  <a:pt x="893320" y="1845322"/>
                </a:lnTo>
                <a:lnTo>
                  <a:pt x="890602" y="1850090"/>
                </a:lnTo>
                <a:lnTo>
                  <a:pt x="887205" y="1854404"/>
                </a:lnTo>
                <a:lnTo>
                  <a:pt x="883582" y="1858264"/>
                </a:lnTo>
                <a:lnTo>
                  <a:pt x="879732" y="1861897"/>
                </a:lnTo>
                <a:lnTo>
                  <a:pt x="875203" y="1865302"/>
                </a:lnTo>
                <a:lnTo>
                  <a:pt x="870674" y="1867800"/>
                </a:lnTo>
                <a:lnTo>
                  <a:pt x="865692" y="1870524"/>
                </a:lnTo>
                <a:lnTo>
                  <a:pt x="860710" y="1872114"/>
                </a:lnTo>
                <a:lnTo>
                  <a:pt x="855502" y="1873476"/>
                </a:lnTo>
                <a:lnTo>
                  <a:pt x="849841" y="1874611"/>
                </a:lnTo>
                <a:lnTo>
                  <a:pt x="844179" y="1874838"/>
                </a:lnTo>
                <a:lnTo>
                  <a:pt x="494084" y="1874838"/>
                </a:lnTo>
                <a:lnTo>
                  <a:pt x="488423" y="1874611"/>
                </a:lnTo>
                <a:lnTo>
                  <a:pt x="482761" y="1873476"/>
                </a:lnTo>
                <a:lnTo>
                  <a:pt x="477326" y="1872114"/>
                </a:lnTo>
                <a:lnTo>
                  <a:pt x="472571" y="1870524"/>
                </a:lnTo>
                <a:lnTo>
                  <a:pt x="467589" y="1867800"/>
                </a:lnTo>
                <a:lnTo>
                  <a:pt x="463060" y="1865302"/>
                </a:lnTo>
                <a:lnTo>
                  <a:pt x="458531" y="1861897"/>
                </a:lnTo>
                <a:lnTo>
                  <a:pt x="454455" y="1858264"/>
                </a:lnTo>
                <a:lnTo>
                  <a:pt x="450831" y="1854404"/>
                </a:lnTo>
                <a:lnTo>
                  <a:pt x="447661" y="1850090"/>
                </a:lnTo>
                <a:lnTo>
                  <a:pt x="444944" y="1845322"/>
                </a:lnTo>
                <a:lnTo>
                  <a:pt x="442679" y="1840554"/>
                </a:lnTo>
                <a:lnTo>
                  <a:pt x="440868" y="1835332"/>
                </a:lnTo>
                <a:lnTo>
                  <a:pt x="439282" y="1829883"/>
                </a:lnTo>
                <a:lnTo>
                  <a:pt x="438603" y="1824434"/>
                </a:lnTo>
                <a:lnTo>
                  <a:pt x="438150" y="1818531"/>
                </a:lnTo>
                <a:lnTo>
                  <a:pt x="438150" y="1335378"/>
                </a:lnTo>
                <a:lnTo>
                  <a:pt x="438603" y="1329702"/>
                </a:lnTo>
                <a:lnTo>
                  <a:pt x="439282" y="1324480"/>
                </a:lnTo>
                <a:lnTo>
                  <a:pt x="440868" y="1319031"/>
                </a:lnTo>
                <a:lnTo>
                  <a:pt x="442679" y="1313809"/>
                </a:lnTo>
                <a:lnTo>
                  <a:pt x="444944" y="1308814"/>
                </a:lnTo>
                <a:lnTo>
                  <a:pt x="447661" y="1304273"/>
                </a:lnTo>
                <a:lnTo>
                  <a:pt x="450831" y="1299959"/>
                </a:lnTo>
                <a:lnTo>
                  <a:pt x="454455" y="1295872"/>
                </a:lnTo>
                <a:lnTo>
                  <a:pt x="458531" y="1292467"/>
                </a:lnTo>
                <a:lnTo>
                  <a:pt x="463060" y="1289061"/>
                </a:lnTo>
                <a:lnTo>
                  <a:pt x="467589" y="1286109"/>
                </a:lnTo>
                <a:lnTo>
                  <a:pt x="472571" y="1283839"/>
                </a:lnTo>
                <a:lnTo>
                  <a:pt x="477326" y="1282023"/>
                </a:lnTo>
                <a:lnTo>
                  <a:pt x="482761" y="1280660"/>
                </a:lnTo>
                <a:lnTo>
                  <a:pt x="488423" y="1279752"/>
                </a:lnTo>
                <a:lnTo>
                  <a:pt x="494084" y="1279525"/>
                </a:lnTo>
                <a:close/>
                <a:moveTo>
                  <a:pt x="1168971" y="903287"/>
                </a:moveTo>
                <a:lnTo>
                  <a:pt x="1518668" y="903287"/>
                </a:lnTo>
                <a:lnTo>
                  <a:pt x="1524553" y="903514"/>
                </a:lnTo>
                <a:lnTo>
                  <a:pt x="1529985" y="904195"/>
                </a:lnTo>
                <a:lnTo>
                  <a:pt x="1535418" y="905557"/>
                </a:lnTo>
                <a:lnTo>
                  <a:pt x="1540624" y="907600"/>
                </a:lnTo>
                <a:lnTo>
                  <a:pt x="1545377" y="909870"/>
                </a:lnTo>
                <a:lnTo>
                  <a:pt x="1550130" y="912821"/>
                </a:lnTo>
                <a:lnTo>
                  <a:pt x="1554430" y="915999"/>
                </a:lnTo>
                <a:lnTo>
                  <a:pt x="1558278" y="919404"/>
                </a:lnTo>
                <a:lnTo>
                  <a:pt x="1561900" y="923717"/>
                </a:lnTo>
                <a:lnTo>
                  <a:pt x="1565295" y="927803"/>
                </a:lnTo>
                <a:lnTo>
                  <a:pt x="1567784" y="932343"/>
                </a:lnTo>
                <a:lnTo>
                  <a:pt x="1570274" y="937337"/>
                </a:lnTo>
                <a:lnTo>
                  <a:pt x="1572085" y="942558"/>
                </a:lnTo>
                <a:lnTo>
                  <a:pt x="1573443" y="948006"/>
                </a:lnTo>
                <a:lnTo>
                  <a:pt x="1574575" y="953681"/>
                </a:lnTo>
                <a:lnTo>
                  <a:pt x="1574801" y="959355"/>
                </a:lnTo>
                <a:lnTo>
                  <a:pt x="1574801" y="1818542"/>
                </a:lnTo>
                <a:lnTo>
                  <a:pt x="1574575" y="1824444"/>
                </a:lnTo>
                <a:lnTo>
                  <a:pt x="1573443" y="1829892"/>
                </a:lnTo>
                <a:lnTo>
                  <a:pt x="1572085" y="1835340"/>
                </a:lnTo>
                <a:lnTo>
                  <a:pt x="1570274" y="1840560"/>
                </a:lnTo>
                <a:lnTo>
                  <a:pt x="1567784" y="1845327"/>
                </a:lnTo>
                <a:lnTo>
                  <a:pt x="1565295" y="1850094"/>
                </a:lnTo>
                <a:lnTo>
                  <a:pt x="1561900" y="1854407"/>
                </a:lnTo>
                <a:lnTo>
                  <a:pt x="1558278" y="1858266"/>
                </a:lnTo>
                <a:lnTo>
                  <a:pt x="1554430" y="1861898"/>
                </a:lnTo>
                <a:lnTo>
                  <a:pt x="1550130" y="1865303"/>
                </a:lnTo>
                <a:lnTo>
                  <a:pt x="1545377" y="1867800"/>
                </a:lnTo>
                <a:lnTo>
                  <a:pt x="1540624" y="1870524"/>
                </a:lnTo>
                <a:lnTo>
                  <a:pt x="1535418" y="1872113"/>
                </a:lnTo>
                <a:lnTo>
                  <a:pt x="1529985" y="1873475"/>
                </a:lnTo>
                <a:lnTo>
                  <a:pt x="1524553" y="1874610"/>
                </a:lnTo>
                <a:lnTo>
                  <a:pt x="1518668" y="1874837"/>
                </a:lnTo>
                <a:lnTo>
                  <a:pt x="1168971" y="1874837"/>
                </a:lnTo>
                <a:lnTo>
                  <a:pt x="1163312" y="1874610"/>
                </a:lnTo>
                <a:lnTo>
                  <a:pt x="1157654" y="1873475"/>
                </a:lnTo>
                <a:lnTo>
                  <a:pt x="1152221" y="1872113"/>
                </a:lnTo>
                <a:lnTo>
                  <a:pt x="1147242" y="1870524"/>
                </a:lnTo>
                <a:lnTo>
                  <a:pt x="1142262" y="1867800"/>
                </a:lnTo>
                <a:lnTo>
                  <a:pt x="1137736" y="1865303"/>
                </a:lnTo>
                <a:lnTo>
                  <a:pt x="1133435" y="1861898"/>
                </a:lnTo>
                <a:lnTo>
                  <a:pt x="1129361" y="1858266"/>
                </a:lnTo>
                <a:lnTo>
                  <a:pt x="1125740" y="1854407"/>
                </a:lnTo>
                <a:lnTo>
                  <a:pt x="1122797" y="1850094"/>
                </a:lnTo>
                <a:lnTo>
                  <a:pt x="1119855" y="1845327"/>
                </a:lnTo>
                <a:lnTo>
                  <a:pt x="1117365" y="1840560"/>
                </a:lnTo>
                <a:lnTo>
                  <a:pt x="1115554" y="1835340"/>
                </a:lnTo>
                <a:lnTo>
                  <a:pt x="1114196" y="1829892"/>
                </a:lnTo>
                <a:lnTo>
                  <a:pt x="1113291" y="1824444"/>
                </a:lnTo>
                <a:lnTo>
                  <a:pt x="1112838" y="1818542"/>
                </a:lnTo>
                <a:lnTo>
                  <a:pt x="1112838" y="959355"/>
                </a:lnTo>
                <a:lnTo>
                  <a:pt x="1113291" y="953681"/>
                </a:lnTo>
                <a:lnTo>
                  <a:pt x="1114196" y="948006"/>
                </a:lnTo>
                <a:lnTo>
                  <a:pt x="1115554" y="942558"/>
                </a:lnTo>
                <a:lnTo>
                  <a:pt x="1117365" y="937337"/>
                </a:lnTo>
                <a:lnTo>
                  <a:pt x="1119855" y="932343"/>
                </a:lnTo>
                <a:lnTo>
                  <a:pt x="1122797" y="927803"/>
                </a:lnTo>
                <a:lnTo>
                  <a:pt x="1125740" y="923717"/>
                </a:lnTo>
                <a:lnTo>
                  <a:pt x="1129361" y="919404"/>
                </a:lnTo>
                <a:lnTo>
                  <a:pt x="1133435" y="915999"/>
                </a:lnTo>
                <a:lnTo>
                  <a:pt x="1137736" y="912821"/>
                </a:lnTo>
                <a:lnTo>
                  <a:pt x="1142262" y="909870"/>
                </a:lnTo>
                <a:lnTo>
                  <a:pt x="1147242" y="907600"/>
                </a:lnTo>
                <a:lnTo>
                  <a:pt x="1152221" y="905557"/>
                </a:lnTo>
                <a:lnTo>
                  <a:pt x="1157654" y="904195"/>
                </a:lnTo>
                <a:lnTo>
                  <a:pt x="1163312" y="903514"/>
                </a:lnTo>
                <a:lnTo>
                  <a:pt x="1168971" y="903287"/>
                </a:lnTo>
                <a:close/>
                <a:moveTo>
                  <a:pt x="1841899" y="450850"/>
                </a:moveTo>
                <a:lnTo>
                  <a:pt x="2191940" y="450850"/>
                </a:lnTo>
                <a:lnTo>
                  <a:pt x="2197604" y="451077"/>
                </a:lnTo>
                <a:lnTo>
                  <a:pt x="2203268" y="451985"/>
                </a:lnTo>
                <a:lnTo>
                  <a:pt x="2208706" y="453573"/>
                </a:lnTo>
                <a:lnTo>
                  <a:pt x="2213917" y="455388"/>
                </a:lnTo>
                <a:lnTo>
                  <a:pt x="2218674" y="457657"/>
                </a:lnTo>
                <a:lnTo>
                  <a:pt x="2223206" y="460380"/>
                </a:lnTo>
                <a:lnTo>
                  <a:pt x="2227510" y="463556"/>
                </a:lnTo>
                <a:lnTo>
                  <a:pt x="2231589" y="467186"/>
                </a:lnTo>
                <a:lnTo>
                  <a:pt x="2235214" y="471271"/>
                </a:lnTo>
                <a:lnTo>
                  <a:pt x="2238385" y="475582"/>
                </a:lnTo>
                <a:lnTo>
                  <a:pt x="2241104" y="480119"/>
                </a:lnTo>
                <a:lnTo>
                  <a:pt x="2243596" y="484884"/>
                </a:lnTo>
                <a:lnTo>
                  <a:pt x="2245636" y="490103"/>
                </a:lnTo>
                <a:lnTo>
                  <a:pt x="2246768" y="495548"/>
                </a:lnTo>
                <a:lnTo>
                  <a:pt x="2247675" y="501221"/>
                </a:lnTo>
                <a:lnTo>
                  <a:pt x="2247901" y="506893"/>
                </a:lnTo>
                <a:lnTo>
                  <a:pt x="2247901" y="1818568"/>
                </a:lnTo>
                <a:lnTo>
                  <a:pt x="2247675" y="1824468"/>
                </a:lnTo>
                <a:lnTo>
                  <a:pt x="2246768" y="1829913"/>
                </a:lnTo>
                <a:lnTo>
                  <a:pt x="2245636" y="1835358"/>
                </a:lnTo>
                <a:lnTo>
                  <a:pt x="2243596" y="1840577"/>
                </a:lnTo>
                <a:lnTo>
                  <a:pt x="2241104" y="1845342"/>
                </a:lnTo>
                <a:lnTo>
                  <a:pt x="2238385" y="1850107"/>
                </a:lnTo>
                <a:lnTo>
                  <a:pt x="2235214" y="1854418"/>
                </a:lnTo>
                <a:lnTo>
                  <a:pt x="2231589" y="1858275"/>
                </a:lnTo>
                <a:lnTo>
                  <a:pt x="2227510" y="1861905"/>
                </a:lnTo>
                <a:lnTo>
                  <a:pt x="2223206" y="1865309"/>
                </a:lnTo>
                <a:lnTo>
                  <a:pt x="2218674" y="1867804"/>
                </a:lnTo>
                <a:lnTo>
                  <a:pt x="2213917" y="1870527"/>
                </a:lnTo>
                <a:lnTo>
                  <a:pt x="2208706" y="1872115"/>
                </a:lnTo>
                <a:lnTo>
                  <a:pt x="2203268" y="1873477"/>
                </a:lnTo>
                <a:lnTo>
                  <a:pt x="2197604" y="1874611"/>
                </a:lnTo>
                <a:lnTo>
                  <a:pt x="2191940" y="1874838"/>
                </a:lnTo>
                <a:lnTo>
                  <a:pt x="1841899" y="1874838"/>
                </a:lnTo>
                <a:lnTo>
                  <a:pt x="1836235" y="1874611"/>
                </a:lnTo>
                <a:lnTo>
                  <a:pt x="1830798" y="1873477"/>
                </a:lnTo>
                <a:lnTo>
                  <a:pt x="1825360" y="1872115"/>
                </a:lnTo>
                <a:lnTo>
                  <a:pt x="1820149" y="1870527"/>
                </a:lnTo>
                <a:lnTo>
                  <a:pt x="1815165" y="1867804"/>
                </a:lnTo>
                <a:lnTo>
                  <a:pt x="1810633" y="1865309"/>
                </a:lnTo>
                <a:lnTo>
                  <a:pt x="1806329" y="1861905"/>
                </a:lnTo>
                <a:lnTo>
                  <a:pt x="1802477" y="1858275"/>
                </a:lnTo>
                <a:lnTo>
                  <a:pt x="1798852" y="1854418"/>
                </a:lnTo>
                <a:lnTo>
                  <a:pt x="1795454" y="1850107"/>
                </a:lnTo>
                <a:lnTo>
                  <a:pt x="1792508" y="1845342"/>
                </a:lnTo>
                <a:lnTo>
                  <a:pt x="1790243" y="1840577"/>
                </a:lnTo>
                <a:lnTo>
                  <a:pt x="1788430" y="1835358"/>
                </a:lnTo>
                <a:lnTo>
                  <a:pt x="1786844" y="1829913"/>
                </a:lnTo>
                <a:lnTo>
                  <a:pt x="1786165" y="1824468"/>
                </a:lnTo>
                <a:lnTo>
                  <a:pt x="1785938" y="1818568"/>
                </a:lnTo>
                <a:lnTo>
                  <a:pt x="1785938" y="506893"/>
                </a:lnTo>
                <a:lnTo>
                  <a:pt x="1786165" y="501221"/>
                </a:lnTo>
                <a:lnTo>
                  <a:pt x="1786844" y="495548"/>
                </a:lnTo>
                <a:lnTo>
                  <a:pt x="1788430" y="490103"/>
                </a:lnTo>
                <a:lnTo>
                  <a:pt x="1790243" y="484884"/>
                </a:lnTo>
                <a:lnTo>
                  <a:pt x="1792508" y="480119"/>
                </a:lnTo>
                <a:lnTo>
                  <a:pt x="1795454" y="475582"/>
                </a:lnTo>
                <a:lnTo>
                  <a:pt x="1798852" y="471271"/>
                </a:lnTo>
                <a:lnTo>
                  <a:pt x="1802477" y="467186"/>
                </a:lnTo>
                <a:lnTo>
                  <a:pt x="1806329" y="463556"/>
                </a:lnTo>
                <a:lnTo>
                  <a:pt x="1810633" y="460380"/>
                </a:lnTo>
                <a:lnTo>
                  <a:pt x="1815165" y="457657"/>
                </a:lnTo>
                <a:lnTo>
                  <a:pt x="1820149" y="455388"/>
                </a:lnTo>
                <a:lnTo>
                  <a:pt x="1825360" y="453573"/>
                </a:lnTo>
                <a:lnTo>
                  <a:pt x="1830798" y="451985"/>
                </a:lnTo>
                <a:lnTo>
                  <a:pt x="1836235" y="451077"/>
                </a:lnTo>
                <a:lnTo>
                  <a:pt x="1841899" y="450850"/>
                </a:lnTo>
                <a:close/>
                <a:moveTo>
                  <a:pt x="1458752" y="38100"/>
                </a:moveTo>
                <a:lnTo>
                  <a:pt x="1461698" y="38100"/>
                </a:lnTo>
                <a:lnTo>
                  <a:pt x="1464870" y="38100"/>
                </a:lnTo>
                <a:lnTo>
                  <a:pt x="1468043" y="38327"/>
                </a:lnTo>
                <a:lnTo>
                  <a:pt x="1470989" y="38554"/>
                </a:lnTo>
                <a:lnTo>
                  <a:pt x="1473935" y="39235"/>
                </a:lnTo>
                <a:lnTo>
                  <a:pt x="1477107" y="40143"/>
                </a:lnTo>
                <a:lnTo>
                  <a:pt x="1479827" y="40825"/>
                </a:lnTo>
                <a:lnTo>
                  <a:pt x="1482773" y="42187"/>
                </a:lnTo>
                <a:lnTo>
                  <a:pt x="1485718" y="43322"/>
                </a:lnTo>
                <a:lnTo>
                  <a:pt x="1488438" y="44684"/>
                </a:lnTo>
                <a:lnTo>
                  <a:pt x="1491157" y="46500"/>
                </a:lnTo>
                <a:lnTo>
                  <a:pt x="1493876" y="48317"/>
                </a:lnTo>
                <a:lnTo>
                  <a:pt x="1496143" y="50133"/>
                </a:lnTo>
                <a:lnTo>
                  <a:pt x="1498409" y="52176"/>
                </a:lnTo>
                <a:lnTo>
                  <a:pt x="1500675" y="54447"/>
                </a:lnTo>
                <a:lnTo>
                  <a:pt x="1502714" y="56490"/>
                </a:lnTo>
                <a:lnTo>
                  <a:pt x="1504754" y="59214"/>
                </a:lnTo>
                <a:lnTo>
                  <a:pt x="1506567" y="61485"/>
                </a:lnTo>
                <a:lnTo>
                  <a:pt x="1508153" y="64436"/>
                </a:lnTo>
                <a:lnTo>
                  <a:pt x="1509739" y="66934"/>
                </a:lnTo>
                <a:lnTo>
                  <a:pt x="1511099" y="69658"/>
                </a:lnTo>
                <a:lnTo>
                  <a:pt x="1512005" y="72609"/>
                </a:lnTo>
                <a:lnTo>
                  <a:pt x="1513138" y="75334"/>
                </a:lnTo>
                <a:lnTo>
                  <a:pt x="1514045" y="78512"/>
                </a:lnTo>
                <a:lnTo>
                  <a:pt x="1514725" y="81691"/>
                </a:lnTo>
                <a:lnTo>
                  <a:pt x="1515178" y="84642"/>
                </a:lnTo>
                <a:lnTo>
                  <a:pt x="1515405" y="87821"/>
                </a:lnTo>
                <a:lnTo>
                  <a:pt x="1543051" y="488083"/>
                </a:lnTo>
                <a:lnTo>
                  <a:pt x="1543051" y="493305"/>
                </a:lnTo>
                <a:lnTo>
                  <a:pt x="1542371" y="498754"/>
                </a:lnTo>
                <a:lnTo>
                  <a:pt x="1541691" y="503976"/>
                </a:lnTo>
                <a:lnTo>
                  <a:pt x="1540105" y="509198"/>
                </a:lnTo>
                <a:lnTo>
                  <a:pt x="1538066" y="513965"/>
                </a:lnTo>
                <a:lnTo>
                  <a:pt x="1535800" y="518506"/>
                </a:lnTo>
                <a:lnTo>
                  <a:pt x="1532854" y="522820"/>
                </a:lnTo>
                <a:lnTo>
                  <a:pt x="1529908" y="526906"/>
                </a:lnTo>
                <a:lnTo>
                  <a:pt x="1526282" y="530539"/>
                </a:lnTo>
                <a:lnTo>
                  <a:pt x="1522429" y="533944"/>
                </a:lnTo>
                <a:lnTo>
                  <a:pt x="1518350" y="537123"/>
                </a:lnTo>
                <a:lnTo>
                  <a:pt x="1513592" y="539620"/>
                </a:lnTo>
                <a:lnTo>
                  <a:pt x="1509059" y="541663"/>
                </a:lnTo>
                <a:lnTo>
                  <a:pt x="1503847" y="543253"/>
                </a:lnTo>
                <a:lnTo>
                  <a:pt x="1498635" y="544615"/>
                </a:lnTo>
                <a:lnTo>
                  <a:pt x="1493197" y="545069"/>
                </a:lnTo>
                <a:lnTo>
                  <a:pt x="1488211" y="545296"/>
                </a:lnTo>
                <a:lnTo>
                  <a:pt x="1482999" y="544842"/>
                </a:lnTo>
                <a:lnTo>
                  <a:pt x="1478014" y="543934"/>
                </a:lnTo>
                <a:lnTo>
                  <a:pt x="1473481" y="542799"/>
                </a:lnTo>
                <a:lnTo>
                  <a:pt x="1469629" y="541437"/>
                </a:lnTo>
                <a:lnTo>
                  <a:pt x="1466003" y="539847"/>
                </a:lnTo>
                <a:lnTo>
                  <a:pt x="1462604" y="537804"/>
                </a:lnTo>
                <a:lnTo>
                  <a:pt x="1459205" y="535761"/>
                </a:lnTo>
                <a:lnTo>
                  <a:pt x="1456032" y="533490"/>
                </a:lnTo>
                <a:lnTo>
                  <a:pt x="1453086" y="530766"/>
                </a:lnTo>
                <a:lnTo>
                  <a:pt x="1450367" y="528041"/>
                </a:lnTo>
                <a:lnTo>
                  <a:pt x="1447874" y="525090"/>
                </a:lnTo>
                <a:lnTo>
                  <a:pt x="1445382" y="522139"/>
                </a:lnTo>
                <a:lnTo>
                  <a:pt x="1443342" y="518733"/>
                </a:lnTo>
                <a:lnTo>
                  <a:pt x="1441529" y="515100"/>
                </a:lnTo>
                <a:lnTo>
                  <a:pt x="1439943" y="511468"/>
                </a:lnTo>
                <a:lnTo>
                  <a:pt x="1438583" y="507608"/>
                </a:lnTo>
                <a:lnTo>
                  <a:pt x="1437677" y="503749"/>
                </a:lnTo>
                <a:lnTo>
                  <a:pt x="1436770" y="499662"/>
                </a:lnTo>
                <a:lnTo>
                  <a:pt x="1436317" y="495348"/>
                </a:lnTo>
                <a:lnTo>
                  <a:pt x="1419775" y="256735"/>
                </a:lnTo>
                <a:lnTo>
                  <a:pt x="1404592" y="280119"/>
                </a:lnTo>
                <a:lnTo>
                  <a:pt x="1396434" y="292606"/>
                </a:lnTo>
                <a:lnTo>
                  <a:pt x="1387596" y="304866"/>
                </a:lnTo>
                <a:lnTo>
                  <a:pt x="1378531" y="317580"/>
                </a:lnTo>
                <a:lnTo>
                  <a:pt x="1369014" y="330748"/>
                </a:lnTo>
                <a:lnTo>
                  <a:pt x="1359270" y="343916"/>
                </a:lnTo>
                <a:lnTo>
                  <a:pt x="1348845" y="357311"/>
                </a:lnTo>
                <a:lnTo>
                  <a:pt x="1338421" y="370933"/>
                </a:lnTo>
                <a:lnTo>
                  <a:pt x="1327317" y="384782"/>
                </a:lnTo>
                <a:lnTo>
                  <a:pt x="1315760" y="398632"/>
                </a:lnTo>
                <a:lnTo>
                  <a:pt x="1303750" y="412935"/>
                </a:lnTo>
                <a:lnTo>
                  <a:pt x="1291513" y="426784"/>
                </a:lnTo>
                <a:lnTo>
                  <a:pt x="1278823" y="441314"/>
                </a:lnTo>
                <a:lnTo>
                  <a:pt x="1265679" y="455390"/>
                </a:lnTo>
                <a:lnTo>
                  <a:pt x="1252082" y="469920"/>
                </a:lnTo>
                <a:lnTo>
                  <a:pt x="1233500" y="488991"/>
                </a:lnTo>
                <a:lnTo>
                  <a:pt x="1214465" y="507608"/>
                </a:lnTo>
                <a:lnTo>
                  <a:pt x="1195430" y="525998"/>
                </a:lnTo>
                <a:lnTo>
                  <a:pt x="1175715" y="543707"/>
                </a:lnTo>
                <a:lnTo>
                  <a:pt x="1156226" y="560961"/>
                </a:lnTo>
                <a:lnTo>
                  <a:pt x="1136058" y="577762"/>
                </a:lnTo>
                <a:lnTo>
                  <a:pt x="1115663" y="594336"/>
                </a:lnTo>
                <a:lnTo>
                  <a:pt x="1095041" y="610455"/>
                </a:lnTo>
                <a:lnTo>
                  <a:pt x="1074193" y="625893"/>
                </a:lnTo>
                <a:lnTo>
                  <a:pt x="1053118" y="641105"/>
                </a:lnTo>
                <a:lnTo>
                  <a:pt x="1031590" y="655408"/>
                </a:lnTo>
                <a:lnTo>
                  <a:pt x="1010062" y="669711"/>
                </a:lnTo>
                <a:lnTo>
                  <a:pt x="988081" y="683333"/>
                </a:lnTo>
                <a:lnTo>
                  <a:pt x="966099" y="696501"/>
                </a:lnTo>
                <a:lnTo>
                  <a:pt x="943891" y="709442"/>
                </a:lnTo>
                <a:lnTo>
                  <a:pt x="921004" y="721702"/>
                </a:lnTo>
                <a:lnTo>
                  <a:pt x="906954" y="729194"/>
                </a:lnTo>
                <a:lnTo>
                  <a:pt x="892451" y="736232"/>
                </a:lnTo>
                <a:lnTo>
                  <a:pt x="878174" y="743497"/>
                </a:lnTo>
                <a:lnTo>
                  <a:pt x="863671" y="750309"/>
                </a:lnTo>
                <a:lnTo>
                  <a:pt x="848941" y="756893"/>
                </a:lnTo>
                <a:lnTo>
                  <a:pt x="834212" y="763477"/>
                </a:lnTo>
                <a:lnTo>
                  <a:pt x="819482" y="769834"/>
                </a:lnTo>
                <a:lnTo>
                  <a:pt x="804526" y="775736"/>
                </a:lnTo>
                <a:lnTo>
                  <a:pt x="789569" y="781866"/>
                </a:lnTo>
                <a:lnTo>
                  <a:pt x="774613" y="787542"/>
                </a:lnTo>
                <a:lnTo>
                  <a:pt x="759430" y="793218"/>
                </a:lnTo>
                <a:lnTo>
                  <a:pt x="744247" y="798440"/>
                </a:lnTo>
                <a:lnTo>
                  <a:pt x="729064" y="803435"/>
                </a:lnTo>
                <a:lnTo>
                  <a:pt x="713655" y="808657"/>
                </a:lnTo>
                <a:lnTo>
                  <a:pt x="698472" y="813197"/>
                </a:lnTo>
                <a:lnTo>
                  <a:pt x="682609" y="817965"/>
                </a:lnTo>
                <a:lnTo>
                  <a:pt x="667199" y="822279"/>
                </a:lnTo>
                <a:lnTo>
                  <a:pt x="651563" y="826365"/>
                </a:lnTo>
                <a:lnTo>
                  <a:pt x="635701" y="830452"/>
                </a:lnTo>
                <a:lnTo>
                  <a:pt x="620064" y="834084"/>
                </a:lnTo>
                <a:lnTo>
                  <a:pt x="604202" y="837717"/>
                </a:lnTo>
                <a:lnTo>
                  <a:pt x="588112" y="841350"/>
                </a:lnTo>
                <a:lnTo>
                  <a:pt x="572249" y="844528"/>
                </a:lnTo>
                <a:lnTo>
                  <a:pt x="555933" y="847479"/>
                </a:lnTo>
                <a:lnTo>
                  <a:pt x="539618" y="850431"/>
                </a:lnTo>
                <a:lnTo>
                  <a:pt x="523528" y="852928"/>
                </a:lnTo>
                <a:lnTo>
                  <a:pt x="507212" y="855653"/>
                </a:lnTo>
                <a:lnTo>
                  <a:pt x="490896" y="857923"/>
                </a:lnTo>
                <a:lnTo>
                  <a:pt x="474353" y="859966"/>
                </a:lnTo>
                <a:lnTo>
                  <a:pt x="458037" y="861783"/>
                </a:lnTo>
                <a:lnTo>
                  <a:pt x="441268" y="863372"/>
                </a:lnTo>
                <a:lnTo>
                  <a:pt x="424726" y="864961"/>
                </a:lnTo>
                <a:lnTo>
                  <a:pt x="419287" y="865188"/>
                </a:lnTo>
                <a:lnTo>
                  <a:pt x="414075" y="864734"/>
                </a:lnTo>
                <a:lnTo>
                  <a:pt x="409089" y="863826"/>
                </a:lnTo>
                <a:lnTo>
                  <a:pt x="404104" y="862464"/>
                </a:lnTo>
                <a:lnTo>
                  <a:pt x="400252" y="861329"/>
                </a:lnTo>
                <a:lnTo>
                  <a:pt x="396626" y="859739"/>
                </a:lnTo>
                <a:lnTo>
                  <a:pt x="393227" y="857923"/>
                </a:lnTo>
                <a:lnTo>
                  <a:pt x="389827" y="855880"/>
                </a:lnTo>
                <a:lnTo>
                  <a:pt x="386882" y="853609"/>
                </a:lnTo>
                <a:lnTo>
                  <a:pt x="383936" y="850885"/>
                </a:lnTo>
                <a:lnTo>
                  <a:pt x="381216" y="848161"/>
                </a:lnTo>
                <a:lnTo>
                  <a:pt x="378497" y="845209"/>
                </a:lnTo>
                <a:lnTo>
                  <a:pt x="376231" y="842258"/>
                </a:lnTo>
                <a:lnTo>
                  <a:pt x="374191" y="838852"/>
                </a:lnTo>
                <a:lnTo>
                  <a:pt x="372378" y="835447"/>
                </a:lnTo>
                <a:lnTo>
                  <a:pt x="370566" y="831814"/>
                </a:lnTo>
                <a:lnTo>
                  <a:pt x="369206" y="827955"/>
                </a:lnTo>
                <a:lnTo>
                  <a:pt x="368299" y="824095"/>
                </a:lnTo>
                <a:lnTo>
                  <a:pt x="367620" y="820008"/>
                </a:lnTo>
                <a:lnTo>
                  <a:pt x="366940" y="815922"/>
                </a:lnTo>
                <a:lnTo>
                  <a:pt x="366713" y="810473"/>
                </a:lnTo>
                <a:lnTo>
                  <a:pt x="367167" y="805024"/>
                </a:lnTo>
                <a:lnTo>
                  <a:pt x="368073" y="799802"/>
                </a:lnTo>
                <a:lnTo>
                  <a:pt x="369206" y="795034"/>
                </a:lnTo>
                <a:lnTo>
                  <a:pt x="371472" y="790040"/>
                </a:lnTo>
                <a:lnTo>
                  <a:pt x="373738" y="785272"/>
                </a:lnTo>
                <a:lnTo>
                  <a:pt x="376231" y="780958"/>
                </a:lnTo>
                <a:lnTo>
                  <a:pt x="379403" y="776872"/>
                </a:lnTo>
                <a:lnTo>
                  <a:pt x="383029" y="773239"/>
                </a:lnTo>
                <a:lnTo>
                  <a:pt x="386882" y="769607"/>
                </a:lnTo>
                <a:lnTo>
                  <a:pt x="390961" y="766882"/>
                </a:lnTo>
                <a:lnTo>
                  <a:pt x="395266" y="763931"/>
                </a:lnTo>
                <a:lnTo>
                  <a:pt x="400252" y="761887"/>
                </a:lnTo>
                <a:lnTo>
                  <a:pt x="405237" y="760071"/>
                </a:lnTo>
                <a:lnTo>
                  <a:pt x="410222" y="758709"/>
                </a:lnTo>
                <a:lnTo>
                  <a:pt x="415661" y="758255"/>
                </a:lnTo>
                <a:lnTo>
                  <a:pt x="431071" y="756666"/>
                </a:lnTo>
                <a:lnTo>
                  <a:pt x="446027" y="755076"/>
                </a:lnTo>
                <a:lnTo>
                  <a:pt x="461210" y="753714"/>
                </a:lnTo>
                <a:lnTo>
                  <a:pt x="476166" y="751898"/>
                </a:lnTo>
                <a:lnTo>
                  <a:pt x="491123" y="749854"/>
                </a:lnTo>
                <a:lnTo>
                  <a:pt x="506079" y="747357"/>
                </a:lnTo>
                <a:lnTo>
                  <a:pt x="521035" y="745087"/>
                </a:lnTo>
                <a:lnTo>
                  <a:pt x="535765" y="742589"/>
                </a:lnTo>
                <a:lnTo>
                  <a:pt x="550495" y="739638"/>
                </a:lnTo>
                <a:lnTo>
                  <a:pt x="565224" y="736913"/>
                </a:lnTo>
                <a:lnTo>
                  <a:pt x="579728" y="733735"/>
                </a:lnTo>
                <a:lnTo>
                  <a:pt x="594231" y="730329"/>
                </a:lnTo>
                <a:lnTo>
                  <a:pt x="608734" y="726697"/>
                </a:lnTo>
                <a:lnTo>
                  <a:pt x="623010" y="723064"/>
                </a:lnTo>
                <a:lnTo>
                  <a:pt x="637287" y="719432"/>
                </a:lnTo>
                <a:lnTo>
                  <a:pt x="651563" y="715345"/>
                </a:lnTo>
                <a:lnTo>
                  <a:pt x="665613" y="711259"/>
                </a:lnTo>
                <a:lnTo>
                  <a:pt x="679890" y="706945"/>
                </a:lnTo>
                <a:lnTo>
                  <a:pt x="693713" y="702404"/>
                </a:lnTo>
                <a:lnTo>
                  <a:pt x="707763" y="697864"/>
                </a:lnTo>
                <a:lnTo>
                  <a:pt x="721586" y="692869"/>
                </a:lnTo>
                <a:lnTo>
                  <a:pt x="735183" y="687874"/>
                </a:lnTo>
                <a:lnTo>
                  <a:pt x="749233" y="682652"/>
                </a:lnTo>
                <a:lnTo>
                  <a:pt x="762603" y="677430"/>
                </a:lnTo>
                <a:lnTo>
                  <a:pt x="776199" y="671755"/>
                </a:lnTo>
                <a:lnTo>
                  <a:pt x="789569" y="666079"/>
                </a:lnTo>
                <a:lnTo>
                  <a:pt x="803166" y="660176"/>
                </a:lnTo>
                <a:lnTo>
                  <a:pt x="816536" y="654273"/>
                </a:lnTo>
                <a:lnTo>
                  <a:pt x="829679" y="648143"/>
                </a:lnTo>
                <a:lnTo>
                  <a:pt x="842823" y="641559"/>
                </a:lnTo>
                <a:lnTo>
                  <a:pt x="855966" y="634975"/>
                </a:lnTo>
                <a:lnTo>
                  <a:pt x="868883" y="628164"/>
                </a:lnTo>
                <a:lnTo>
                  <a:pt x="889505" y="617039"/>
                </a:lnTo>
                <a:lnTo>
                  <a:pt x="910126" y="605460"/>
                </a:lnTo>
                <a:lnTo>
                  <a:pt x="930068" y="593655"/>
                </a:lnTo>
                <a:lnTo>
                  <a:pt x="950237" y="580941"/>
                </a:lnTo>
                <a:lnTo>
                  <a:pt x="970178" y="568000"/>
                </a:lnTo>
                <a:lnTo>
                  <a:pt x="989667" y="554832"/>
                </a:lnTo>
                <a:lnTo>
                  <a:pt x="1008929" y="540982"/>
                </a:lnTo>
                <a:lnTo>
                  <a:pt x="1027964" y="526906"/>
                </a:lnTo>
                <a:lnTo>
                  <a:pt x="1046773" y="512149"/>
                </a:lnTo>
                <a:lnTo>
                  <a:pt x="1065355" y="497165"/>
                </a:lnTo>
                <a:lnTo>
                  <a:pt x="1083937" y="481726"/>
                </a:lnTo>
                <a:lnTo>
                  <a:pt x="1102066" y="466061"/>
                </a:lnTo>
                <a:lnTo>
                  <a:pt x="1119742" y="449714"/>
                </a:lnTo>
                <a:lnTo>
                  <a:pt x="1137644" y="433141"/>
                </a:lnTo>
                <a:lnTo>
                  <a:pt x="1154866" y="416113"/>
                </a:lnTo>
                <a:lnTo>
                  <a:pt x="1171862" y="398859"/>
                </a:lnTo>
                <a:lnTo>
                  <a:pt x="1184779" y="385236"/>
                </a:lnTo>
                <a:lnTo>
                  <a:pt x="1197469" y="371841"/>
                </a:lnTo>
                <a:lnTo>
                  <a:pt x="1209480" y="358219"/>
                </a:lnTo>
                <a:lnTo>
                  <a:pt x="1221037" y="344597"/>
                </a:lnTo>
                <a:lnTo>
                  <a:pt x="1232367" y="331429"/>
                </a:lnTo>
                <a:lnTo>
                  <a:pt x="1243245" y="318261"/>
                </a:lnTo>
                <a:lnTo>
                  <a:pt x="1253895" y="305093"/>
                </a:lnTo>
                <a:lnTo>
                  <a:pt x="1263866" y="292606"/>
                </a:lnTo>
                <a:lnTo>
                  <a:pt x="1273384" y="279665"/>
                </a:lnTo>
                <a:lnTo>
                  <a:pt x="1282675" y="267178"/>
                </a:lnTo>
                <a:lnTo>
                  <a:pt x="1291739" y="255145"/>
                </a:lnTo>
                <a:lnTo>
                  <a:pt x="1300124" y="242886"/>
                </a:lnTo>
                <a:lnTo>
                  <a:pt x="1308282" y="231307"/>
                </a:lnTo>
                <a:lnTo>
                  <a:pt x="1316213" y="219728"/>
                </a:lnTo>
                <a:lnTo>
                  <a:pt x="1330263" y="197706"/>
                </a:lnTo>
                <a:lnTo>
                  <a:pt x="1107958" y="281027"/>
                </a:lnTo>
                <a:lnTo>
                  <a:pt x="1102746" y="282390"/>
                </a:lnTo>
                <a:lnTo>
                  <a:pt x="1097534" y="283525"/>
                </a:lnTo>
                <a:lnTo>
                  <a:pt x="1092322" y="283979"/>
                </a:lnTo>
                <a:lnTo>
                  <a:pt x="1087110" y="283979"/>
                </a:lnTo>
                <a:lnTo>
                  <a:pt x="1081898" y="283752"/>
                </a:lnTo>
                <a:lnTo>
                  <a:pt x="1076686" y="282844"/>
                </a:lnTo>
                <a:lnTo>
                  <a:pt x="1071927" y="281255"/>
                </a:lnTo>
                <a:lnTo>
                  <a:pt x="1067168" y="279438"/>
                </a:lnTo>
                <a:lnTo>
                  <a:pt x="1062636" y="277168"/>
                </a:lnTo>
                <a:lnTo>
                  <a:pt x="1058103" y="274216"/>
                </a:lnTo>
                <a:lnTo>
                  <a:pt x="1054251" y="270811"/>
                </a:lnTo>
                <a:lnTo>
                  <a:pt x="1050399" y="267178"/>
                </a:lnTo>
                <a:lnTo>
                  <a:pt x="1047226" y="263319"/>
                </a:lnTo>
                <a:lnTo>
                  <a:pt x="1044054" y="259005"/>
                </a:lnTo>
                <a:lnTo>
                  <a:pt x="1041561" y="254237"/>
                </a:lnTo>
                <a:lnTo>
                  <a:pt x="1039295" y="249470"/>
                </a:lnTo>
                <a:lnTo>
                  <a:pt x="1037482" y="244021"/>
                </a:lnTo>
                <a:lnTo>
                  <a:pt x="1036575" y="238799"/>
                </a:lnTo>
                <a:lnTo>
                  <a:pt x="1036122" y="233350"/>
                </a:lnTo>
                <a:lnTo>
                  <a:pt x="1036122" y="228355"/>
                </a:lnTo>
                <a:lnTo>
                  <a:pt x="1036349" y="223134"/>
                </a:lnTo>
                <a:lnTo>
                  <a:pt x="1037255" y="218139"/>
                </a:lnTo>
                <a:lnTo>
                  <a:pt x="1038841" y="213144"/>
                </a:lnTo>
                <a:lnTo>
                  <a:pt x="1040654" y="208376"/>
                </a:lnTo>
                <a:lnTo>
                  <a:pt x="1042920" y="203836"/>
                </a:lnTo>
                <a:lnTo>
                  <a:pt x="1045866" y="199295"/>
                </a:lnTo>
                <a:lnTo>
                  <a:pt x="1049266" y="195435"/>
                </a:lnTo>
                <a:lnTo>
                  <a:pt x="1052891" y="191576"/>
                </a:lnTo>
                <a:lnTo>
                  <a:pt x="1056744" y="188170"/>
                </a:lnTo>
                <a:lnTo>
                  <a:pt x="1061049" y="185219"/>
                </a:lnTo>
                <a:lnTo>
                  <a:pt x="1065582" y="182494"/>
                </a:lnTo>
                <a:lnTo>
                  <a:pt x="1070567" y="180451"/>
                </a:lnTo>
                <a:lnTo>
                  <a:pt x="1443569" y="41279"/>
                </a:lnTo>
                <a:lnTo>
                  <a:pt x="1446288" y="40370"/>
                </a:lnTo>
                <a:lnTo>
                  <a:pt x="1449461" y="39462"/>
                </a:lnTo>
                <a:lnTo>
                  <a:pt x="1452633" y="38781"/>
                </a:lnTo>
                <a:lnTo>
                  <a:pt x="1455579" y="38327"/>
                </a:lnTo>
                <a:lnTo>
                  <a:pt x="1458752" y="38100"/>
                </a:lnTo>
                <a:close/>
                <a:moveTo>
                  <a:pt x="102528" y="0"/>
                </a:moveTo>
                <a:lnTo>
                  <a:pt x="107971" y="454"/>
                </a:lnTo>
                <a:lnTo>
                  <a:pt x="113189" y="681"/>
                </a:lnTo>
                <a:lnTo>
                  <a:pt x="118406" y="1361"/>
                </a:lnTo>
                <a:lnTo>
                  <a:pt x="123169" y="2268"/>
                </a:lnTo>
                <a:lnTo>
                  <a:pt x="128386" y="3403"/>
                </a:lnTo>
                <a:lnTo>
                  <a:pt x="133376" y="4764"/>
                </a:lnTo>
                <a:lnTo>
                  <a:pt x="137913" y="6578"/>
                </a:lnTo>
                <a:lnTo>
                  <a:pt x="142450" y="8393"/>
                </a:lnTo>
                <a:lnTo>
                  <a:pt x="147213" y="10434"/>
                </a:lnTo>
                <a:lnTo>
                  <a:pt x="151523" y="12476"/>
                </a:lnTo>
                <a:lnTo>
                  <a:pt x="156059" y="14971"/>
                </a:lnTo>
                <a:lnTo>
                  <a:pt x="160143" y="17693"/>
                </a:lnTo>
                <a:lnTo>
                  <a:pt x="164225" y="20642"/>
                </a:lnTo>
                <a:lnTo>
                  <a:pt x="168082" y="23590"/>
                </a:lnTo>
                <a:lnTo>
                  <a:pt x="171711" y="26993"/>
                </a:lnTo>
                <a:lnTo>
                  <a:pt x="175340" y="30169"/>
                </a:lnTo>
                <a:lnTo>
                  <a:pt x="178743" y="33798"/>
                </a:lnTo>
                <a:lnTo>
                  <a:pt x="181918" y="37427"/>
                </a:lnTo>
                <a:lnTo>
                  <a:pt x="185094" y="41510"/>
                </a:lnTo>
                <a:lnTo>
                  <a:pt x="188043" y="45593"/>
                </a:lnTo>
                <a:lnTo>
                  <a:pt x="190538" y="49676"/>
                </a:lnTo>
                <a:lnTo>
                  <a:pt x="193033" y="53986"/>
                </a:lnTo>
                <a:lnTo>
                  <a:pt x="195074" y="58296"/>
                </a:lnTo>
                <a:lnTo>
                  <a:pt x="197343" y="63059"/>
                </a:lnTo>
                <a:lnTo>
                  <a:pt x="199157" y="67596"/>
                </a:lnTo>
                <a:lnTo>
                  <a:pt x="200745" y="72359"/>
                </a:lnTo>
                <a:lnTo>
                  <a:pt x="202106" y="77122"/>
                </a:lnTo>
                <a:lnTo>
                  <a:pt x="203467" y="82340"/>
                </a:lnTo>
                <a:lnTo>
                  <a:pt x="204148" y="87330"/>
                </a:lnTo>
                <a:lnTo>
                  <a:pt x="205055" y="92320"/>
                </a:lnTo>
                <a:lnTo>
                  <a:pt x="205282" y="97537"/>
                </a:lnTo>
                <a:lnTo>
                  <a:pt x="205509" y="102981"/>
                </a:lnTo>
                <a:lnTo>
                  <a:pt x="205509" y="2092965"/>
                </a:lnTo>
                <a:lnTo>
                  <a:pt x="2195719" y="2092965"/>
                </a:lnTo>
                <a:lnTo>
                  <a:pt x="2201163" y="2093192"/>
                </a:lnTo>
                <a:lnTo>
                  <a:pt x="2206380" y="2093419"/>
                </a:lnTo>
                <a:lnTo>
                  <a:pt x="2211597" y="2094326"/>
                </a:lnTo>
                <a:lnTo>
                  <a:pt x="2216587" y="2095233"/>
                </a:lnTo>
                <a:lnTo>
                  <a:pt x="2221578" y="2096367"/>
                </a:lnTo>
                <a:lnTo>
                  <a:pt x="2226568" y="2097501"/>
                </a:lnTo>
                <a:lnTo>
                  <a:pt x="2231105" y="2099316"/>
                </a:lnTo>
                <a:lnTo>
                  <a:pt x="2235868" y="2101131"/>
                </a:lnTo>
                <a:lnTo>
                  <a:pt x="2240405" y="2103172"/>
                </a:lnTo>
                <a:lnTo>
                  <a:pt x="2244714" y="2105667"/>
                </a:lnTo>
                <a:lnTo>
                  <a:pt x="2249251" y="2107936"/>
                </a:lnTo>
                <a:lnTo>
                  <a:pt x="2253334" y="2110658"/>
                </a:lnTo>
                <a:lnTo>
                  <a:pt x="2257417" y="2113606"/>
                </a:lnTo>
                <a:lnTo>
                  <a:pt x="2261273" y="2116328"/>
                </a:lnTo>
                <a:lnTo>
                  <a:pt x="2264902" y="2119731"/>
                </a:lnTo>
                <a:lnTo>
                  <a:pt x="2268532" y="2123133"/>
                </a:lnTo>
                <a:lnTo>
                  <a:pt x="2271934" y="2126763"/>
                </a:lnTo>
                <a:lnTo>
                  <a:pt x="2275337" y="2130619"/>
                </a:lnTo>
                <a:lnTo>
                  <a:pt x="2278285" y="2134475"/>
                </a:lnTo>
                <a:lnTo>
                  <a:pt x="2281234" y="2138331"/>
                </a:lnTo>
                <a:lnTo>
                  <a:pt x="2283729" y="2142414"/>
                </a:lnTo>
                <a:lnTo>
                  <a:pt x="2286224" y="2146724"/>
                </a:lnTo>
                <a:lnTo>
                  <a:pt x="2288720" y="2151260"/>
                </a:lnTo>
                <a:lnTo>
                  <a:pt x="2290761" y="2155797"/>
                </a:lnTo>
                <a:lnTo>
                  <a:pt x="2292576" y="2160560"/>
                </a:lnTo>
                <a:lnTo>
                  <a:pt x="2294164" y="2165324"/>
                </a:lnTo>
                <a:lnTo>
                  <a:pt x="2295298" y="2170087"/>
                </a:lnTo>
                <a:lnTo>
                  <a:pt x="2296659" y="2175304"/>
                </a:lnTo>
                <a:lnTo>
                  <a:pt x="2297339" y="2180068"/>
                </a:lnTo>
                <a:lnTo>
                  <a:pt x="2298246" y="2185285"/>
                </a:lnTo>
                <a:lnTo>
                  <a:pt x="2298473" y="2190729"/>
                </a:lnTo>
                <a:lnTo>
                  <a:pt x="2298700" y="2195946"/>
                </a:lnTo>
                <a:lnTo>
                  <a:pt x="2298473" y="2201163"/>
                </a:lnTo>
                <a:lnTo>
                  <a:pt x="2298246" y="2206380"/>
                </a:lnTo>
                <a:lnTo>
                  <a:pt x="2297339" y="2211597"/>
                </a:lnTo>
                <a:lnTo>
                  <a:pt x="2296659" y="2216361"/>
                </a:lnTo>
                <a:lnTo>
                  <a:pt x="2295298" y="2221578"/>
                </a:lnTo>
                <a:lnTo>
                  <a:pt x="2294164" y="2226568"/>
                </a:lnTo>
                <a:lnTo>
                  <a:pt x="2292576" y="2231105"/>
                </a:lnTo>
                <a:lnTo>
                  <a:pt x="2290761" y="2235868"/>
                </a:lnTo>
                <a:lnTo>
                  <a:pt x="2288720" y="2240405"/>
                </a:lnTo>
                <a:lnTo>
                  <a:pt x="2286224" y="2244941"/>
                </a:lnTo>
                <a:lnTo>
                  <a:pt x="2283729" y="2249251"/>
                </a:lnTo>
                <a:lnTo>
                  <a:pt x="2281234" y="2253334"/>
                </a:lnTo>
                <a:lnTo>
                  <a:pt x="2278285" y="2257417"/>
                </a:lnTo>
                <a:lnTo>
                  <a:pt x="2275337" y="2261273"/>
                </a:lnTo>
                <a:lnTo>
                  <a:pt x="2271934" y="2264902"/>
                </a:lnTo>
                <a:lnTo>
                  <a:pt x="2268532" y="2268532"/>
                </a:lnTo>
                <a:lnTo>
                  <a:pt x="2264902" y="2271934"/>
                </a:lnTo>
                <a:lnTo>
                  <a:pt x="2261273" y="2275337"/>
                </a:lnTo>
                <a:lnTo>
                  <a:pt x="2257417" y="2278059"/>
                </a:lnTo>
                <a:lnTo>
                  <a:pt x="2253334" y="2281234"/>
                </a:lnTo>
                <a:lnTo>
                  <a:pt x="2249251" y="2283729"/>
                </a:lnTo>
                <a:lnTo>
                  <a:pt x="2244714" y="2286451"/>
                </a:lnTo>
                <a:lnTo>
                  <a:pt x="2240405" y="2288493"/>
                </a:lnTo>
                <a:lnTo>
                  <a:pt x="2235868" y="2290534"/>
                </a:lnTo>
                <a:lnTo>
                  <a:pt x="2231105" y="2292349"/>
                </a:lnTo>
                <a:lnTo>
                  <a:pt x="2226568" y="2294164"/>
                </a:lnTo>
                <a:lnTo>
                  <a:pt x="2221578" y="2295298"/>
                </a:lnTo>
                <a:lnTo>
                  <a:pt x="2216587" y="2296659"/>
                </a:lnTo>
                <a:lnTo>
                  <a:pt x="2211597" y="2297566"/>
                </a:lnTo>
                <a:lnTo>
                  <a:pt x="2206380" y="2298246"/>
                </a:lnTo>
                <a:lnTo>
                  <a:pt x="2201163" y="2298473"/>
                </a:lnTo>
                <a:lnTo>
                  <a:pt x="2195719" y="2298700"/>
                </a:lnTo>
                <a:lnTo>
                  <a:pt x="102528" y="2298700"/>
                </a:lnTo>
                <a:lnTo>
                  <a:pt x="97310" y="2298473"/>
                </a:lnTo>
                <a:lnTo>
                  <a:pt x="92093" y="2298246"/>
                </a:lnTo>
                <a:lnTo>
                  <a:pt x="86876" y="2297566"/>
                </a:lnTo>
                <a:lnTo>
                  <a:pt x="81886" y="2296659"/>
                </a:lnTo>
                <a:lnTo>
                  <a:pt x="77122" y="2295298"/>
                </a:lnTo>
                <a:lnTo>
                  <a:pt x="72132" y="2294164"/>
                </a:lnTo>
                <a:lnTo>
                  <a:pt x="67142" y="2292349"/>
                </a:lnTo>
                <a:lnTo>
                  <a:pt x="62605" y="2290534"/>
                </a:lnTo>
                <a:lnTo>
                  <a:pt x="57842" y="2288493"/>
                </a:lnTo>
                <a:lnTo>
                  <a:pt x="53532" y="2286451"/>
                </a:lnTo>
                <a:lnTo>
                  <a:pt x="49449" y="2283729"/>
                </a:lnTo>
                <a:lnTo>
                  <a:pt x="45139" y="2281234"/>
                </a:lnTo>
                <a:lnTo>
                  <a:pt x="41283" y="2278059"/>
                </a:lnTo>
                <a:lnTo>
                  <a:pt x="37200" y="2275337"/>
                </a:lnTo>
                <a:lnTo>
                  <a:pt x="33344" y="2271934"/>
                </a:lnTo>
                <a:lnTo>
                  <a:pt x="29715" y="2268532"/>
                </a:lnTo>
                <a:lnTo>
                  <a:pt x="26539" y="2264902"/>
                </a:lnTo>
                <a:lnTo>
                  <a:pt x="23364" y="2261273"/>
                </a:lnTo>
                <a:lnTo>
                  <a:pt x="20188" y="2257417"/>
                </a:lnTo>
                <a:lnTo>
                  <a:pt x="17466" y="2253334"/>
                </a:lnTo>
                <a:lnTo>
                  <a:pt x="14517" y="2249251"/>
                </a:lnTo>
                <a:lnTo>
                  <a:pt x="12249" y="2244941"/>
                </a:lnTo>
                <a:lnTo>
                  <a:pt x="9981" y="2240405"/>
                </a:lnTo>
                <a:lnTo>
                  <a:pt x="7939" y="2235868"/>
                </a:lnTo>
                <a:lnTo>
                  <a:pt x="6125" y="2231105"/>
                </a:lnTo>
                <a:lnTo>
                  <a:pt x="4537" y="2226568"/>
                </a:lnTo>
                <a:lnTo>
                  <a:pt x="2949" y="2221578"/>
                </a:lnTo>
                <a:lnTo>
                  <a:pt x="2042" y="2216361"/>
                </a:lnTo>
                <a:lnTo>
                  <a:pt x="907" y="2211597"/>
                </a:lnTo>
                <a:lnTo>
                  <a:pt x="454" y="2206380"/>
                </a:lnTo>
                <a:lnTo>
                  <a:pt x="0" y="2201163"/>
                </a:lnTo>
                <a:lnTo>
                  <a:pt x="0" y="2195946"/>
                </a:lnTo>
                <a:lnTo>
                  <a:pt x="0" y="102981"/>
                </a:lnTo>
                <a:lnTo>
                  <a:pt x="0" y="97537"/>
                </a:lnTo>
                <a:lnTo>
                  <a:pt x="454" y="92320"/>
                </a:lnTo>
                <a:lnTo>
                  <a:pt x="907" y="87330"/>
                </a:lnTo>
                <a:lnTo>
                  <a:pt x="2042" y="82340"/>
                </a:lnTo>
                <a:lnTo>
                  <a:pt x="2949" y="77122"/>
                </a:lnTo>
                <a:lnTo>
                  <a:pt x="4537" y="72359"/>
                </a:lnTo>
                <a:lnTo>
                  <a:pt x="6125" y="67596"/>
                </a:lnTo>
                <a:lnTo>
                  <a:pt x="7939" y="63059"/>
                </a:lnTo>
                <a:lnTo>
                  <a:pt x="9981" y="58296"/>
                </a:lnTo>
                <a:lnTo>
                  <a:pt x="12249" y="53986"/>
                </a:lnTo>
                <a:lnTo>
                  <a:pt x="14517" y="49676"/>
                </a:lnTo>
                <a:lnTo>
                  <a:pt x="17466" y="45593"/>
                </a:lnTo>
                <a:lnTo>
                  <a:pt x="20188" y="41510"/>
                </a:lnTo>
                <a:lnTo>
                  <a:pt x="23364" y="37427"/>
                </a:lnTo>
                <a:lnTo>
                  <a:pt x="26539" y="33798"/>
                </a:lnTo>
                <a:lnTo>
                  <a:pt x="29715" y="30169"/>
                </a:lnTo>
                <a:lnTo>
                  <a:pt x="33344" y="26993"/>
                </a:lnTo>
                <a:lnTo>
                  <a:pt x="37200" y="23590"/>
                </a:lnTo>
                <a:lnTo>
                  <a:pt x="41283" y="20642"/>
                </a:lnTo>
                <a:lnTo>
                  <a:pt x="45139" y="17693"/>
                </a:lnTo>
                <a:lnTo>
                  <a:pt x="49449" y="14971"/>
                </a:lnTo>
                <a:lnTo>
                  <a:pt x="53532" y="12476"/>
                </a:lnTo>
                <a:lnTo>
                  <a:pt x="57842" y="10434"/>
                </a:lnTo>
                <a:lnTo>
                  <a:pt x="62605" y="8393"/>
                </a:lnTo>
                <a:lnTo>
                  <a:pt x="67142" y="6578"/>
                </a:lnTo>
                <a:lnTo>
                  <a:pt x="72132" y="4764"/>
                </a:lnTo>
                <a:lnTo>
                  <a:pt x="77122" y="3403"/>
                </a:lnTo>
                <a:lnTo>
                  <a:pt x="81886" y="2268"/>
                </a:lnTo>
                <a:lnTo>
                  <a:pt x="86876" y="1361"/>
                </a:lnTo>
                <a:lnTo>
                  <a:pt x="92093" y="681"/>
                </a:lnTo>
                <a:lnTo>
                  <a:pt x="97310" y="454"/>
                </a:lnTo>
                <a:lnTo>
                  <a:pt x="102528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2307" name="KSO_Shape"/>
          <p:cNvSpPr/>
          <p:nvPr/>
        </p:nvSpPr>
        <p:spPr>
          <a:xfrm>
            <a:off x="5797154" y="1858884"/>
            <a:ext cx="316706" cy="320278"/>
          </a:xfrm>
          <a:custGeom>
            <a:avLst/>
            <a:gdLst>
              <a:gd name="txL" fmla="*/ 0 w 5438"/>
              <a:gd name="txT" fmla="*/ 0 h 5494"/>
              <a:gd name="txR" fmla="*/ 5438 w 5438"/>
              <a:gd name="txB" fmla="*/ 5494 h 5494"/>
            </a:gdLst>
            <a:ahLst/>
            <a:cxnLst>
              <a:cxn ang="0">
                <a:pos x="2147483647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5438" h="5494">
                <a:moveTo>
                  <a:pt x="2825" y="454"/>
                </a:moveTo>
                <a:lnTo>
                  <a:pt x="2825" y="0"/>
                </a:lnTo>
                <a:lnTo>
                  <a:pt x="2514" y="0"/>
                </a:lnTo>
                <a:lnTo>
                  <a:pt x="2514" y="454"/>
                </a:lnTo>
                <a:lnTo>
                  <a:pt x="0" y="454"/>
                </a:lnTo>
                <a:lnTo>
                  <a:pt x="0" y="1259"/>
                </a:lnTo>
                <a:lnTo>
                  <a:pt x="276" y="1259"/>
                </a:lnTo>
                <a:lnTo>
                  <a:pt x="276" y="4295"/>
                </a:lnTo>
                <a:lnTo>
                  <a:pt x="2197" y="4295"/>
                </a:lnTo>
                <a:lnTo>
                  <a:pt x="1028" y="5252"/>
                </a:lnTo>
                <a:lnTo>
                  <a:pt x="1225" y="5494"/>
                </a:lnTo>
                <a:lnTo>
                  <a:pt x="2689" y="4295"/>
                </a:lnTo>
                <a:lnTo>
                  <a:pt x="2699" y="4295"/>
                </a:lnTo>
                <a:lnTo>
                  <a:pt x="4163" y="5494"/>
                </a:lnTo>
                <a:lnTo>
                  <a:pt x="4360" y="5252"/>
                </a:lnTo>
                <a:lnTo>
                  <a:pt x="3192" y="4295"/>
                </a:lnTo>
                <a:lnTo>
                  <a:pt x="5105" y="4295"/>
                </a:lnTo>
                <a:lnTo>
                  <a:pt x="5105" y="1259"/>
                </a:lnTo>
                <a:lnTo>
                  <a:pt x="5438" y="1259"/>
                </a:lnTo>
                <a:lnTo>
                  <a:pt x="5438" y="454"/>
                </a:lnTo>
                <a:lnTo>
                  <a:pt x="2825" y="454"/>
                </a:lnTo>
                <a:close/>
                <a:moveTo>
                  <a:pt x="4793" y="3983"/>
                </a:moveTo>
                <a:lnTo>
                  <a:pt x="587" y="3983"/>
                </a:lnTo>
                <a:lnTo>
                  <a:pt x="587" y="1259"/>
                </a:lnTo>
                <a:lnTo>
                  <a:pt x="4793" y="1259"/>
                </a:lnTo>
                <a:lnTo>
                  <a:pt x="4793" y="3983"/>
                </a:lnTo>
                <a:close/>
                <a:moveTo>
                  <a:pt x="1611" y="3281"/>
                </a:moveTo>
                <a:lnTo>
                  <a:pt x="1611" y="2471"/>
                </a:lnTo>
                <a:lnTo>
                  <a:pt x="2422" y="2471"/>
                </a:lnTo>
                <a:lnTo>
                  <a:pt x="2420" y="2429"/>
                </a:lnTo>
                <a:lnTo>
                  <a:pt x="2417" y="2388"/>
                </a:lnTo>
                <a:lnTo>
                  <a:pt x="2412" y="2347"/>
                </a:lnTo>
                <a:lnTo>
                  <a:pt x="2405" y="2308"/>
                </a:lnTo>
                <a:lnTo>
                  <a:pt x="2396" y="2268"/>
                </a:lnTo>
                <a:lnTo>
                  <a:pt x="2385" y="2230"/>
                </a:lnTo>
                <a:lnTo>
                  <a:pt x="2373" y="2192"/>
                </a:lnTo>
                <a:lnTo>
                  <a:pt x="2358" y="2156"/>
                </a:lnTo>
                <a:lnTo>
                  <a:pt x="2341" y="2120"/>
                </a:lnTo>
                <a:lnTo>
                  <a:pt x="2324" y="2085"/>
                </a:lnTo>
                <a:lnTo>
                  <a:pt x="2304" y="2051"/>
                </a:lnTo>
                <a:lnTo>
                  <a:pt x="2284" y="2018"/>
                </a:lnTo>
                <a:lnTo>
                  <a:pt x="2260" y="1986"/>
                </a:lnTo>
                <a:lnTo>
                  <a:pt x="2237" y="1956"/>
                </a:lnTo>
                <a:lnTo>
                  <a:pt x="2210" y="1926"/>
                </a:lnTo>
                <a:lnTo>
                  <a:pt x="2184" y="1898"/>
                </a:lnTo>
                <a:lnTo>
                  <a:pt x="2156" y="1871"/>
                </a:lnTo>
                <a:lnTo>
                  <a:pt x="2126" y="1846"/>
                </a:lnTo>
                <a:lnTo>
                  <a:pt x="2096" y="1822"/>
                </a:lnTo>
                <a:lnTo>
                  <a:pt x="2064" y="1799"/>
                </a:lnTo>
                <a:lnTo>
                  <a:pt x="2031" y="1778"/>
                </a:lnTo>
                <a:lnTo>
                  <a:pt x="1997" y="1759"/>
                </a:lnTo>
                <a:lnTo>
                  <a:pt x="1962" y="1741"/>
                </a:lnTo>
                <a:lnTo>
                  <a:pt x="1926" y="1724"/>
                </a:lnTo>
                <a:lnTo>
                  <a:pt x="1890" y="1710"/>
                </a:lnTo>
                <a:lnTo>
                  <a:pt x="1852" y="1697"/>
                </a:lnTo>
                <a:lnTo>
                  <a:pt x="1814" y="1686"/>
                </a:lnTo>
                <a:lnTo>
                  <a:pt x="1774" y="1677"/>
                </a:lnTo>
                <a:lnTo>
                  <a:pt x="1735" y="1670"/>
                </a:lnTo>
                <a:lnTo>
                  <a:pt x="1694" y="1665"/>
                </a:lnTo>
                <a:lnTo>
                  <a:pt x="1653" y="1662"/>
                </a:lnTo>
                <a:lnTo>
                  <a:pt x="1611" y="1660"/>
                </a:lnTo>
                <a:lnTo>
                  <a:pt x="1569" y="1662"/>
                </a:lnTo>
                <a:lnTo>
                  <a:pt x="1528" y="1665"/>
                </a:lnTo>
                <a:lnTo>
                  <a:pt x="1487" y="1670"/>
                </a:lnTo>
                <a:lnTo>
                  <a:pt x="1448" y="1677"/>
                </a:lnTo>
                <a:lnTo>
                  <a:pt x="1408" y="1686"/>
                </a:lnTo>
                <a:lnTo>
                  <a:pt x="1369" y="1697"/>
                </a:lnTo>
                <a:lnTo>
                  <a:pt x="1332" y="1710"/>
                </a:lnTo>
                <a:lnTo>
                  <a:pt x="1295" y="1724"/>
                </a:lnTo>
                <a:lnTo>
                  <a:pt x="1260" y="1741"/>
                </a:lnTo>
                <a:lnTo>
                  <a:pt x="1224" y="1759"/>
                </a:lnTo>
                <a:lnTo>
                  <a:pt x="1191" y="1778"/>
                </a:lnTo>
                <a:lnTo>
                  <a:pt x="1157" y="1799"/>
                </a:lnTo>
                <a:lnTo>
                  <a:pt x="1126" y="1822"/>
                </a:lnTo>
                <a:lnTo>
                  <a:pt x="1096" y="1846"/>
                </a:lnTo>
                <a:lnTo>
                  <a:pt x="1066" y="1871"/>
                </a:lnTo>
                <a:lnTo>
                  <a:pt x="1038" y="1898"/>
                </a:lnTo>
                <a:lnTo>
                  <a:pt x="1011" y="1926"/>
                </a:lnTo>
                <a:lnTo>
                  <a:pt x="986" y="1956"/>
                </a:lnTo>
                <a:lnTo>
                  <a:pt x="962" y="1986"/>
                </a:lnTo>
                <a:lnTo>
                  <a:pt x="939" y="2018"/>
                </a:lnTo>
                <a:lnTo>
                  <a:pt x="918" y="2051"/>
                </a:lnTo>
                <a:lnTo>
                  <a:pt x="899" y="2085"/>
                </a:lnTo>
                <a:lnTo>
                  <a:pt x="881" y="2120"/>
                </a:lnTo>
                <a:lnTo>
                  <a:pt x="864" y="2156"/>
                </a:lnTo>
                <a:lnTo>
                  <a:pt x="850" y="2192"/>
                </a:lnTo>
                <a:lnTo>
                  <a:pt x="837" y="2230"/>
                </a:lnTo>
                <a:lnTo>
                  <a:pt x="826" y="2268"/>
                </a:lnTo>
                <a:lnTo>
                  <a:pt x="817" y="2308"/>
                </a:lnTo>
                <a:lnTo>
                  <a:pt x="809" y="2347"/>
                </a:lnTo>
                <a:lnTo>
                  <a:pt x="804" y="2388"/>
                </a:lnTo>
                <a:lnTo>
                  <a:pt x="801" y="2429"/>
                </a:lnTo>
                <a:lnTo>
                  <a:pt x="800" y="2471"/>
                </a:lnTo>
                <a:lnTo>
                  <a:pt x="801" y="2513"/>
                </a:lnTo>
                <a:lnTo>
                  <a:pt x="804" y="2554"/>
                </a:lnTo>
                <a:lnTo>
                  <a:pt x="809" y="2595"/>
                </a:lnTo>
                <a:lnTo>
                  <a:pt x="817" y="2634"/>
                </a:lnTo>
                <a:lnTo>
                  <a:pt x="826" y="2674"/>
                </a:lnTo>
                <a:lnTo>
                  <a:pt x="837" y="2712"/>
                </a:lnTo>
                <a:lnTo>
                  <a:pt x="850" y="2750"/>
                </a:lnTo>
                <a:lnTo>
                  <a:pt x="864" y="2786"/>
                </a:lnTo>
                <a:lnTo>
                  <a:pt x="881" y="2822"/>
                </a:lnTo>
                <a:lnTo>
                  <a:pt x="899" y="2857"/>
                </a:lnTo>
                <a:lnTo>
                  <a:pt x="918" y="2891"/>
                </a:lnTo>
                <a:lnTo>
                  <a:pt x="939" y="2924"/>
                </a:lnTo>
                <a:lnTo>
                  <a:pt x="962" y="2956"/>
                </a:lnTo>
                <a:lnTo>
                  <a:pt x="986" y="2986"/>
                </a:lnTo>
                <a:lnTo>
                  <a:pt x="1011" y="3016"/>
                </a:lnTo>
                <a:lnTo>
                  <a:pt x="1038" y="3044"/>
                </a:lnTo>
                <a:lnTo>
                  <a:pt x="1066" y="3070"/>
                </a:lnTo>
                <a:lnTo>
                  <a:pt x="1096" y="3097"/>
                </a:lnTo>
                <a:lnTo>
                  <a:pt x="1126" y="3120"/>
                </a:lnTo>
                <a:lnTo>
                  <a:pt x="1157" y="3144"/>
                </a:lnTo>
                <a:lnTo>
                  <a:pt x="1191" y="3164"/>
                </a:lnTo>
                <a:lnTo>
                  <a:pt x="1224" y="3184"/>
                </a:lnTo>
                <a:lnTo>
                  <a:pt x="1260" y="3201"/>
                </a:lnTo>
                <a:lnTo>
                  <a:pt x="1295" y="3218"/>
                </a:lnTo>
                <a:lnTo>
                  <a:pt x="1332" y="3233"/>
                </a:lnTo>
                <a:lnTo>
                  <a:pt x="1369" y="3245"/>
                </a:lnTo>
                <a:lnTo>
                  <a:pt x="1408" y="3256"/>
                </a:lnTo>
                <a:lnTo>
                  <a:pt x="1448" y="3265"/>
                </a:lnTo>
                <a:lnTo>
                  <a:pt x="1487" y="3272"/>
                </a:lnTo>
                <a:lnTo>
                  <a:pt x="1528" y="3277"/>
                </a:lnTo>
                <a:lnTo>
                  <a:pt x="1569" y="3280"/>
                </a:lnTo>
                <a:lnTo>
                  <a:pt x="1611" y="3281"/>
                </a:lnTo>
                <a:close/>
                <a:moveTo>
                  <a:pt x="1838" y="3503"/>
                </a:moveTo>
                <a:lnTo>
                  <a:pt x="1838" y="3503"/>
                </a:lnTo>
                <a:lnTo>
                  <a:pt x="1881" y="3502"/>
                </a:lnTo>
                <a:lnTo>
                  <a:pt x="1921" y="3499"/>
                </a:lnTo>
                <a:lnTo>
                  <a:pt x="1962" y="3493"/>
                </a:lnTo>
                <a:lnTo>
                  <a:pt x="2002" y="3486"/>
                </a:lnTo>
                <a:lnTo>
                  <a:pt x="2041" y="3477"/>
                </a:lnTo>
                <a:lnTo>
                  <a:pt x="2080" y="3466"/>
                </a:lnTo>
                <a:lnTo>
                  <a:pt x="2117" y="3453"/>
                </a:lnTo>
                <a:lnTo>
                  <a:pt x="2154" y="3439"/>
                </a:lnTo>
                <a:lnTo>
                  <a:pt x="2190" y="3422"/>
                </a:lnTo>
                <a:lnTo>
                  <a:pt x="2225" y="3404"/>
                </a:lnTo>
                <a:lnTo>
                  <a:pt x="2259" y="3385"/>
                </a:lnTo>
                <a:lnTo>
                  <a:pt x="2292" y="3364"/>
                </a:lnTo>
                <a:lnTo>
                  <a:pt x="2323" y="3341"/>
                </a:lnTo>
                <a:lnTo>
                  <a:pt x="2355" y="3317"/>
                </a:lnTo>
                <a:lnTo>
                  <a:pt x="2384" y="3292"/>
                </a:lnTo>
                <a:lnTo>
                  <a:pt x="2411" y="3265"/>
                </a:lnTo>
                <a:lnTo>
                  <a:pt x="2439" y="3237"/>
                </a:lnTo>
                <a:lnTo>
                  <a:pt x="2464" y="3207"/>
                </a:lnTo>
                <a:lnTo>
                  <a:pt x="2488" y="3177"/>
                </a:lnTo>
                <a:lnTo>
                  <a:pt x="2511" y="3146"/>
                </a:lnTo>
                <a:lnTo>
                  <a:pt x="2532" y="3112"/>
                </a:lnTo>
                <a:lnTo>
                  <a:pt x="2551" y="3079"/>
                </a:lnTo>
                <a:lnTo>
                  <a:pt x="2570" y="3043"/>
                </a:lnTo>
                <a:lnTo>
                  <a:pt x="2586" y="3008"/>
                </a:lnTo>
                <a:lnTo>
                  <a:pt x="2600" y="2971"/>
                </a:lnTo>
                <a:lnTo>
                  <a:pt x="2612" y="2933"/>
                </a:lnTo>
                <a:lnTo>
                  <a:pt x="2623" y="2895"/>
                </a:lnTo>
                <a:lnTo>
                  <a:pt x="2633" y="2855"/>
                </a:lnTo>
                <a:lnTo>
                  <a:pt x="2640" y="2816"/>
                </a:lnTo>
                <a:lnTo>
                  <a:pt x="2645" y="2775"/>
                </a:lnTo>
                <a:lnTo>
                  <a:pt x="2648" y="2734"/>
                </a:lnTo>
                <a:lnTo>
                  <a:pt x="2649" y="2692"/>
                </a:lnTo>
                <a:lnTo>
                  <a:pt x="1838" y="2692"/>
                </a:lnTo>
                <a:lnTo>
                  <a:pt x="1838" y="3503"/>
                </a:lnTo>
                <a:close/>
                <a:moveTo>
                  <a:pt x="4318" y="1839"/>
                </a:moveTo>
                <a:lnTo>
                  <a:pt x="3281" y="1839"/>
                </a:lnTo>
                <a:lnTo>
                  <a:pt x="3281" y="2150"/>
                </a:lnTo>
                <a:lnTo>
                  <a:pt x="4318" y="2150"/>
                </a:lnTo>
                <a:lnTo>
                  <a:pt x="4318" y="1839"/>
                </a:lnTo>
                <a:close/>
                <a:moveTo>
                  <a:pt x="4318" y="2411"/>
                </a:moveTo>
                <a:lnTo>
                  <a:pt x="3281" y="2411"/>
                </a:lnTo>
                <a:lnTo>
                  <a:pt x="3281" y="2723"/>
                </a:lnTo>
                <a:lnTo>
                  <a:pt x="4318" y="2723"/>
                </a:lnTo>
                <a:lnTo>
                  <a:pt x="4318" y="2411"/>
                </a:lnTo>
                <a:close/>
                <a:moveTo>
                  <a:pt x="4318" y="2983"/>
                </a:moveTo>
                <a:lnTo>
                  <a:pt x="3281" y="2983"/>
                </a:lnTo>
                <a:lnTo>
                  <a:pt x="3281" y="3295"/>
                </a:lnTo>
                <a:lnTo>
                  <a:pt x="4318" y="3295"/>
                </a:lnTo>
                <a:lnTo>
                  <a:pt x="4318" y="298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2308" name="KSO_Shape"/>
          <p:cNvSpPr/>
          <p:nvPr/>
        </p:nvSpPr>
        <p:spPr>
          <a:xfrm>
            <a:off x="6930629" y="1870790"/>
            <a:ext cx="309563" cy="296465"/>
          </a:xfrm>
          <a:custGeom>
            <a:avLst/>
            <a:gdLst>
              <a:gd name="txL" fmla="*/ 0 w 1889279"/>
              <a:gd name="txT" fmla="*/ 0 h 1810503"/>
              <a:gd name="txR" fmla="*/ 1889279 w 1889279"/>
              <a:gd name="txB" fmla="*/ 1810503 h 1810503"/>
            </a:gdLst>
            <a:ahLst/>
            <a:cxnLst/>
            <a:rect l="txL" t="txT" r="txR" b="txB"/>
            <a:pathLst>
              <a:path w="1889279" h="1810503">
                <a:moveTo>
                  <a:pt x="1408636" y="1462945"/>
                </a:moveTo>
                <a:cubicBezTo>
                  <a:pt x="1471912" y="1494489"/>
                  <a:pt x="1528819" y="1532588"/>
                  <a:pt x="1575786" y="1578162"/>
                </a:cubicBezTo>
                <a:cubicBezTo>
                  <a:pt x="1467281" y="1672800"/>
                  <a:pt x="1335058" y="1742507"/>
                  <a:pt x="1188886" y="1779443"/>
                </a:cubicBezTo>
                <a:cubicBezTo>
                  <a:pt x="1278166" y="1700386"/>
                  <a:pt x="1353810" y="1592053"/>
                  <a:pt x="1408636" y="1462945"/>
                </a:cubicBezTo>
                <a:close/>
                <a:moveTo>
                  <a:pt x="494888" y="1445849"/>
                </a:moveTo>
                <a:cubicBezTo>
                  <a:pt x="556747" y="1590569"/>
                  <a:pt x="643865" y="1709702"/>
                  <a:pt x="747068" y="1790925"/>
                </a:cubicBezTo>
                <a:cubicBezTo>
                  <a:pt x="576321" y="1756303"/>
                  <a:pt x="422614" y="1677538"/>
                  <a:pt x="300900" y="1566189"/>
                </a:cubicBezTo>
                <a:cubicBezTo>
                  <a:pt x="355309" y="1517036"/>
                  <a:pt x="421005" y="1476420"/>
                  <a:pt x="494888" y="1445849"/>
                </a:cubicBezTo>
                <a:close/>
                <a:moveTo>
                  <a:pt x="900586" y="1355871"/>
                </a:moveTo>
                <a:lnTo>
                  <a:pt x="900586" y="1808904"/>
                </a:lnTo>
                <a:lnTo>
                  <a:pt x="884222" y="1808113"/>
                </a:lnTo>
                <a:cubicBezTo>
                  <a:pt x="745280" y="1742581"/>
                  <a:pt x="627378" y="1604992"/>
                  <a:pt x="551037" y="1423344"/>
                </a:cubicBezTo>
                <a:cubicBezTo>
                  <a:pt x="655969" y="1381011"/>
                  <a:pt x="774745" y="1357337"/>
                  <a:pt x="900586" y="1355871"/>
                </a:cubicBezTo>
                <a:close/>
                <a:moveTo>
                  <a:pt x="953521" y="1355186"/>
                </a:moveTo>
                <a:cubicBezTo>
                  <a:pt x="1099660" y="1356509"/>
                  <a:pt x="1236550" y="1386650"/>
                  <a:pt x="1354036" y="1440083"/>
                </a:cubicBezTo>
                <a:cubicBezTo>
                  <a:pt x="1283551" y="1605630"/>
                  <a:pt x="1178611" y="1734316"/>
                  <a:pt x="1054486" y="1804443"/>
                </a:cubicBezTo>
                <a:lnTo>
                  <a:pt x="953521" y="1810503"/>
                </a:lnTo>
                <a:lnTo>
                  <a:pt x="953521" y="1355186"/>
                </a:lnTo>
                <a:close/>
                <a:moveTo>
                  <a:pt x="1517159" y="931303"/>
                </a:moveTo>
                <a:lnTo>
                  <a:pt x="1889279" y="931303"/>
                </a:lnTo>
                <a:cubicBezTo>
                  <a:pt x="1883282" y="1167646"/>
                  <a:pt x="1781715" y="1381244"/>
                  <a:pt x="1618873" y="1536894"/>
                </a:cubicBezTo>
                <a:cubicBezTo>
                  <a:pt x="1566437" y="1485571"/>
                  <a:pt x="1502786" y="1442774"/>
                  <a:pt x="1431939" y="1407715"/>
                </a:cubicBezTo>
                <a:cubicBezTo>
                  <a:pt x="1485774" y="1266553"/>
                  <a:pt x="1516428" y="1104135"/>
                  <a:pt x="1517159" y="931303"/>
                </a:cubicBezTo>
                <a:close/>
                <a:moveTo>
                  <a:pt x="953521" y="931303"/>
                </a:moveTo>
                <a:lnTo>
                  <a:pt x="1456842" y="931303"/>
                </a:lnTo>
                <a:cubicBezTo>
                  <a:pt x="1456123" y="1096196"/>
                  <a:pt x="1427268" y="1250986"/>
                  <a:pt x="1375819" y="1384691"/>
                </a:cubicBezTo>
                <a:cubicBezTo>
                  <a:pt x="1251537" y="1327928"/>
                  <a:pt x="1107288" y="1296191"/>
                  <a:pt x="953521" y="1294902"/>
                </a:cubicBezTo>
                <a:lnTo>
                  <a:pt x="953521" y="931303"/>
                </a:lnTo>
                <a:close/>
                <a:moveTo>
                  <a:pt x="448568" y="931303"/>
                </a:moveTo>
                <a:lnTo>
                  <a:pt x="900586" y="931303"/>
                </a:lnTo>
                <a:lnTo>
                  <a:pt x="900586" y="1295603"/>
                </a:lnTo>
                <a:cubicBezTo>
                  <a:pt x="766605" y="1297053"/>
                  <a:pt x="640053" y="1322469"/>
                  <a:pt x="528061" y="1368046"/>
                </a:cubicBezTo>
                <a:cubicBezTo>
                  <a:pt x="478984" y="1238632"/>
                  <a:pt x="450499" y="1089843"/>
                  <a:pt x="448568" y="931303"/>
                </a:cubicBezTo>
                <a:close/>
                <a:moveTo>
                  <a:pt x="0" y="931303"/>
                </a:moveTo>
                <a:lnTo>
                  <a:pt x="388264" y="931303"/>
                </a:lnTo>
                <a:cubicBezTo>
                  <a:pt x="390220" y="1097785"/>
                  <a:pt x="420532" y="1254193"/>
                  <a:pt x="473139" y="1390578"/>
                </a:cubicBezTo>
                <a:cubicBezTo>
                  <a:pt x="391203" y="1423988"/>
                  <a:pt x="318506" y="1469260"/>
                  <a:pt x="258353" y="1524144"/>
                </a:cubicBezTo>
                <a:cubicBezTo>
                  <a:pt x="102364" y="1370026"/>
                  <a:pt x="5849" y="1161456"/>
                  <a:pt x="0" y="931303"/>
                </a:cubicBezTo>
                <a:close/>
                <a:moveTo>
                  <a:pt x="536834" y="421694"/>
                </a:moveTo>
                <a:cubicBezTo>
                  <a:pt x="646682" y="464986"/>
                  <a:pt x="770110" y="489176"/>
                  <a:pt x="900586" y="490537"/>
                </a:cubicBezTo>
                <a:lnTo>
                  <a:pt x="900586" y="875390"/>
                </a:lnTo>
                <a:lnTo>
                  <a:pt x="448805" y="875390"/>
                </a:lnTo>
                <a:cubicBezTo>
                  <a:pt x="451150" y="709592"/>
                  <a:pt x="482649" y="554587"/>
                  <a:pt x="536834" y="421694"/>
                </a:cubicBezTo>
                <a:close/>
                <a:moveTo>
                  <a:pt x="1356131" y="409527"/>
                </a:moveTo>
                <a:cubicBezTo>
                  <a:pt x="1415590" y="544412"/>
                  <a:pt x="1451132" y="703874"/>
                  <a:pt x="1455052" y="875390"/>
                </a:cubicBezTo>
                <a:lnTo>
                  <a:pt x="953521" y="875390"/>
                </a:lnTo>
                <a:lnTo>
                  <a:pt x="953521" y="491238"/>
                </a:lnTo>
                <a:cubicBezTo>
                  <a:pt x="1099303" y="490092"/>
                  <a:pt x="1236528" y="461431"/>
                  <a:pt x="1356131" y="409527"/>
                </a:cubicBezTo>
                <a:close/>
                <a:moveTo>
                  <a:pt x="271202" y="273767"/>
                </a:moveTo>
                <a:cubicBezTo>
                  <a:pt x="330895" y="324894"/>
                  <a:pt x="401533" y="367494"/>
                  <a:pt x="480768" y="398692"/>
                </a:cubicBezTo>
                <a:cubicBezTo>
                  <a:pt x="424147" y="539118"/>
                  <a:pt x="390867" y="701724"/>
                  <a:pt x="388496" y="875390"/>
                </a:cubicBezTo>
                <a:lnTo>
                  <a:pt x="238" y="875390"/>
                </a:lnTo>
                <a:cubicBezTo>
                  <a:pt x="7162" y="640451"/>
                  <a:pt x="108645" y="428248"/>
                  <a:pt x="271202" y="273767"/>
                </a:cubicBezTo>
                <a:close/>
                <a:moveTo>
                  <a:pt x="1605567" y="261436"/>
                </a:moveTo>
                <a:cubicBezTo>
                  <a:pt x="1775300" y="417133"/>
                  <a:pt x="1881942" y="634296"/>
                  <a:pt x="1889035" y="875390"/>
                </a:cubicBezTo>
                <a:lnTo>
                  <a:pt x="1515364" y="875390"/>
                </a:lnTo>
                <a:cubicBezTo>
                  <a:pt x="1511419" y="696081"/>
                  <a:pt x="1474168" y="529014"/>
                  <a:pt x="1413107" y="386152"/>
                </a:cubicBezTo>
                <a:cubicBezTo>
                  <a:pt x="1485941" y="353453"/>
                  <a:pt x="1551126" y="311628"/>
                  <a:pt x="1605567" y="261436"/>
                </a:cubicBezTo>
                <a:close/>
                <a:moveTo>
                  <a:pt x="748157" y="19413"/>
                </a:moveTo>
                <a:cubicBezTo>
                  <a:pt x="649482" y="96557"/>
                  <a:pt x="565491" y="208310"/>
                  <a:pt x="504779" y="344256"/>
                </a:cubicBezTo>
                <a:cubicBezTo>
                  <a:pt x="432706" y="315858"/>
                  <a:pt x="368354" y="277545"/>
                  <a:pt x="313920" y="231604"/>
                </a:cubicBezTo>
                <a:cubicBezTo>
                  <a:pt x="434240" y="127070"/>
                  <a:pt x="583275" y="52667"/>
                  <a:pt x="748157" y="19413"/>
                </a:cubicBezTo>
                <a:close/>
                <a:moveTo>
                  <a:pt x="1137621" y="18543"/>
                </a:moveTo>
                <a:cubicBezTo>
                  <a:pt x="1297904" y="50310"/>
                  <a:pt x="1443338" y="120918"/>
                  <a:pt x="1562575" y="219802"/>
                </a:cubicBezTo>
                <a:cubicBezTo>
                  <a:pt x="1512842" y="265093"/>
                  <a:pt x="1453308" y="302843"/>
                  <a:pt x="1386970" y="332857"/>
                </a:cubicBezTo>
                <a:cubicBezTo>
                  <a:pt x="1323718" y="199817"/>
                  <a:pt x="1237626" y="91674"/>
                  <a:pt x="1137621" y="18543"/>
                </a:cubicBezTo>
                <a:close/>
                <a:moveTo>
                  <a:pt x="900586" y="1702"/>
                </a:moveTo>
                <a:lnTo>
                  <a:pt x="900586" y="430269"/>
                </a:lnTo>
                <a:cubicBezTo>
                  <a:pt x="778345" y="428899"/>
                  <a:pt x="662774" y="406468"/>
                  <a:pt x="560047" y="366408"/>
                </a:cubicBezTo>
                <a:cubicBezTo>
                  <a:pt x="637783" y="193348"/>
                  <a:pt x="753999" y="63227"/>
                  <a:pt x="890213" y="2203"/>
                </a:cubicBezTo>
                <a:lnTo>
                  <a:pt x="900586" y="1702"/>
                </a:lnTo>
                <a:close/>
                <a:moveTo>
                  <a:pt x="953521" y="0"/>
                </a:moveTo>
                <a:lnTo>
                  <a:pt x="981035" y="1330"/>
                </a:lnTo>
                <a:cubicBezTo>
                  <a:pt x="1124068" y="53565"/>
                  <a:pt x="1247786" y="180867"/>
                  <a:pt x="1332000" y="354889"/>
                </a:cubicBezTo>
                <a:cubicBezTo>
                  <a:pt x="1219743" y="403080"/>
                  <a:pt x="1090709" y="429800"/>
                  <a:pt x="953521" y="430954"/>
                </a:cubicBezTo>
                <a:lnTo>
                  <a:pt x="953521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2309" name="矩形 24"/>
          <p:cNvSpPr/>
          <p:nvPr/>
        </p:nvSpPr>
        <p:spPr>
          <a:xfrm>
            <a:off x="1513285" y="3535164"/>
            <a:ext cx="6100763" cy="80391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200" dirty="0">
                <a:solidFill>
                  <a:srgbClr val="4E4E4E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type something here type something here type something here type something here type something here type something here type something here type something here </a:t>
            </a:r>
            <a:endParaRPr lang="en-US" altLang="x-none" sz="1200" dirty="0">
              <a:solidFill>
                <a:srgbClr val="4E4E4E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10" name="矩形 25"/>
          <p:cNvSpPr/>
          <p:nvPr/>
        </p:nvSpPr>
        <p:spPr>
          <a:xfrm>
            <a:off x="1529954" y="3478134"/>
            <a:ext cx="6084094" cy="34528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rgbClr val="F2F2F2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1" hangingPunct="1"/>
            <a:endParaRPr lang="zh-CN" altLang="zh-CN" sz="1350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Dragon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681</Words>
  <Application>Microsoft Office PowerPoint</Application>
  <PresentationFormat>全屏显示(16:9)</PresentationFormat>
  <Paragraphs>201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Adobe Gothic Std B</vt:lpstr>
      <vt:lpstr>时尚中黑简体</vt:lpstr>
      <vt:lpstr>宋体</vt:lpstr>
      <vt:lpstr>微软雅黑</vt:lpstr>
      <vt:lpstr>Arial</vt:lpstr>
      <vt:lpstr>Arial Black</vt:lpstr>
      <vt:lpstr>Calibri</vt:lpstr>
      <vt:lpstr>Calibri Light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100405.pptx</dc:title>
  <dc:creator/>
  <cp:lastModifiedBy/>
  <cp:revision>3</cp:revision>
  <dcterms:created xsi:type="dcterms:W3CDTF">2017-06-14T16:37:00Z</dcterms:created>
  <dcterms:modified xsi:type="dcterms:W3CDTF">2021-01-06T08:59:41Z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