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85" r:id="rId5"/>
    <p:sldId id="282" r:id="rId6"/>
    <p:sldId id="284" r:id="rId7"/>
    <p:sldId id="288" r:id="rId8"/>
    <p:sldId id="287" r:id="rId9"/>
    <p:sldId id="260" r:id="rId10"/>
    <p:sldId id="289" r:id="rId11"/>
    <p:sldId id="290" r:id="rId12"/>
    <p:sldId id="291" r:id="rId13"/>
    <p:sldId id="292" r:id="rId14"/>
    <p:sldId id="293" r:id="rId15"/>
    <p:sldId id="261" r:id="rId16"/>
    <p:sldId id="294" r:id="rId17"/>
    <p:sldId id="295" r:id="rId18"/>
    <p:sldId id="296" r:id="rId19"/>
    <p:sldId id="297" r:id="rId20"/>
    <p:sldId id="298" r:id="rId21"/>
    <p:sldId id="262" r:id="rId22"/>
    <p:sldId id="299" r:id="rId23"/>
    <p:sldId id="274" r:id="rId24"/>
    <p:sldId id="275" r:id="rId25"/>
    <p:sldId id="281" r:id="rId26"/>
    <p:sldId id="276" r:id="rId27"/>
    <p:sldId id="257" r:id="rId28"/>
  </p:sldIdLst>
  <p:sldSz cx="12192000" cy="6858000"/>
  <p:notesSz cx="6858000" cy="9144000"/>
  <p:embeddedFontLst>
    <p:embeddedFont>
      <p:font typeface="华康海报体W12(P)" panose="040B0C00000000000000" pitchFamily="82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等线" panose="02010600030101010101" pitchFamily="2" charset="-122"/>
      <p:regular r:id="rId38"/>
      <p:bold r:id="rId39"/>
    </p:embeddedFont>
    <p:embeddedFont>
      <p:font typeface="等线 Light" panose="02010600030101010101" pitchFamily="2" charset="-122"/>
      <p:regular r:id="rId40"/>
    </p:embeddedFont>
    <p:embeddedFont>
      <p:font typeface="微软雅黑" panose="020B0503020204020204" pitchFamily="34" charset="-122"/>
      <p:regular r:id="rId41"/>
      <p:bold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B87"/>
    <a:srgbClr val="304E53"/>
    <a:srgbClr val="455B62"/>
    <a:srgbClr val="315B74"/>
    <a:srgbClr val="4B6871"/>
    <a:srgbClr val="9CB0BA"/>
    <a:srgbClr val="465C62"/>
    <a:srgbClr val="3F839B"/>
    <a:srgbClr val="F3BE5C"/>
    <a:srgbClr val="F3C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0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38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3BFB9-971F-42F4-A5FB-1F82D3E6D84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65093-0EC4-42B2-B0B5-34916AA769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 r="1" b="277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897" y="261130"/>
            <a:ext cx="648354" cy="635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 r="1" b="277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1090548" y="1682114"/>
            <a:ext cx="4402454" cy="3493771"/>
            <a:chOff x="442364" y="1442158"/>
            <a:chExt cx="5618911" cy="4459147"/>
          </a:xfrm>
        </p:grpSpPr>
        <p:sp>
          <p:nvSpPr>
            <p:cNvPr id="4" name="椭圆 3"/>
            <p:cNvSpPr/>
            <p:nvPr/>
          </p:nvSpPr>
          <p:spPr>
            <a:xfrm>
              <a:off x="1295699" y="1546333"/>
              <a:ext cx="4237000" cy="4237000"/>
            </a:xfrm>
            <a:prstGeom prst="ellipse">
              <a:avLst/>
            </a:prstGeom>
            <a:solidFill>
              <a:srgbClr val="376B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r="3181" b="13790"/>
            <a:stretch>
              <a:fillRect/>
            </a:stretch>
          </p:blipFill>
          <p:spPr>
            <a:xfrm>
              <a:off x="442364" y="1442158"/>
              <a:ext cx="5618911" cy="4459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 r="1" b="277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1503680"/>
            <a:ext cx="12192000" cy="5354319"/>
            <a:chOff x="0" y="1503680"/>
            <a:chExt cx="12192000" cy="53543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8952" y="1503680"/>
              <a:ext cx="4289649" cy="4206240"/>
            </a:xfrm>
            <a:prstGeom prst="rect">
              <a:avLst/>
            </a:prstGeom>
          </p:spPr>
        </p:pic>
        <p:sp>
          <p:nvSpPr>
            <p:cNvPr id="5" name="矩形 8"/>
            <p:cNvSpPr/>
            <p:nvPr/>
          </p:nvSpPr>
          <p:spPr>
            <a:xfrm>
              <a:off x="0" y="5588001"/>
              <a:ext cx="12192000" cy="1269998"/>
            </a:xfrm>
            <a:custGeom>
              <a:avLst/>
              <a:gdLst>
                <a:gd name="connsiteX0" fmla="*/ 0 w 12192000"/>
                <a:gd name="connsiteY0" fmla="*/ 0 h 1320800"/>
                <a:gd name="connsiteX1" fmla="*/ 12192000 w 12192000"/>
                <a:gd name="connsiteY1" fmla="*/ 0 h 1320800"/>
                <a:gd name="connsiteX2" fmla="*/ 12192000 w 12192000"/>
                <a:gd name="connsiteY2" fmla="*/ 1320800 h 1320800"/>
                <a:gd name="connsiteX3" fmla="*/ 0 w 12192000"/>
                <a:gd name="connsiteY3" fmla="*/ 1320800 h 1320800"/>
                <a:gd name="connsiteX4" fmla="*/ 0 w 12192000"/>
                <a:gd name="connsiteY4" fmla="*/ 0 h 1320800"/>
                <a:gd name="connsiteX0-1" fmla="*/ 0 w 12192000"/>
                <a:gd name="connsiteY0-2" fmla="*/ 325120 h 1320800"/>
                <a:gd name="connsiteX1-3" fmla="*/ 12192000 w 12192000"/>
                <a:gd name="connsiteY1-4" fmla="*/ 0 h 1320800"/>
                <a:gd name="connsiteX2-5" fmla="*/ 12192000 w 12192000"/>
                <a:gd name="connsiteY2-6" fmla="*/ 1320800 h 1320800"/>
                <a:gd name="connsiteX3-7" fmla="*/ 0 w 12192000"/>
                <a:gd name="connsiteY3-8" fmla="*/ 1320800 h 1320800"/>
                <a:gd name="connsiteX4-9" fmla="*/ 0 w 12192000"/>
                <a:gd name="connsiteY4-10" fmla="*/ 325120 h 1320800"/>
                <a:gd name="connsiteX0-11" fmla="*/ 0 w 12192000"/>
                <a:gd name="connsiteY0-12" fmla="*/ 438004 h 1433684"/>
                <a:gd name="connsiteX1-13" fmla="*/ 12192000 w 12192000"/>
                <a:gd name="connsiteY1-14" fmla="*/ 112884 h 1433684"/>
                <a:gd name="connsiteX2-15" fmla="*/ 12192000 w 12192000"/>
                <a:gd name="connsiteY2-16" fmla="*/ 1433684 h 1433684"/>
                <a:gd name="connsiteX3-17" fmla="*/ 0 w 12192000"/>
                <a:gd name="connsiteY3-18" fmla="*/ 1433684 h 1433684"/>
                <a:gd name="connsiteX4-19" fmla="*/ 0 w 12192000"/>
                <a:gd name="connsiteY4-20" fmla="*/ 438004 h 1433684"/>
                <a:gd name="connsiteX0-21" fmla="*/ 0 w 12192000"/>
                <a:gd name="connsiteY0-22" fmla="*/ 332188 h 1327868"/>
                <a:gd name="connsiteX1-23" fmla="*/ 12192000 w 12192000"/>
                <a:gd name="connsiteY1-24" fmla="*/ 372828 h 1327868"/>
                <a:gd name="connsiteX2-25" fmla="*/ 12192000 w 12192000"/>
                <a:gd name="connsiteY2-26" fmla="*/ 1327868 h 1327868"/>
                <a:gd name="connsiteX3-27" fmla="*/ 0 w 12192000"/>
                <a:gd name="connsiteY3-28" fmla="*/ 1327868 h 1327868"/>
                <a:gd name="connsiteX4-29" fmla="*/ 0 w 12192000"/>
                <a:gd name="connsiteY4-30" fmla="*/ 332188 h 1327868"/>
                <a:gd name="connsiteX0-31" fmla="*/ 0 w 12192000"/>
                <a:gd name="connsiteY0-32" fmla="*/ 485902 h 1481582"/>
                <a:gd name="connsiteX1-33" fmla="*/ 12192000 w 12192000"/>
                <a:gd name="connsiteY1-34" fmla="*/ 526542 h 1481582"/>
                <a:gd name="connsiteX2-35" fmla="*/ 12192000 w 12192000"/>
                <a:gd name="connsiteY2-36" fmla="*/ 1481582 h 1481582"/>
                <a:gd name="connsiteX3-37" fmla="*/ 0 w 12192000"/>
                <a:gd name="connsiteY3-38" fmla="*/ 1481582 h 1481582"/>
                <a:gd name="connsiteX4-39" fmla="*/ 0 w 12192000"/>
                <a:gd name="connsiteY4-40" fmla="*/ 485902 h 1481582"/>
                <a:gd name="connsiteX0-41" fmla="*/ 0 w 12192000"/>
                <a:gd name="connsiteY0-42" fmla="*/ 489109 h 1484789"/>
                <a:gd name="connsiteX1-43" fmla="*/ 12192000 w 12192000"/>
                <a:gd name="connsiteY1-44" fmla="*/ 529749 h 1484789"/>
                <a:gd name="connsiteX2-45" fmla="*/ 12192000 w 12192000"/>
                <a:gd name="connsiteY2-46" fmla="*/ 1484789 h 1484789"/>
                <a:gd name="connsiteX3-47" fmla="*/ 0 w 12192000"/>
                <a:gd name="connsiteY3-48" fmla="*/ 1484789 h 1484789"/>
                <a:gd name="connsiteX4-49" fmla="*/ 0 w 12192000"/>
                <a:gd name="connsiteY4-50" fmla="*/ 489109 h 1484789"/>
                <a:gd name="connsiteX0-51" fmla="*/ 0 w 12192000"/>
                <a:gd name="connsiteY0-52" fmla="*/ 365145 h 1360825"/>
                <a:gd name="connsiteX1-53" fmla="*/ 12192000 w 12192000"/>
                <a:gd name="connsiteY1-54" fmla="*/ 405785 h 1360825"/>
                <a:gd name="connsiteX2-55" fmla="*/ 12192000 w 12192000"/>
                <a:gd name="connsiteY2-56" fmla="*/ 1360825 h 1360825"/>
                <a:gd name="connsiteX3-57" fmla="*/ 0 w 12192000"/>
                <a:gd name="connsiteY3-58" fmla="*/ 1360825 h 1360825"/>
                <a:gd name="connsiteX4-59" fmla="*/ 0 w 12192000"/>
                <a:gd name="connsiteY4-60" fmla="*/ 365145 h 1360825"/>
                <a:gd name="connsiteX0-61" fmla="*/ 0 w 12192000"/>
                <a:gd name="connsiteY0-62" fmla="*/ 389168 h 1384848"/>
                <a:gd name="connsiteX1-63" fmla="*/ 12192000 w 12192000"/>
                <a:gd name="connsiteY1-64" fmla="*/ 429808 h 1384848"/>
                <a:gd name="connsiteX2-65" fmla="*/ 12192000 w 12192000"/>
                <a:gd name="connsiteY2-66" fmla="*/ 1384848 h 1384848"/>
                <a:gd name="connsiteX3-67" fmla="*/ 0 w 12192000"/>
                <a:gd name="connsiteY3-68" fmla="*/ 1384848 h 1384848"/>
                <a:gd name="connsiteX4-69" fmla="*/ 0 w 12192000"/>
                <a:gd name="connsiteY4-70" fmla="*/ 389168 h 1384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0" h="1384848">
                  <a:moveTo>
                    <a:pt x="0" y="389168"/>
                  </a:moveTo>
                  <a:cubicBezTo>
                    <a:pt x="2570480" y="-186565"/>
                    <a:pt x="7172960" y="-81579"/>
                    <a:pt x="12192000" y="429808"/>
                  </a:cubicBezTo>
                  <a:lnTo>
                    <a:pt x="12192000" y="1384848"/>
                  </a:lnTo>
                  <a:lnTo>
                    <a:pt x="0" y="1384848"/>
                  </a:lnTo>
                  <a:lnTo>
                    <a:pt x="0" y="389168"/>
                  </a:lnTo>
                  <a:close/>
                </a:path>
              </a:pathLst>
            </a:custGeom>
            <a:solidFill>
              <a:srgbClr val="37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6B87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 r="1" b="277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477089" y="1384285"/>
            <a:ext cx="5618911" cy="4459147"/>
            <a:chOff x="442364" y="1442158"/>
            <a:chExt cx="5618911" cy="4459147"/>
          </a:xfrm>
        </p:grpSpPr>
        <p:sp>
          <p:nvSpPr>
            <p:cNvPr id="4" name="椭圆 3"/>
            <p:cNvSpPr/>
            <p:nvPr/>
          </p:nvSpPr>
          <p:spPr>
            <a:xfrm>
              <a:off x="1295699" y="1546333"/>
              <a:ext cx="4237000" cy="4237000"/>
            </a:xfrm>
            <a:prstGeom prst="ellipse">
              <a:avLst/>
            </a:prstGeom>
            <a:solidFill>
              <a:srgbClr val="376B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r="3181" b="13790"/>
            <a:stretch>
              <a:fillRect/>
            </a:stretch>
          </p:blipFill>
          <p:spPr>
            <a:xfrm>
              <a:off x="442364" y="1442158"/>
              <a:ext cx="5618911" cy="4459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0597-C1E0-47CF-91C6-7046833C50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6E9A-5571-4DFC-B129-925CA9B6F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79031" y="2505670"/>
            <a:ext cx="6089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父亲节</a:t>
            </a:r>
            <a:r>
              <a:rPr lang="en-US" altLang="zh-CN" sz="54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PPT</a:t>
            </a:r>
            <a:r>
              <a:rPr lang="zh-CN" altLang="en-US" sz="54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79031" y="3423920"/>
            <a:ext cx="6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HANNP FATHER’S DAY</a:t>
            </a:r>
            <a:endParaRPr lang="zh-CN" altLang="en-US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3756" y="3982203"/>
            <a:ext cx="510020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376B8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hevron 110"/>
          <p:cNvSpPr/>
          <p:nvPr/>
        </p:nvSpPr>
        <p:spPr>
          <a:xfrm rot="10800000" flipH="1">
            <a:off x="8157567" y="3249266"/>
            <a:ext cx="1598607" cy="1622105"/>
          </a:xfrm>
          <a:prstGeom prst="chevron">
            <a:avLst/>
          </a:prstGeom>
          <a:solidFill>
            <a:srgbClr val="F1962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376B8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1962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Diamond 33"/>
          <p:cNvSpPr/>
          <p:nvPr/>
        </p:nvSpPr>
        <p:spPr>
          <a:xfrm>
            <a:off x="5427103" y="3124090"/>
            <a:ext cx="1892483" cy="1892483"/>
          </a:xfrm>
          <a:prstGeom prst="diamond">
            <a:avLst/>
          </a:prstGeom>
          <a:solidFill>
            <a:srgbClr val="376B8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3"/>
          <p:cNvSpPr>
            <a:spLocks noEditPoints="1"/>
          </p:cNvSpPr>
          <p:nvPr/>
        </p:nvSpPr>
        <p:spPr bwMode="auto">
          <a:xfrm>
            <a:off x="6158766" y="3788404"/>
            <a:ext cx="489390" cy="462755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4649352" y="3671356"/>
            <a:ext cx="316900" cy="423152"/>
          </a:xfrm>
          <a:custGeom>
            <a:avLst/>
            <a:gdLst/>
            <a:ahLst/>
            <a:cxnLst>
              <a:cxn ang="0">
                <a:pos x="80" y="50"/>
              </a:cxn>
              <a:cxn ang="0">
                <a:pos x="80" y="35"/>
              </a:cxn>
              <a:cxn ang="0">
                <a:pos x="46" y="0"/>
              </a:cxn>
              <a:cxn ang="0">
                <a:pos x="11" y="35"/>
              </a:cxn>
              <a:cxn ang="0">
                <a:pos x="11" y="50"/>
              </a:cxn>
              <a:cxn ang="0">
                <a:pos x="0" y="61"/>
              </a:cxn>
              <a:cxn ang="0">
                <a:pos x="0" y="88"/>
              </a:cxn>
              <a:cxn ang="0">
                <a:pos x="34" y="123"/>
              </a:cxn>
              <a:cxn ang="0">
                <a:pos x="57" y="123"/>
              </a:cxn>
              <a:cxn ang="0">
                <a:pos x="92" y="88"/>
              </a:cxn>
              <a:cxn ang="0">
                <a:pos x="92" y="61"/>
              </a:cxn>
              <a:cxn ang="0">
                <a:pos x="80" y="50"/>
              </a:cxn>
              <a:cxn ang="0">
                <a:pos x="19" y="35"/>
              </a:cxn>
              <a:cxn ang="0">
                <a:pos x="46" y="8"/>
              </a:cxn>
              <a:cxn ang="0">
                <a:pos x="73" y="35"/>
              </a:cxn>
              <a:cxn ang="0">
                <a:pos x="73" y="50"/>
              </a:cxn>
              <a:cxn ang="0">
                <a:pos x="65" y="50"/>
              </a:cxn>
              <a:cxn ang="0">
                <a:pos x="65" y="35"/>
              </a:cxn>
              <a:cxn ang="0">
                <a:pos x="46" y="15"/>
              </a:cxn>
              <a:cxn ang="0">
                <a:pos x="27" y="35"/>
              </a:cxn>
              <a:cxn ang="0">
                <a:pos x="27" y="50"/>
              </a:cxn>
              <a:cxn ang="0">
                <a:pos x="19" y="50"/>
              </a:cxn>
              <a:cxn ang="0">
                <a:pos x="19" y="35"/>
              </a:cxn>
              <a:cxn ang="0">
                <a:pos x="61" y="35"/>
              </a:cxn>
              <a:cxn ang="0">
                <a:pos x="61" y="50"/>
              </a:cxn>
              <a:cxn ang="0">
                <a:pos x="31" y="50"/>
              </a:cxn>
              <a:cxn ang="0">
                <a:pos x="31" y="35"/>
              </a:cxn>
              <a:cxn ang="0">
                <a:pos x="46" y="19"/>
              </a:cxn>
              <a:cxn ang="0">
                <a:pos x="61" y="35"/>
              </a:cxn>
              <a:cxn ang="0">
                <a:pos x="84" y="73"/>
              </a:cxn>
              <a:cxn ang="0">
                <a:pos x="84" y="88"/>
              </a:cxn>
              <a:cxn ang="0">
                <a:pos x="57" y="115"/>
              </a:cxn>
              <a:cxn ang="0">
                <a:pos x="34" y="115"/>
              </a:cxn>
              <a:cxn ang="0">
                <a:pos x="8" y="88"/>
              </a:cxn>
              <a:cxn ang="0">
                <a:pos x="8" y="61"/>
              </a:cxn>
              <a:cxn ang="0">
                <a:pos x="11" y="58"/>
              </a:cxn>
              <a:cxn ang="0">
                <a:pos x="80" y="58"/>
              </a:cxn>
              <a:cxn ang="0">
                <a:pos x="84" y="61"/>
              </a:cxn>
              <a:cxn ang="0">
                <a:pos x="84" y="73"/>
              </a:cxn>
              <a:cxn ang="0">
                <a:pos x="84" y="73"/>
              </a:cxn>
              <a:cxn ang="0">
                <a:pos x="84" y="73"/>
              </a:cxn>
            </a:cxnLst>
            <a:rect l="0" t="0" r="r" b="b"/>
            <a:pathLst>
              <a:path w="92" h="123">
                <a:moveTo>
                  <a:pt x="80" y="50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16"/>
                  <a:pt x="65" y="0"/>
                  <a:pt x="46" y="0"/>
                </a:cubicBezTo>
                <a:cubicBezTo>
                  <a:pt x="27" y="0"/>
                  <a:pt x="11" y="16"/>
                  <a:pt x="11" y="35"/>
                </a:cubicBezTo>
                <a:cubicBezTo>
                  <a:pt x="11" y="50"/>
                  <a:pt x="11" y="50"/>
                  <a:pt x="11" y="50"/>
                </a:cubicBezTo>
                <a:cubicBezTo>
                  <a:pt x="5" y="50"/>
                  <a:pt x="0" y="55"/>
                  <a:pt x="0" y="6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7"/>
                  <a:pt x="15" y="123"/>
                  <a:pt x="34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76" y="123"/>
                  <a:pt x="92" y="107"/>
                  <a:pt x="92" y="88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55"/>
                  <a:pt x="87" y="50"/>
                  <a:pt x="80" y="50"/>
                </a:cubicBezTo>
                <a:close/>
                <a:moveTo>
                  <a:pt x="19" y="35"/>
                </a:moveTo>
                <a:cubicBezTo>
                  <a:pt x="19" y="20"/>
                  <a:pt x="31" y="8"/>
                  <a:pt x="46" y="8"/>
                </a:cubicBezTo>
                <a:cubicBezTo>
                  <a:pt x="61" y="8"/>
                  <a:pt x="73" y="20"/>
                  <a:pt x="73" y="35"/>
                </a:cubicBezTo>
                <a:cubicBezTo>
                  <a:pt x="73" y="50"/>
                  <a:pt x="73" y="50"/>
                  <a:pt x="73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24"/>
                  <a:pt x="56" y="15"/>
                  <a:pt x="46" y="15"/>
                </a:cubicBezTo>
                <a:cubicBezTo>
                  <a:pt x="35" y="15"/>
                  <a:pt x="27" y="24"/>
                  <a:pt x="27" y="35"/>
                </a:cubicBezTo>
                <a:cubicBezTo>
                  <a:pt x="27" y="50"/>
                  <a:pt x="27" y="50"/>
                  <a:pt x="27" y="50"/>
                </a:cubicBezTo>
                <a:cubicBezTo>
                  <a:pt x="19" y="50"/>
                  <a:pt x="19" y="50"/>
                  <a:pt x="19" y="50"/>
                </a:cubicBezTo>
                <a:lnTo>
                  <a:pt x="19" y="35"/>
                </a:lnTo>
                <a:close/>
                <a:moveTo>
                  <a:pt x="61" y="35"/>
                </a:moveTo>
                <a:cubicBezTo>
                  <a:pt x="61" y="50"/>
                  <a:pt x="61" y="50"/>
                  <a:pt x="61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26"/>
                  <a:pt x="37" y="19"/>
                  <a:pt x="46" y="19"/>
                </a:cubicBezTo>
                <a:cubicBezTo>
                  <a:pt x="54" y="19"/>
                  <a:pt x="61" y="26"/>
                  <a:pt x="61" y="35"/>
                </a:cubicBezTo>
                <a:close/>
                <a:moveTo>
                  <a:pt x="84" y="73"/>
                </a:moveTo>
                <a:cubicBezTo>
                  <a:pt x="84" y="88"/>
                  <a:pt x="84" y="88"/>
                  <a:pt x="84" y="88"/>
                </a:cubicBezTo>
                <a:cubicBezTo>
                  <a:pt x="84" y="103"/>
                  <a:pt x="72" y="115"/>
                  <a:pt x="57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20" y="115"/>
                  <a:pt x="8" y="103"/>
                  <a:pt x="8" y="8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9"/>
                  <a:pt x="9" y="58"/>
                  <a:pt x="11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3" y="58"/>
                  <a:pt x="84" y="59"/>
                  <a:pt x="84" y="61"/>
                </a:cubicBezTo>
                <a:lnTo>
                  <a:pt x="84" y="73"/>
                </a:lnTo>
                <a:close/>
                <a:moveTo>
                  <a:pt x="84" y="73"/>
                </a:moveTo>
                <a:cubicBezTo>
                  <a:pt x="84" y="73"/>
                  <a:pt x="84" y="73"/>
                  <a:pt x="8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779840" y="3923011"/>
            <a:ext cx="55924" cy="7829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8"/>
              </a:cxn>
              <a:cxn ang="0">
                <a:pos x="3" y="18"/>
              </a:cxn>
              <a:cxn ang="0">
                <a:pos x="8" y="23"/>
              </a:cxn>
              <a:cxn ang="0">
                <a:pos x="13" y="18"/>
              </a:cxn>
              <a:cxn ang="0">
                <a:pos x="16" y="8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16" h="23">
                <a:moveTo>
                  <a:pt x="8" y="0"/>
                </a:moveTo>
                <a:cubicBezTo>
                  <a:pt x="4" y="0"/>
                  <a:pt x="0" y="3"/>
                  <a:pt x="0" y="8"/>
                </a:cubicBezTo>
                <a:cubicBezTo>
                  <a:pt x="0" y="10"/>
                  <a:pt x="1" y="14"/>
                  <a:pt x="3" y="18"/>
                </a:cubicBezTo>
                <a:cubicBezTo>
                  <a:pt x="4" y="21"/>
                  <a:pt x="5" y="23"/>
                  <a:pt x="8" y="23"/>
                </a:cubicBezTo>
                <a:cubicBezTo>
                  <a:pt x="11" y="23"/>
                  <a:pt x="12" y="21"/>
                  <a:pt x="13" y="18"/>
                </a:cubicBezTo>
                <a:cubicBezTo>
                  <a:pt x="14" y="14"/>
                  <a:pt x="16" y="10"/>
                  <a:pt x="16" y="8"/>
                </a:cubicBezTo>
                <a:cubicBezTo>
                  <a:pt x="16" y="3"/>
                  <a:pt x="12" y="0"/>
                  <a:pt x="8" y="0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07"/>
          <p:cNvSpPr>
            <a:spLocks noEditPoints="1"/>
          </p:cNvSpPr>
          <p:nvPr/>
        </p:nvSpPr>
        <p:spPr bwMode="auto">
          <a:xfrm>
            <a:off x="3456588" y="3731908"/>
            <a:ext cx="268876" cy="271266"/>
          </a:xfrm>
          <a:custGeom>
            <a:avLst/>
            <a:gdLst/>
            <a:ahLst/>
            <a:cxnLst>
              <a:cxn ang="0">
                <a:pos x="112" y="12"/>
              </a:cxn>
              <a:cxn ang="0">
                <a:pos x="96" y="12"/>
              </a:cxn>
              <a:cxn ang="0">
                <a:pos x="96" y="4"/>
              </a:cxn>
              <a:cxn ang="0">
                <a:pos x="92" y="0"/>
              </a:cxn>
              <a:cxn ang="0">
                <a:pos x="88" y="4"/>
              </a:cxn>
              <a:cxn ang="0">
                <a:pos x="88" y="12"/>
              </a:cxn>
              <a:cxn ang="0">
                <a:pos x="65" y="12"/>
              </a:cxn>
              <a:cxn ang="0">
                <a:pos x="65" y="4"/>
              </a:cxn>
              <a:cxn ang="0">
                <a:pos x="61" y="0"/>
              </a:cxn>
              <a:cxn ang="0">
                <a:pos x="57" y="4"/>
              </a:cxn>
              <a:cxn ang="0">
                <a:pos x="57" y="12"/>
              </a:cxn>
              <a:cxn ang="0">
                <a:pos x="34" y="12"/>
              </a:cxn>
              <a:cxn ang="0">
                <a:pos x="34" y="4"/>
              </a:cxn>
              <a:cxn ang="0">
                <a:pos x="30" y="0"/>
              </a:cxn>
              <a:cxn ang="0">
                <a:pos x="27" y="4"/>
              </a:cxn>
              <a:cxn ang="0">
                <a:pos x="27" y="12"/>
              </a:cxn>
              <a:cxn ang="0">
                <a:pos x="10" y="12"/>
              </a:cxn>
              <a:cxn ang="0">
                <a:pos x="0" y="22"/>
              </a:cxn>
              <a:cxn ang="0">
                <a:pos x="0" y="113"/>
              </a:cxn>
              <a:cxn ang="0">
                <a:pos x="10" y="123"/>
              </a:cxn>
              <a:cxn ang="0">
                <a:pos x="112" y="123"/>
              </a:cxn>
              <a:cxn ang="0">
                <a:pos x="122" y="113"/>
              </a:cxn>
              <a:cxn ang="0">
                <a:pos x="122" y="22"/>
              </a:cxn>
              <a:cxn ang="0">
                <a:pos x="112" y="12"/>
              </a:cxn>
              <a:cxn ang="0">
                <a:pos x="115" y="113"/>
              </a:cxn>
              <a:cxn ang="0">
                <a:pos x="112" y="115"/>
              </a:cxn>
              <a:cxn ang="0">
                <a:pos x="10" y="115"/>
              </a:cxn>
              <a:cxn ang="0">
                <a:pos x="7" y="113"/>
              </a:cxn>
              <a:cxn ang="0">
                <a:pos x="7" y="22"/>
              </a:cxn>
              <a:cxn ang="0">
                <a:pos x="10" y="19"/>
              </a:cxn>
              <a:cxn ang="0">
                <a:pos x="27" y="19"/>
              </a:cxn>
              <a:cxn ang="0">
                <a:pos x="27" y="27"/>
              </a:cxn>
              <a:cxn ang="0">
                <a:pos x="30" y="31"/>
              </a:cxn>
              <a:cxn ang="0">
                <a:pos x="34" y="27"/>
              </a:cxn>
              <a:cxn ang="0">
                <a:pos x="34" y="19"/>
              </a:cxn>
              <a:cxn ang="0">
                <a:pos x="57" y="19"/>
              </a:cxn>
              <a:cxn ang="0">
                <a:pos x="57" y="27"/>
              </a:cxn>
              <a:cxn ang="0">
                <a:pos x="61" y="31"/>
              </a:cxn>
              <a:cxn ang="0">
                <a:pos x="65" y="27"/>
              </a:cxn>
              <a:cxn ang="0">
                <a:pos x="65" y="19"/>
              </a:cxn>
              <a:cxn ang="0">
                <a:pos x="88" y="19"/>
              </a:cxn>
              <a:cxn ang="0">
                <a:pos x="88" y="27"/>
              </a:cxn>
              <a:cxn ang="0">
                <a:pos x="92" y="31"/>
              </a:cxn>
              <a:cxn ang="0">
                <a:pos x="96" y="27"/>
              </a:cxn>
              <a:cxn ang="0">
                <a:pos x="96" y="19"/>
              </a:cxn>
              <a:cxn ang="0">
                <a:pos x="112" y="19"/>
              </a:cxn>
              <a:cxn ang="0">
                <a:pos x="115" y="22"/>
              </a:cxn>
              <a:cxn ang="0">
                <a:pos x="115" y="113"/>
              </a:cxn>
              <a:cxn ang="0">
                <a:pos x="115" y="113"/>
              </a:cxn>
              <a:cxn ang="0">
                <a:pos x="115" y="113"/>
              </a:cxn>
            </a:cxnLst>
            <a:rect l="0" t="0" r="r" b="b"/>
            <a:pathLst>
              <a:path w="122" h="123">
                <a:moveTo>
                  <a:pt x="11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cubicBezTo>
                  <a:pt x="90" y="0"/>
                  <a:pt x="88" y="2"/>
                  <a:pt x="88" y="4"/>
                </a:cubicBezTo>
                <a:cubicBezTo>
                  <a:pt x="88" y="12"/>
                  <a:pt x="88" y="12"/>
                  <a:pt x="88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2"/>
                  <a:pt x="63" y="0"/>
                  <a:pt x="61" y="0"/>
                </a:cubicBezTo>
                <a:cubicBezTo>
                  <a:pt x="59" y="0"/>
                  <a:pt x="57" y="2"/>
                  <a:pt x="57" y="4"/>
                </a:cubicBezTo>
                <a:cubicBezTo>
                  <a:pt x="57" y="12"/>
                  <a:pt x="57" y="12"/>
                  <a:pt x="57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2"/>
                  <a:pt x="32" y="0"/>
                  <a:pt x="30" y="0"/>
                </a:cubicBezTo>
                <a:cubicBezTo>
                  <a:pt x="28" y="0"/>
                  <a:pt x="27" y="2"/>
                  <a:pt x="27" y="4"/>
                </a:cubicBezTo>
                <a:cubicBezTo>
                  <a:pt x="27" y="12"/>
                  <a:pt x="27" y="12"/>
                  <a:pt x="27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6"/>
                  <a:pt x="0" y="22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8"/>
                  <a:pt x="4" y="123"/>
                  <a:pt x="10" y="123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8" y="123"/>
                  <a:pt x="122" y="118"/>
                  <a:pt x="122" y="113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2" y="16"/>
                  <a:pt x="118" y="12"/>
                  <a:pt x="112" y="12"/>
                </a:cubicBezTo>
                <a:close/>
                <a:moveTo>
                  <a:pt x="115" y="113"/>
                </a:moveTo>
                <a:cubicBezTo>
                  <a:pt x="115" y="114"/>
                  <a:pt x="114" y="115"/>
                  <a:pt x="11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9" y="115"/>
                  <a:pt x="7" y="114"/>
                  <a:pt x="7" y="11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0"/>
                  <a:pt x="9" y="19"/>
                  <a:pt x="10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9"/>
                  <a:pt x="28" y="31"/>
                  <a:pt x="30" y="31"/>
                </a:cubicBezTo>
                <a:cubicBezTo>
                  <a:pt x="32" y="31"/>
                  <a:pt x="34" y="29"/>
                  <a:pt x="34" y="27"/>
                </a:cubicBezTo>
                <a:cubicBezTo>
                  <a:pt x="34" y="19"/>
                  <a:pt x="34" y="19"/>
                  <a:pt x="34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9"/>
                  <a:pt x="59" y="31"/>
                  <a:pt x="61" y="31"/>
                </a:cubicBezTo>
                <a:cubicBezTo>
                  <a:pt x="63" y="31"/>
                  <a:pt x="65" y="29"/>
                  <a:pt x="65" y="27"/>
                </a:cubicBezTo>
                <a:cubicBezTo>
                  <a:pt x="65" y="19"/>
                  <a:pt x="65" y="19"/>
                  <a:pt x="65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9"/>
                  <a:pt x="90" y="31"/>
                  <a:pt x="92" y="31"/>
                </a:cubicBezTo>
                <a:cubicBezTo>
                  <a:pt x="94" y="31"/>
                  <a:pt x="96" y="29"/>
                  <a:pt x="96" y="27"/>
                </a:cubicBezTo>
                <a:cubicBezTo>
                  <a:pt x="96" y="19"/>
                  <a:pt x="96" y="19"/>
                  <a:pt x="96" y="19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4" y="19"/>
                  <a:pt x="115" y="20"/>
                  <a:pt x="115" y="22"/>
                </a:cubicBezTo>
                <a:lnTo>
                  <a:pt x="115" y="113"/>
                </a:lnTo>
                <a:close/>
                <a:moveTo>
                  <a:pt x="115" y="113"/>
                </a:moveTo>
                <a:cubicBezTo>
                  <a:pt x="115" y="113"/>
                  <a:pt x="115" y="113"/>
                  <a:pt x="115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08"/>
          <p:cNvSpPr>
            <a:spLocks noChangeArrowheads="1"/>
          </p:cNvSpPr>
          <p:nvPr/>
        </p:nvSpPr>
        <p:spPr bwMode="auto">
          <a:xfrm>
            <a:off x="3516338" y="3833484"/>
            <a:ext cx="32265" cy="262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09"/>
          <p:cNvSpPr>
            <a:spLocks noChangeArrowheads="1"/>
          </p:cNvSpPr>
          <p:nvPr/>
        </p:nvSpPr>
        <p:spPr bwMode="auto">
          <a:xfrm>
            <a:off x="3516338" y="3875308"/>
            <a:ext cx="32265" cy="262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10"/>
          <p:cNvSpPr>
            <a:spLocks noChangeArrowheads="1"/>
          </p:cNvSpPr>
          <p:nvPr/>
        </p:nvSpPr>
        <p:spPr bwMode="auto">
          <a:xfrm>
            <a:off x="3516338" y="3919524"/>
            <a:ext cx="32265" cy="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11"/>
          <p:cNvSpPr>
            <a:spLocks noChangeArrowheads="1"/>
          </p:cNvSpPr>
          <p:nvPr/>
        </p:nvSpPr>
        <p:spPr bwMode="auto">
          <a:xfrm>
            <a:off x="3573698" y="3919524"/>
            <a:ext cx="34655" cy="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12"/>
          <p:cNvSpPr>
            <a:spLocks noChangeArrowheads="1"/>
          </p:cNvSpPr>
          <p:nvPr/>
        </p:nvSpPr>
        <p:spPr bwMode="auto">
          <a:xfrm>
            <a:off x="3573698" y="3875308"/>
            <a:ext cx="34655" cy="262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13"/>
          <p:cNvSpPr>
            <a:spLocks noChangeArrowheads="1"/>
          </p:cNvSpPr>
          <p:nvPr/>
        </p:nvSpPr>
        <p:spPr bwMode="auto">
          <a:xfrm>
            <a:off x="3573698" y="3833484"/>
            <a:ext cx="34655" cy="262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114"/>
          <p:cNvSpPr>
            <a:spLocks noChangeArrowheads="1"/>
          </p:cNvSpPr>
          <p:nvPr/>
        </p:nvSpPr>
        <p:spPr bwMode="auto">
          <a:xfrm>
            <a:off x="3632254" y="3919524"/>
            <a:ext cx="35850" cy="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115"/>
          <p:cNvSpPr>
            <a:spLocks noChangeArrowheads="1"/>
          </p:cNvSpPr>
          <p:nvPr/>
        </p:nvSpPr>
        <p:spPr bwMode="auto">
          <a:xfrm>
            <a:off x="3632254" y="3875308"/>
            <a:ext cx="35850" cy="262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116"/>
          <p:cNvSpPr>
            <a:spLocks noChangeArrowheads="1"/>
          </p:cNvSpPr>
          <p:nvPr/>
        </p:nvSpPr>
        <p:spPr bwMode="auto">
          <a:xfrm>
            <a:off x="3632254" y="3833484"/>
            <a:ext cx="35850" cy="262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8157567" y="2123684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8194040" y="246001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8157567" y="532429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194040" y="566062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1883726" y="2123684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70"/>
          <p:cNvSpPr txBox="1"/>
          <p:nvPr/>
        </p:nvSpPr>
        <p:spPr>
          <a:xfrm>
            <a:off x="2146611" y="2460011"/>
            <a:ext cx="20963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883726" y="5302626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70"/>
          <p:cNvSpPr txBox="1"/>
          <p:nvPr/>
        </p:nvSpPr>
        <p:spPr>
          <a:xfrm>
            <a:off x="2146611" y="5638953"/>
            <a:ext cx="20963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1"/>
          <p:cNvSpPr/>
          <p:nvPr/>
        </p:nvSpPr>
        <p:spPr>
          <a:xfrm rot="21316916">
            <a:off x="1583166" y="2637792"/>
            <a:ext cx="1054224" cy="1054499"/>
          </a:xfrm>
          <a:prstGeom prst="ellipse">
            <a:avLst/>
          </a:prstGeom>
          <a:solidFill>
            <a:srgbClr val="F1962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9" name="Oval 82"/>
          <p:cNvSpPr/>
          <p:nvPr/>
        </p:nvSpPr>
        <p:spPr>
          <a:xfrm rot="21316916">
            <a:off x="1668351" y="2722999"/>
            <a:ext cx="883854" cy="884084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>
            <a:off x="1908435" y="2978287"/>
            <a:ext cx="424314" cy="341705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900" dirty="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3" name="Oval 76"/>
          <p:cNvSpPr/>
          <p:nvPr/>
        </p:nvSpPr>
        <p:spPr>
          <a:xfrm rot="21316916">
            <a:off x="7735341" y="2638014"/>
            <a:ext cx="1054224" cy="1054499"/>
          </a:xfrm>
          <a:prstGeom prst="ellipse">
            <a:avLst/>
          </a:prstGeom>
          <a:solidFill>
            <a:srgbClr val="376B8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4" name="Oval 77"/>
          <p:cNvSpPr/>
          <p:nvPr/>
        </p:nvSpPr>
        <p:spPr>
          <a:xfrm rot="21316916">
            <a:off x="7820526" y="2723221"/>
            <a:ext cx="883854" cy="884084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2" name="Freeform 22"/>
          <p:cNvSpPr>
            <a:spLocks noChangeArrowheads="1"/>
          </p:cNvSpPr>
          <p:nvPr/>
        </p:nvSpPr>
        <p:spPr bwMode="auto">
          <a:xfrm>
            <a:off x="8079323" y="2957506"/>
            <a:ext cx="394274" cy="394278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900" dirty="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8" name="Oval 63"/>
          <p:cNvSpPr/>
          <p:nvPr/>
        </p:nvSpPr>
        <p:spPr>
          <a:xfrm rot="21316916">
            <a:off x="5684616" y="2632590"/>
            <a:ext cx="1054224" cy="1054499"/>
          </a:xfrm>
          <a:prstGeom prst="ellipse">
            <a:avLst/>
          </a:prstGeom>
          <a:solidFill>
            <a:srgbClr val="F1962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9" name="Oval 73"/>
          <p:cNvSpPr/>
          <p:nvPr/>
        </p:nvSpPr>
        <p:spPr>
          <a:xfrm rot="21316916">
            <a:off x="5769801" y="2717797"/>
            <a:ext cx="883854" cy="884084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7" name="Freeform 101"/>
          <p:cNvSpPr>
            <a:spLocks noChangeArrowheads="1"/>
          </p:cNvSpPr>
          <p:nvPr/>
        </p:nvSpPr>
        <p:spPr bwMode="auto">
          <a:xfrm>
            <a:off x="6041380" y="2979975"/>
            <a:ext cx="424314" cy="326684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900" dirty="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23" name="Oval 59"/>
          <p:cNvSpPr/>
          <p:nvPr/>
        </p:nvSpPr>
        <p:spPr>
          <a:xfrm rot="21316916">
            <a:off x="3633891" y="2629466"/>
            <a:ext cx="1054224" cy="1054499"/>
          </a:xfrm>
          <a:prstGeom prst="ellipse">
            <a:avLst/>
          </a:prstGeom>
          <a:solidFill>
            <a:srgbClr val="376B8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24" name="Oval 60"/>
          <p:cNvSpPr/>
          <p:nvPr/>
        </p:nvSpPr>
        <p:spPr>
          <a:xfrm rot="21316916">
            <a:off x="3719076" y="2714673"/>
            <a:ext cx="883853" cy="884084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22" name="Freeform 104"/>
          <p:cNvSpPr>
            <a:spLocks noChangeArrowheads="1"/>
          </p:cNvSpPr>
          <p:nvPr/>
        </p:nvSpPr>
        <p:spPr bwMode="auto">
          <a:xfrm>
            <a:off x="3961044" y="2984307"/>
            <a:ext cx="424318" cy="285381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900" dirty="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7" name="Oval 110"/>
          <p:cNvSpPr/>
          <p:nvPr/>
        </p:nvSpPr>
        <p:spPr>
          <a:xfrm rot="21316916">
            <a:off x="9786067" y="2637854"/>
            <a:ext cx="1054224" cy="1054499"/>
          </a:xfrm>
          <a:prstGeom prst="ellipse">
            <a:avLst/>
          </a:prstGeom>
          <a:solidFill>
            <a:srgbClr val="F1962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8" name="Oval 111"/>
          <p:cNvSpPr/>
          <p:nvPr/>
        </p:nvSpPr>
        <p:spPr>
          <a:xfrm rot="21316916">
            <a:off x="9871252" y="2723061"/>
            <a:ext cx="883853" cy="884084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 sz="190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6" name="Freeform 104"/>
          <p:cNvSpPr>
            <a:spLocks noChangeArrowheads="1"/>
          </p:cNvSpPr>
          <p:nvPr/>
        </p:nvSpPr>
        <p:spPr bwMode="auto">
          <a:xfrm>
            <a:off x="10113220" y="2992695"/>
            <a:ext cx="424318" cy="285381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900" dirty="0"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59" name="弧形 58"/>
          <p:cNvSpPr/>
          <p:nvPr/>
        </p:nvSpPr>
        <p:spPr>
          <a:xfrm>
            <a:off x="1536903" y="2587896"/>
            <a:ext cx="1137639" cy="1137639"/>
          </a:xfrm>
          <a:prstGeom prst="arc">
            <a:avLst>
              <a:gd name="adj1" fmla="val 18788607"/>
              <a:gd name="adj2" fmla="val 2832806"/>
            </a:avLst>
          </a:prstGeom>
          <a:ln w="6350" cap="rnd">
            <a:solidFill>
              <a:srgbClr val="F1962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2671164" y="3121686"/>
            <a:ext cx="961916" cy="5311"/>
          </a:xfrm>
          <a:prstGeom prst="line">
            <a:avLst/>
          </a:prstGeom>
          <a:ln cap="rnd">
            <a:solidFill>
              <a:srgbClr val="F19628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弧形 61"/>
          <p:cNvSpPr/>
          <p:nvPr/>
        </p:nvSpPr>
        <p:spPr>
          <a:xfrm>
            <a:off x="3582204" y="2587896"/>
            <a:ext cx="1137639" cy="1137639"/>
          </a:xfrm>
          <a:prstGeom prst="arc">
            <a:avLst>
              <a:gd name="adj1" fmla="val 18788607"/>
              <a:gd name="adj2" fmla="val 2832806"/>
            </a:avLst>
          </a:prstGeom>
          <a:ln w="6350" cap="rnd">
            <a:solidFill>
              <a:srgbClr val="376B8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4716465" y="3121686"/>
            <a:ext cx="961916" cy="5311"/>
          </a:xfrm>
          <a:prstGeom prst="line">
            <a:avLst/>
          </a:prstGeom>
          <a:ln cap="rnd">
            <a:solidFill>
              <a:srgbClr val="376B87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弧形 63"/>
          <p:cNvSpPr/>
          <p:nvPr/>
        </p:nvSpPr>
        <p:spPr>
          <a:xfrm>
            <a:off x="5640813" y="2582206"/>
            <a:ext cx="1137639" cy="1137639"/>
          </a:xfrm>
          <a:prstGeom prst="arc">
            <a:avLst>
              <a:gd name="adj1" fmla="val 18788607"/>
              <a:gd name="adj2" fmla="val 2832806"/>
            </a:avLst>
          </a:prstGeom>
          <a:ln w="6350" cap="rnd">
            <a:solidFill>
              <a:srgbClr val="F1962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6775074" y="3115996"/>
            <a:ext cx="961916" cy="5311"/>
          </a:xfrm>
          <a:prstGeom prst="line">
            <a:avLst/>
          </a:prstGeom>
          <a:ln cap="rnd">
            <a:solidFill>
              <a:srgbClr val="F19628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弧形 65"/>
          <p:cNvSpPr/>
          <p:nvPr/>
        </p:nvSpPr>
        <p:spPr>
          <a:xfrm>
            <a:off x="7685843" y="2592366"/>
            <a:ext cx="1137639" cy="1137639"/>
          </a:xfrm>
          <a:prstGeom prst="arc">
            <a:avLst>
              <a:gd name="adj1" fmla="val 18788607"/>
              <a:gd name="adj2" fmla="val 2832806"/>
            </a:avLst>
          </a:prstGeom>
          <a:ln w="6350" cap="rnd">
            <a:solidFill>
              <a:srgbClr val="376B8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8820104" y="3126156"/>
            <a:ext cx="961916" cy="5311"/>
          </a:xfrm>
          <a:prstGeom prst="line">
            <a:avLst/>
          </a:prstGeom>
          <a:ln cap="rnd">
            <a:solidFill>
              <a:srgbClr val="376B87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出自【趣你的PPT】(微信:qunideppt)：最优质的PPT资源库"/>
          <p:cNvSpPr txBox="1"/>
          <p:nvPr/>
        </p:nvSpPr>
        <p:spPr>
          <a:xfrm>
            <a:off x="5086714" y="4268139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5320347" y="4554044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195243" y="425771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428876" y="4543618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9303772" y="425771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9537405" y="4543618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980226" y="4268139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3213859" y="4554044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69656" y="425771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1103289" y="4543618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1849127" y="1629352"/>
            <a:ext cx="1674521" cy="1678912"/>
          </a:xfrm>
          <a:custGeom>
            <a:avLst/>
            <a:gdLst>
              <a:gd name="T0" fmla="*/ 79 w 159"/>
              <a:gd name="T1" fmla="*/ 0 h 159"/>
              <a:gd name="T2" fmla="*/ 0 w 159"/>
              <a:gd name="T3" fmla="*/ 79 h 159"/>
              <a:gd name="T4" fmla="*/ 79 w 159"/>
              <a:gd name="T5" fmla="*/ 159 h 159"/>
              <a:gd name="T6" fmla="*/ 159 w 159"/>
              <a:gd name="T7" fmla="*/ 79 h 159"/>
              <a:gd name="T8" fmla="*/ 79 w 159"/>
              <a:gd name="T9" fmla="*/ 0 h 159"/>
              <a:gd name="T10" fmla="*/ 99 w 159"/>
              <a:gd name="T11" fmla="*/ 82 h 159"/>
              <a:gd name="T12" fmla="*/ 86 w 159"/>
              <a:gd name="T13" fmla="*/ 82 h 159"/>
              <a:gd name="T14" fmla="*/ 86 w 159"/>
              <a:gd name="T15" fmla="*/ 128 h 159"/>
              <a:gd name="T16" fmla="*/ 67 w 159"/>
              <a:gd name="T17" fmla="*/ 128 h 159"/>
              <a:gd name="T18" fmla="*/ 67 w 159"/>
              <a:gd name="T19" fmla="*/ 82 h 159"/>
              <a:gd name="T20" fmla="*/ 58 w 159"/>
              <a:gd name="T21" fmla="*/ 82 h 159"/>
              <a:gd name="T22" fmla="*/ 58 w 159"/>
              <a:gd name="T23" fmla="*/ 66 h 159"/>
              <a:gd name="T24" fmla="*/ 67 w 159"/>
              <a:gd name="T25" fmla="*/ 66 h 159"/>
              <a:gd name="T26" fmla="*/ 67 w 159"/>
              <a:gd name="T27" fmla="*/ 55 h 159"/>
              <a:gd name="T28" fmla="*/ 86 w 159"/>
              <a:gd name="T29" fmla="*/ 36 h 159"/>
              <a:gd name="T30" fmla="*/ 101 w 159"/>
              <a:gd name="T31" fmla="*/ 36 h 159"/>
              <a:gd name="T32" fmla="*/ 101 w 159"/>
              <a:gd name="T33" fmla="*/ 52 h 159"/>
              <a:gd name="T34" fmla="*/ 90 w 159"/>
              <a:gd name="T35" fmla="*/ 52 h 159"/>
              <a:gd name="T36" fmla="*/ 86 w 159"/>
              <a:gd name="T37" fmla="*/ 56 h 159"/>
              <a:gd name="T38" fmla="*/ 86 w 159"/>
              <a:gd name="T39" fmla="*/ 66 h 159"/>
              <a:gd name="T40" fmla="*/ 101 w 159"/>
              <a:gd name="T41" fmla="*/ 66 h 159"/>
              <a:gd name="T42" fmla="*/ 99 w 159"/>
              <a:gd name="T43" fmla="*/ 82 h 159"/>
              <a:gd name="T44" fmla="*/ 99 w 159"/>
              <a:gd name="T45" fmla="*/ 82 h 159"/>
              <a:gd name="T46" fmla="*/ 99 w 159"/>
              <a:gd name="T47" fmla="*/ 8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9" h="159"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3"/>
                  <a:pt x="36" y="159"/>
                  <a:pt x="79" y="159"/>
                </a:cubicBezTo>
                <a:cubicBezTo>
                  <a:pt x="123" y="159"/>
                  <a:pt x="159" y="123"/>
                  <a:pt x="159" y="79"/>
                </a:cubicBezTo>
                <a:cubicBezTo>
                  <a:pt x="159" y="36"/>
                  <a:pt x="123" y="0"/>
                  <a:pt x="79" y="0"/>
                </a:cubicBezTo>
                <a:close/>
                <a:moveTo>
                  <a:pt x="99" y="82"/>
                </a:moveTo>
                <a:cubicBezTo>
                  <a:pt x="86" y="82"/>
                  <a:pt x="86" y="82"/>
                  <a:pt x="86" y="82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82"/>
                  <a:pt x="67" y="82"/>
                  <a:pt x="67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66"/>
                  <a:pt x="58" y="66"/>
                  <a:pt x="5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48"/>
                  <a:pt x="71" y="36"/>
                  <a:pt x="86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6" y="53"/>
                  <a:pt x="86" y="56"/>
                </a:cubicBezTo>
                <a:cubicBezTo>
                  <a:pt x="86" y="66"/>
                  <a:pt x="86" y="66"/>
                  <a:pt x="86" y="66"/>
                </a:cubicBezTo>
                <a:cubicBezTo>
                  <a:pt x="101" y="66"/>
                  <a:pt x="101" y="66"/>
                  <a:pt x="101" y="66"/>
                </a:cubicBezTo>
                <a:lnTo>
                  <a:pt x="99" y="82"/>
                </a:ln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05519" y="1498478"/>
            <a:ext cx="721424" cy="721424"/>
          </a:xfrm>
          <a:prstGeom prst="ellipse">
            <a:avLst/>
          </a:prstGeom>
          <a:solidFill>
            <a:srgbClr val="376B8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229852" y="1629354"/>
            <a:ext cx="1676410" cy="1678905"/>
          </a:xfrm>
          <a:custGeom>
            <a:avLst/>
            <a:gdLst>
              <a:gd name="T0" fmla="*/ 819 w 1638"/>
              <a:gd name="T1" fmla="*/ 0 h 1638"/>
              <a:gd name="T2" fmla="*/ 0 w 1638"/>
              <a:gd name="T3" fmla="*/ 819 h 1638"/>
              <a:gd name="T4" fmla="*/ 819 w 1638"/>
              <a:gd name="T5" fmla="*/ 1638 h 1638"/>
              <a:gd name="T6" fmla="*/ 1638 w 1638"/>
              <a:gd name="T7" fmla="*/ 819 h 1638"/>
              <a:gd name="T8" fmla="*/ 819 w 1638"/>
              <a:gd name="T9" fmla="*/ 0 h 1638"/>
              <a:gd name="T10" fmla="*/ 899 w 1638"/>
              <a:gd name="T11" fmla="*/ 1095 h 1638"/>
              <a:gd name="T12" fmla="*/ 735 w 1638"/>
              <a:gd name="T13" fmla="*/ 1016 h 1638"/>
              <a:gd name="T14" fmla="*/ 547 w 1638"/>
              <a:gd name="T15" fmla="*/ 1430 h 1638"/>
              <a:gd name="T16" fmla="*/ 641 w 1638"/>
              <a:gd name="T17" fmla="*/ 782 h 1638"/>
              <a:gd name="T18" fmla="*/ 797 w 1638"/>
              <a:gd name="T19" fmla="*/ 485 h 1638"/>
              <a:gd name="T20" fmla="*/ 867 w 1638"/>
              <a:gd name="T21" fmla="*/ 970 h 1638"/>
              <a:gd name="T22" fmla="*/ 1055 w 1638"/>
              <a:gd name="T23" fmla="*/ 407 h 1638"/>
              <a:gd name="T24" fmla="*/ 485 w 1638"/>
              <a:gd name="T25" fmla="*/ 712 h 1638"/>
              <a:gd name="T26" fmla="*/ 516 w 1638"/>
              <a:gd name="T27" fmla="*/ 915 h 1638"/>
              <a:gd name="T28" fmla="*/ 344 w 1638"/>
              <a:gd name="T29" fmla="*/ 634 h 1638"/>
              <a:gd name="T30" fmla="*/ 758 w 1638"/>
              <a:gd name="T31" fmla="*/ 212 h 1638"/>
              <a:gd name="T32" fmla="*/ 1289 w 1638"/>
              <a:gd name="T33" fmla="*/ 548 h 1638"/>
              <a:gd name="T34" fmla="*/ 899 w 1638"/>
              <a:gd name="T35" fmla="*/ 1095 h 1638"/>
              <a:gd name="T36" fmla="*/ 899 w 1638"/>
              <a:gd name="T37" fmla="*/ 1095 h 1638"/>
              <a:gd name="T38" fmla="*/ 899 w 1638"/>
              <a:gd name="T39" fmla="*/ 1095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38" h="1638">
                <a:moveTo>
                  <a:pt x="819" y="0"/>
                </a:moveTo>
                <a:cubicBezTo>
                  <a:pt x="367" y="0"/>
                  <a:pt x="0" y="367"/>
                  <a:pt x="0" y="819"/>
                </a:cubicBezTo>
                <a:cubicBezTo>
                  <a:pt x="0" y="1272"/>
                  <a:pt x="367" y="1638"/>
                  <a:pt x="819" y="1638"/>
                </a:cubicBezTo>
                <a:cubicBezTo>
                  <a:pt x="1272" y="1638"/>
                  <a:pt x="1638" y="1272"/>
                  <a:pt x="1638" y="819"/>
                </a:cubicBezTo>
                <a:cubicBezTo>
                  <a:pt x="1638" y="367"/>
                  <a:pt x="1272" y="0"/>
                  <a:pt x="819" y="0"/>
                </a:cubicBezTo>
                <a:close/>
                <a:moveTo>
                  <a:pt x="899" y="1095"/>
                </a:moveTo>
                <a:cubicBezTo>
                  <a:pt x="824" y="1089"/>
                  <a:pt x="793" y="1052"/>
                  <a:pt x="735" y="1016"/>
                </a:cubicBezTo>
                <a:cubicBezTo>
                  <a:pt x="703" y="1185"/>
                  <a:pt x="663" y="1346"/>
                  <a:pt x="547" y="1430"/>
                </a:cubicBezTo>
                <a:cubicBezTo>
                  <a:pt x="511" y="1176"/>
                  <a:pt x="600" y="985"/>
                  <a:pt x="641" y="782"/>
                </a:cubicBezTo>
                <a:cubicBezTo>
                  <a:pt x="571" y="664"/>
                  <a:pt x="649" y="427"/>
                  <a:pt x="797" y="485"/>
                </a:cubicBezTo>
                <a:cubicBezTo>
                  <a:pt x="979" y="557"/>
                  <a:pt x="640" y="924"/>
                  <a:pt x="867" y="970"/>
                </a:cubicBezTo>
                <a:cubicBezTo>
                  <a:pt x="1105" y="1017"/>
                  <a:pt x="1202" y="557"/>
                  <a:pt x="1055" y="407"/>
                </a:cubicBezTo>
                <a:cubicBezTo>
                  <a:pt x="842" y="191"/>
                  <a:pt x="435" y="402"/>
                  <a:pt x="485" y="712"/>
                </a:cubicBezTo>
                <a:cubicBezTo>
                  <a:pt x="497" y="788"/>
                  <a:pt x="575" y="811"/>
                  <a:pt x="516" y="915"/>
                </a:cubicBezTo>
                <a:cubicBezTo>
                  <a:pt x="380" y="885"/>
                  <a:pt x="339" y="777"/>
                  <a:pt x="344" y="634"/>
                </a:cubicBezTo>
                <a:cubicBezTo>
                  <a:pt x="353" y="399"/>
                  <a:pt x="555" y="235"/>
                  <a:pt x="758" y="212"/>
                </a:cubicBezTo>
                <a:cubicBezTo>
                  <a:pt x="1015" y="183"/>
                  <a:pt x="1256" y="306"/>
                  <a:pt x="1289" y="548"/>
                </a:cubicBezTo>
                <a:cubicBezTo>
                  <a:pt x="1327" y="821"/>
                  <a:pt x="1173" y="1116"/>
                  <a:pt x="899" y="1095"/>
                </a:cubicBezTo>
                <a:close/>
                <a:moveTo>
                  <a:pt x="899" y="1095"/>
                </a:moveTo>
                <a:cubicBezTo>
                  <a:pt x="899" y="1095"/>
                  <a:pt x="899" y="1095"/>
                  <a:pt x="899" y="1095"/>
                </a:cubicBezTo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97601" y="1498478"/>
            <a:ext cx="721424" cy="721424"/>
          </a:xfrm>
          <a:prstGeom prst="ellipse">
            <a:avLst/>
          </a:prstGeom>
          <a:solidFill>
            <a:srgbClr val="F1962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694128" y="1638707"/>
            <a:ext cx="1681212" cy="1678905"/>
          </a:xfrm>
          <a:custGeom>
            <a:avLst/>
            <a:gdLst>
              <a:gd name="T0" fmla="*/ 26 w 51"/>
              <a:gd name="T1" fmla="*/ 0 h 51"/>
              <a:gd name="T2" fmla="*/ 0 w 51"/>
              <a:gd name="T3" fmla="*/ 26 h 51"/>
              <a:gd name="T4" fmla="*/ 26 w 51"/>
              <a:gd name="T5" fmla="*/ 51 h 51"/>
              <a:gd name="T6" fmla="*/ 51 w 51"/>
              <a:gd name="T7" fmla="*/ 26 h 51"/>
              <a:gd name="T8" fmla="*/ 26 w 51"/>
              <a:gd name="T9" fmla="*/ 0 h 51"/>
              <a:gd name="T10" fmla="*/ 19 w 51"/>
              <a:gd name="T11" fmla="*/ 38 h 51"/>
              <a:gd name="T12" fmla="*/ 13 w 51"/>
              <a:gd name="T13" fmla="*/ 38 h 51"/>
              <a:gd name="T14" fmla="*/ 13 w 51"/>
              <a:gd name="T15" fmla="*/ 16 h 51"/>
              <a:gd name="T16" fmla="*/ 19 w 51"/>
              <a:gd name="T17" fmla="*/ 16 h 51"/>
              <a:gd name="T18" fmla="*/ 19 w 51"/>
              <a:gd name="T19" fmla="*/ 38 h 51"/>
              <a:gd name="T20" fmla="*/ 16 w 51"/>
              <a:gd name="T21" fmla="*/ 14 h 51"/>
              <a:gd name="T22" fmla="*/ 13 w 51"/>
              <a:gd name="T23" fmla="*/ 11 h 51"/>
              <a:gd name="T24" fmla="*/ 16 w 51"/>
              <a:gd name="T25" fmla="*/ 8 h 51"/>
              <a:gd name="T26" fmla="*/ 19 w 51"/>
              <a:gd name="T27" fmla="*/ 11 h 51"/>
              <a:gd name="T28" fmla="*/ 16 w 51"/>
              <a:gd name="T29" fmla="*/ 14 h 51"/>
              <a:gd name="T30" fmla="*/ 42 w 51"/>
              <a:gd name="T31" fmla="*/ 38 h 51"/>
              <a:gd name="T32" fmla="*/ 35 w 51"/>
              <a:gd name="T33" fmla="*/ 38 h 51"/>
              <a:gd name="T34" fmla="*/ 35 w 51"/>
              <a:gd name="T35" fmla="*/ 24 h 51"/>
              <a:gd name="T36" fmla="*/ 33 w 51"/>
              <a:gd name="T37" fmla="*/ 21 h 51"/>
              <a:gd name="T38" fmla="*/ 29 w 51"/>
              <a:gd name="T39" fmla="*/ 24 h 51"/>
              <a:gd name="T40" fmla="*/ 29 w 51"/>
              <a:gd name="T41" fmla="*/ 38 h 51"/>
              <a:gd name="T42" fmla="*/ 22 w 51"/>
              <a:gd name="T43" fmla="*/ 38 h 51"/>
              <a:gd name="T44" fmla="*/ 22 w 51"/>
              <a:gd name="T45" fmla="*/ 16 h 51"/>
              <a:gd name="T46" fmla="*/ 29 w 51"/>
              <a:gd name="T47" fmla="*/ 16 h 51"/>
              <a:gd name="T48" fmla="*/ 29 w 51"/>
              <a:gd name="T49" fmla="*/ 18 h 51"/>
              <a:gd name="T50" fmla="*/ 35 w 51"/>
              <a:gd name="T51" fmla="*/ 16 h 51"/>
              <a:gd name="T52" fmla="*/ 42 w 51"/>
              <a:gd name="T53" fmla="*/ 24 h 51"/>
              <a:gd name="T54" fmla="*/ 42 w 51"/>
              <a:gd name="T55" fmla="*/ 38 h 51"/>
              <a:gd name="T56" fmla="*/ 42 w 51"/>
              <a:gd name="T57" fmla="*/ 38 h 51"/>
              <a:gd name="T58" fmla="*/ 42 w 51"/>
              <a:gd name="T59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11" y="0"/>
                  <a:pt x="0" y="11"/>
                  <a:pt x="0" y="26"/>
                </a:cubicBez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1"/>
                  <a:pt x="40" y="0"/>
                  <a:pt x="26" y="0"/>
                </a:cubicBezTo>
                <a:close/>
                <a:moveTo>
                  <a:pt x="19" y="38"/>
                </a:moveTo>
                <a:cubicBezTo>
                  <a:pt x="13" y="38"/>
                  <a:pt x="13" y="38"/>
                  <a:pt x="13" y="38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lnTo>
                  <a:pt x="19" y="38"/>
                </a:lnTo>
                <a:close/>
                <a:moveTo>
                  <a:pt x="16" y="14"/>
                </a:moveTo>
                <a:cubicBezTo>
                  <a:pt x="15" y="14"/>
                  <a:pt x="13" y="13"/>
                  <a:pt x="13" y="11"/>
                </a:cubicBezTo>
                <a:cubicBezTo>
                  <a:pt x="13" y="10"/>
                  <a:pt x="15" y="8"/>
                  <a:pt x="16" y="8"/>
                </a:cubicBezTo>
                <a:cubicBezTo>
                  <a:pt x="18" y="8"/>
                  <a:pt x="19" y="10"/>
                  <a:pt x="19" y="11"/>
                </a:cubicBezTo>
                <a:cubicBezTo>
                  <a:pt x="19" y="13"/>
                  <a:pt x="18" y="14"/>
                  <a:pt x="16" y="14"/>
                </a:cubicBezTo>
                <a:close/>
                <a:moveTo>
                  <a:pt x="42" y="38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3"/>
                  <a:pt x="35" y="21"/>
                  <a:pt x="33" y="21"/>
                </a:cubicBezTo>
                <a:cubicBezTo>
                  <a:pt x="29" y="21"/>
                  <a:pt x="29" y="24"/>
                  <a:pt x="29" y="24"/>
                </a:cubicBezTo>
                <a:cubicBezTo>
                  <a:pt x="29" y="38"/>
                  <a:pt x="29" y="38"/>
                  <a:pt x="29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16"/>
                  <a:pt x="22" y="16"/>
                  <a:pt x="2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7"/>
                  <a:pt x="32" y="16"/>
                  <a:pt x="35" y="16"/>
                </a:cubicBezTo>
                <a:cubicBezTo>
                  <a:pt x="37" y="16"/>
                  <a:pt x="42" y="17"/>
                  <a:pt x="42" y="24"/>
                </a:cubicBezTo>
                <a:lnTo>
                  <a:pt x="42" y="38"/>
                </a:lnTo>
                <a:close/>
                <a:moveTo>
                  <a:pt x="42" y="38"/>
                </a:moveTo>
                <a:cubicBezTo>
                  <a:pt x="42" y="38"/>
                  <a:pt x="42" y="38"/>
                  <a:pt x="42" y="38"/>
                </a:cubicBezTo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96190" y="1498478"/>
            <a:ext cx="721424" cy="721424"/>
          </a:xfrm>
          <a:prstGeom prst="ellipse">
            <a:avLst/>
          </a:prstGeom>
          <a:solidFill>
            <a:srgbClr val="376B8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64%</a:t>
            </a: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9115406" y="1629355"/>
            <a:ext cx="1674515" cy="1678905"/>
          </a:xfrm>
          <a:custGeom>
            <a:avLst/>
            <a:gdLst>
              <a:gd name="T0" fmla="*/ 79 w 159"/>
              <a:gd name="T1" fmla="*/ 0 h 159"/>
              <a:gd name="T2" fmla="*/ 0 w 159"/>
              <a:gd name="T3" fmla="*/ 79 h 159"/>
              <a:gd name="T4" fmla="*/ 79 w 159"/>
              <a:gd name="T5" fmla="*/ 159 h 159"/>
              <a:gd name="T6" fmla="*/ 159 w 159"/>
              <a:gd name="T7" fmla="*/ 79 h 159"/>
              <a:gd name="T8" fmla="*/ 79 w 159"/>
              <a:gd name="T9" fmla="*/ 0 h 159"/>
              <a:gd name="T10" fmla="*/ 115 w 159"/>
              <a:gd name="T11" fmla="*/ 61 h 159"/>
              <a:gd name="T12" fmla="*/ 115 w 159"/>
              <a:gd name="T13" fmla="*/ 64 h 159"/>
              <a:gd name="T14" fmla="*/ 63 w 159"/>
              <a:gd name="T15" fmla="*/ 116 h 159"/>
              <a:gd name="T16" fmla="*/ 35 w 159"/>
              <a:gd name="T17" fmla="*/ 107 h 159"/>
              <a:gd name="T18" fmla="*/ 39 w 159"/>
              <a:gd name="T19" fmla="*/ 108 h 159"/>
              <a:gd name="T20" fmla="*/ 62 w 159"/>
              <a:gd name="T21" fmla="*/ 100 h 159"/>
              <a:gd name="T22" fmla="*/ 45 w 159"/>
              <a:gd name="T23" fmla="*/ 87 h 159"/>
              <a:gd name="T24" fmla="*/ 48 w 159"/>
              <a:gd name="T25" fmla="*/ 87 h 159"/>
              <a:gd name="T26" fmla="*/ 53 w 159"/>
              <a:gd name="T27" fmla="*/ 87 h 159"/>
              <a:gd name="T28" fmla="*/ 38 w 159"/>
              <a:gd name="T29" fmla="*/ 69 h 159"/>
              <a:gd name="T30" fmla="*/ 38 w 159"/>
              <a:gd name="T31" fmla="*/ 69 h 159"/>
              <a:gd name="T32" fmla="*/ 47 w 159"/>
              <a:gd name="T33" fmla="*/ 71 h 159"/>
              <a:gd name="T34" fmla="*/ 39 w 159"/>
              <a:gd name="T35" fmla="*/ 56 h 159"/>
              <a:gd name="T36" fmla="*/ 41 w 159"/>
              <a:gd name="T37" fmla="*/ 47 h 159"/>
              <a:gd name="T38" fmla="*/ 79 w 159"/>
              <a:gd name="T39" fmla="*/ 66 h 159"/>
              <a:gd name="T40" fmla="*/ 78 w 159"/>
              <a:gd name="T41" fmla="*/ 62 h 159"/>
              <a:gd name="T42" fmla="*/ 97 w 159"/>
              <a:gd name="T43" fmla="*/ 43 h 159"/>
              <a:gd name="T44" fmla="*/ 110 w 159"/>
              <a:gd name="T45" fmla="*/ 49 h 159"/>
              <a:gd name="T46" fmla="*/ 122 w 159"/>
              <a:gd name="T47" fmla="*/ 45 h 159"/>
              <a:gd name="T48" fmla="*/ 114 w 159"/>
              <a:gd name="T49" fmla="*/ 55 h 159"/>
              <a:gd name="T50" fmla="*/ 124 w 159"/>
              <a:gd name="T51" fmla="*/ 52 h 159"/>
              <a:gd name="T52" fmla="*/ 115 w 159"/>
              <a:gd name="T53" fmla="*/ 61 h 159"/>
              <a:gd name="T54" fmla="*/ 115 w 159"/>
              <a:gd name="T55" fmla="*/ 61 h 159"/>
              <a:gd name="T56" fmla="*/ 115 w 159"/>
              <a:gd name="T57" fmla="*/ 6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9" h="159"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3"/>
                  <a:pt x="36" y="159"/>
                  <a:pt x="79" y="159"/>
                </a:cubicBezTo>
                <a:cubicBezTo>
                  <a:pt x="123" y="159"/>
                  <a:pt x="159" y="123"/>
                  <a:pt x="159" y="79"/>
                </a:cubicBezTo>
                <a:cubicBezTo>
                  <a:pt x="159" y="36"/>
                  <a:pt x="123" y="0"/>
                  <a:pt x="79" y="0"/>
                </a:cubicBezTo>
                <a:close/>
                <a:moveTo>
                  <a:pt x="115" y="61"/>
                </a:moveTo>
                <a:cubicBezTo>
                  <a:pt x="115" y="62"/>
                  <a:pt x="115" y="63"/>
                  <a:pt x="115" y="64"/>
                </a:cubicBezTo>
                <a:cubicBezTo>
                  <a:pt x="115" y="88"/>
                  <a:pt x="97" y="116"/>
                  <a:pt x="63" y="116"/>
                </a:cubicBezTo>
                <a:cubicBezTo>
                  <a:pt x="53" y="116"/>
                  <a:pt x="43" y="113"/>
                  <a:pt x="35" y="107"/>
                </a:cubicBezTo>
                <a:cubicBezTo>
                  <a:pt x="36" y="108"/>
                  <a:pt x="38" y="108"/>
                  <a:pt x="39" y="108"/>
                </a:cubicBezTo>
                <a:cubicBezTo>
                  <a:pt x="48" y="108"/>
                  <a:pt x="56" y="105"/>
                  <a:pt x="62" y="100"/>
                </a:cubicBezTo>
                <a:cubicBezTo>
                  <a:pt x="54" y="100"/>
                  <a:pt x="47" y="94"/>
                  <a:pt x="45" y="87"/>
                </a:cubicBezTo>
                <a:cubicBezTo>
                  <a:pt x="46" y="87"/>
                  <a:pt x="47" y="87"/>
                  <a:pt x="48" y="87"/>
                </a:cubicBezTo>
                <a:cubicBezTo>
                  <a:pt x="50" y="87"/>
                  <a:pt x="52" y="87"/>
                  <a:pt x="53" y="87"/>
                </a:cubicBezTo>
                <a:cubicBezTo>
                  <a:pt x="45" y="85"/>
                  <a:pt x="38" y="78"/>
                  <a:pt x="38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41" y="70"/>
                  <a:pt x="44" y="71"/>
                  <a:pt x="47" y="71"/>
                </a:cubicBezTo>
                <a:cubicBezTo>
                  <a:pt x="42" y="68"/>
                  <a:pt x="39" y="62"/>
                  <a:pt x="39" y="56"/>
                </a:cubicBezTo>
                <a:cubicBezTo>
                  <a:pt x="39" y="52"/>
                  <a:pt x="40" y="49"/>
                  <a:pt x="41" y="47"/>
                </a:cubicBezTo>
                <a:cubicBezTo>
                  <a:pt x="50" y="58"/>
                  <a:pt x="64" y="65"/>
                  <a:pt x="79" y="66"/>
                </a:cubicBezTo>
                <a:cubicBezTo>
                  <a:pt x="78" y="64"/>
                  <a:pt x="78" y="63"/>
                  <a:pt x="78" y="62"/>
                </a:cubicBezTo>
                <a:cubicBezTo>
                  <a:pt x="78" y="51"/>
                  <a:pt x="86" y="43"/>
                  <a:pt x="97" y="43"/>
                </a:cubicBezTo>
                <a:cubicBezTo>
                  <a:pt x="102" y="43"/>
                  <a:pt x="107" y="45"/>
                  <a:pt x="110" y="49"/>
                </a:cubicBezTo>
                <a:cubicBezTo>
                  <a:pt x="114" y="48"/>
                  <a:pt x="118" y="47"/>
                  <a:pt x="122" y="45"/>
                </a:cubicBezTo>
                <a:cubicBezTo>
                  <a:pt x="120" y="49"/>
                  <a:pt x="117" y="52"/>
                  <a:pt x="114" y="55"/>
                </a:cubicBezTo>
                <a:cubicBezTo>
                  <a:pt x="117" y="54"/>
                  <a:pt x="121" y="53"/>
                  <a:pt x="124" y="52"/>
                </a:cubicBezTo>
                <a:cubicBezTo>
                  <a:pt x="122" y="55"/>
                  <a:pt x="118" y="59"/>
                  <a:pt x="115" y="61"/>
                </a:cubicBezTo>
                <a:close/>
                <a:moveTo>
                  <a:pt x="115" y="61"/>
                </a:moveTo>
                <a:cubicBezTo>
                  <a:pt x="115" y="61"/>
                  <a:pt x="115" y="61"/>
                  <a:pt x="115" y="61"/>
                </a:cubicBezTo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940669" y="1498478"/>
            <a:ext cx="721424" cy="721424"/>
          </a:xfrm>
          <a:prstGeom prst="ellipse">
            <a:avLst/>
          </a:prstGeom>
          <a:solidFill>
            <a:srgbClr val="F1962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8180" y="3597521"/>
            <a:ext cx="12164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89K </a:t>
            </a:r>
          </a:p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FOLLOWERS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1000" y="3597521"/>
            <a:ext cx="11541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39K </a:t>
            </a:r>
          </a:p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FOLLOWERS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60810" y="3659076"/>
            <a:ext cx="1147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69K </a:t>
            </a:r>
          </a:p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FOLLOWERS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30192" y="3597521"/>
            <a:ext cx="10449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59K </a:t>
            </a:r>
          </a:p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FOLLOWERS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005763" y="441895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7" name="Text Placeholder 1"/>
          <p:cNvSpPr txBox="1"/>
          <p:nvPr/>
        </p:nvSpPr>
        <p:spPr>
          <a:xfrm>
            <a:off x="1849127" y="476079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261283" y="441895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9" name="Text Placeholder 1"/>
          <p:cNvSpPr txBox="1"/>
          <p:nvPr/>
        </p:nvSpPr>
        <p:spPr>
          <a:xfrm>
            <a:off x="4104647" y="476079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732599" y="441895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1" name="Text Placeholder 1"/>
          <p:cNvSpPr txBox="1"/>
          <p:nvPr/>
        </p:nvSpPr>
        <p:spPr>
          <a:xfrm>
            <a:off x="6575963" y="476079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06286" y="441895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Text Placeholder 1"/>
          <p:cNvSpPr txBox="1"/>
          <p:nvPr/>
        </p:nvSpPr>
        <p:spPr>
          <a:xfrm>
            <a:off x="8949650" y="476079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183570" y="2428417"/>
            <a:ext cx="2388263" cy="2388263"/>
          </a:xfrm>
          <a:prstGeom prst="ellipse">
            <a:avLst/>
          </a:prstGeom>
          <a:noFill/>
          <a:ln w="76200">
            <a:solidFill>
              <a:srgbClr val="F19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02391" y="3047238"/>
            <a:ext cx="1150620" cy="1150620"/>
          </a:xfrm>
          <a:prstGeom prst="ellipse">
            <a:avLst/>
          </a:prstGeom>
          <a:solidFill>
            <a:srgbClr val="376B87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95901" y="4197858"/>
            <a:ext cx="794160" cy="794160"/>
          </a:xfrm>
          <a:prstGeom prst="ellipse">
            <a:avLst/>
          </a:prstGeom>
          <a:solidFill>
            <a:srgbClr val="F19628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65342" y="4197858"/>
            <a:ext cx="794160" cy="794160"/>
          </a:xfrm>
          <a:prstGeom prst="ellipse">
            <a:avLst/>
          </a:prstGeom>
          <a:solidFill>
            <a:srgbClr val="376B87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65342" y="2253077"/>
            <a:ext cx="794160" cy="794160"/>
          </a:xfrm>
          <a:prstGeom prst="ellipse">
            <a:avLst/>
          </a:prstGeom>
          <a:solidFill>
            <a:srgbClr val="F19628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095901" y="2253079"/>
            <a:ext cx="794160" cy="794160"/>
          </a:xfrm>
          <a:prstGeom prst="ellipse">
            <a:avLst/>
          </a:prstGeom>
          <a:solidFill>
            <a:srgbClr val="376B87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4"/>
          <p:cNvSpPr>
            <a:spLocks noChangeArrowheads="1"/>
          </p:cNvSpPr>
          <p:nvPr/>
        </p:nvSpPr>
        <p:spPr bwMode="auto">
          <a:xfrm>
            <a:off x="4137319" y="4445509"/>
            <a:ext cx="327631" cy="327632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0" name="Freeform 23"/>
          <p:cNvSpPr>
            <a:spLocks noChangeArrowheads="1"/>
          </p:cNvSpPr>
          <p:nvPr/>
        </p:nvSpPr>
        <p:spPr bwMode="auto">
          <a:xfrm>
            <a:off x="2378530" y="4412305"/>
            <a:ext cx="302667" cy="394039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1" name="Freeform 59"/>
          <p:cNvSpPr>
            <a:spLocks noChangeArrowheads="1"/>
          </p:cNvSpPr>
          <p:nvPr/>
        </p:nvSpPr>
        <p:spPr bwMode="auto">
          <a:xfrm>
            <a:off x="4137319" y="2480806"/>
            <a:ext cx="323974" cy="338702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2" name="Freeform 84"/>
          <p:cNvSpPr>
            <a:spLocks noChangeArrowheads="1"/>
          </p:cNvSpPr>
          <p:nvPr/>
        </p:nvSpPr>
        <p:spPr bwMode="auto">
          <a:xfrm>
            <a:off x="2367875" y="2488169"/>
            <a:ext cx="323975" cy="323975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3" name="Freeform 166"/>
          <p:cNvSpPr>
            <a:spLocks noChangeArrowheads="1"/>
          </p:cNvSpPr>
          <p:nvPr/>
        </p:nvSpPr>
        <p:spPr bwMode="auto">
          <a:xfrm>
            <a:off x="3110399" y="3279311"/>
            <a:ext cx="534603" cy="612365"/>
          </a:xfrm>
          <a:custGeom>
            <a:avLst/>
            <a:gdLst>
              <a:gd name="T0" fmla="*/ 166118 w 390"/>
              <a:gd name="T1" fmla="*/ 0 h 445"/>
              <a:gd name="T2" fmla="*/ 166118 w 390"/>
              <a:gd name="T3" fmla="*/ 0 h 445"/>
              <a:gd name="T4" fmla="*/ 138804 w 390"/>
              <a:gd name="T5" fmla="*/ 0 h 445"/>
              <a:gd name="T6" fmla="*/ 130745 w 390"/>
              <a:gd name="T7" fmla="*/ 12586 h 445"/>
              <a:gd name="T8" fmla="*/ 130745 w 390"/>
              <a:gd name="T9" fmla="*/ 199576 h 445"/>
              <a:gd name="T10" fmla="*/ 174177 w 390"/>
              <a:gd name="T11" fmla="*/ 199576 h 445"/>
              <a:gd name="T12" fmla="*/ 174177 w 390"/>
              <a:gd name="T13" fmla="*/ 12586 h 445"/>
              <a:gd name="T14" fmla="*/ 166118 w 390"/>
              <a:gd name="T15" fmla="*/ 0 h 445"/>
              <a:gd name="T16" fmla="*/ 98954 w 390"/>
              <a:gd name="T17" fmla="*/ 67874 h 445"/>
              <a:gd name="T18" fmla="*/ 98954 w 390"/>
              <a:gd name="T19" fmla="*/ 67874 h 445"/>
              <a:gd name="T20" fmla="*/ 75223 w 390"/>
              <a:gd name="T21" fmla="*/ 67874 h 445"/>
              <a:gd name="T22" fmla="*/ 63134 w 390"/>
              <a:gd name="T23" fmla="*/ 80010 h 445"/>
              <a:gd name="T24" fmla="*/ 63134 w 390"/>
              <a:gd name="T25" fmla="*/ 199576 h 445"/>
              <a:gd name="T26" fmla="*/ 111044 w 390"/>
              <a:gd name="T27" fmla="*/ 199576 h 445"/>
              <a:gd name="T28" fmla="*/ 111044 w 390"/>
              <a:gd name="T29" fmla="*/ 80010 h 445"/>
              <a:gd name="T30" fmla="*/ 98954 w 390"/>
              <a:gd name="T31" fmla="*/ 67874 h 445"/>
              <a:gd name="T32" fmla="*/ 31343 w 390"/>
              <a:gd name="T33" fmla="*/ 135747 h 445"/>
              <a:gd name="T34" fmla="*/ 31343 w 390"/>
              <a:gd name="T35" fmla="*/ 135747 h 445"/>
              <a:gd name="T36" fmla="*/ 7612 w 390"/>
              <a:gd name="T37" fmla="*/ 135747 h 445"/>
              <a:gd name="T38" fmla="*/ 0 w 390"/>
              <a:gd name="T39" fmla="*/ 143389 h 445"/>
              <a:gd name="T40" fmla="*/ 0 w 390"/>
              <a:gd name="T41" fmla="*/ 199576 h 445"/>
              <a:gd name="T42" fmla="*/ 43432 w 390"/>
              <a:gd name="T43" fmla="*/ 199576 h 445"/>
              <a:gd name="T44" fmla="*/ 43432 w 390"/>
              <a:gd name="T45" fmla="*/ 143389 h 445"/>
              <a:gd name="T46" fmla="*/ 31343 w 390"/>
              <a:gd name="T47" fmla="*/ 135747 h 4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00859" y="1945456"/>
            <a:ext cx="538256" cy="538256"/>
          </a:xfrm>
          <a:prstGeom prst="ellipse">
            <a:avLst/>
          </a:prstGeom>
          <a:solidFill>
            <a:srgbClr val="376B87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59007" y="1994655"/>
            <a:ext cx="36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100859" y="2927931"/>
            <a:ext cx="538256" cy="538256"/>
          </a:xfrm>
          <a:prstGeom prst="ellipse">
            <a:avLst/>
          </a:prstGeom>
          <a:solidFill>
            <a:srgbClr val="F19628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92144" y="2960042"/>
            <a:ext cx="36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100859" y="3901655"/>
            <a:ext cx="538256" cy="538256"/>
          </a:xfrm>
          <a:prstGeom prst="ellipse">
            <a:avLst/>
          </a:prstGeom>
          <a:solidFill>
            <a:srgbClr val="376B87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03900" y="3934858"/>
            <a:ext cx="36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096000" y="4828442"/>
            <a:ext cx="538256" cy="538256"/>
          </a:xfrm>
          <a:prstGeom prst="ellipse">
            <a:avLst/>
          </a:prstGeom>
          <a:solidFill>
            <a:srgbClr val="F19628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76721" y="4866737"/>
            <a:ext cx="36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1"/>
          <p:cNvSpPr txBox="1"/>
          <p:nvPr/>
        </p:nvSpPr>
        <p:spPr>
          <a:xfrm>
            <a:off x="6793548" y="2095885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6697263" y="189795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 Placeholder 1"/>
          <p:cNvSpPr txBox="1"/>
          <p:nvPr/>
        </p:nvSpPr>
        <p:spPr>
          <a:xfrm>
            <a:off x="6793548" y="3125865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6697263" y="292793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 Placeholder 1"/>
          <p:cNvSpPr txBox="1"/>
          <p:nvPr/>
        </p:nvSpPr>
        <p:spPr>
          <a:xfrm>
            <a:off x="6793548" y="409958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6697263" y="390165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6793548" y="5026376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697263" y="482844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2714629">
            <a:off x="5160113" y="2051902"/>
            <a:ext cx="1873324" cy="1873324"/>
          </a:xfrm>
          <a:prstGeom prst="rect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157"/>
          <p:cNvSpPr>
            <a:spLocks noChangeArrowheads="1"/>
          </p:cNvSpPr>
          <p:nvPr/>
        </p:nvSpPr>
        <p:spPr bwMode="auto">
          <a:xfrm>
            <a:off x="5710915" y="2614231"/>
            <a:ext cx="771721" cy="748667"/>
          </a:xfrm>
          <a:custGeom>
            <a:avLst/>
            <a:gdLst>
              <a:gd name="T0" fmla="*/ 262805 w 519288"/>
              <a:gd name="T1" fmla="*/ 111558 h 503774"/>
              <a:gd name="T2" fmla="*/ 439744 w 519288"/>
              <a:gd name="T3" fmla="*/ 276036 h 503774"/>
              <a:gd name="T4" fmla="*/ 439744 w 519288"/>
              <a:gd name="T5" fmla="*/ 484796 h 503774"/>
              <a:gd name="T6" fmla="*/ 433425 w 519288"/>
              <a:gd name="T7" fmla="*/ 503774 h 503774"/>
              <a:gd name="T8" fmla="*/ 414467 w 519288"/>
              <a:gd name="T9" fmla="*/ 503774 h 503774"/>
              <a:gd name="T10" fmla="*/ 319678 w 519288"/>
              <a:gd name="T11" fmla="*/ 503774 h 503774"/>
              <a:gd name="T12" fmla="*/ 313359 w 519288"/>
              <a:gd name="T13" fmla="*/ 503774 h 503774"/>
              <a:gd name="T14" fmla="*/ 307040 w 519288"/>
              <a:gd name="T15" fmla="*/ 497448 h 503774"/>
              <a:gd name="T16" fmla="*/ 307040 w 519288"/>
              <a:gd name="T17" fmla="*/ 396231 h 503774"/>
              <a:gd name="T18" fmla="*/ 212251 w 519288"/>
              <a:gd name="T19" fmla="*/ 396231 h 503774"/>
              <a:gd name="T20" fmla="*/ 212251 w 519288"/>
              <a:gd name="T21" fmla="*/ 497448 h 503774"/>
              <a:gd name="T22" fmla="*/ 212251 w 519288"/>
              <a:gd name="T23" fmla="*/ 503774 h 503774"/>
              <a:gd name="T24" fmla="*/ 199612 w 519288"/>
              <a:gd name="T25" fmla="*/ 503774 h 503774"/>
              <a:gd name="T26" fmla="*/ 104823 w 519288"/>
              <a:gd name="T27" fmla="*/ 503774 h 503774"/>
              <a:gd name="T28" fmla="*/ 92185 w 519288"/>
              <a:gd name="T29" fmla="*/ 503774 h 503774"/>
              <a:gd name="T30" fmla="*/ 79546 w 519288"/>
              <a:gd name="T31" fmla="*/ 484796 h 503774"/>
              <a:gd name="T32" fmla="*/ 79546 w 519288"/>
              <a:gd name="T33" fmla="*/ 276036 h 503774"/>
              <a:gd name="T34" fmla="*/ 259644 w 519288"/>
              <a:gd name="T35" fmla="*/ 0 h 503774"/>
              <a:gd name="T36" fmla="*/ 281809 w 519288"/>
              <a:gd name="T37" fmla="*/ 9516 h 503774"/>
              <a:gd name="T38" fmla="*/ 370468 w 519288"/>
              <a:gd name="T39" fmla="*/ 91992 h 503774"/>
              <a:gd name="T40" fmla="*/ 370468 w 519288"/>
              <a:gd name="T41" fmla="*/ 22205 h 503774"/>
              <a:gd name="T42" fmla="*/ 383134 w 519288"/>
              <a:gd name="T43" fmla="*/ 9516 h 503774"/>
              <a:gd name="T44" fmla="*/ 414798 w 519288"/>
              <a:gd name="T45" fmla="*/ 9516 h 503774"/>
              <a:gd name="T46" fmla="*/ 427463 w 519288"/>
              <a:gd name="T47" fmla="*/ 22205 h 503774"/>
              <a:gd name="T48" fmla="*/ 427463 w 519288"/>
              <a:gd name="T49" fmla="*/ 142746 h 503774"/>
              <a:gd name="T50" fmla="*/ 509789 w 519288"/>
              <a:gd name="T51" fmla="*/ 218877 h 503774"/>
              <a:gd name="T52" fmla="*/ 509789 w 519288"/>
              <a:gd name="T53" fmla="*/ 269631 h 503774"/>
              <a:gd name="T54" fmla="*/ 465460 w 519288"/>
              <a:gd name="T55" fmla="*/ 269631 h 503774"/>
              <a:gd name="T56" fmla="*/ 262810 w 519288"/>
              <a:gd name="T57" fmla="*/ 79303 h 503774"/>
              <a:gd name="T58" fmla="*/ 60161 w 519288"/>
              <a:gd name="T59" fmla="*/ 269631 h 503774"/>
              <a:gd name="T60" fmla="*/ 34830 w 519288"/>
              <a:gd name="T61" fmla="*/ 275975 h 503774"/>
              <a:gd name="T62" fmla="*/ 9499 w 519288"/>
              <a:gd name="T63" fmla="*/ 269631 h 503774"/>
              <a:gd name="T64" fmla="*/ 9499 w 519288"/>
              <a:gd name="T65" fmla="*/ 218877 h 503774"/>
              <a:gd name="T66" fmla="*/ 237479 w 519288"/>
              <a:gd name="T67" fmla="*/ 9516 h 503774"/>
              <a:gd name="T68" fmla="*/ 259644 w 519288"/>
              <a:gd name="T69" fmla="*/ 0 h 5037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9288"/>
              <a:gd name="T106" fmla="*/ 0 h 503774"/>
              <a:gd name="T107" fmla="*/ 519288 w 519288"/>
              <a:gd name="T108" fmla="*/ 503774 h 5037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9288" h="503774">
                <a:moveTo>
                  <a:pt x="262805" y="111558"/>
                </a:moveTo>
                <a:cubicBezTo>
                  <a:pt x="262805" y="111558"/>
                  <a:pt x="262805" y="111558"/>
                  <a:pt x="439744" y="276036"/>
                </a:cubicBezTo>
                <a:cubicBezTo>
                  <a:pt x="439744" y="276036"/>
                  <a:pt x="439744" y="276036"/>
                  <a:pt x="439744" y="484796"/>
                </a:cubicBezTo>
                <a:cubicBezTo>
                  <a:pt x="439744" y="497448"/>
                  <a:pt x="433425" y="503774"/>
                  <a:pt x="433425" y="503774"/>
                </a:cubicBezTo>
                <a:cubicBezTo>
                  <a:pt x="427106" y="503774"/>
                  <a:pt x="420786" y="503774"/>
                  <a:pt x="414467" y="503774"/>
                </a:cubicBezTo>
                <a:cubicBezTo>
                  <a:pt x="414467" y="503774"/>
                  <a:pt x="414467" y="503774"/>
                  <a:pt x="319678" y="503774"/>
                </a:cubicBezTo>
                <a:cubicBezTo>
                  <a:pt x="319678" y="503774"/>
                  <a:pt x="313359" y="503774"/>
                  <a:pt x="313359" y="503774"/>
                </a:cubicBezTo>
                <a:cubicBezTo>
                  <a:pt x="313359" y="503774"/>
                  <a:pt x="307040" y="497448"/>
                  <a:pt x="307040" y="497448"/>
                </a:cubicBezTo>
                <a:cubicBezTo>
                  <a:pt x="307040" y="497448"/>
                  <a:pt x="307040" y="497448"/>
                  <a:pt x="307040" y="396231"/>
                </a:cubicBezTo>
                <a:cubicBezTo>
                  <a:pt x="307040" y="396231"/>
                  <a:pt x="307040" y="396231"/>
                  <a:pt x="212251" y="396231"/>
                </a:cubicBezTo>
                <a:cubicBezTo>
                  <a:pt x="212251" y="396231"/>
                  <a:pt x="212251" y="396231"/>
                  <a:pt x="212251" y="497448"/>
                </a:cubicBezTo>
                <a:cubicBezTo>
                  <a:pt x="212251" y="497448"/>
                  <a:pt x="212251" y="503774"/>
                  <a:pt x="212251" y="503774"/>
                </a:cubicBezTo>
                <a:cubicBezTo>
                  <a:pt x="205931" y="503774"/>
                  <a:pt x="205931" y="503774"/>
                  <a:pt x="199612" y="503774"/>
                </a:cubicBezTo>
                <a:cubicBezTo>
                  <a:pt x="199612" y="503774"/>
                  <a:pt x="199612" y="503774"/>
                  <a:pt x="104823" y="503774"/>
                </a:cubicBezTo>
                <a:cubicBezTo>
                  <a:pt x="98504" y="503774"/>
                  <a:pt x="98504" y="503774"/>
                  <a:pt x="92185" y="503774"/>
                </a:cubicBezTo>
                <a:cubicBezTo>
                  <a:pt x="85865" y="503774"/>
                  <a:pt x="79546" y="497448"/>
                  <a:pt x="79546" y="484796"/>
                </a:cubicBezTo>
                <a:cubicBezTo>
                  <a:pt x="79546" y="484796"/>
                  <a:pt x="79546" y="484796"/>
                  <a:pt x="79546" y="276036"/>
                </a:cubicBezTo>
                <a:lnTo>
                  <a:pt x="262805" y="111558"/>
                </a:lnTo>
                <a:close/>
                <a:moveTo>
                  <a:pt x="259644" y="0"/>
                </a:moveTo>
                <a:cubicBezTo>
                  <a:pt x="267560" y="0"/>
                  <a:pt x="275476" y="3172"/>
                  <a:pt x="281809" y="9516"/>
                </a:cubicBezTo>
                <a:cubicBezTo>
                  <a:pt x="281809" y="9516"/>
                  <a:pt x="281809" y="9516"/>
                  <a:pt x="370468" y="91992"/>
                </a:cubicBezTo>
                <a:cubicBezTo>
                  <a:pt x="370468" y="91992"/>
                  <a:pt x="370468" y="91992"/>
                  <a:pt x="370468" y="22205"/>
                </a:cubicBezTo>
                <a:cubicBezTo>
                  <a:pt x="370468" y="15861"/>
                  <a:pt x="376801" y="9516"/>
                  <a:pt x="383134" y="9516"/>
                </a:cubicBezTo>
                <a:cubicBezTo>
                  <a:pt x="383134" y="9516"/>
                  <a:pt x="383134" y="9516"/>
                  <a:pt x="414798" y="9516"/>
                </a:cubicBezTo>
                <a:cubicBezTo>
                  <a:pt x="421130" y="9516"/>
                  <a:pt x="427463" y="15861"/>
                  <a:pt x="427463" y="22205"/>
                </a:cubicBezTo>
                <a:cubicBezTo>
                  <a:pt x="427463" y="22205"/>
                  <a:pt x="427463" y="22205"/>
                  <a:pt x="427463" y="142746"/>
                </a:cubicBezTo>
                <a:cubicBezTo>
                  <a:pt x="427463" y="142746"/>
                  <a:pt x="427463" y="142746"/>
                  <a:pt x="509789" y="218877"/>
                </a:cubicBezTo>
                <a:cubicBezTo>
                  <a:pt x="522455" y="231565"/>
                  <a:pt x="522455" y="250598"/>
                  <a:pt x="509789" y="269631"/>
                </a:cubicBezTo>
                <a:cubicBezTo>
                  <a:pt x="503457" y="282319"/>
                  <a:pt x="478126" y="282319"/>
                  <a:pt x="465460" y="269631"/>
                </a:cubicBezTo>
                <a:cubicBezTo>
                  <a:pt x="465460" y="269631"/>
                  <a:pt x="465460" y="269631"/>
                  <a:pt x="262810" y="79303"/>
                </a:cubicBezTo>
                <a:cubicBezTo>
                  <a:pt x="262810" y="79303"/>
                  <a:pt x="262810" y="79303"/>
                  <a:pt x="60161" y="269631"/>
                </a:cubicBezTo>
                <a:cubicBezTo>
                  <a:pt x="53828" y="275975"/>
                  <a:pt x="41163" y="275975"/>
                  <a:pt x="34830" y="275975"/>
                </a:cubicBezTo>
                <a:cubicBezTo>
                  <a:pt x="28497" y="275975"/>
                  <a:pt x="15831" y="275975"/>
                  <a:pt x="9499" y="269631"/>
                </a:cubicBezTo>
                <a:cubicBezTo>
                  <a:pt x="-3167" y="250598"/>
                  <a:pt x="-3167" y="231565"/>
                  <a:pt x="9499" y="218877"/>
                </a:cubicBezTo>
                <a:cubicBezTo>
                  <a:pt x="9499" y="218877"/>
                  <a:pt x="9499" y="218877"/>
                  <a:pt x="237479" y="9516"/>
                </a:cubicBezTo>
                <a:cubicBezTo>
                  <a:pt x="243812" y="3172"/>
                  <a:pt x="251728" y="0"/>
                  <a:pt x="259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2714629">
            <a:off x="8643704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146"/>
          <p:cNvSpPr>
            <a:spLocks noChangeArrowheads="1"/>
          </p:cNvSpPr>
          <p:nvPr/>
        </p:nvSpPr>
        <p:spPr bwMode="auto">
          <a:xfrm>
            <a:off x="8998750" y="2712065"/>
            <a:ext cx="738161" cy="552999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219691 h 399845"/>
              <a:gd name="T10" fmla="*/ 179168 w 574972"/>
              <a:gd name="T11" fmla="*/ 399845 h 399845"/>
              <a:gd name="T12" fmla="*/ 185489 w 574972"/>
              <a:gd name="T13" fmla="*/ 291396 h 399845"/>
              <a:gd name="T14" fmla="*/ 226257 w 574972"/>
              <a:gd name="T15" fmla="*/ 259235 h 399845"/>
              <a:gd name="T16" fmla="*/ 263531 w 574972"/>
              <a:gd name="T17" fmla="*/ 225912 h 399845"/>
              <a:gd name="T18" fmla="*/ 297108 w 574972"/>
              <a:gd name="T19" fmla="*/ 209429 h 399845"/>
              <a:gd name="T20" fmla="*/ 309758 w 574972"/>
              <a:gd name="T21" fmla="*/ 223349 h 399845"/>
              <a:gd name="T22" fmla="*/ 342372 w 574972"/>
              <a:gd name="T23" fmla="*/ 256672 h 399845"/>
              <a:gd name="T24" fmla="*/ 370328 w 574972"/>
              <a:gd name="T25" fmla="*/ 264362 h 399845"/>
              <a:gd name="T26" fmla="*/ 388821 w 574972"/>
              <a:gd name="T27" fmla="*/ 248907 h 399845"/>
              <a:gd name="T28" fmla="*/ 297108 w 574972"/>
              <a:gd name="T29" fmla="*/ 399844 h 399845"/>
              <a:gd name="T30" fmla="*/ 506761 w 574972"/>
              <a:gd name="T31" fmla="*/ 139370 h 399845"/>
              <a:gd name="T32" fmla="*/ 415048 w 574972"/>
              <a:gd name="T33" fmla="*/ 399844 h 399845"/>
              <a:gd name="T34" fmla="*/ 418375 w 574972"/>
              <a:gd name="T35" fmla="*/ 219183 h 399845"/>
              <a:gd name="T36" fmla="*/ 458488 w 574972"/>
              <a:gd name="T37" fmla="*/ 184898 h 399845"/>
              <a:gd name="T38" fmla="*/ 506761 w 574972"/>
              <a:gd name="T39" fmla="*/ 139370 h 399845"/>
              <a:gd name="T40" fmla="*/ 533039 w 574972"/>
              <a:gd name="T41" fmla="*/ 0 h 399845"/>
              <a:gd name="T42" fmla="*/ 567983 w 574972"/>
              <a:gd name="T43" fmla="*/ 5127 h 399845"/>
              <a:gd name="T44" fmla="*/ 574972 w 574972"/>
              <a:gd name="T45" fmla="*/ 117913 h 399845"/>
              <a:gd name="T46" fmla="*/ 535369 w 574972"/>
              <a:gd name="T47" fmla="*/ 117913 h 399845"/>
              <a:gd name="T48" fmla="*/ 533039 w 574972"/>
              <a:gd name="T49" fmla="*/ 69209 h 399845"/>
              <a:gd name="T50" fmla="*/ 437526 w 574972"/>
              <a:gd name="T51" fmla="*/ 156362 h 399845"/>
              <a:gd name="T52" fmla="*/ 383945 w 574972"/>
              <a:gd name="T53" fmla="*/ 202502 h 399845"/>
              <a:gd name="T54" fmla="*/ 349001 w 574972"/>
              <a:gd name="T55" fmla="*/ 207629 h 399845"/>
              <a:gd name="T56" fmla="*/ 337353 w 574972"/>
              <a:gd name="T57" fmla="*/ 194812 h 399845"/>
              <a:gd name="T58" fmla="*/ 293091 w 574972"/>
              <a:gd name="T59" fmla="*/ 146109 h 399845"/>
              <a:gd name="T60" fmla="*/ 239510 w 574972"/>
              <a:gd name="T61" fmla="*/ 192249 h 399845"/>
              <a:gd name="T62" fmla="*/ 216214 w 574972"/>
              <a:gd name="T63" fmla="*/ 210192 h 399845"/>
              <a:gd name="T64" fmla="*/ 139337 w 574972"/>
              <a:gd name="T65" fmla="*/ 274275 h 399845"/>
              <a:gd name="T66" fmla="*/ 32175 w 574972"/>
              <a:gd name="T67" fmla="*/ 363992 h 399845"/>
              <a:gd name="T68" fmla="*/ 4220 w 574972"/>
              <a:gd name="T69" fmla="*/ 358865 h 399845"/>
              <a:gd name="T70" fmla="*/ 18197 w 574972"/>
              <a:gd name="T71" fmla="*/ 317851 h 399845"/>
              <a:gd name="T72" fmla="*/ 139337 w 574972"/>
              <a:gd name="T73" fmla="*/ 220445 h 399845"/>
              <a:gd name="T74" fmla="*/ 216214 w 574972"/>
              <a:gd name="T75" fmla="*/ 156362 h 399845"/>
              <a:gd name="T76" fmla="*/ 239510 w 574972"/>
              <a:gd name="T77" fmla="*/ 138419 h 399845"/>
              <a:gd name="T78" fmla="*/ 283772 w 574972"/>
              <a:gd name="T79" fmla="*/ 99969 h 399845"/>
              <a:gd name="T80" fmla="*/ 314057 w 574972"/>
              <a:gd name="T81" fmla="*/ 107659 h 399845"/>
              <a:gd name="T82" fmla="*/ 346671 w 574972"/>
              <a:gd name="T83" fmla="*/ 140982 h 399845"/>
              <a:gd name="T84" fmla="*/ 383945 w 574972"/>
              <a:gd name="T85" fmla="*/ 146109 h 399845"/>
              <a:gd name="T86" fmla="*/ 437526 w 574972"/>
              <a:gd name="T87" fmla="*/ 99969 h 399845"/>
              <a:gd name="T88" fmla="*/ 498095 w 574972"/>
              <a:gd name="T89" fmla="*/ 43576 h 399845"/>
              <a:gd name="T90" fmla="*/ 463151 w 574972"/>
              <a:gd name="T91" fmla="*/ 43576 h 399845"/>
              <a:gd name="T92" fmla="*/ 442185 w 574972"/>
              <a:gd name="T93" fmla="*/ 20506 h 399845"/>
              <a:gd name="T94" fmla="*/ 456163 w 574972"/>
              <a:gd name="T95" fmla="*/ 2563 h 399845"/>
              <a:gd name="T96" fmla="*/ 0 w 574972"/>
              <a:gd name="T97" fmla="*/ 0 h 399845"/>
              <a:gd name="T98" fmla="*/ 574972 w 574972"/>
              <a:gd name="T99" fmla="*/ 399845 h 399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3475697">
            <a:off x="3583425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986"/>
          <p:cNvSpPr/>
          <p:nvPr/>
        </p:nvSpPr>
        <p:spPr bwMode="auto">
          <a:xfrm>
            <a:off x="4007223" y="2704692"/>
            <a:ext cx="600656" cy="567744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2714629">
            <a:off x="7156924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627"/>
          <p:cNvSpPr>
            <a:spLocks noEditPoints="1"/>
          </p:cNvSpPr>
          <p:nvPr/>
        </p:nvSpPr>
        <p:spPr bwMode="auto">
          <a:xfrm>
            <a:off x="7628278" y="2674140"/>
            <a:ext cx="505545" cy="628849"/>
          </a:xfrm>
          <a:custGeom>
            <a:avLst/>
            <a:gdLst>
              <a:gd name="T0" fmla="*/ 7 w 123"/>
              <a:gd name="T1" fmla="*/ 0 h 153"/>
              <a:gd name="T2" fmla="*/ 116 w 123"/>
              <a:gd name="T3" fmla="*/ 0 h 153"/>
              <a:gd name="T4" fmla="*/ 123 w 123"/>
              <a:gd name="T5" fmla="*/ 0 h 153"/>
              <a:gd name="T6" fmla="*/ 123 w 123"/>
              <a:gd name="T7" fmla="*/ 4 h 153"/>
              <a:gd name="T8" fmla="*/ 123 w 123"/>
              <a:gd name="T9" fmla="*/ 146 h 153"/>
              <a:gd name="T10" fmla="*/ 123 w 123"/>
              <a:gd name="T11" fmla="*/ 153 h 153"/>
              <a:gd name="T12" fmla="*/ 116 w 123"/>
              <a:gd name="T13" fmla="*/ 153 h 153"/>
              <a:gd name="T14" fmla="*/ 38 w 123"/>
              <a:gd name="T15" fmla="*/ 153 h 153"/>
              <a:gd name="T16" fmla="*/ 38 w 123"/>
              <a:gd name="T17" fmla="*/ 153 h 153"/>
              <a:gd name="T18" fmla="*/ 36 w 123"/>
              <a:gd name="T19" fmla="*/ 153 h 153"/>
              <a:gd name="T20" fmla="*/ 3 w 123"/>
              <a:gd name="T21" fmla="*/ 127 h 153"/>
              <a:gd name="T22" fmla="*/ 0 w 123"/>
              <a:gd name="T23" fmla="*/ 127 h 153"/>
              <a:gd name="T24" fmla="*/ 0 w 123"/>
              <a:gd name="T25" fmla="*/ 123 h 153"/>
              <a:gd name="T26" fmla="*/ 0 w 123"/>
              <a:gd name="T27" fmla="*/ 4 h 153"/>
              <a:gd name="T28" fmla="*/ 0 w 123"/>
              <a:gd name="T29" fmla="*/ 0 h 153"/>
              <a:gd name="T30" fmla="*/ 7 w 123"/>
              <a:gd name="T31" fmla="*/ 0 h 153"/>
              <a:gd name="T32" fmla="*/ 7 w 123"/>
              <a:gd name="T33" fmla="*/ 0 h 153"/>
              <a:gd name="T34" fmla="*/ 12 w 123"/>
              <a:gd name="T35" fmla="*/ 115 h 153"/>
              <a:gd name="T36" fmla="*/ 33 w 123"/>
              <a:gd name="T37" fmla="*/ 108 h 153"/>
              <a:gd name="T38" fmla="*/ 36 w 123"/>
              <a:gd name="T39" fmla="*/ 108 h 153"/>
              <a:gd name="T40" fmla="*/ 36 w 123"/>
              <a:gd name="T41" fmla="*/ 111 h 153"/>
              <a:gd name="T42" fmla="*/ 45 w 123"/>
              <a:gd name="T43" fmla="*/ 141 h 153"/>
              <a:gd name="T44" fmla="*/ 112 w 123"/>
              <a:gd name="T45" fmla="*/ 141 h 153"/>
              <a:gd name="T46" fmla="*/ 112 w 123"/>
              <a:gd name="T47" fmla="*/ 11 h 153"/>
              <a:gd name="T48" fmla="*/ 12 w 123"/>
              <a:gd name="T49" fmla="*/ 11 h 153"/>
              <a:gd name="T50" fmla="*/ 12 w 123"/>
              <a:gd name="T51" fmla="*/ 115 h 153"/>
              <a:gd name="T52" fmla="*/ 12 w 123"/>
              <a:gd name="T53" fmla="*/ 115 h 153"/>
              <a:gd name="T54" fmla="*/ 38 w 123"/>
              <a:gd name="T55" fmla="*/ 139 h 153"/>
              <a:gd name="T56" fmla="*/ 31 w 123"/>
              <a:gd name="T57" fmla="*/ 115 h 153"/>
              <a:gd name="T58" fmla="*/ 15 w 123"/>
              <a:gd name="T59" fmla="*/ 123 h 153"/>
              <a:gd name="T60" fmla="*/ 38 w 123"/>
              <a:gd name="T61" fmla="*/ 139 h 153"/>
              <a:gd name="T62" fmla="*/ 38 w 123"/>
              <a:gd name="T63" fmla="*/ 139 h 153"/>
              <a:gd name="T64" fmla="*/ 29 w 123"/>
              <a:gd name="T65" fmla="*/ 82 h 153"/>
              <a:gd name="T66" fmla="*/ 29 w 123"/>
              <a:gd name="T67" fmla="*/ 87 h 153"/>
              <a:gd name="T68" fmla="*/ 95 w 123"/>
              <a:gd name="T69" fmla="*/ 87 h 153"/>
              <a:gd name="T70" fmla="*/ 95 w 123"/>
              <a:gd name="T71" fmla="*/ 82 h 153"/>
              <a:gd name="T72" fmla="*/ 29 w 123"/>
              <a:gd name="T73" fmla="*/ 82 h 153"/>
              <a:gd name="T74" fmla="*/ 29 w 123"/>
              <a:gd name="T75" fmla="*/ 82 h 153"/>
              <a:gd name="T76" fmla="*/ 29 w 123"/>
              <a:gd name="T77" fmla="*/ 66 h 153"/>
              <a:gd name="T78" fmla="*/ 29 w 123"/>
              <a:gd name="T79" fmla="*/ 71 h 153"/>
              <a:gd name="T80" fmla="*/ 95 w 123"/>
              <a:gd name="T81" fmla="*/ 71 h 153"/>
              <a:gd name="T82" fmla="*/ 95 w 123"/>
              <a:gd name="T83" fmla="*/ 66 h 153"/>
              <a:gd name="T84" fmla="*/ 29 w 123"/>
              <a:gd name="T85" fmla="*/ 66 h 153"/>
              <a:gd name="T86" fmla="*/ 29 w 123"/>
              <a:gd name="T87" fmla="*/ 66 h 153"/>
              <a:gd name="T88" fmla="*/ 29 w 123"/>
              <a:gd name="T89" fmla="*/ 49 h 153"/>
              <a:gd name="T90" fmla="*/ 29 w 123"/>
              <a:gd name="T91" fmla="*/ 54 h 153"/>
              <a:gd name="T92" fmla="*/ 95 w 123"/>
              <a:gd name="T93" fmla="*/ 54 h 153"/>
              <a:gd name="T94" fmla="*/ 95 w 123"/>
              <a:gd name="T95" fmla="*/ 49 h 153"/>
              <a:gd name="T96" fmla="*/ 29 w 123"/>
              <a:gd name="T97" fmla="*/ 49 h 153"/>
              <a:gd name="T98" fmla="*/ 29 w 123"/>
              <a:gd name="T99" fmla="*/ 49 h 153"/>
              <a:gd name="T100" fmla="*/ 29 w 123"/>
              <a:gd name="T101" fmla="*/ 33 h 153"/>
              <a:gd name="T102" fmla="*/ 29 w 123"/>
              <a:gd name="T103" fmla="*/ 37 h 153"/>
              <a:gd name="T104" fmla="*/ 95 w 123"/>
              <a:gd name="T105" fmla="*/ 37 h 153"/>
              <a:gd name="T106" fmla="*/ 95 w 123"/>
              <a:gd name="T107" fmla="*/ 33 h 153"/>
              <a:gd name="T108" fmla="*/ 29 w 123"/>
              <a:gd name="T109" fmla="*/ 3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" h="153">
                <a:moveTo>
                  <a:pt x="7" y="0"/>
                </a:moveTo>
                <a:lnTo>
                  <a:pt x="116" y="0"/>
                </a:lnTo>
                <a:lnTo>
                  <a:pt x="123" y="0"/>
                </a:lnTo>
                <a:lnTo>
                  <a:pt x="123" y="4"/>
                </a:lnTo>
                <a:lnTo>
                  <a:pt x="123" y="146"/>
                </a:lnTo>
                <a:lnTo>
                  <a:pt x="123" y="153"/>
                </a:lnTo>
                <a:lnTo>
                  <a:pt x="116" y="153"/>
                </a:lnTo>
                <a:lnTo>
                  <a:pt x="38" y="153"/>
                </a:lnTo>
                <a:lnTo>
                  <a:pt x="38" y="153"/>
                </a:lnTo>
                <a:lnTo>
                  <a:pt x="36" y="153"/>
                </a:lnTo>
                <a:lnTo>
                  <a:pt x="3" y="127"/>
                </a:lnTo>
                <a:lnTo>
                  <a:pt x="0" y="127"/>
                </a:lnTo>
                <a:lnTo>
                  <a:pt x="0" y="123"/>
                </a:lnTo>
                <a:lnTo>
                  <a:pt x="0" y="4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close/>
                <a:moveTo>
                  <a:pt x="12" y="115"/>
                </a:moveTo>
                <a:lnTo>
                  <a:pt x="33" y="108"/>
                </a:lnTo>
                <a:lnTo>
                  <a:pt x="36" y="108"/>
                </a:lnTo>
                <a:lnTo>
                  <a:pt x="36" y="111"/>
                </a:lnTo>
                <a:lnTo>
                  <a:pt x="45" y="141"/>
                </a:lnTo>
                <a:lnTo>
                  <a:pt x="112" y="141"/>
                </a:lnTo>
                <a:lnTo>
                  <a:pt x="112" y="11"/>
                </a:lnTo>
                <a:lnTo>
                  <a:pt x="12" y="11"/>
                </a:lnTo>
                <a:lnTo>
                  <a:pt x="12" y="115"/>
                </a:lnTo>
                <a:lnTo>
                  <a:pt x="12" y="115"/>
                </a:lnTo>
                <a:close/>
                <a:moveTo>
                  <a:pt x="38" y="139"/>
                </a:moveTo>
                <a:lnTo>
                  <a:pt x="31" y="115"/>
                </a:lnTo>
                <a:lnTo>
                  <a:pt x="15" y="123"/>
                </a:lnTo>
                <a:lnTo>
                  <a:pt x="38" y="139"/>
                </a:lnTo>
                <a:lnTo>
                  <a:pt x="38" y="139"/>
                </a:lnTo>
                <a:close/>
                <a:moveTo>
                  <a:pt x="29" y="82"/>
                </a:moveTo>
                <a:lnTo>
                  <a:pt x="29" y="87"/>
                </a:lnTo>
                <a:lnTo>
                  <a:pt x="95" y="87"/>
                </a:lnTo>
                <a:lnTo>
                  <a:pt x="95" y="82"/>
                </a:lnTo>
                <a:lnTo>
                  <a:pt x="29" y="82"/>
                </a:lnTo>
                <a:lnTo>
                  <a:pt x="29" y="82"/>
                </a:lnTo>
                <a:close/>
                <a:moveTo>
                  <a:pt x="29" y="66"/>
                </a:moveTo>
                <a:lnTo>
                  <a:pt x="29" y="71"/>
                </a:lnTo>
                <a:lnTo>
                  <a:pt x="95" y="71"/>
                </a:lnTo>
                <a:lnTo>
                  <a:pt x="95" y="66"/>
                </a:lnTo>
                <a:lnTo>
                  <a:pt x="29" y="66"/>
                </a:lnTo>
                <a:lnTo>
                  <a:pt x="29" y="66"/>
                </a:lnTo>
                <a:close/>
                <a:moveTo>
                  <a:pt x="29" y="49"/>
                </a:moveTo>
                <a:lnTo>
                  <a:pt x="29" y="54"/>
                </a:lnTo>
                <a:lnTo>
                  <a:pt x="95" y="54"/>
                </a:lnTo>
                <a:lnTo>
                  <a:pt x="95" y="49"/>
                </a:lnTo>
                <a:lnTo>
                  <a:pt x="29" y="49"/>
                </a:lnTo>
                <a:lnTo>
                  <a:pt x="29" y="49"/>
                </a:lnTo>
                <a:close/>
                <a:moveTo>
                  <a:pt x="29" y="33"/>
                </a:moveTo>
                <a:lnTo>
                  <a:pt x="29" y="37"/>
                </a:lnTo>
                <a:lnTo>
                  <a:pt x="95" y="37"/>
                </a:lnTo>
                <a:lnTo>
                  <a:pt x="95" y="33"/>
                </a:lnTo>
                <a:lnTo>
                  <a:pt x="29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3475697">
            <a:off x="2103596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33"/>
          <p:cNvSpPr>
            <a:spLocks noChangeArrowheads="1"/>
          </p:cNvSpPr>
          <p:nvPr/>
        </p:nvSpPr>
        <p:spPr bwMode="auto">
          <a:xfrm>
            <a:off x="2499807" y="2780306"/>
            <a:ext cx="587364" cy="480572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beve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1436" y="436910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3" name="Text Placeholder 1"/>
          <p:cNvSpPr txBox="1"/>
          <p:nvPr/>
        </p:nvSpPr>
        <p:spPr>
          <a:xfrm>
            <a:off x="2011436" y="4707656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06491" y="436910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5" name="Text Placeholder 1"/>
          <p:cNvSpPr txBox="1"/>
          <p:nvPr/>
        </p:nvSpPr>
        <p:spPr>
          <a:xfrm>
            <a:off x="3506491" y="4707656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13948" y="437334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7" name="Text Placeholder 1"/>
          <p:cNvSpPr txBox="1"/>
          <p:nvPr/>
        </p:nvSpPr>
        <p:spPr>
          <a:xfrm>
            <a:off x="5313948" y="4711903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74579" y="438370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9" name="Text Placeholder 1"/>
          <p:cNvSpPr txBox="1"/>
          <p:nvPr/>
        </p:nvSpPr>
        <p:spPr>
          <a:xfrm>
            <a:off x="7074579" y="4722261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90293" y="434576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8590293" y="4684319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47454" y="2725884"/>
            <a:ext cx="582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15586" y="3741547"/>
            <a:ext cx="6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6169" y="4430967"/>
            <a:ext cx="496849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62694" y="1956443"/>
            <a:ext cx="1595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0"/>
          <p:cNvSpPr/>
          <p:nvPr/>
        </p:nvSpPr>
        <p:spPr bwMode="auto">
          <a:xfrm>
            <a:off x="1522413" y="2365095"/>
            <a:ext cx="2386013" cy="2403475"/>
          </a:xfrm>
          <a:custGeom>
            <a:avLst/>
            <a:gdLst>
              <a:gd name="T0" fmla="*/ 0 w 1503"/>
              <a:gd name="T1" fmla="*/ 0 h 1514"/>
              <a:gd name="T2" fmla="*/ 931 w 1503"/>
              <a:gd name="T3" fmla="*/ 1514 h 1514"/>
              <a:gd name="T4" fmla="*/ 1503 w 1503"/>
              <a:gd name="T5" fmla="*/ 1514 h 1514"/>
              <a:gd name="T6" fmla="*/ 572 w 1503"/>
              <a:gd name="T7" fmla="*/ 0 h 1514"/>
              <a:gd name="T8" fmla="*/ 0 w 1503"/>
              <a:gd name="T9" fmla="*/ 0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3" h="1514">
                <a:moveTo>
                  <a:pt x="0" y="0"/>
                </a:moveTo>
                <a:lnTo>
                  <a:pt x="931" y="1514"/>
                </a:lnTo>
                <a:lnTo>
                  <a:pt x="1503" y="1514"/>
                </a:lnTo>
                <a:lnTo>
                  <a:pt x="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Freeform 11"/>
          <p:cNvSpPr/>
          <p:nvPr/>
        </p:nvSpPr>
        <p:spPr bwMode="auto">
          <a:xfrm>
            <a:off x="3694113" y="2365095"/>
            <a:ext cx="2378075" cy="2403475"/>
          </a:xfrm>
          <a:custGeom>
            <a:avLst/>
            <a:gdLst>
              <a:gd name="T0" fmla="*/ 0 w 1498"/>
              <a:gd name="T1" fmla="*/ 0 h 1514"/>
              <a:gd name="T2" fmla="*/ 926 w 1498"/>
              <a:gd name="T3" fmla="*/ 1514 h 1514"/>
              <a:gd name="T4" fmla="*/ 1498 w 1498"/>
              <a:gd name="T5" fmla="*/ 1514 h 1514"/>
              <a:gd name="T6" fmla="*/ 572 w 1498"/>
              <a:gd name="T7" fmla="*/ 0 h 1514"/>
              <a:gd name="T8" fmla="*/ 0 w 1498"/>
              <a:gd name="T9" fmla="*/ 0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8" h="1514">
                <a:moveTo>
                  <a:pt x="0" y="0"/>
                </a:moveTo>
                <a:lnTo>
                  <a:pt x="926" y="1514"/>
                </a:lnTo>
                <a:lnTo>
                  <a:pt x="1498" y="1514"/>
                </a:lnTo>
                <a:lnTo>
                  <a:pt x="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Freeform 12"/>
          <p:cNvSpPr/>
          <p:nvPr/>
        </p:nvSpPr>
        <p:spPr bwMode="auto">
          <a:xfrm>
            <a:off x="5856288" y="2365095"/>
            <a:ext cx="2378075" cy="2403475"/>
          </a:xfrm>
          <a:custGeom>
            <a:avLst/>
            <a:gdLst>
              <a:gd name="T0" fmla="*/ 0 w 1498"/>
              <a:gd name="T1" fmla="*/ 0 h 1514"/>
              <a:gd name="T2" fmla="*/ 926 w 1498"/>
              <a:gd name="T3" fmla="*/ 1514 h 1514"/>
              <a:gd name="T4" fmla="*/ 1498 w 1498"/>
              <a:gd name="T5" fmla="*/ 1514 h 1514"/>
              <a:gd name="T6" fmla="*/ 572 w 1498"/>
              <a:gd name="T7" fmla="*/ 0 h 1514"/>
              <a:gd name="T8" fmla="*/ 0 w 1498"/>
              <a:gd name="T9" fmla="*/ 0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8" h="1514">
                <a:moveTo>
                  <a:pt x="0" y="0"/>
                </a:moveTo>
                <a:lnTo>
                  <a:pt x="926" y="1514"/>
                </a:lnTo>
                <a:lnTo>
                  <a:pt x="1498" y="1514"/>
                </a:lnTo>
                <a:lnTo>
                  <a:pt x="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Freeform 13"/>
          <p:cNvSpPr/>
          <p:nvPr/>
        </p:nvSpPr>
        <p:spPr bwMode="auto">
          <a:xfrm>
            <a:off x="371475" y="4168495"/>
            <a:ext cx="1476375" cy="600075"/>
          </a:xfrm>
          <a:custGeom>
            <a:avLst/>
            <a:gdLst>
              <a:gd name="T0" fmla="*/ 288 w 970"/>
              <a:gd name="T1" fmla="*/ 378 h 378"/>
              <a:gd name="T2" fmla="*/ 0 w 970"/>
              <a:gd name="T3" fmla="*/ 0 h 378"/>
              <a:gd name="T4" fmla="*/ 970 w 970"/>
              <a:gd name="T5" fmla="*/ 0 h 378"/>
              <a:gd name="T6" fmla="*/ 860 w 970"/>
              <a:gd name="T7" fmla="*/ 378 h 378"/>
              <a:gd name="T8" fmla="*/ 288 w 970"/>
              <a:gd name="T9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378">
                <a:moveTo>
                  <a:pt x="288" y="378"/>
                </a:moveTo>
                <a:lnTo>
                  <a:pt x="0" y="0"/>
                </a:lnTo>
                <a:lnTo>
                  <a:pt x="970" y="0"/>
                </a:lnTo>
                <a:lnTo>
                  <a:pt x="860" y="378"/>
                </a:lnTo>
                <a:lnTo>
                  <a:pt x="288" y="378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Freeform 14"/>
          <p:cNvSpPr/>
          <p:nvPr/>
        </p:nvSpPr>
        <p:spPr bwMode="auto">
          <a:xfrm>
            <a:off x="7845425" y="2365095"/>
            <a:ext cx="1620838" cy="601663"/>
          </a:xfrm>
          <a:custGeom>
            <a:avLst/>
            <a:gdLst>
              <a:gd name="T0" fmla="*/ 680 w 1021"/>
              <a:gd name="T1" fmla="*/ 0 h 379"/>
              <a:gd name="T2" fmla="*/ 1021 w 1021"/>
              <a:gd name="T3" fmla="*/ 379 h 379"/>
              <a:gd name="T4" fmla="*/ 0 w 1021"/>
              <a:gd name="T5" fmla="*/ 379 h 379"/>
              <a:gd name="T6" fmla="*/ 108 w 1021"/>
              <a:gd name="T7" fmla="*/ 0 h 379"/>
              <a:gd name="T8" fmla="*/ 680 w 1021"/>
              <a:gd name="T9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" h="379">
                <a:moveTo>
                  <a:pt x="680" y="0"/>
                </a:moveTo>
                <a:lnTo>
                  <a:pt x="1021" y="379"/>
                </a:lnTo>
                <a:lnTo>
                  <a:pt x="0" y="379"/>
                </a:lnTo>
                <a:lnTo>
                  <a:pt x="108" y="0"/>
                </a:lnTo>
                <a:lnTo>
                  <a:pt x="680" y="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0" y="2365095"/>
            <a:ext cx="11498263" cy="2403475"/>
          </a:xfrm>
          <a:custGeom>
            <a:avLst/>
            <a:gdLst>
              <a:gd name="T0" fmla="*/ 0 w 7243"/>
              <a:gd name="T1" fmla="*/ 379 h 1514"/>
              <a:gd name="T2" fmla="*/ 6241 w 7243"/>
              <a:gd name="T3" fmla="*/ 379 h 1514"/>
              <a:gd name="T4" fmla="*/ 6241 w 7243"/>
              <a:gd name="T5" fmla="*/ 0 h 1514"/>
              <a:gd name="T6" fmla="*/ 7243 w 7243"/>
              <a:gd name="T7" fmla="*/ 757 h 1514"/>
              <a:gd name="T8" fmla="*/ 6241 w 7243"/>
              <a:gd name="T9" fmla="*/ 1514 h 1514"/>
              <a:gd name="T10" fmla="*/ 6241 w 7243"/>
              <a:gd name="T11" fmla="*/ 1136 h 1514"/>
              <a:gd name="T12" fmla="*/ 0 w 7243"/>
              <a:gd name="T13" fmla="*/ 1136 h 1514"/>
              <a:gd name="T14" fmla="*/ 0 w 7243"/>
              <a:gd name="T15" fmla="*/ 379 h 1514"/>
              <a:gd name="T16" fmla="*/ 0 w 7243"/>
              <a:gd name="T17" fmla="*/ 379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43" h="1514">
                <a:moveTo>
                  <a:pt x="0" y="379"/>
                </a:moveTo>
                <a:lnTo>
                  <a:pt x="6241" y="379"/>
                </a:lnTo>
                <a:lnTo>
                  <a:pt x="6241" y="0"/>
                </a:lnTo>
                <a:lnTo>
                  <a:pt x="7243" y="757"/>
                </a:lnTo>
                <a:lnTo>
                  <a:pt x="6241" y="1514"/>
                </a:lnTo>
                <a:lnTo>
                  <a:pt x="6241" y="1136"/>
                </a:lnTo>
                <a:lnTo>
                  <a:pt x="0" y="1136"/>
                </a:lnTo>
                <a:lnTo>
                  <a:pt x="0" y="379"/>
                </a:lnTo>
                <a:lnTo>
                  <a:pt x="0" y="379"/>
                </a:lnTo>
                <a:close/>
              </a:path>
            </a:pathLst>
          </a:custGeom>
          <a:solidFill>
            <a:srgbClr val="376B87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828675" y="2365095"/>
            <a:ext cx="1601788" cy="2403475"/>
          </a:xfrm>
          <a:custGeom>
            <a:avLst/>
            <a:gdLst>
              <a:gd name="T0" fmla="*/ 0 w 1009"/>
              <a:gd name="T1" fmla="*/ 1514 h 1514"/>
              <a:gd name="T2" fmla="*/ 437 w 1009"/>
              <a:gd name="T3" fmla="*/ 0 h 1514"/>
              <a:gd name="T4" fmla="*/ 1009 w 1009"/>
              <a:gd name="T5" fmla="*/ 0 h 1514"/>
              <a:gd name="T6" fmla="*/ 572 w 1009"/>
              <a:gd name="T7" fmla="*/ 1514 h 1514"/>
              <a:gd name="T8" fmla="*/ 0 w 1009"/>
              <a:gd name="T9" fmla="*/ 1514 h 1514"/>
              <a:gd name="T10" fmla="*/ 0 w 1009"/>
              <a:gd name="T11" fmla="*/ 1514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9" h="1514">
                <a:moveTo>
                  <a:pt x="0" y="1514"/>
                </a:moveTo>
                <a:lnTo>
                  <a:pt x="437" y="0"/>
                </a:lnTo>
                <a:lnTo>
                  <a:pt x="1009" y="0"/>
                </a:lnTo>
                <a:lnTo>
                  <a:pt x="572" y="1514"/>
                </a:lnTo>
                <a:lnTo>
                  <a:pt x="0" y="1514"/>
                </a:lnTo>
                <a:lnTo>
                  <a:pt x="0" y="1514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3000375" y="2365095"/>
            <a:ext cx="1601788" cy="2403475"/>
          </a:xfrm>
          <a:custGeom>
            <a:avLst/>
            <a:gdLst>
              <a:gd name="T0" fmla="*/ 0 w 1009"/>
              <a:gd name="T1" fmla="*/ 1514 h 1514"/>
              <a:gd name="T2" fmla="*/ 437 w 1009"/>
              <a:gd name="T3" fmla="*/ 0 h 1514"/>
              <a:gd name="T4" fmla="*/ 1009 w 1009"/>
              <a:gd name="T5" fmla="*/ 0 h 1514"/>
              <a:gd name="T6" fmla="*/ 572 w 1009"/>
              <a:gd name="T7" fmla="*/ 1514 h 1514"/>
              <a:gd name="T8" fmla="*/ 0 w 1009"/>
              <a:gd name="T9" fmla="*/ 1514 h 1514"/>
              <a:gd name="T10" fmla="*/ 0 w 1009"/>
              <a:gd name="T11" fmla="*/ 1514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9" h="1514">
                <a:moveTo>
                  <a:pt x="0" y="1514"/>
                </a:moveTo>
                <a:lnTo>
                  <a:pt x="437" y="0"/>
                </a:lnTo>
                <a:lnTo>
                  <a:pt x="1009" y="0"/>
                </a:lnTo>
                <a:lnTo>
                  <a:pt x="572" y="1514"/>
                </a:lnTo>
                <a:lnTo>
                  <a:pt x="0" y="1514"/>
                </a:lnTo>
                <a:lnTo>
                  <a:pt x="0" y="1514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Freeform 8"/>
          <p:cNvSpPr/>
          <p:nvPr/>
        </p:nvSpPr>
        <p:spPr bwMode="auto">
          <a:xfrm>
            <a:off x="5164138" y="2365095"/>
            <a:ext cx="1600200" cy="2403475"/>
          </a:xfrm>
          <a:custGeom>
            <a:avLst/>
            <a:gdLst>
              <a:gd name="T0" fmla="*/ 0 w 1008"/>
              <a:gd name="T1" fmla="*/ 1514 h 1514"/>
              <a:gd name="T2" fmla="*/ 436 w 1008"/>
              <a:gd name="T3" fmla="*/ 0 h 1514"/>
              <a:gd name="T4" fmla="*/ 1008 w 1008"/>
              <a:gd name="T5" fmla="*/ 0 h 1514"/>
              <a:gd name="T6" fmla="*/ 572 w 1008"/>
              <a:gd name="T7" fmla="*/ 1514 h 1514"/>
              <a:gd name="T8" fmla="*/ 0 w 1008"/>
              <a:gd name="T9" fmla="*/ 1514 h 1514"/>
              <a:gd name="T10" fmla="*/ 0 w 1008"/>
              <a:gd name="T11" fmla="*/ 1514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1514">
                <a:moveTo>
                  <a:pt x="0" y="1514"/>
                </a:moveTo>
                <a:lnTo>
                  <a:pt x="436" y="0"/>
                </a:lnTo>
                <a:lnTo>
                  <a:pt x="1008" y="0"/>
                </a:lnTo>
                <a:lnTo>
                  <a:pt x="572" y="1514"/>
                </a:lnTo>
                <a:lnTo>
                  <a:pt x="0" y="1514"/>
                </a:lnTo>
                <a:lnTo>
                  <a:pt x="0" y="1514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Freeform 9"/>
          <p:cNvSpPr/>
          <p:nvPr/>
        </p:nvSpPr>
        <p:spPr bwMode="auto">
          <a:xfrm>
            <a:off x="7326313" y="2365095"/>
            <a:ext cx="1598613" cy="2403475"/>
          </a:xfrm>
          <a:custGeom>
            <a:avLst/>
            <a:gdLst>
              <a:gd name="T0" fmla="*/ 0 w 1007"/>
              <a:gd name="T1" fmla="*/ 1514 h 1514"/>
              <a:gd name="T2" fmla="*/ 435 w 1007"/>
              <a:gd name="T3" fmla="*/ 0 h 1514"/>
              <a:gd name="T4" fmla="*/ 1007 w 1007"/>
              <a:gd name="T5" fmla="*/ 0 h 1514"/>
              <a:gd name="T6" fmla="*/ 572 w 1007"/>
              <a:gd name="T7" fmla="*/ 1514 h 1514"/>
              <a:gd name="T8" fmla="*/ 0 w 1007"/>
              <a:gd name="T9" fmla="*/ 1514 h 1514"/>
              <a:gd name="T10" fmla="*/ 0 w 1007"/>
              <a:gd name="T11" fmla="*/ 1514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" h="1514">
                <a:moveTo>
                  <a:pt x="0" y="1514"/>
                </a:moveTo>
                <a:lnTo>
                  <a:pt x="435" y="0"/>
                </a:lnTo>
                <a:lnTo>
                  <a:pt x="1007" y="0"/>
                </a:lnTo>
                <a:lnTo>
                  <a:pt x="572" y="1514"/>
                </a:lnTo>
                <a:lnTo>
                  <a:pt x="0" y="1514"/>
                </a:lnTo>
                <a:lnTo>
                  <a:pt x="0" y="1514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9920216" y="3236705"/>
            <a:ext cx="658954" cy="660253"/>
          </a:xfrm>
          <a:custGeom>
            <a:avLst/>
            <a:gdLst>
              <a:gd name="T0" fmla="*/ 46 w 212"/>
              <a:gd name="T1" fmla="*/ 212 h 212"/>
              <a:gd name="T2" fmla="*/ 46 w 212"/>
              <a:gd name="T3" fmla="*/ 197 h 212"/>
              <a:gd name="T4" fmla="*/ 47 w 212"/>
              <a:gd name="T5" fmla="*/ 197 h 212"/>
              <a:gd name="T6" fmla="*/ 65 w 212"/>
              <a:gd name="T7" fmla="*/ 196 h 212"/>
              <a:gd name="T8" fmla="*/ 87 w 212"/>
              <a:gd name="T9" fmla="*/ 190 h 212"/>
              <a:gd name="T10" fmla="*/ 98 w 212"/>
              <a:gd name="T11" fmla="*/ 178 h 212"/>
              <a:gd name="T12" fmla="*/ 99 w 212"/>
              <a:gd name="T13" fmla="*/ 173 h 212"/>
              <a:gd name="T14" fmla="*/ 99 w 212"/>
              <a:gd name="T15" fmla="*/ 159 h 212"/>
              <a:gd name="T16" fmla="*/ 98 w 212"/>
              <a:gd name="T17" fmla="*/ 158 h 212"/>
              <a:gd name="T18" fmla="*/ 79 w 212"/>
              <a:gd name="T19" fmla="*/ 146 h 212"/>
              <a:gd name="T20" fmla="*/ 74 w 212"/>
              <a:gd name="T21" fmla="*/ 143 h 212"/>
              <a:gd name="T22" fmla="*/ 28 w 212"/>
              <a:gd name="T23" fmla="*/ 116 h 212"/>
              <a:gd name="T24" fmla="*/ 7 w 212"/>
              <a:gd name="T25" fmla="*/ 81 h 212"/>
              <a:gd name="T26" fmla="*/ 1 w 212"/>
              <a:gd name="T27" fmla="*/ 58 h 212"/>
              <a:gd name="T28" fmla="*/ 0 w 212"/>
              <a:gd name="T29" fmla="*/ 31 h 212"/>
              <a:gd name="T30" fmla="*/ 38 w 212"/>
              <a:gd name="T31" fmla="*/ 31 h 212"/>
              <a:gd name="T32" fmla="*/ 38 w 212"/>
              <a:gd name="T33" fmla="*/ 0 h 212"/>
              <a:gd name="T34" fmla="*/ 174 w 212"/>
              <a:gd name="T35" fmla="*/ 0 h 212"/>
              <a:gd name="T36" fmla="*/ 174 w 212"/>
              <a:gd name="T37" fmla="*/ 16 h 212"/>
              <a:gd name="T38" fmla="*/ 174 w 212"/>
              <a:gd name="T39" fmla="*/ 31 h 212"/>
              <a:gd name="T40" fmla="*/ 212 w 212"/>
              <a:gd name="T41" fmla="*/ 31 h 212"/>
              <a:gd name="T42" fmla="*/ 212 w 212"/>
              <a:gd name="T43" fmla="*/ 32 h 212"/>
              <a:gd name="T44" fmla="*/ 211 w 212"/>
              <a:gd name="T45" fmla="*/ 59 h 212"/>
              <a:gd name="T46" fmla="*/ 189 w 212"/>
              <a:gd name="T47" fmla="*/ 111 h 212"/>
              <a:gd name="T48" fmla="*/ 146 w 212"/>
              <a:gd name="T49" fmla="*/ 140 h 212"/>
              <a:gd name="T50" fmla="*/ 137 w 212"/>
              <a:gd name="T51" fmla="*/ 143 h 212"/>
              <a:gd name="T52" fmla="*/ 135 w 212"/>
              <a:gd name="T53" fmla="*/ 145 h 212"/>
              <a:gd name="T54" fmla="*/ 120 w 212"/>
              <a:gd name="T55" fmla="*/ 156 h 212"/>
              <a:gd name="T56" fmla="*/ 115 w 212"/>
              <a:gd name="T57" fmla="*/ 158 h 212"/>
              <a:gd name="T58" fmla="*/ 114 w 212"/>
              <a:gd name="T59" fmla="*/ 159 h 212"/>
              <a:gd name="T60" fmla="*/ 114 w 212"/>
              <a:gd name="T61" fmla="*/ 174 h 212"/>
              <a:gd name="T62" fmla="*/ 118 w 212"/>
              <a:gd name="T63" fmla="*/ 184 h 212"/>
              <a:gd name="T64" fmla="*/ 134 w 212"/>
              <a:gd name="T65" fmla="*/ 193 h 212"/>
              <a:gd name="T66" fmla="*/ 161 w 212"/>
              <a:gd name="T67" fmla="*/ 197 h 212"/>
              <a:gd name="T68" fmla="*/ 167 w 212"/>
              <a:gd name="T69" fmla="*/ 197 h 212"/>
              <a:gd name="T70" fmla="*/ 167 w 212"/>
              <a:gd name="T71" fmla="*/ 212 h 212"/>
              <a:gd name="T72" fmla="*/ 46 w 212"/>
              <a:gd name="T73" fmla="*/ 212 h 212"/>
              <a:gd name="T74" fmla="*/ 151 w 212"/>
              <a:gd name="T75" fmla="*/ 122 h 212"/>
              <a:gd name="T76" fmla="*/ 197 w 212"/>
              <a:gd name="T77" fmla="*/ 46 h 212"/>
              <a:gd name="T78" fmla="*/ 173 w 212"/>
              <a:gd name="T79" fmla="*/ 46 h 212"/>
              <a:gd name="T80" fmla="*/ 151 w 212"/>
              <a:gd name="T81" fmla="*/ 122 h 212"/>
              <a:gd name="T82" fmla="*/ 16 w 212"/>
              <a:gd name="T83" fmla="*/ 46 h 212"/>
              <a:gd name="T84" fmla="*/ 27 w 212"/>
              <a:gd name="T85" fmla="*/ 90 h 212"/>
              <a:gd name="T86" fmla="*/ 61 w 212"/>
              <a:gd name="T87" fmla="*/ 122 h 212"/>
              <a:gd name="T88" fmla="*/ 60 w 212"/>
              <a:gd name="T89" fmla="*/ 120 h 212"/>
              <a:gd name="T90" fmla="*/ 51 w 212"/>
              <a:gd name="T91" fmla="*/ 99 h 212"/>
              <a:gd name="T92" fmla="*/ 40 w 212"/>
              <a:gd name="T93" fmla="*/ 51 h 212"/>
              <a:gd name="T94" fmla="*/ 39 w 212"/>
              <a:gd name="T95" fmla="*/ 46 h 212"/>
              <a:gd name="T96" fmla="*/ 16 w 212"/>
              <a:gd name="T97" fmla="*/ 4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2" h="212">
                <a:moveTo>
                  <a:pt x="46" y="212"/>
                </a:moveTo>
                <a:cubicBezTo>
                  <a:pt x="46" y="207"/>
                  <a:pt x="46" y="202"/>
                  <a:pt x="46" y="197"/>
                </a:cubicBezTo>
                <a:cubicBezTo>
                  <a:pt x="46" y="197"/>
                  <a:pt x="47" y="197"/>
                  <a:pt x="47" y="197"/>
                </a:cubicBezTo>
                <a:cubicBezTo>
                  <a:pt x="53" y="197"/>
                  <a:pt x="59" y="197"/>
                  <a:pt x="65" y="196"/>
                </a:cubicBezTo>
                <a:cubicBezTo>
                  <a:pt x="73" y="196"/>
                  <a:pt x="80" y="194"/>
                  <a:pt x="87" y="190"/>
                </a:cubicBezTo>
                <a:cubicBezTo>
                  <a:pt x="92" y="187"/>
                  <a:pt x="96" y="183"/>
                  <a:pt x="98" y="178"/>
                </a:cubicBezTo>
                <a:cubicBezTo>
                  <a:pt x="98" y="177"/>
                  <a:pt x="99" y="175"/>
                  <a:pt x="99" y="173"/>
                </a:cubicBezTo>
                <a:cubicBezTo>
                  <a:pt x="99" y="169"/>
                  <a:pt x="99" y="164"/>
                  <a:pt x="99" y="159"/>
                </a:cubicBezTo>
                <a:cubicBezTo>
                  <a:pt x="99" y="159"/>
                  <a:pt x="99" y="158"/>
                  <a:pt x="98" y="158"/>
                </a:cubicBezTo>
                <a:cubicBezTo>
                  <a:pt x="90" y="156"/>
                  <a:pt x="84" y="151"/>
                  <a:pt x="79" y="146"/>
                </a:cubicBezTo>
                <a:cubicBezTo>
                  <a:pt x="77" y="144"/>
                  <a:pt x="76" y="143"/>
                  <a:pt x="74" y="143"/>
                </a:cubicBezTo>
                <a:cubicBezTo>
                  <a:pt x="56" y="138"/>
                  <a:pt x="40" y="129"/>
                  <a:pt x="28" y="116"/>
                </a:cubicBezTo>
                <a:cubicBezTo>
                  <a:pt x="18" y="105"/>
                  <a:pt x="11" y="94"/>
                  <a:pt x="7" y="81"/>
                </a:cubicBezTo>
                <a:cubicBezTo>
                  <a:pt x="4" y="73"/>
                  <a:pt x="2" y="66"/>
                  <a:pt x="1" y="58"/>
                </a:cubicBezTo>
                <a:cubicBezTo>
                  <a:pt x="0" y="49"/>
                  <a:pt x="0" y="40"/>
                  <a:pt x="0" y="31"/>
                </a:cubicBezTo>
                <a:cubicBezTo>
                  <a:pt x="13" y="31"/>
                  <a:pt x="26" y="31"/>
                  <a:pt x="38" y="31"/>
                </a:cubicBezTo>
                <a:cubicBezTo>
                  <a:pt x="38" y="21"/>
                  <a:pt x="38" y="11"/>
                  <a:pt x="38" y="0"/>
                </a:cubicBezTo>
                <a:cubicBezTo>
                  <a:pt x="83" y="0"/>
                  <a:pt x="129" y="0"/>
                  <a:pt x="174" y="0"/>
                </a:cubicBezTo>
                <a:cubicBezTo>
                  <a:pt x="174" y="5"/>
                  <a:pt x="174" y="10"/>
                  <a:pt x="174" y="16"/>
                </a:cubicBezTo>
                <a:cubicBezTo>
                  <a:pt x="174" y="21"/>
                  <a:pt x="174" y="25"/>
                  <a:pt x="174" y="31"/>
                </a:cubicBezTo>
                <a:cubicBezTo>
                  <a:pt x="187" y="31"/>
                  <a:pt x="199" y="31"/>
                  <a:pt x="212" y="31"/>
                </a:cubicBezTo>
                <a:cubicBezTo>
                  <a:pt x="212" y="31"/>
                  <a:pt x="212" y="31"/>
                  <a:pt x="212" y="32"/>
                </a:cubicBezTo>
                <a:cubicBezTo>
                  <a:pt x="212" y="41"/>
                  <a:pt x="212" y="50"/>
                  <a:pt x="211" y="59"/>
                </a:cubicBezTo>
                <a:cubicBezTo>
                  <a:pt x="208" y="79"/>
                  <a:pt x="201" y="96"/>
                  <a:pt x="189" y="111"/>
                </a:cubicBezTo>
                <a:cubicBezTo>
                  <a:pt x="177" y="125"/>
                  <a:pt x="163" y="134"/>
                  <a:pt x="146" y="140"/>
                </a:cubicBezTo>
                <a:cubicBezTo>
                  <a:pt x="143" y="142"/>
                  <a:pt x="140" y="142"/>
                  <a:pt x="137" y="143"/>
                </a:cubicBezTo>
                <a:cubicBezTo>
                  <a:pt x="136" y="144"/>
                  <a:pt x="135" y="144"/>
                  <a:pt x="135" y="145"/>
                </a:cubicBezTo>
                <a:cubicBezTo>
                  <a:pt x="130" y="149"/>
                  <a:pt x="125" y="153"/>
                  <a:pt x="120" y="156"/>
                </a:cubicBezTo>
                <a:cubicBezTo>
                  <a:pt x="118" y="157"/>
                  <a:pt x="116" y="157"/>
                  <a:pt x="115" y="158"/>
                </a:cubicBezTo>
                <a:cubicBezTo>
                  <a:pt x="114" y="158"/>
                  <a:pt x="114" y="158"/>
                  <a:pt x="114" y="159"/>
                </a:cubicBezTo>
                <a:cubicBezTo>
                  <a:pt x="114" y="164"/>
                  <a:pt x="114" y="169"/>
                  <a:pt x="114" y="174"/>
                </a:cubicBezTo>
                <a:cubicBezTo>
                  <a:pt x="114" y="177"/>
                  <a:pt x="116" y="181"/>
                  <a:pt x="118" y="184"/>
                </a:cubicBezTo>
                <a:cubicBezTo>
                  <a:pt x="122" y="189"/>
                  <a:pt x="128" y="192"/>
                  <a:pt x="134" y="193"/>
                </a:cubicBezTo>
                <a:cubicBezTo>
                  <a:pt x="143" y="196"/>
                  <a:pt x="152" y="197"/>
                  <a:pt x="161" y="197"/>
                </a:cubicBezTo>
                <a:cubicBezTo>
                  <a:pt x="163" y="197"/>
                  <a:pt x="165" y="197"/>
                  <a:pt x="167" y="197"/>
                </a:cubicBezTo>
                <a:cubicBezTo>
                  <a:pt x="167" y="202"/>
                  <a:pt x="167" y="207"/>
                  <a:pt x="167" y="212"/>
                </a:cubicBezTo>
                <a:cubicBezTo>
                  <a:pt x="126" y="212"/>
                  <a:pt x="86" y="212"/>
                  <a:pt x="46" y="212"/>
                </a:cubicBezTo>
                <a:close/>
                <a:moveTo>
                  <a:pt x="151" y="122"/>
                </a:moveTo>
                <a:cubicBezTo>
                  <a:pt x="183" y="106"/>
                  <a:pt x="196" y="75"/>
                  <a:pt x="197" y="46"/>
                </a:cubicBezTo>
                <a:cubicBezTo>
                  <a:pt x="189" y="46"/>
                  <a:pt x="181" y="46"/>
                  <a:pt x="173" y="46"/>
                </a:cubicBezTo>
                <a:cubicBezTo>
                  <a:pt x="169" y="72"/>
                  <a:pt x="164" y="98"/>
                  <a:pt x="151" y="122"/>
                </a:cubicBezTo>
                <a:close/>
                <a:moveTo>
                  <a:pt x="16" y="46"/>
                </a:moveTo>
                <a:cubicBezTo>
                  <a:pt x="16" y="62"/>
                  <a:pt x="20" y="76"/>
                  <a:pt x="27" y="90"/>
                </a:cubicBezTo>
                <a:cubicBezTo>
                  <a:pt x="35" y="104"/>
                  <a:pt x="47" y="114"/>
                  <a:pt x="61" y="122"/>
                </a:cubicBezTo>
                <a:cubicBezTo>
                  <a:pt x="61" y="121"/>
                  <a:pt x="60" y="120"/>
                  <a:pt x="60" y="120"/>
                </a:cubicBezTo>
                <a:cubicBezTo>
                  <a:pt x="56" y="113"/>
                  <a:pt x="53" y="106"/>
                  <a:pt x="51" y="99"/>
                </a:cubicBezTo>
                <a:cubicBezTo>
                  <a:pt x="46" y="83"/>
                  <a:pt x="42" y="67"/>
                  <a:pt x="40" y="51"/>
                </a:cubicBezTo>
                <a:cubicBezTo>
                  <a:pt x="40" y="49"/>
                  <a:pt x="40" y="47"/>
                  <a:pt x="39" y="46"/>
                </a:cubicBezTo>
                <a:cubicBezTo>
                  <a:pt x="31" y="46"/>
                  <a:pt x="24" y="46"/>
                  <a:pt x="16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Group 10"/>
          <p:cNvGrpSpPr>
            <a:grpSpLocks noChangeAspect="1"/>
          </p:cNvGrpSpPr>
          <p:nvPr/>
        </p:nvGrpSpPr>
        <p:grpSpPr bwMode="auto">
          <a:xfrm>
            <a:off x="404891" y="3330294"/>
            <a:ext cx="473074" cy="473074"/>
            <a:chOff x="3557" y="1878"/>
            <a:chExt cx="564" cy="564"/>
          </a:xfrm>
        </p:grpSpPr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3557" y="1878"/>
              <a:ext cx="564" cy="564"/>
            </a:xfrm>
            <a:prstGeom prst="ellipse">
              <a:avLst/>
            </a:prstGeom>
            <a:solidFill>
              <a:srgbClr val="376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/>
            <p:nvPr/>
          </p:nvSpPr>
          <p:spPr bwMode="auto">
            <a:xfrm>
              <a:off x="3777" y="2007"/>
              <a:ext cx="215" cy="196"/>
            </a:xfrm>
            <a:custGeom>
              <a:avLst/>
              <a:gdLst>
                <a:gd name="T0" fmla="*/ 24 w 90"/>
                <a:gd name="T1" fmla="*/ 72 h 82"/>
                <a:gd name="T2" fmla="*/ 14 w 90"/>
                <a:gd name="T3" fmla="*/ 82 h 82"/>
                <a:gd name="T4" fmla="*/ 13 w 90"/>
                <a:gd name="T5" fmla="*/ 81 h 82"/>
                <a:gd name="T6" fmla="*/ 3 w 90"/>
                <a:gd name="T7" fmla="*/ 66 h 82"/>
                <a:gd name="T8" fmla="*/ 11 w 90"/>
                <a:gd name="T9" fmla="*/ 36 h 82"/>
                <a:gd name="T10" fmla="*/ 38 w 90"/>
                <a:gd name="T11" fmla="*/ 10 h 82"/>
                <a:gd name="T12" fmla="*/ 53 w 90"/>
                <a:gd name="T13" fmla="*/ 2 h 82"/>
                <a:gd name="T14" fmla="*/ 80 w 90"/>
                <a:gd name="T15" fmla="*/ 10 h 82"/>
                <a:gd name="T16" fmla="*/ 88 w 90"/>
                <a:gd name="T17" fmla="*/ 26 h 82"/>
                <a:gd name="T18" fmla="*/ 80 w 90"/>
                <a:gd name="T19" fmla="*/ 52 h 82"/>
                <a:gd name="T20" fmla="*/ 62 w 90"/>
                <a:gd name="T21" fmla="*/ 71 h 82"/>
                <a:gd name="T22" fmla="*/ 62 w 90"/>
                <a:gd name="T23" fmla="*/ 71 h 82"/>
                <a:gd name="T24" fmla="*/ 61 w 90"/>
                <a:gd name="T25" fmla="*/ 70 h 82"/>
                <a:gd name="T26" fmla="*/ 59 w 90"/>
                <a:gd name="T27" fmla="*/ 55 h 82"/>
                <a:gd name="T28" fmla="*/ 59 w 90"/>
                <a:gd name="T29" fmla="*/ 54 h 82"/>
                <a:gd name="T30" fmla="*/ 70 w 90"/>
                <a:gd name="T31" fmla="*/ 43 h 82"/>
                <a:gd name="T32" fmla="*/ 75 w 90"/>
                <a:gd name="T33" fmla="*/ 33 h 82"/>
                <a:gd name="T34" fmla="*/ 71 w 90"/>
                <a:gd name="T35" fmla="*/ 20 h 82"/>
                <a:gd name="T36" fmla="*/ 53 w 90"/>
                <a:gd name="T37" fmla="*/ 16 h 82"/>
                <a:gd name="T38" fmla="*/ 47 w 90"/>
                <a:gd name="T39" fmla="*/ 20 h 82"/>
                <a:gd name="T40" fmla="*/ 21 w 90"/>
                <a:gd name="T41" fmla="*/ 46 h 82"/>
                <a:gd name="T42" fmla="*/ 18 w 90"/>
                <a:gd name="T43" fmla="*/ 65 h 82"/>
                <a:gd name="T44" fmla="*/ 23 w 90"/>
                <a:gd name="T45" fmla="*/ 71 h 82"/>
                <a:gd name="T46" fmla="*/ 24 w 90"/>
                <a:gd name="T47" fmla="*/ 72 h 82"/>
                <a:gd name="T48" fmla="*/ 24 w 90"/>
                <a:gd name="T4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82">
                  <a:moveTo>
                    <a:pt x="24" y="72"/>
                  </a:moveTo>
                  <a:cubicBezTo>
                    <a:pt x="21" y="75"/>
                    <a:pt x="18" y="78"/>
                    <a:pt x="14" y="82"/>
                  </a:cubicBezTo>
                  <a:cubicBezTo>
                    <a:pt x="14" y="81"/>
                    <a:pt x="14" y="81"/>
                    <a:pt x="13" y="81"/>
                  </a:cubicBezTo>
                  <a:cubicBezTo>
                    <a:pt x="9" y="77"/>
                    <a:pt x="5" y="72"/>
                    <a:pt x="3" y="66"/>
                  </a:cubicBezTo>
                  <a:cubicBezTo>
                    <a:pt x="0" y="55"/>
                    <a:pt x="3" y="45"/>
                    <a:pt x="11" y="36"/>
                  </a:cubicBezTo>
                  <a:cubicBezTo>
                    <a:pt x="20" y="28"/>
                    <a:pt x="29" y="19"/>
                    <a:pt x="38" y="10"/>
                  </a:cubicBezTo>
                  <a:cubicBezTo>
                    <a:pt x="42" y="6"/>
                    <a:pt x="47" y="3"/>
                    <a:pt x="53" y="2"/>
                  </a:cubicBezTo>
                  <a:cubicBezTo>
                    <a:pt x="64" y="0"/>
                    <a:pt x="73" y="3"/>
                    <a:pt x="80" y="10"/>
                  </a:cubicBezTo>
                  <a:cubicBezTo>
                    <a:pt x="85" y="15"/>
                    <a:pt x="87" y="20"/>
                    <a:pt x="88" y="26"/>
                  </a:cubicBezTo>
                  <a:cubicBezTo>
                    <a:pt x="90" y="36"/>
                    <a:pt x="88" y="45"/>
                    <a:pt x="80" y="52"/>
                  </a:cubicBezTo>
                  <a:cubicBezTo>
                    <a:pt x="74" y="58"/>
                    <a:pt x="68" y="65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1" y="71"/>
                    <a:pt x="61" y="70"/>
                  </a:cubicBezTo>
                  <a:cubicBezTo>
                    <a:pt x="62" y="65"/>
                    <a:pt x="61" y="60"/>
                    <a:pt x="59" y="55"/>
                  </a:cubicBezTo>
                  <a:cubicBezTo>
                    <a:pt x="58" y="55"/>
                    <a:pt x="59" y="55"/>
                    <a:pt x="59" y="54"/>
                  </a:cubicBezTo>
                  <a:cubicBezTo>
                    <a:pt x="63" y="51"/>
                    <a:pt x="67" y="47"/>
                    <a:pt x="70" y="43"/>
                  </a:cubicBezTo>
                  <a:cubicBezTo>
                    <a:pt x="73" y="40"/>
                    <a:pt x="75" y="37"/>
                    <a:pt x="75" y="33"/>
                  </a:cubicBezTo>
                  <a:cubicBezTo>
                    <a:pt x="76" y="28"/>
                    <a:pt x="74" y="23"/>
                    <a:pt x="71" y="20"/>
                  </a:cubicBezTo>
                  <a:cubicBezTo>
                    <a:pt x="66" y="15"/>
                    <a:pt x="60" y="13"/>
                    <a:pt x="53" y="16"/>
                  </a:cubicBezTo>
                  <a:cubicBezTo>
                    <a:pt x="51" y="17"/>
                    <a:pt x="49" y="18"/>
                    <a:pt x="47" y="20"/>
                  </a:cubicBezTo>
                  <a:cubicBezTo>
                    <a:pt x="38" y="28"/>
                    <a:pt x="30" y="37"/>
                    <a:pt x="21" y="46"/>
                  </a:cubicBezTo>
                  <a:cubicBezTo>
                    <a:pt x="16" y="51"/>
                    <a:pt x="14" y="58"/>
                    <a:pt x="18" y="65"/>
                  </a:cubicBezTo>
                  <a:cubicBezTo>
                    <a:pt x="19" y="67"/>
                    <a:pt x="21" y="69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3686" y="2117"/>
              <a:ext cx="212" cy="196"/>
            </a:xfrm>
            <a:custGeom>
              <a:avLst/>
              <a:gdLst>
                <a:gd name="T0" fmla="*/ 66 w 89"/>
                <a:gd name="T1" fmla="*/ 10 h 82"/>
                <a:gd name="T2" fmla="*/ 76 w 89"/>
                <a:gd name="T3" fmla="*/ 0 h 82"/>
                <a:gd name="T4" fmla="*/ 79 w 89"/>
                <a:gd name="T5" fmla="*/ 3 h 82"/>
                <a:gd name="T6" fmla="*/ 87 w 89"/>
                <a:gd name="T7" fmla="*/ 19 h 82"/>
                <a:gd name="T8" fmla="*/ 79 w 89"/>
                <a:gd name="T9" fmla="*/ 46 h 82"/>
                <a:gd name="T10" fmla="*/ 52 w 89"/>
                <a:gd name="T11" fmla="*/ 72 h 82"/>
                <a:gd name="T12" fmla="*/ 37 w 89"/>
                <a:gd name="T13" fmla="*/ 80 h 82"/>
                <a:gd name="T14" fmla="*/ 10 w 89"/>
                <a:gd name="T15" fmla="*/ 72 h 82"/>
                <a:gd name="T16" fmla="*/ 2 w 89"/>
                <a:gd name="T17" fmla="*/ 56 h 82"/>
                <a:gd name="T18" fmla="*/ 10 w 89"/>
                <a:gd name="T19" fmla="*/ 30 h 82"/>
                <a:gd name="T20" fmla="*/ 28 w 89"/>
                <a:gd name="T21" fmla="*/ 11 h 82"/>
                <a:gd name="T22" fmla="*/ 28 w 89"/>
                <a:gd name="T23" fmla="*/ 11 h 82"/>
                <a:gd name="T24" fmla="*/ 29 w 89"/>
                <a:gd name="T25" fmla="*/ 15 h 82"/>
                <a:gd name="T26" fmla="*/ 31 w 89"/>
                <a:gd name="T27" fmla="*/ 27 h 82"/>
                <a:gd name="T28" fmla="*/ 31 w 89"/>
                <a:gd name="T29" fmla="*/ 28 h 82"/>
                <a:gd name="T30" fmla="*/ 20 w 89"/>
                <a:gd name="T31" fmla="*/ 39 h 82"/>
                <a:gd name="T32" fmla="*/ 15 w 89"/>
                <a:gd name="T33" fmla="*/ 51 h 82"/>
                <a:gd name="T34" fmla="*/ 20 w 89"/>
                <a:gd name="T35" fmla="*/ 63 h 82"/>
                <a:gd name="T36" fmla="*/ 33 w 89"/>
                <a:gd name="T37" fmla="*/ 67 h 82"/>
                <a:gd name="T38" fmla="*/ 43 w 89"/>
                <a:gd name="T39" fmla="*/ 62 h 82"/>
                <a:gd name="T40" fmla="*/ 69 w 89"/>
                <a:gd name="T41" fmla="*/ 36 h 82"/>
                <a:gd name="T42" fmla="*/ 74 w 89"/>
                <a:gd name="T43" fmla="*/ 23 h 82"/>
                <a:gd name="T44" fmla="*/ 69 w 89"/>
                <a:gd name="T45" fmla="*/ 12 h 82"/>
                <a:gd name="T46" fmla="*/ 66 w 89"/>
                <a:gd name="T47" fmla="*/ 1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82">
                  <a:moveTo>
                    <a:pt x="66" y="10"/>
                  </a:moveTo>
                  <a:cubicBezTo>
                    <a:pt x="69" y="7"/>
                    <a:pt x="72" y="4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3" y="7"/>
                    <a:pt x="86" y="13"/>
                    <a:pt x="87" y="19"/>
                  </a:cubicBezTo>
                  <a:cubicBezTo>
                    <a:pt x="89" y="29"/>
                    <a:pt x="86" y="38"/>
                    <a:pt x="79" y="46"/>
                  </a:cubicBezTo>
                  <a:cubicBezTo>
                    <a:pt x="70" y="54"/>
                    <a:pt x="61" y="63"/>
                    <a:pt x="52" y="72"/>
                  </a:cubicBezTo>
                  <a:cubicBezTo>
                    <a:pt x="48" y="76"/>
                    <a:pt x="43" y="79"/>
                    <a:pt x="37" y="80"/>
                  </a:cubicBezTo>
                  <a:cubicBezTo>
                    <a:pt x="26" y="82"/>
                    <a:pt x="17" y="79"/>
                    <a:pt x="10" y="72"/>
                  </a:cubicBezTo>
                  <a:cubicBezTo>
                    <a:pt x="5" y="67"/>
                    <a:pt x="3" y="62"/>
                    <a:pt x="2" y="56"/>
                  </a:cubicBezTo>
                  <a:cubicBezTo>
                    <a:pt x="0" y="46"/>
                    <a:pt x="2" y="37"/>
                    <a:pt x="10" y="30"/>
                  </a:cubicBezTo>
                  <a:cubicBezTo>
                    <a:pt x="16" y="24"/>
                    <a:pt x="22" y="18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9" y="19"/>
                    <a:pt x="30" y="23"/>
                    <a:pt x="31" y="27"/>
                  </a:cubicBezTo>
                  <a:cubicBezTo>
                    <a:pt x="31" y="27"/>
                    <a:pt x="31" y="27"/>
                    <a:pt x="31" y="28"/>
                  </a:cubicBezTo>
                  <a:cubicBezTo>
                    <a:pt x="27" y="32"/>
                    <a:pt x="23" y="35"/>
                    <a:pt x="20" y="39"/>
                  </a:cubicBezTo>
                  <a:cubicBezTo>
                    <a:pt x="16" y="42"/>
                    <a:pt x="15" y="46"/>
                    <a:pt x="15" y="51"/>
                  </a:cubicBezTo>
                  <a:cubicBezTo>
                    <a:pt x="15" y="55"/>
                    <a:pt x="17" y="59"/>
                    <a:pt x="20" y="63"/>
                  </a:cubicBezTo>
                  <a:cubicBezTo>
                    <a:pt x="24" y="66"/>
                    <a:pt x="28" y="68"/>
                    <a:pt x="33" y="67"/>
                  </a:cubicBezTo>
                  <a:cubicBezTo>
                    <a:pt x="37" y="67"/>
                    <a:pt x="40" y="65"/>
                    <a:pt x="43" y="62"/>
                  </a:cubicBezTo>
                  <a:cubicBezTo>
                    <a:pt x="52" y="54"/>
                    <a:pt x="61" y="45"/>
                    <a:pt x="69" y="36"/>
                  </a:cubicBezTo>
                  <a:cubicBezTo>
                    <a:pt x="73" y="32"/>
                    <a:pt x="75" y="28"/>
                    <a:pt x="74" y="23"/>
                  </a:cubicBezTo>
                  <a:cubicBezTo>
                    <a:pt x="74" y="19"/>
                    <a:pt x="72" y="15"/>
                    <a:pt x="69" y="12"/>
                  </a:cubicBezTo>
                  <a:cubicBezTo>
                    <a:pt x="68" y="12"/>
                    <a:pt x="67" y="11"/>
                    <a:pt x="66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10"/>
          <p:cNvGrpSpPr>
            <a:grpSpLocks noChangeAspect="1"/>
          </p:cNvGrpSpPr>
          <p:nvPr/>
        </p:nvGrpSpPr>
        <p:grpSpPr bwMode="auto">
          <a:xfrm>
            <a:off x="2449589" y="3330294"/>
            <a:ext cx="473074" cy="473074"/>
            <a:chOff x="3557" y="1878"/>
            <a:chExt cx="564" cy="564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3557" y="1878"/>
              <a:ext cx="564" cy="564"/>
            </a:xfrm>
            <a:prstGeom prst="ellipse">
              <a:avLst/>
            </a:prstGeom>
            <a:solidFill>
              <a:srgbClr val="376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3777" y="2007"/>
              <a:ext cx="215" cy="196"/>
            </a:xfrm>
            <a:custGeom>
              <a:avLst/>
              <a:gdLst>
                <a:gd name="T0" fmla="*/ 24 w 90"/>
                <a:gd name="T1" fmla="*/ 72 h 82"/>
                <a:gd name="T2" fmla="*/ 14 w 90"/>
                <a:gd name="T3" fmla="*/ 82 h 82"/>
                <a:gd name="T4" fmla="*/ 13 w 90"/>
                <a:gd name="T5" fmla="*/ 81 h 82"/>
                <a:gd name="T6" fmla="*/ 3 w 90"/>
                <a:gd name="T7" fmla="*/ 66 h 82"/>
                <a:gd name="T8" fmla="*/ 11 w 90"/>
                <a:gd name="T9" fmla="*/ 36 h 82"/>
                <a:gd name="T10" fmla="*/ 38 w 90"/>
                <a:gd name="T11" fmla="*/ 10 h 82"/>
                <a:gd name="T12" fmla="*/ 53 w 90"/>
                <a:gd name="T13" fmla="*/ 2 h 82"/>
                <a:gd name="T14" fmla="*/ 80 w 90"/>
                <a:gd name="T15" fmla="*/ 10 h 82"/>
                <a:gd name="T16" fmla="*/ 88 w 90"/>
                <a:gd name="T17" fmla="*/ 26 h 82"/>
                <a:gd name="T18" fmla="*/ 80 w 90"/>
                <a:gd name="T19" fmla="*/ 52 h 82"/>
                <a:gd name="T20" fmla="*/ 62 w 90"/>
                <a:gd name="T21" fmla="*/ 71 h 82"/>
                <a:gd name="T22" fmla="*/ 62 w 90"/>
                <a:gd name="T23" fmla="*/ 71 h 82"/>
                <a:gd name="T24" fmla="*/ 61 w 90"/>
                <a:gd name="T25" fmla="*/ 70 h 82"/>
                <a:gd name="T26" fmla="*/ 59 w 90"/>
                <a:gd name="T27" fmla="*/ 55 h 82"/>
                <a:gd name="T28" fmla="*/ 59 w 90"/>
                <a:gd name="T29" fmla="*/ 54 h 82"/>
                <a:gd name="T30" fmla="*/ 70 w 90"/>
                <a:gd name="T31" fmla="*/ 43 h 82"/>
                <a:gd name="T32" fmla="*/ 75 w 90"/>
                <a:gd name="T33" fmla="*/ 33 h 82"/>
                <a:gd name="T34" fmla="*/ 71 w 90"/>
                <a:gd name="T35" fmla="*/ 20 h 82"/>
                <a:gd name="T36" fmla="*/ 53 w 90"/>
                <a:gd name="T37" fmla="*/ 16 h 82"/>
                <a:gd name="T38" fmla="*/ 47 w 90"/>
                <a:gd name="T39" fmla="*/ 20 h 82"/>
                <a:gd name="T40" fmla="*/ 21 w 90"/>
                <a:gd name="T41" fmla="*/ 46 h 82"/>
                <a:gd name="T42" fmla="*/ 18 w 90"/>
                <a:gd name="T43" fmla="*/ 65 h 82"/>
                <a:gd name="T44" fmla="*/ 23 w 90"/>
                <a:gd name="T45" fmla="*/ 71 h 82"/>
                <a:gd name="T46" fmla="*/ 24 w 90"/>
                <a:gd name="T47" fmla="*/ 72 h 82"/>
                <a:gd name="T48" fmla="*/ 24 w 90"/>
                <a:gd name="T4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82">
                  <a:moveTo>
                    <a:pt x="24" y="72"/>
                  </a:moveTo>
                  <a:cubicBezTo>
                    <a:pt x="21" y="75"/>
                    <a:pt x="18" y="78"/>
                    <a:pt x="14" y="82"/>
                  </a:cubicBezTo>
                  <a:cubicBezTo>
                    <a:pt x="14" y="81"/>
                    <a:pt x="14" y="81"/>
                    <a:pt x="13" y="81"/>
                  </a:cubicBezTo>
                  <a:cubicBezTo>
                    <a:pt x="9" y="77"/>
                    <a:pt x="5" y="72"/>
                    <a:pt x="3" y="66"/>
                  </a:cubicBezTo>
                  <a:cubicBezTo>
                    <a:pt x="0" y="55"/>
                    <a:pt x="3" y="45"/>
                    <a:pt x="11" y="36"/>
                  </a:cubicBezTo>
                  <a:cubicBezTo>
                    <a:pt x="20" y="28"/>
                    <a:pt x="29" y="19"/>
                    <a:pt x="38" y="10"/>
                  </a:cubicBezTo>
                  <a:cubicBezTo>
                    <a:pt x="42" y="6"/>
                    <a:pt x="47" y="3"/>
                    <a:pt x="53" y="2"/>
                  </a:cubicBezTo>
                  <a:cubicBezTo>
                    <a:pt x="64" y="0"/>
                    <a:pt x="73" y="3"/>
                    <a:pt x="80" y="10"/>
                  </a:cubicBezTo>
                  <a:cubicBezTo>
                    <a:pt x="85" y="15"/>
                    <a:pt x="87" y="20"/>
                    <a:pt x="88" y="26"/>
                  </a:cubicBezTo>
                  <a:cubicBezTo>
                    <a:pt x="90" y="36"/>
                    <a:pt x="88" y="45"/>
                    <a:pt x="80" y="52"/>
                  </a:cubicBezTo>
                  <a:cubicBezTo>
                    <a:pt x="74" y="58"/>
                    <a:pt x="68" y="65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1" y="71"/>
                    <a:pt x="61" y="70"/>
                  </a:cubicBezTo>
                  <a:cubicBezTo>
                    <a:pt x="62" y="65"/>
                    <a:pt x="61" y="60"/>
                    <a:pt x="59" y="55"/>
                  </a:cubicBezTo>
                  <a:cubicBezTo>
                    <a:pt x="58" y="55"/>
                    <a:pt x="59" y="55"/>
                    <a:pt x="59" y="54"/>
                  </a:cubicBezTo>
                  <a:cubicBezTo>
                    <a:pt x="63" y="51"/>
                    <a:pt x="67" y="47"/>
                    <a:pt x="70" y="43"/>
                  </a:cubicBezTo>
                  <a:cubicBezTo>
                    <a:pt x="73" y="40"/>
                    <a:pt x="75" y="37"/>
                    <a:pt x="75" y="33"/>
                  </a:cubicBezTo>
                  <a:cubicBezTo>
                    <a:pt x="76" y="28"/>
                    <a:pt x="74" y="23"/>
                    <a:pt x="71" y="20"/>
                  </a:cubicBezTo>
                  <a:cubicBezTo>
                    <a:pt x="66" y="15"/>
                    <a:pt x="60" y="13"/>
                    <a:pt x="53" y="16"/>
                  </a:cubicBezTo>
                  <a:cubicBezTo>
                    <a:pt x="51" y="17"/>
                    <a:pt x="49" y="18"/>
                    <a:pt x="47" y="20"/>
                  </a:cubicBezTo>
                  <a:cubicBezTo>
                    <a:pt x="38" y="28"/>
                    <a:pt x="30" y="37"/>
                    <a:pt x="21" y="46"/>
                  </a:cubicBezTo>
                  <a:cubicBezTo>
                    <a:pt x="16" y="51"/>
                    <a:pt x="14" y="58"/>
                    <a:pt x="18" y="65"/>
                  </a:cubicBezTo>
                  <a:cubicBezTo>
                    <a:pt x="19" y="67"/>
                    <a:pt x="21" y="69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686" y="2117"/>
              <a:ext cx="212" cy="196"/>
            </a:xfrm>
            <a:custGeom>
              <a:avLst/>
              <a:gdLst>
                <a:gd name="T0" fmla="*/ 66 w 89"/>
                <a:gd name="T1" fmla="*/ 10 h 82"/>
                <a:gd name="T2" fmla="*/ 76 w 89"/>
                <a:gd name="T3" fmla="*/ 0 h 82"/>
                <a:gd name="T4" fmla="*/ 79 w 89"/>
                <a:gd name="T5" fmla="*/ 3 h 82"/>
                <a:gd name="T6" fmla="*/ 87 w 89"/>
                <a:gd name="T7" fmla="*/ 19 h 82"/>
                <a:gd name="T8" fmla="*/ 79 w 89"/>
                <a:gd name="T9" fmla="*/ 46 h 82"/>
                <a:gd name="T10" fmla="*/ 52 w 89"/>
                <a:gd name="T11" fmla="*/ 72 h 82"/>
                <a:gd name="T12" fmla="*/ 37 w 89"/>
                <a:gd name="T13" fmla="*/ 80 h 82"/>
                <a:gd name="T14" fmla="*/ 10 w 89"/>
                <a:gd name="T15" fmla="*/ 72 h 82"/>
                <a:gd name="T16" fmla="*/ 2 w 89"/>
                <a:gd name="T17" fmla="*/ 56 h 82"/>
                <a:gd name="T18" fmla="*/ 10 w 89"/>
                <a:gd name="T19" fmla="*/ 30 h 82"/>
                <a:gd name="T20" fmla="*/ 28 w 89"/>
                <a:gd name="T21" fmla="*/ 11 h 82"/>
                <a:gd name="T22" fmla="*/ 28 w 89"/>
                <a:gd name="T23" fmla="*/ 11 h 82"/>
                <a:gd name="T24" fmla="*/ 29 w 89"/>
                <a:gd name="T25" fmla="*/ 15 h 82"/>
                <a:gd name="T26" fmla="*/ 31 w 89"/>
                <a:gd name="T27" fmla="*/ 27 h 82"/>
                <a:gd name="T28" fmla="*/ 31 w 89"/>
                <a:gd name="T29" fmla="*/ 28 h 82"/>
                <a:gd name="T30" fmla="*/ 20 w 89"/>
                <a:gd name="T31" fmla="*/ 39 h 82"/>
                <a:gd name="T32" fmla="*/ 15 w 89"/>
                <a:gd name="T33" fmla="*/ 51 h 82"/>
                <a:gd name="T34" fmla="*/ 20 w 89"/>
                <a:gd name="T35" fmla="*/ 63 h 82"/>
                <a:gd name="T36" fmla="*/ 33 w 89"/>
                <a:gd name="T37" fmla="*/ 67 h 82"/>
                <a:gd name="T38" fmla="*/ 43 w 89"/>
                <a:gd name="T39" fmla="*/ 62 h 82"/>
                <a:gd name="T40" fmla="*/ 69 w 89"/>
                <a:gd name="T41" fmla="*/ 36 h 82"/>
                <a:gd name="T42" fmla="*/ 74 w 89"/>
                <a:gd name="T43" fmla="*/ 23 h 82"/>
                <a:gd name="T44" fmla="*/ 69 w 89"/>
                <a:gd name="T45" fmla="*/ 12 h 82"/>
                <a:gd name="T46" fmla="*/ 66 w 89"/>
                <a:gd name="T47" fmla="*/ 1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82">
                  <a:moveTo>
                    <a:pt x="66" y="10"/>
                  </a:moveTo>
                  <a:cubicBezTo>
                    <a:pt x="69" y="7"/>
                    <a:pt x="72" y="4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3" y="7"/>
                    <a:pt x="86" y="13"/>
                    <a:pt x="87" y="19"/>
                  </a:cubicBezTo>
                  <a:cubicBezTo>
                    <a:pt x="89" y="29"/>
                    <a:pt x="86" y="38"/>
                    <a:pt x="79" y="46"/>
                  </a:cubicBezTo>
                  <a:cubicBezTo>
                    <a:pt x="70" y="54"/>
                    <a:pt x="61" y="63"/>
                    <a:pt x="52" y="72"/>
                  </a:cubicBezTo>
                  <a:cubicBezTo>
                    <a:pt x="48" y="76"/>
                    <a:pt x="43" y="79"/>
                    <a:pt x="37" y="80"/>
                  </a:cubicBezTo>
                  <a:cubicBezTo>
                    <a:pt x="26" y="82"/>
                    <a:pt x="17" y="79"/>
                    <a:pt x="10" y="72"/>
                  </a:cubicBezTo>
                  <a:cubicBezTo>
                    <a:pt x="5" y="67"/>
                    <a:pt x="3" y="62"/>
                    <a:pt x="2" y="56"/>
                  </a:cubicBezTo>
                  <a:cubicBezTo>
                    <a:pt x="0" y="46"/>
                    <a:pt x="2" y="37"/>
                    <a:pt x="10" y="30"/>
                  </a:cubicBezTo>
                  <a:cubicBezTo>
                    <a:pt x="16" y="24"/>
                    <a:pt x="22" y="18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9" y="19"/>
                    <a:pt x="30" y="23"/>
                    <a:pt x="31" y="27"/>
                  </a:cubicBezTo>
                  <a:cubicBezTo>
                    <a:pt x="31" y="27"/>
                    <a:pt x="31" y="27"/>
                    <a:pt x="31" y="28"/>
                  </a:cubicBezTo>
                  <a:cubicBezTo>
                    <a:pt x="27" y="32"/>
                    <a:pt x="23" y="35"/>
                    <a:pt x="20" y="39"/>
                  </a:cubicBezTo>
                  <a:cubicBezTo>
                    <a:pt x="16" y="42"/>
                    <a:pt x="15" y="46"/>
                    <a:pt x="15" y="51"/>
                  </a:cubicBezTo>
                  <a:cubicBezTo>
                    <a:pt x="15" y="55"/>
                    <a:pt x="17" y="59"/>
                    <a:pt x="20" y="63"/>
                  </a:cubicBezTo>
                  <a:cubicBezTo>
                    <a:pt x="24" y="66"/>
                    <a:pt x="28" y="68"/>
                    <a:pt x="33" y="67"/>
                  </a:cubicBezTo>
                  <a:cubicBezTo>
                    <a:pt x="37" y="67"/>
                    <a:pt x="40" y="65"/>
                    <a:pt x="43" y="62"/>
                  </a:cubicBezTo>
                  <a:cubicBezTo>
                    <a:pt x="52" y="54"/>
                    <a:pt x="61" y="45"/>
                    <a:pt x="69" y="36"/>
                  </a:cubicBezTo>
                  <a:cubicBezTo>
                    <a:pt x="73" y="32"/>
                    <a:pt x="75" y="28"/>
                    <a:pt x="74" y="23"/>
                  </a:cubicBezTo>
                  <a:cubicBezTo>
                    <a:pt x="74" y="19"/>
                    <a:pt x="72" y="15"/>
                    <a:pt x="69" y="12"/>
                  </a:cubicBezTo>
                  <a:cubicBezTo>
                    <a:pt x="68" y="12"/>
                    <a:pt x="67" y="11"/>
                    <a:pt x="66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Group 10"/>
          <p:cNvGrpSpPr>
            <a:grpSpLocks noChangeAspect="1"/>
          </p:cNvGrpSpPr>
          <p:nvPr/>
        </p:nvGrpSpPr>
        <p:grpSpPr bwMode="auto">
          <a:xfrm>
            <a:off x="4671141" y="3330294"/>
            <a:ext cx="473074" cy="473074"/>
            <a:chOff x="3557" y="1878"/>
            <a:chExt cx="564" cy="564"/>
          </a:xfrm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3557" y="1878"/>
              <a:ext cx="564" cy="564"/>
            </a:xfrm>
            <a:prstGeom prst="ellipse">
              <a:avLst/>
            </a:prstGeom>
            <a:solidFill>
              <a:srgbClr val="376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3777" y="2007"/>
              <a:ext cx="215" cy="196"/>
            </a:xfrm>
            <a:custGeom>
              <a:avLst/>
              <a:gdLst>
                <a:gd name="T0" fmla="*/ 24 w 90"/>
                <a:gd name="T1" fmla="*/ 72 h 82"/>
                <a:gd name="T2" fmla="*/ 14 w 90"/>
                <a:gd name="T3" fmla="*/ 82 h 82"/>
                <a:gd name="T4" fmla="*/ 13 w 90"/>
                <a:gd name="T5" fmla="*/ 81 h 82"/>
                <a:gd name="T6" fmla="*/ 3 w 90"/>
                <a:gd name="T7" fmla="*/ 66 h 82"/>
                <a:gd name="T8" fmla="*/ 11 w 90"/>
                <a:gd name="T9" fmla="*/ 36 h 82"/>
                <a:gd name="T10" fmla="*/ 38 w 90"/>
                <a:gd name="T11" fmla="*/ 10 h 82"/>
                <a:gd name="T12" fmla="*/ 53 w 90"/>
                <a:gd name="T13" fmla="*/ 2 h 82"/>
                <a:gd name="T14" fmla="*/ 80 w 90"/>
                <a:gd name="T15" fmla="*/ 10 h 82"/>
                <a:gd name="T16" fmla="*/ 88 w 90"/>
                <a:gd name="T17" fmla="*/ 26 h 82"/>
                <a:gd name="T18" fmla="*/ 80 w 90"/>
                <a:gd name="T19" fmla="*/ 52 h 82"/>
                <a:gd name="T20" fmla="*/ 62 w 90"/>
                <a:gd name="T21" fmla="*/ 71 h 82"/>
                <a:gd name="T22" fmla="*/ 62 w 90"/>
                <a:gd name="T23" fmla="*/ 71 h 82"/>
                <a:gd name="T24" fmla="*/ 61 w 90"/>
                <a:gd name="T25" fmla="*/ 70 h 82"/>
                <a:gd name="T26" fmla="*/ 59 w 90"/>
                <a:gd name="T27" fmla="*/ 55 h 82"/>
                <a:gd name="T28" fmla="*/ 59 w 90"/>
                <a:gd name="T29" fmla="*/ 54 h 82"/>
                <a:gd name="T30" fmla="*/ 70 w 90"/>
                <a:gd name="T31" fmla="*/ 43 h 82"/>
                <a:gd name="T32" fmla="*/ 75 w 90"/>
                <a:gd name="T33" fmla="*/ 33 h 82"/>
                <a:gd name="T34" fmla="*/ 71 w 90"/>
                <a:gd name="T35" fmla="*/ 20 h 82"/>
                <a:gd name="T36" fmla="*/ 53 w 90"/>
                <a:gd name="T37" fmla="*/ 16 h 82"/>
                <a:gd name="T38" fmla="*/ 47 w 90"/>
                <a:gd name="T39" fmla="*/ 20 h 82"/>
                <a:gd name="T40" fmla="*/ 21 w 90"/>
                <a:gd name="T41" fmla="*/ 46 h 82"/>
                <a:gd name="T42" fmla="*/ 18 w 90"/>
                <a:gd name="T43" fmla="*/ 65 h 82"/>
                <a:gd name="T44" fmla="*/ 23 w 90"/>
                <a:gd name="T45" fmla="*/ 71 h 82"/>
                <a:gd name="T46" fmla="*/ 24 w 90"/>
                <a:gd name="T47" fmla="*/ 72 h 82"/>
                <a:gd name="T48" fmla="*/ 24 w 90"/>
                <a:gd name="T4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82">
                  <a:moveTo>
                    <a:pt x="24" y="72"/>
                  </a:moveTo>
                  <a:cubicBezTo>
                    <a:pt x="21" y="75"/>
                    <a:pt x="18" y="78"/>
                    <a:pt x="14" y="82"/>
                  </a:cubicBezTo>
                  <a:cubicBezTo>
                    <a:pt x="14" y="81"/>
                    <a:pt x="14" y="81"/>
                    <a:pt x="13" y="81"/>
                  </a:cubicBezTo>
                  <a:cubicBezTo>
                    <a:pt x="9" y="77"/>
                    <a:pt x="5" y="72"/>
                    <a:pt x="3" y="66"/>
                  </a:cubicBezTo>
                  <a:cubicBezTo>
                    <a:pt x="0" y="55"/>
                    <a:pt x="3" y="45"/>
                    <a:pt x="11" y="36"/>
                  </a:cubicBezTo>
                  <a:cubicBezTo>
                    <a:pt x="20" y="28"/>
                    <a:pt x="29" y="19"/>
                    <a:pt x="38" y="10"/>
                  </a:cubicBezTo>
                  <a:cubicBezTo>
                    <a:pt x="42" y="6"/>
                    <a:pt x="47" y="3"/>
                    <a:pt x="53" y="2"/>
                  </a:cubicBezTo>
                  <a:cubicBezTo>
                    <a:pt x="64" y="0"/>
                    <a:pt x="73" y="3"/>
                    <a:pt x="80" y="10"/>
                  </a:cubicBezTo>
                  <a:cubicBezTo>
                    <a:pt x="85" y="15"/>
                    <a:pt x="87" y="20"/>
                    <a:pt x="88" y="26"/>
                  </a:cubicBezTo>
                  <a:cubicBezTo>
                    <a:pt x="90" y="36"/>
                    <a:pt x="88" y="45"/>
                    <a:pt x="80" y="52"/>
                  </a:cubicBezTo>
                  <a:cubicBezTo>
                    <a:pt x="74" y="58"/>
                    <a:pt x="68" y="65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1" y="71"/>
                    <a:pt x="61" y="70"/>
                  </a:cubicBezTo>
                  <a:cubicBezTo>
                    <a:pt x="62" y="65"/>
                    <a:pt x="61" y="60"/>
                    <a:pt x="59" y="55"/>
                  </a:cubicBezTo>
                  <a:cubicBezTo>
                    <a:pt x="58" y="55"/>
                    <a:pt x="59" y="55"/>
                    <a:pt x="59" y="54"/>
                  </a:cubicBezTo>
                  <a:cubicBezTo>
                    <a:pt x="63" y="51"/>
                    <a:pt x="67" y="47"/>
                    <a:pt x="70" y="43"/>
                  </a:cubicBezTo>
                  <a:cubicBezTo>
                    <a:pt x="73" y="40"/>
                    <a:pt x="75" y="37"/>
                    <a:pt x="75" y="33"/>
                  </a:cubicBezTo>
                  <a:cubicBezTo>
                    <a:pt x="76" y="28"/>
                    <a:pt x="74" y="23"/>
                    <a:pt x="71" y="20"/>
                  </a:cubicBezTo>
                  <a:cubicBezTo>
                    <a:pt x="66" y="15"/>
                    <a:pt x="60" y="13"/>
                    <a:pt x="53" y="16"/>
                  </a:cubicBezTo>
                  <a:cubicBezTo>
                    <a:pt x="51" y="17"/>
                    <a:pt x="49" y="18"/>
                    <a:pt x="47" y="20"/>
                  </a:cubicBezTo>
                  <a:cubicBezTo>
                    <a:pt x="38" y="28"/>
                    <a:pt x="30" y="37"/>
                    <a:pt x="21" y="46"/>
                  </a:cubicBezTo>
                  <a:cubicBezTo>
                    <a:pt x="16" y="51"/>
                    <a:pt x="14" y="58"/>
                    <a:pt x="18" y="65"/>
                  </a:cubicBezTo>
                  <a:cubicBezTo>
                    <a:pt x="19" y="67"/>
                    <a:pt x="21" y="69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3686" y="2117"/>
              <a:ext cx="212" cy="196"/>
            </a:xfrm>
            <a:custGeom>
              <a:avLst/>
              <a:gdLst>
                <a:gd name="T0" fmla="*/ 66 w 89"/>
                <a:gd name="T1" fmla="*/ 10 h 82"/>
                <a:gd name="T2" fmla="*/ 76 w 89"/>
                <a:gd name="T3" fmla="*/ 0 h 82"/>
                <a:gd name="T4" fmla="*/ 79 w 89"/>
                <a:gd name="T5" fmla="*/ 3 h 82"/>
                <a:gd name="T6" fmla="*/ 87 w 89"/>
                <a:gd name="T7" fmla="*/ 19 h 82"/>
                <a:gd name="T8" fmla="*/ 79 w 89"/>
                <a:gd name="T9" fmla="*/ 46 h 82"/>
                <a:gd name="T10" fmla="*/ 52 w 89"/>
                <a:gd name="T11" fmla="*/ 72 h 82"/>
                <a:gd name="T12" fmla="*/ 37 w 89"/>
                <a:gd name="T13" fmla="*/ 80 h 82"/>
                <a:gd name="T14" fmla="*/ 10 w 89"/>
                <a:gd name="T15" fmla="*/ 72 h 82"/>
                <a:gd name="T16" fmla="*/ 2 w 89"/>
                <a:gd name="T17" fmla="*/ 56 h 82"/>
                <a:gd name="T18" fmla="*/ 10 w 89"/>
                <a:gd name="T19" fmla="*/ 30 h 82"/>
                <a:gd name="T20" fmla="*/ 28 w 89"/>
                <a:gd name="T21" fmla="*/ 11 h 82"/>
                <a:gd name="T22" fmla="*/ 28 w 89"/>
                <a:gd name="T23" fmla="*/ 11 h 82"/>
                <a:gd name="T24" fmla="*/ 29 w 89"/>
                <a:gd name="T25" fmla="*/ 15 h 82"/>
                <a:gd name="T26" fmla="*/ 31 w 89"/>
                <a:gd name="T27" fmla="*/ 27 h 82"/>
                <a:gd name="T28" fmla="*/ 31 w 89"/>
                <a:gd name="T29" fmla="*/ 28 h 82"/>
                <a:gd name="T30" fmla="*/ 20 w 89"/>
                <a:gd name="T31" fmla="*/ 39 h 82"/>
                <a:gd name="T32" fmla="*/ 15 w 89"/>
                <a:gd name="T33" fmla="*/ 51 h 82"/>
                <a:gd name="T34" fmla="*/ 20 w 89"/>
                <a:gd name="T35" fmla="*/ 63 h 82"/>
                <a:gd name="T36" fmla="*/ 33 w 89"/>
                <a:gd name="T37" fmla="*/ 67 h 82"/>
                <a:gd name="T38" fmla="*/ 43 w 89"/>
                <a:gd name="T39" fmla="*/ 62 h 82"/>
                <a:gd name="T40" fmla="*/ 69 w 89"/>
                <a:gd name="T41" fmla="*/ 36 h 82"/>
                <a:gd name="T42" fmla="*/ 74 w 89"/>
                <a:gd name="T43" fmla="*/ 23 h 82"/>
                <a:gd name="T44" fmla="*/ 69 w 89"/>
                <a:gd name="T45" fmla="*/ 12 h 82"/>
                <a:gd name="T46" fmla="*/ 66 w 89"/>
                <a:gd name="T47" fmla="*/ 1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82">
                  <a:moveTo>
                    <a:pt x="66" y="10"/>
                  </a:moveTo>
                  <a:cubicBezTo>
                    <a:pt x="69" y="7"/>
                    <a:pt x="72" y="4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3" y="7"/>
                    <a:pt x="86" y="13"/>
                    <a:pt x="87" y="19"/>
                  </a:cubicBezTo>
                  <a:cubicBezTo>
                    <a:pt x="89" y="29"/>
                    <a:pt x="86" y="38"/>
                    <a:pt x="79" y="46"/>
                  </a:cubicBezTo>
                  <a:cubicBezTo>
                    <a:pt x="70" y="54"/>
                    <a:pt x="61" y="63"/>
                    <a:pt x="52" y="72"/>
                  </a:cubicBezTo>
                  <a:cubicBezTo>
                    <a:pt x="48" y="76"/>
                    <a:pt x="43" y="79"/>
                    <a:pt x="37" y="80"/>
                  </a:cubicBezTo>
                  <a:cubicBezTo>
                    <a:pt x="26" y="82"/>
                    <a:pt x="17" y="79"/>
                    <a:pt x="10" y="72"/>
                  </a:cubicBezTo>
                  <a:cubicBezTo>
                    <a:pt x="5" y="67"/>
                    <a:pt x="3" y="62"/>
                    <a:pt x="2" y="56"/>
                  </a:cubicBezTo>
                  <a:cubicBezTo>
                    <a:pt x="0" y="46"/>
                    <a:pt x="2" y="37"/>
                    <a:pt x="10" y="30"/>
                  </a:cubicBezTo>
                  <a:cubicBezTo>
                    <a:pt x="16" y="24"/>
                    <a:pt x="22" y="18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9" y="19"/>
                    <a:pt x="30" y="23"/>
                    <a:pt x="31" y="27"/>
                  </a:cubicBezTo>
                  <a:cubicBezTo>
                    <a:pt x="31" y="27"/>
                    <a:pt x="31" y="27"/>
                    <a:pt x="31" y="28"/>
                  </a:cubicBezTo>
                  <a:cubicBezTo>
                    <a:pt x="27" y="32"/>
                    <a:pt x="23" y="35"/>
                    <a:pt x="20" y="39"/>
                  </a:cubicBezTo>
                  <a:cubicBezTo>
                    <a:pt x="16" y="42"/>
                    <a:pt x="15" y="46"/>
                    <a:pt x="15" y="51"/>
                  </a:cubicBezTo>
                  <a:cubicBezTo>
                    <a:pt x="15" y="55"/>
                    <a:pt x="17" y="59"/>
                    <a:pt x="20" y="63"/>
                  </a:cubicBezTo>
                  <a:cubicBezTo>
                    <a:pt x="24" y="66"/>
                    <a:pt x="28" y="68"/>
                    <a:pt x="33" y="67"/>
                  </a:cubicBezTo>
                  <a:cubicBezTo>
                    <a:pt x="37" y="67"/>
                    <a:pt x="40" y="65"/>
                    <a:pt x="43" y="62"/>
                  </a:cubicBezTo>
                  <a:cubicBezTo>
                    <a:pt x="52" y="54"/>
                    <a:pt x="61" y="45"/>
                    <a:pt x="69" y="36"/>
                  </a:cubicBezTo>
                  <a:cubicBezTo>
                    <a:pt x="73" y="32"/>
                    <a:pt x="75" y="28"/>
                    <a:pt x="74" y="23"/>
                  </a:cubicBezTo>
                  <a:cubicBezTo>
                    <a:pt x="74" y="19"/>
                    <a:pt x="72" y="15"/>
                    <a:pt x="69" y="12"/>
                  </a:cubicBezTo>
                  <a:cubicBezTo>
                    <a:pt x="68" y="12"/>
                    <a:pt x="67" y="11"/>
                    <a:pt x="66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Group 10"/>
          <p:cNvGrpSpPr>
            <a:grpSpLocks noChangeAspect="1"/>
          </p:cNvGrpSpPr>
          <p:nvPr/>
        </p:nvGrpSpPr>
        <p:grpSpPr bwMode="auto">
          <a:xfrm>
            <a:off x="6808788" y="3330294"/>
            <a:ext cx="473074" cy="473074"/>
            <a:chOff x="3557" y="1878"/>
            <a:chExt cx="564" cy="564"/>
          </a:xfrm>
        </p:grpSpPr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3557" y="1878"/>
              <a:ext cx="564" cy="564"/>
            </a:xfrm>
            <a:prstGeom prst="ellipse">
              <a:avLst/>
            </a:prstGeom>
            <a:solidFill>
              <a:srgbClr val="376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777" y="2007"/>
              <a:ext cx="215" cy="196"/>
            </a:xfrm>
            <a:custGeom>
              <a:avLst/>
              <a:gdLst>
                <a:gd name="T0" fmla="*/ 24 w 90"/>
                <a:gd name="T1" fmla="*/ 72 h 82"/>
                <a:gd name="T2" fmla="*/ 14 w 90"/>
                <a:gd name="T3" fmla="*/ 82 h 82"/>
                <a:gd name="T4" fmla="*/ 13 w 90"/>
                <a:gd name="T5" fmla="*/ 81 h 82"/>
                <a:gd name="T6" fmla="*/ 3 w 90"/>
                <a:gd name="T7" fmla="*/ 66 h 82"/>
                <a:gd name="T8" fmla="*/ 11 w 90"/>
                <a:gd name="T9" fmla="*/ 36 h 82"/>
                <a:gd name="T10" fmla="*/ 38 w 90"/>
                <a:gd name="T11" fmla="*/ 10 h 82"/>
                <a:gd name="T12" fmla="*/ 53 w 90"/>
                <a:gd name="T13" fmla="*/ 2 h 82"/>
                <a:gd name="T14" fmla="*/ 80 w 90"/>
                <a:gd name="T15" fmla="*/ 10 h 82"/>
                <a:gd name="T16" fmla="*/ 88 w 90"/>
                <a:gd name="T17" fmla="*/ 26 h 82"/>
                <a:gd name="T18" fmla="*/ 80 w 90"/>
                <a:gd name="T19" fmla="*/ 52 h 82"/>
                <a:gd name="T20" fmla="*/ 62 w 90"/>
                <a:gd name="T21" fmla="*/ 71 h 82"/>
                <a:gd name="T22" fmla="*/ 62 w 90"/>
                <a:gd name="T23" fmla="*/ 71 h 82"/>
                <a:gd name="T24" fmla="*/ 61 w 90"/>
                <a:gd name="T25" fmla="*/ 70 h 82"/>
                <a:gd name="T26" fmla="*/ 59 w 90"/>
                <a:gd name="T27" fmla="*/ 55 h 82"/>
                <a:gd name="T28" fmla="*/ 59 w 90"/>
                <a:gd name="T29" fmla="*/ 54 h 82"/>
                <a:gd name="T30" fmla="*/ 70 w 90"/>
                <a:gd name="T31" fmla="*/ 43 h 82"/>
                <a:gd name="T32" fmla="*/ 75 w 90"/>
                <a:gd name="T33" fmla="*/ 33 h 82"/>
                <a:gd name="T34" fmla="*/ 71 w 90"/>
                <a:gd name="T35" fmla="*/ 20 h 82"/>
                <a:gd name="T36" fmla="*/ 53 w 90"/>
                <a:gd name="T37" fmla="*/ 16 h 82"/>
                <a:gd name="T38" fmla="*/ 47 w 90"/>
                <a:gd name="T39" fmla="*/ 20 h 82"/>
                <a:gd name="T40" fmla="*/ 21 w 90"/>
                <a:gd name="T41" fmla="*/ 46 h 82"/>
                <a:gd name="T42" fmla="*/ 18 w 90"/>
                <a:gd name="T43" fmla="*/ 65 h 82"/>
                <a:gd name="T44" fmla="*/ 23 w 90"/>
                <a:gd name="T45" fmla="*/ 71 h 82"/>
                <a:gd name="T46" fmla="*/ 24 w 90"/>
                <a:gd name="T47" fmla="*/ 72 h 82"/>
                <a:gd name="T48" fmla="*/ 24 w 90"/>
                <a:gd name="T4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82">
                  <a:moveTo>
                    <a:pt x="24" y="72"/>
                  </a:moveTo>
                  <a:cubicBezTo>
                    <a:pt x="21" y="75"/>
                    <a:pt x="18" y="78"/>
                    <a:pt x="14" y="82"/>
                  </a:cubicBezTo>
                  <a:cubicBezTo>
                    <a:pt x="14" y="81"/>
                    <a:pt x="14" y="81"/>
                    <a:pt x="13" y="81"/>
                  </a:cubicBezTo>
                  <a:cubicBezTo>
                    <a:pt x="9" y="77"/>
                    <a:pt x="5" y="72"/>
                    <a:pt x="3" y="66"/>
                  </a:cubicBezTo>
                  <a:cubicBezTo>
                    <a:pt x="0" y="55"/>
                    <a:pt x="3" y="45"/>
                    <a:pt x="11" y="36"/>
                  </a:cubicBezTo>
                  <a:cubicBezTo>
                    <a:pt x="20" y="28"/>
                    <a:pt x="29" y="19"/>
                    <a:pt x="38" y="10"/>
                  </a:cubicBezTo>
                  <a:cubicBezTo>
                    <a:pt x="42" y="6"/>
                    <a:pt x="47" y="3"/>
                    <a:pt x="53" y="2"/>
                  </a:cubicBezTo>
                  <a:cubicBezTo>
                    <a:pt x="64" y="0"/>
                    <a:pt x="73" y="3"/>
                    <a:pt x="80" y="10"/>
                  </a:cubicBezTo>
                  <a:cubicBezTo>
                    <a:pt x="85" y="15"/>
                    <a:pt x="87" y="20"/>
                    <a:pt x="88" y="26"/>
                  </a:cubicBezTo>
                  <a:cubicBezTo>
                    <a:pt x="90" y="36"/>
                    <a:pt x="88" y="45"/>
                    <a:pt x="80" y="52"/>
                  </a:cubicBezTo>
                  <a:cubicBezTo>
                    <a:pt x="74" y="58"/>
                    <a:pt x="68" y="65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1" y="71"/>
                    <a:pt x="61" y="70"/>
                  </a:cubicBezTo>
                  <a:cubicBezTo>
                    <a:pt x="62" y="65"/>
                    <a:pt x="61" y="60"/>
                    <a:pt x="59" y="55"/>
                  </a:cubicBezTo>
                  <a:cubicBezTo>
                    <a:pt x="58" y="55"/>
                    <a:pt x="59" y="55"/>
                    <a:pt x="59" y="54"/>
                  </a:cubicBezTo>
                  <a:cubicBezTo>
                    <a:pt x="63" y="51"/>
                    <a:pt x="67" y="47"/>
                    <a:pt x="70" y="43"/>
                  </a:cubicBezTo>
                  <a:cubicBezTo>
                    <a:pt x="73" y="40"/>
                    <a:pt x="75" y="37"/>
                    <a:pt x="75" y="33"/>
                  </a:cubicBezTo>
                  <a:cubicBezTo>
                    <a:pt x="76" y="28"/>
                    <a:pt x="74" y="23"/>
                    <a:pt x="71" y="20"/>
                  </a:cubicBezTo>
                  <a:cubicBezTo>
                    <a:pt x="66" y="15"/>
                    <a:pt x="60" y="13"/>
                    <a:pt x="53" y="16"/>
                  </a:cubicBezTo>
                  <a:cubicBezTo>
                    <a:pt x="51" y="17"/>
                    <a:pt x="49" y="18"/>
                    <a:pt x="47" y="20"/>
                  </a:cubicBezTo>
                  <a:cubicBezTo>
                    <a:pt x="38" y="28"/>
                    <a:pt x="30" y="37"/>
                    <a:pt x="21" y="46"/>
                  </a:cubicBezTo>
                  <a:cubicBezTo>
                    <a:pt x="16" y="51"/>
                    <a:pt x="14" y="58"/>
                    <a:pt x="18" y="65"/>
                  </a:cubicBezTo>
                  <a:cubicBezTo>
                    <a:pt x="19" y="67"/>
                    <a:pt x="21" y="69"/>
                    <a:pt x="23" y="71"/>
                  </a:cubicBezTo>
                  <a:cubicBezTo>
                    <a:pt x="23" y="71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686" y="2117"/>
              <a:ext cx="212" cy="196"/>
            </a:xfrm>
            <a:custGeom>
              <a:avLst/>
              <a:gdLst>
                <a:gd name="T0" fmla="*/ 66 w 89"/>
                <a:gd name="T1" fmla="*/ 10 h 82"/>
                <a:gd name="T2" fmla="*/ 76 w 89"/>
                <a:gd name="T3" fmla="*/ 0 h 82"/>
                <a:gd name="T4" fmla="*/ 79 w 89"/>
                <a:gd name="T5" fmla="*/ 3 h 82"/>
                <a:gd name="T6" fmla="*/ 87 w 89"/>
                <a:gd name="T7" fmla="*/ 19 h 82"/>
                <a:gd name="T8" fmla="*/ 79 w 89"/>
                <a:gd name="T9" fmla="*/ 46 h 82"/>
                <a:gd name="T10" fmla="*/ 52 w 89"/>
                <a:gd name="T11" fmla="*/ 72 h 82"/>
                <a:gd name="T12" fmla="*/ 37 w 89"/>
                <a:gd name="T13" fmla="*/ 80 h 82"/>
                <a:gd name="T14" fmla="*/ 10 w 89"/>
                <a:gd name="T15" fmla="*/ 72 h 82"/>
                <a:gd name="T16" fmla="*/ 2 w 89"/>
                <a:gd name="T17" fmla="*/ 56 h 82"/>
                <a:gd name="T18" fmla="*/ 10 w 89"/>
                <a:gd name="T19" fmla="*/ 30 h 82"/>
                <a:gd name="T20" fmla="*/ 28 w 89"/>
                <a:gd name="T21" fmla="*/ 11 h 82"/>
                <a:gd name="T22" fmla="*/ 28 w 89"/>
                <a:gd name="T23" fmla="*/ 11 h 82"/>
                <a:gd name="T24" fmla="*/ 29 w 89"/>
                <a:gd name="T25" fmla="*/ 15 h 82"/>
                <a:gd name="T26" fmla="*/ 31 w 89"/>
                <a:gd name="T27" fmla="*/ 27 h 82"/>
                <a:gd name="T28" fmla="*/ 31 w 89"/>
                <a:gd name="T29" fmla="*/ 28 h 82"/>
                <a:gd name="T30" fmla="*/ 20 w 89"/>
                <a:gd name="T31" fmla="*/ 39 h 82"/>
                <a:gd name="T32" fmla="*/ 15 w 89"/>
                <a:gd name="T33" fmla="*/ 51 h 82"/>
                <a:gd name="T34" fmla="*/ 20 w 89"/>
                <a:gd name="T35" fmla="*/ 63 h 82"/>
                <a:gd name="T36" fmla="*/ 33 w 89"/>
                <a:gd name="T37" fmla="*/ 67 h 82"/>
                <a:gd name="T38" fmla="*/ 43 w 89"/>
                <a:gd name="T39" fmla="*/ 62 h 82"/>
                <a:gd name="T40" fmla="*/ 69 w 89"/>
                <a:gd name="T41" fmla="*/ 36 h 82"/>
                <a:gd name="T42" fmla="*/ 74 w 89"/>
                <a:gd name="T43" fmla="*/ 23 h 82"/>
                <a:gd name="T44" fmla="*/ 69 w 89"/>
                <a:gd name="T45" fmla="*/ 12 h 82"/>
                <a:gd name="T46" fmla="*/ 66 w 89"/>
                <a:gd name="T47" fmla="*/ 1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82">
                  <a:moveTo>
                    <a:pt x="66" y="10"/>
                  </a:moveTo>
                  <a:cubicBezTo>
                    <a:pt x="69" y="7"/>
                    <a:pt x="72" y="4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3" y="7"/>
                    <a:pt x="86" y="13"/>
                    <a:pt x="87" y="19"/>
                  </a:cubicBezTo>
                  <a:cubicBezTo>
                    <a:pt x="89" y="29"/>
                    <a:pt x="86" y="38"/>
                    <a:pt x="79" y="46"/>
                  </a:cubicBezTo>
                  <a:cubicBezTo>
                    <a:pt x="70" y="54"/>
                    <a:pt x="61" y="63"/>
                    <a:pt x="52" y="72"/>
                  </a:cubicBezTo>
                  <a:cubicBezTo>
                    <a:pt x="48" y="76"/>
                    <a:pt x="43" y="79"/>
                    <a:pt x="37" y="80"/>
                  </a:cubicBezTo>
                  <a:cubicBezTo>
                    <a:pt x="26" y="82"/>
                    <a:pt x="17" y="79"/>
                    <a:pt x="10" y="72"/>
                  </a:cubicBezTo>
                  <a:cubicBezTo>
                    <a:pt x="5" y="67"/>
                    <a:pt x="3" y="62"/>
                    <a:pt x="2" y="56"/>
                  </a:cubicBezTo>
                  <a:cubicBezTo>
                    <a:pt x="0" y="46"/>
                    <a:pt x="2" y="37"/>
                    <a:pt x="10" y="30"/>
                  </a:cubicBezTo>
                  <a:cubicBezTo>
                    <a:pt x="16" y="24"/>
                    <a:pt x="22" y="18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9" y="19"/>
                    <a:pt x="30" y="23"/>
                    <a:pt x="31" y="27"/>
                  </a:cubicBezTo>
                  <a:cubicBezTo>
                    <a:pt x="31" y="27"/>
                    <a:pt x="31" y="27"/>
                    <a:pt x="31" y="28"/>
                  </a:cubicBezTo>
                  <a:cubicBezTo>
                    <a:pt x="27" y="32"/>
                    <a:pt x="23" y="35"/>
                    <a:pt x="20" y="39"/>
                  </a:cubicBezTo>
                  <a:cubicBezTo>
                    <a:pt x="16" y="42"/>
                    <a:pt x="15" y="46"/>
                    <a:pt x="15" y="51"/>
                  </a:cubicBezTo>
                  <a:cubicBezTo>
                    <a:pt x="15" y="55"/>
                    <a:pt x="17" y="59"/>
                    <a:pt x="20" y="63"/>
                  </a:cubicBezTo>
                  <a:cubicBezTo>
                    <a:pt x="24" y="66"/>
                    <a:pt x="28" y="68"/>
                    <a:pt x="33" y="67"/>
                  </a:cubicBezTo>
                  <a:cubicBezTo>
                    <a:pt x="37" y="67"/>
                    <a:pt x="40" y="65"/>
                    <a:pt x="43" y="62"/>
                  </a:cubicBezTo>
                  <a:cubicBezTo>
                    <a:pt x="52" y="54"/>
                    <a:pt x="61" y="45"/>
                    <a:pt x="69" y="36"/>
                  </a:cubicBezTo>
                  <a:cubicBezTo>
                    <a:pt x="73" y="32"/>
                    <a:pt x="75" y="28"/>
                    <a:pt x="74" y="23"/>
                  </a:cubicBezTo>
                  <a:cubicBezTo>
                    <a:pt x="74" y="19"/>
                    <a:pt x="72" y="15"/>
                    <a:pt x="69" y="12"/>
                  </a:cubicBezTo>
                  <a:cubicBezTo>
                    <a:pt x="68" y="12"/>
                    <a:pt x="67" y="11"/>
                    <a:pt x="66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7" name="KSO_Shape"/>
          <p:cNvSpPr/>
          <p:nvPr/>
        </p:nvSpPr>
        <p:spPr>
          <a:xfrm>
            <a:off x="1384736" y="3327280"/>
            <a:ext cx="489666" cy="386836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525356" y="3237910"/>
            <a:ext cx="582367" cy="525101"/>
          </a:xfrm>
          <a:custGeom>
            <a:avLst/>
            <a:gdLst>
              <a:gd name="T0" fmla="*/ 2147483646 w 6057"/>
              <a:gd name="T1" fmla="*/ 2147483646 h 5454"/>
              <a:gd name="T2" fmla="*/ 0 w 6057"/>
              <a:gd name="T3" fmla="*/ 2147483646 h 5454"/>
              <a:gd name="T4" fmla="*/ 0 w 6057"/>
              <a:gd name="T5" fmla="*/ 2147483646 h 5454"/>
              <a:gd name="T6" fmla="*/ 2147483646 w 6057"/>
              <a:gd name="T7" fmla="*/ 2147483646 h 5454"/>
              <a:gd name="T8" fmla="*/ 2147483646 w 6057"/>
              <a:gd name="T9" fmla="*/ 2147483646 h 5454"/>
              <a:gd name="T10" fmla="*/ 2147483646 w 6057"/>
              <a:gd name="T11" fmla="*/ 2147483646 h 5454"/>
              <a:gd name="T12" fmla="*/ 2147483646 w 6057"/>
              <a:gd name="T13" fmla="*/ 2147483646 h 5454"/>
              <a:gd name="T14" fmla="*/ 2147483646 w 6057"/>
              <a:gd name="T15" fmla="*/ 2147483646 h 5454"/>
              <a:gd name="T16" fmla="*/ 2147483646 w 6057"/>
              <a:gd name="T17" fmla="*/ 2147483646 h 5454"/>
              <a:gd name="T18" fmla="*/ 2147483646 w 6057"/>
              <a:gd name="T19" fmla="*/ 2147483646 h 5454"/>
              <a:gd name="T20" fmla="*/ 2147483646 w 6057"/>
              <a:gd name="T21" fmla="*/ 2147483646 h 5454"/>
              <a:gd name="T22" fmla="*/ 2147483646 w 6057"/>
              <a:gd name="T23" fmla="*/ 2147483646 h 5454"/>
              <a:gd name="T24" fmla="*/ 2147483646 w 6057"/>
              <a:gd name="T25" fmla="*/ 2147483646 h 5454"/>
              <a:gd name="T26" fmla="*/ 2147483646 w 6057"/>
              <a:gd name="T27" fmla="*/ 2147483646 h 5454"/>
              <a:gd name="T28" fmla="*/ 2147483646 w 6057"/>
              <a:gd name="T29" fmla="*/ 2147483646 h 5454"/>
              <a:gd name="T30" fmla="*/ 2147483646 w 6057"/>
              <a:gd name="T31" fmla="*/ 2147483646 h 5454"/>
              <a:gd name="T32" fmla="*/ 2147483646 w 6057"/>
              <a:gd name="T33" fmla="*/ 2147483646 h 5454"/>
              <a:gd name="T34" fmla="*/ 2147483646 w 6057"/>
              <a:gd name="T35" fmla="*/ 2147483646 h 5454"/>
              <a:gd name="T36" fmla="*/ 2147483646 w 6057"/>
              <a:gd name="T37" fmla="*/ 2147483646 h 5454"/>
              <a:gd name="T38" fmla="*/ 2147483646 w 6057"/>
              <a:gd name="T39" fmla="*/ 2147483646 h 5454"/>
              <a:gd name="T40" fmla="*/ 2147483646 w 6057"/>
              <a:gd name="T41" fmla="*/ 2147483646 h 5454"/>
              <a:gd name="T42" fmla="*/ 2147483646 w 6057"/>
              <a:gd name="T43" fmla="*/ 2147483646 h 5454"/>
              <a:gd name="T44" fmla="*/ 2147483646 w 6057"/>
              <a:gd name="T45" fmla="*/ 2147483646 h 5454"/>
              <a:gd name="T46" fmla="*/ 2147483646 w 6057"/>
              <a:gd name="T47" fmla="*/ 2147483646 h 5454"/>
              <a:gd name="T48" fmla="*/ 2147483646 w 6057"/>
              <a:gd name="T49" fmla="*/ 2147483646 h 5454"/>
              <a:gd name="T50" fmla="*/ 2147483646 w 6057"/>
              <a:gd name="T51" fmla="*/ 2147483646 h 5454"/>
              <a:gd name="T52" fmla="*/ 2147483646 w 6057"/>
              <a:gd name="T53" fmla="*/ 2147483646 h 5454"/>
              <a:gd name="T54" fmla="*/ 2147483646 w 6057"/>
              <a:gd name="T55" fmla="*/ 2147483646 h 5454"/>
              <a:gd name="T56" fmla="*/ 2147483646 w 6057"/>
              <a:gd name="T57" fmla="*/ 2147483646 h 5454"/>
              <a:gd name="T58" fmla="*/ 2147483646 w 6057"/>
              <a:gd name="T59" fmla="*/ 2147483646 h 5454"/>
              <a:gd name="T60" fmla="*/ 2147483646 w 6057"/>
              <a:gd name="T61" fmla="*/ 2147483646 h 5454"/>
              <a:gd name="T62" fmla="*/ 2147483646 w 6057"/>
              <a:gd name="T63" fmla="*/ 2147483646 h 5454"/>
              <a:gd name="T64" fmla="*/ 2147483646 w 6057"/>
              <a:gd name="T65" fmla="*/ 2147483646 h 5454"/>
              <a:gd name="T66" fmla="*/ 2147483646 w 6057"/>
              <a:gd name="T67" fmla="*/ 2147483646 h 5454"/>
              <a:gd name="T68" fmla="*/ 2147483646 w 6057"/>
              <a:gd name="T69" fmla="*/ 2147483646 h 5454"/>
              <a:gd name="T70" fmla="*/ 2147483646 w 6057"/>
              <a:gd name="T71" fmla="*/ 2147483646 h 5454"/>
              <a:gd name="T72" fmla="*/ 2147483646 w 6057"/>
              <a:gd name="T73" fmla="*/ 2147483646 h 5454"/>
              <a:gd name="T74" fmla="*/ 2147483646 w 6057"/>
              <a:gd name="T75" fmla="*/ 2147483646 h 5454"/>
              <a:gd name="T76" fmla="*/ 2147483646 w 6057"/>
              <a:gd name="T77" fmla="*/ 0 h 5454"/>
              <a:gd name="T78" fmla="*/ 2147483646 w 6057"/>
              <a:gd name="T79" fmla="*/ 2147483646 h 54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57" h="5454">
                <a:moveTo>
                  <a:pt x="0" y="959"/>
                </a:moveTo>
                <a:lnTo>
                  <a:pt x="1930" y="1981"/>
                </a:lnTo>
                <a:lnTo>
                  <a:pt x="1930" y="5454"/>
                </a:lnTo>
                <a:lnTo>
                  <a:pt x="0" y="4432"/>
                </a:lnTo>
                <a:lnTo>
                  <a:pt x="0" y="959"/>
                </a:lnTo>
                <a:close/>
                <a:moveTo>
                  <a:pt x="3263" y="849"/>
                </a:moveTo>
                <a:lnTo>
                  <a:pt x="3260" y="1196"/>
                </a:lnTo>
                <a:lnTo>
                  <a:pt x="3082" y="1115"/>
                </a:lnTo>
                <a:lnTo>
                  <a:pt x="3082" y="871"/>
                </a:lnTo>
                <a:lnTo>
                  <a:pt x="2883" y="783"/>
                </a:lnTo>
                <a:lnTo>
                  <a:pt x="2883" y="1024"/>
                </a:lnTo>
                <a:lnTo>
                  <a:pt x="1772" y="520"/>
                </a:lnTo>
                <a:lnTo>
                  <a:pt x="269" y="883"/>
                </a:lnTo>
                <a:lnTo>
                  <a:pt x="2160" y="1837"/>
                </a:lnTo>
                <a:lnTo>
                  <a:pt x="2149" y="5385"/>
                </a:lnTo>
                <a:lnTo>
                  <a:pt x="3705" y="4796"/>
                </a:lnTo>
                <a:lnTo>
                  <a:pt x="3705" y="4070"/>
                </a:lnTo>
                <a:lnTo>
                  <a:pt x="4114" y="3933"/>
                </a:lnTo>
                <a:lnTo>
                  <a:pt x="4114" y="4296"/>
                </a:lnTo>
                <a:lnTo>
                  <a:pt x="4599" y="4524"/>
                </a:lnTo>
                <a:lnTo>
                  <a:pt x="5626" y="4144"/>
                </a:lnTo>
                <a:lnTo>
                  <a:pt x="5627" y="4077"/>
                </a:lnTo>
                <a:lnTo>
                  <a:pt x="5122" y="3921"/>
                </a:lnTo>
                <a:lnTo>
                  <a:pt x="5122" y="3593"/>
                </a:lnTo>
                <a:lnTo>
                  <a:pt x="6057" y="3278"/>
                </a:lnTo>
                <a:lnTo>
                  <a:pt x="6057" y="95"/>
                </a:lnTo>
                <a:lnTo>
                  <a:pt x="3263" y="849"/>
                </a:lnTo>
                <a:close/>
                <a:moveTo>
                  <a:pt x="3705" y="3759"/>
                </a:moveTo>
                <a:lnTo>
                  <a:pt x="3705" y="2603"/>
                </a:lnTo>
                <a:lnTo>
                  <a:pt x="2433" y="2997"/>
                </a:lnTo>
                <a:lnTo>
                  <a:pt x="2433" y="2598"/>
                </a:lnTo>
                <a:lnTo>
                  <a:pt x="3705" y="2204"/>
                </a:lnTo>
                <a:lnTo>
                  <a:pt x="3705" y="1972"/>
                </a:lnTo>
                <a:lnTo>
                  <a:pt x="2433" y="2365"/>
                </a:lnTo>
                <a:lnTo>
                  <a:pt x="2433" y="1966"/>
                </a:lnTo>
                <a:lnTo>
                  <a:pt x="3705" y="1574"/>
                </a:lnTo>
                <a:lnTo>
                  <a:pt x="3705" y="1397"/>
                </a:lnTo>
                <a:lnTo>
                  <a:pt x="3614" y="1356"/>
                </a:lnTo>
                <a:lnTo>
                  <a:pt x="3617" y="1043"/>
                </a:lnTo>
                <a:lnTo>
                  <a:pt x="5797" y="461"/>
                </a:lnTo>
                <a:lnTo>
                  <a:pt x="5797" y="3054"/>
                </a:lnTo>
                <a:lnTo>
                  <a:pt x="3705" y="3759"/>
                </a:lnTo>
                <a:close/>
                <a:moveTo>
                  <a:pt x="215" y="1434"/>
                </a:moveTo>
                <a:lnTo>
                  <a:pt x="215" y="1579"/>
                </a:lnTo>
                <a:lnTo>
                  <a:pt x="862" y="1925"/>
                </a:lnTo>
                <a:lnTo>
                  <a:pt x="862" y="1780"/>
                </a:lnTo>
                <a:lnTo>
                  <a:pt x="215" y="1434"/>
                </a:lnTo>
                <a:close/>
                <a:moveTo>
                  <a:pt x="215" y="1909"/>
                </a:moveTo>
                <a:lnTo>
                  <a:pt x="215" y="2053"/>
                </a:lnTo>
                <a:lnTo>
                  <a:pt x="862" y="2399"/>
                </a:lnTo>
                <a:lnTo>
                  <a:pt x="862" y="2255"/>
                </a:lnTo>
                <a:lnTo>
                  <a:pt x="215" y="1909"/>
                </a:lnTo>
                <a:close/>
                <a:moveTo>
                  <a:pt x="215" y="1670"/>
                </a:moveTo>
                <a:lnTo>
                  <a:pt x="215" y="1814"/>
                </a:lnTo>
                <a:lnTo>
                  <a:pt x="862" y="2160"/>
                </a:lnTo>
                <a:lnTo>
                  <a:pt x="862" y="2016"/>
                </a:lnTo>
                <a:lnTo>
                  <a:pt x="215" y="1670"/>
                </a:lnTo>
                <a:close/>
                <a:moveTo>
                  <a:pt x="2458" y="3255"/>
                </a:moveTo>
                <a:lnTo>
                  <a:pt x="2820" y="3153"/>
                </a:lnTo>
                <a:lnTo>
                  <a:pt x="2820" y="3376"/>
                </a:lnTo>
                <a:lnTo>
                  <a:pt x="2458" y="3478"/>
                </a:lnTo>
                <a:lnTo>
                  <a:pt x="2458" y="3255"/>
                </a:lnTo>
                <a:close/>
                <a:moveTo>
                  <a:pt x="2458" y="3645"/>
                </a:moveTo>
                <a:lnTo>
                  <a:pt x="2820" y="3543"/>
                </a:lnTo>
                <a:lnTo>
                  <a:pt x="2820" y="3764"/>
                </a:lnTo>
                <a:lnTo>
                  <a:pt x="2458" y="3867"/>
                </a:lnTo>
                <a:lnTo>
                  <a:pt x="2458" y="3645"/>
                </a:lnTo>
                <a:close/>
                <a:moveTo>
                  <a:pt x="3097" y="793"/>
                </a:moveTo>
                <a:lnTo>
                  <a:pt x="2938" y="714"/>
                </a:lnTo>
                <a:lnTo>
                  <a:pt x="5774" y="0"/>
                </a:lnTo>
                <a:lnTo>
                  <a:pt x="5915" y="61"/>
                </a:lnTo>
                <a:lnTo>
                  <a:pt x="3097" y="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682623" y="3244419"/>
            <a:ext cx="557201" cy="552558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812846" y="3296705"/>
            <a:ext cx="625545" cy="468116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111509" y="532086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345142" y="5606768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出自【趣你的PPT】(微信:qunideppt)：最优质的PPT资源库"/>
          <p:cNvSpPr txBox="1"/>
          <p:nvPr/>
        </p:nvSpPr>
        <p:spPr>
          <a:xfrm>
            <a:off x="2400488" y="532086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634121" y="5606768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4578911" y="531447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出自【趣你的PPT】(微信:qunideppt)：最优质的PPT资源库"/>
          <p:cNvSpPr txBox="1"/>
          <p:nvPr/>
        </p:nvSpPr>
        <p:spPr>
          <a:xfrm>
            <a:off x="4812544" y="5600383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6764338" y="531447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6997971" y="5600383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647663" y="150100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881296" y="1786913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936642" y="150100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出自【趣你的PPT】(微信:qunideppt)：最优质的PPT资源库"/>
          <p:cNvSpPr txBox="1"/>
          <p:nvPr/>
        </p:nvSpPr>
        <p:spPr>
          <a:xfrm>
            <a:off x="3170275" y="1786913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5115065" y="149462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5348698" y="1780528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出自【趣你的PPT】(微信:qunideppt)：最优质的PPT资源库"/>
          <p:cNvSpPr txBox="1"/>
          <p:nvPr/>
        </p:nvSpPr>
        <p:spPr>
          <a:xfrm>
            <a:off x="7300492" y="149462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出自【趣你的PPT】(微信:qunideppt)：最优质的PPT资源库"/>
          <p:cNvSpPr txBox="1"/>
          <p:nvPr/>
        </p:nvSpPr>
        <p:spPr>
          <a:xfrm>
            <a:off x="7534125" y="1780528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5741293" y="1640763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2692" tIns="425182" rIns="392693" bIns="42518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92981" y="1961567"/>
            <a:ext cx="1789812" cy="9622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任意多边形 39"/>
          <p:cNvSpPr/>
          <p:nvPr/>
        </p:nvSpPr>
        <p:spPr>
          <a:xfrm>
            <a:off x="4248451" y="1640811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32" tIns="249922" rIns="217433" bIns="2499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985846" y="3004388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2692" tIns="425182" rIns="392693" bIns="42518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09206" y="3322850"/>
            <a:ext cx="1732076" cy="9622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任意多边形 42"/>
          <p:cNvSpPr/>
          <p:nvPr/>
        </p:nvSpPr>
        <p:spPr>
          <a:xfrm>
            <a:off x="6505924" y="3002095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32" tIns="249922" rIns="217433" bIns="2499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5755358" y="4363378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2692" tIns="425182" rIns="392693" bIns="42518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92981" y="4684134"/>
            <a:ext cx="1789812" cy="9622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任意多边形 45"/>
          <p:cNvSpPr/>
          <p:nvPr/>
        </p:nvSpPr>
        <p:spPr>
          <a:xfrm>
            <a:off x="4248451" y="4363378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32" tIns="249922" rIns="217433" bIns="2499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5521824" y="3341273"/>
            <a:ext cx="271005" cy="167765"/>
          </a:xfrm>
          <a:custGeom>
            <a:avLst/>
            <a:gdLst>
              <a:gd name="T0" fmla="*/ 61 w 63"/>
              <a:gd name="T1" fmla="*/ 30 h 39"/>
              <a:gd name="T2" fmla="*/ 51 w 63"/>
              <a:gd name="T3" fmla="*/ 39 h 39"/>
              <a:gd name="T4" fmla="*/ 12 w 63"/>
              <a:gd name="T5" fmla="*/ 39 h 39"/>
              <a:gd name="T6" fmla="*/ 2 w 63"/>
              <a:gd name="T7" fmla="*/ 30 h 39"/>
              <a:gd name="T8" fmla="*/ 0 w 63"/>
              <a:gd name="T9" fmla="*/ 9 h 39"/>
              <a:gd name="T10" fmla="*/ 9 w 63"/>
              <a:gd name="T11" fmla="*/ 0 h 39"/>
              <a:gd name="T12" fmla="*/ 54 w 63"/>
              <a:gd name="T13" fmla="*/ 0 h 39"/>
              <a:gd name="T14" fmla="*/ 62 w 63"/>
              <a:gd name="T15" fmla="*/ 9 h 39"/>
              <a:gd name="T16" fmla="*/ 61 w 63"/>
              <a:gd name="T17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39">
                <a:moveTo>
                  <a:pt x="61" y="30"/>
                </a:moveTo>
                <a:cubicBezTo>
                  <a:pt x="60" y="35"/>
                  <a:pt x="56" y="39"/>
                  <a:pt x="5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7" y="39"/>
                  <a:pt x="2" y="35"/>
                  <a:pt x="2" y="30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9" y="0"/>
                  <a:pt x="63" y="4"/>
                  <a:pt x="62" y="9"/>
                </a:cubicBezTo>
                <a:lnTo>
                  <a:pt x="61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5431489" y="3557430"/>
            <a:ext cx="448449" cy="696869"/>
          </a:xfrm>
          <a:custGeom>
            <a:avLst/>
            <a:gdLst>
              <a:gd name="T0" fmla="*/ 103 w 104"/>
              <a:gd name="T1" fmla="*/ 107 h 162"/>
              <a:gd name="T2" fmla="*/ 83 w 104"/>
              <a:gd name="T3" fmla="*/ 9 h 162"/>
              <a:gd name="T4" fmla="*/ 72 w 104"/>
              <a:gd name="T5" fmla="*/ 0 h 162"/>
              <a:gd name="T6" fmla="*/ 33 w 104"/>
              <a:gd name="T7" fmla="*/ 0 h 162"/>
              <a:gd name="T8" fmla="*/ 22 w 104"/>
              <a:gd name="T9" fmla="*/ 9 h 162"/>
              <a:gd name="T10" fmla="*/ 1 w 104"/>
              <a:gd name="T11" fmla="*/ 107 h 162"/>
              <a:gd name="T12" fmla="*/ 6 w 104"/>
              <a:gd name="T13" fmla="*/ 122 h 162"/>
              <a:gd name="T14" fmla="*/ 45 w 104"/>
              <a:gd name="T15" fmla="*/ 159 h 162"/>
              <a:gd name="T16" fmla="*/ 59 w 104"/>
              <a:gd name="T17" fmla="*/ 159 h 162"/>
              <a:gd name="T18" fmla="*/ 98 w 104"/>
              <a:gd name="T19" fmla="*/ 122 h 162"/>
              <a:gd name="T20" fmla="*/ 103 w 104"/>
              <a:gd name="T21" fmla="*/ 107 h 162"/>
              <a:gd name="T22" fmla="*/ 24 w 104"/>
              <a:gd name="T23" fmla="*/ 54 h 162"/>
              <a:gd name="T24" fmla="*/ 26 w 104"/>
              <a:gd name="T25" fmla="*/ 44 h 162"/>
              <a:gd name="T26" fmla="*/ 27 w 104"/>
              <a:gd name="T27" fmla="*/ 43 h 162"/>
              <a:gd name="T28" fmla="*/ 72 w 104"/>
              <a:gd name="T29" fmla="*/ 22 h 162"/>
              <a:gd name="T30" fmla="*/ 73 w 104"/>
              <a:gd name="T31" fmla="*/ 23 h 162"/>
              <a:gd name="T32" fmla="*/ 73 w 104"/>
              <a:gd name="T33" fmla="*/ 24 h 162"/>
              <a:gd name="T34" fmla="*/ 74 w 104"/>
              <a:gd name="T35" fmla="*/ 30 h 162"/>
              <a:gd name="T36" fmla="*/ 74 w 104"/>
              <a:gd name="T37" fmla="*/ 31 h 162"/>
              <a:gd name="T38" fmla="*/ 25 w 104"/>
              <a:gd name="T39" fmla="*/ 55 h 162"/>
              <a:gd name="T40" fmla="*/ 24 w 104"/>
              <a:gd name="T41" fmla="*/ 54 h 162"/>
              <a:gd name="T42" fmla="*/ 15 w 104"/>
              <a:gd name="T43" fmla="*/ 99 h 162"/>
              <a:gd name="T44" fmla="*/ 17 w 104"/>
              <a:gd name="T45" fmla="*/ 90 h 162"/>
              <a:gd name="T46" fmla="*/ 18 w 104"/>
              <a:gd name="T47" fmla="*/ 89 h 162"/>
              <a:gd name="T48" fmla="*/ 79 w 104"/>
              <a:gd name="T49" fmla="*/ 59 h 162"/>
              <a:gd name="T50" fmla="*/ 80 w 104"/>
              <a:gd name="T51" fmla="*/ 60 h 162"/>
              <a:gd name="T52" fmla="*/ 82 w 104"/>
              <a:gd name="T53" fmla="*/ 67 h 162"/>
              <a:gd name="T54" fmla="*/ 81 w 104"/>
              <a:gd name="T55" fmla="*/ 68 h 162"/>
              <a:gd name="T56" fmla="*/ 15 w 104"/>
              <a:gd name="T57" fmla="*/ 100 h 162"/>
              <a:gd name="T58" fmla="*/ 15 w 104"/>
              <a:gd name="T59" fmla="*/ 99 h 162"/>
              <a:gd name="T60" fmla="*/ 89 w 104"/>
              <a:gd name="T61" fmla="*/ 105 h 162"/>
              <a:gd name="T62" fmla="*/ 33 w 104"/>
              <a:gd name="T63" fmla="*/ 132 h 162"/>
              <a:gd name="T64" fmla="*/ 31 w 104"/>
              <a:gd name="T65" fmla="*/ 132 h 162"/>
              <a:gd name="T66" fmla="*/ 26 w 104"/>
              <a:gd name="T67" fmla="*/ 127 h 162"/>
              <a:gd name="T68" fmla="*/ 26 w 104"/>
              <a:gd name="T69" fmla="*/ 125 h 162"/>
              <a:gd name="T70" fmla="*/ 87 w 104"/>
              <a:gd name="T71" fmla="*/ 96 h 162"/>
              <a:gd name="T72" fmla="*/ 88 w 104"/>
              <a:gd name="T73" fmla="*/ 97 h 162"/>
              <a:gd name="T74" fmla="*/ 90 w 104"/>
              <a:gd name="T75" fmla="*/ 104 h 162"/>
              <a:gd name="T76" fmla="*/ 89 w 104"/>
              <a:gd name="T77" fmla="*/ 10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162">
                <a:moveTo>
                  <a:pt x="103" y="107"/>
                </a:moveTo>
                <a:cubicBezTo>
                  <a:pt x="83" y="9"/>
                  <a:pt x="83" y="9"/>
                  <a:pt x="83" y="9"/>
                </a:cubicBezTo>
                <a:cubicBezTo>
                  <a:pt x="82" y="4"/>
                  <a:pt x="77" y="0"/>
                  <a:pt x="7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8" y="0"/>
                  <a:pt x="23" y="4"/>
                  <a:pt x="22" y="9"/>
                </a:cubicBezTo>
                <a:cubicBezTo>
                  <a:pt x="1" y="107"/>
                  <a:pt x="1" y="107"/>
                  <a:pt x="1" y="107"/>
                </a:cubicBezTo>
                <a:cubicBezTo>
                  <a:pt x="0" y="112"/>
                  <a:pt x="2" y="119"/>
                  <a:pt x="6" y="122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9" y="162"/>
                  <a:pt x="55" y="162"/>
                  <a:pt x="59" y="159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102" y="119"/>
                  <a:pt x="104" y="112"/>
                  <a:pt x="103" y="107"/>
                </a:cubicBezTo>
                <a:close/>
                <a:moveTo>
                  <a:pt x="24" y="54"/>
                </a:moveTo>
                <a:cubicBezTo>
                  <a:pt x="25" y="51"/>
                  <a:pt x="26" y="47"/>
                  <a:pt x="26" y="44"/>
                </a:cubicBezTo>
                <a:cubicBezTo>
                  <a:pt x="27" y="43"/>
                  <a:pt x="27" y="43"/>
                  <a:pt x="27" y="43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3" y="23"/>
                </a:cubicBezTo>
                <a:cubicBezTo>
                  <a:pt x="73" y="23"/>
                  <a:pt x="73" y="23"/>
                  <a:pt x="73" y="24"/>
                </a:cubicBezTo>
                <a:cubicBezTo>
                  <a:pt x="73" y="24"/>
                  <a:pt x="74" y="29"/>
                  <a:pt x="74" y="30"/>
                </a:cubicBezTo>
                <a:cubicBezTo>
                  <a:pt x="74" y="31"/>
                  <a:pt x="74" y="31"/>
                  <a:pt x="74" y="31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4" y="55"/>
                  <a:pt x="24" y="54"/>
                </a:cubicBezTo>
                <a:close/>
                <a:moveTo>
                  <a:pt x="15" y="99"/>
                </a:moveTo>
                <a:cubicBezTo>
                  <a:pt x="15" y="97"/>
                  <a:pt x="16" y="92"/>
                  <a:pt x="17" y="90"/>
                </a:cubicBezTo>
                <a:cubicBezTo>
                  <a:pt x="17" y="89"/>
                  <a:pt x="18" y="89"/>
                  <a:pt x="18" y="8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80" y="58"/>
                  <a:pt x="80" y="60"/>
                </a:cubicBezTo>
                <a:cubicBezTo>
                  <a:pt x="81" y="61"/>
                  <a:pt x="82" y="65"/>
                  <a:pt x="82" y="67"/>
                </a:cubicBezTo>
                <a:cubicBezTo>
                  <a:pt x="82" y="68"/>
                  <a:pt x="81" y="68"/>
                  <a:pt x="81" y="6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5" y="100"/>
                  <a:pt x="15" y="101"/>
                  <a:pt x="15" y="99"/>
                </a:cubicBezTo>
                <a:close/>
                <a:moveTo>
                  <a:pt x="89" y="105"/>
                </a:moveTo>
                <a:cubicBezTo>
                  <a:pt x="33" y="132"/>
                  <a:pt x="33" y="132"/>
                  <a:pt x="33" y="132"/>
                </a:cubicBezTo>
                <a:cubicBezTo>
                  <a:pt x="33" y="132"/>
                  <a:pt x="32" y="133"/>
                  <a:pt x="31" y="132"/>
                </a:cubicBezTo>
                <a:cubicBezTo>
                  <a:pt x="30" y="131"/>
                  <a:pt x="27" y="129"/>
                  <a:pt x="26" y="127"/>
                </a:cubicBezTo>
                <a:cubicBezTo>
                  <a:pt x="25" y="126"/>
                  <a:pt x="26" y="125"/>
                  <a:pt x="26" y="12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6"/>
                  <a:pt x="88" y="95"/>
                  <a:pt x="88" y="97"/>
                </a:cubicBezTo>
                <a:cubicBezTo>
                  <a:pt x="88" y="98"/>
                  <a:pt x="89" y="102"/>
                  <a:pt x="90" y="104"/>
                </a:cubicBezTo>
                <a:cubicBezTo>
                  <a:pt x="90" y="105"/>
                  <a:pt x="89" y="105"/>
                  <a:pt x="89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" name="Freeform 55"/>
          <p:cNvSpPr/>
          <p:nvPr/>
        </p:nvSpPr>
        <p:spPr bwMode="auto">
          <a:xfrm>
            <a:off x="6092209" y="4835590"/>
            <a:ext cx="751901" cy="711908"/>
          </a:xfrm>
          <a:custGeom>
            <a:avLst/>
            <a:gdLst>
              <a:gd name="T0" fmla="*/ 211 w 211"/>
              <a:gd name="T1" fmla="*/ 192 h 200"/>
              <a:gd name="T2" fmla="*/ 204 w 211"/>
              <a:gd name="T3" fmla="*/ 200 h 200"/>
              <a:gd name="T4" fmla="*/ 10 w 211"/>
              <a:gd name="T5" fmla="*/ 200 h 200"/>
              <a:gd name="T6" fmla="*/ 0 w 211"/>
              <a:gd name="T7" fmla="*/ 190 h 200"/>
              <a:gd name="T8" fmla="*/ 0 w 211"/>
              <a:gd name="T9" fmla="*/ 7 h 200"/>
              <a:gd name="T10" fmla="*/ 8 w 211"/>
              <a:gd name="T11" fmla="*/ 0 h 200"/>
              <a:gd name="T12" fmla="*/ 16 w 211"/>
              <a:gd name="T13" fmla="*/ 7 h 200"/>
              <a:gd name="T14" fmla="*/ 16 w 211"/>
              <a:gd name="T15" fmla="*/ 174 h 200"/>
              <a:gd name="T16" fmla="*/ 26 w 211"/>
              <a:gd name="T17" fmla="*/ 184 h 200"/>
              <a:gd name="T18" fmla="*/ 204 w 211"/>
              <a:gd name="T19" fmla="*/ 184 h 200"/>
              <a:gd name="T20" fmla="*/ 211 w 211"/>
              <a:gd name="T21" fmla="*/ 19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200">
                <a:moveTo>
                  <a:pt x="211" y="192"/>
                </a:moveTo>
                <a:cubicBezTo>
                  <a:pt x="211" y="196"/>
                  <a:pt x="210" y="200"/>
                  <a:pt x="204" y="200"/>
                </a:cubicBezTo>
                <a:cubicBezTo>
                  <a:pt x="10" y="200"/>
                  <a:pt x="10" y="200"/>
                  <a:pt x="10" y="200"/>
                </a:cubicBezTo>
                <a:cubicBezTo>
                  <a:pt x="5" y="200"/>
                  <a:pt x="0" y="196"/>
                  <a:pt x="0" y="190"/>
                </a:cubicBezTo>
                <a:cubicBezTo>
                  <a:pt x="0" y="7"/>
                  <a:pt x="0" y="7"/>
                  <a:pt x="0" y="7"/>
                </a:cubicBezTo>
                <a:cubicBezTo>
                  <a:pt x="0" y="1"/>
                  <a:pt x="4" y="0"/>
                  <a:pt x="8" y="0"/>
                </a:cubicBezTo>
                <a:cubicBezTo>
                  <a:pt x="12" y="0"/>
                  <a:pt x="16" y="1"/>
                  <a:pt x="16" y="7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6" y="180"/>
                  <a:pt x="20" y="184"/>
                  <a:pt x="26" y="184"/>
                </a:cubicBezTo>
                <a:cubicBezTo>
                  <a:pt x="204" y="184"/>
                  <a:pt x="204" y="184"/>
                  <a:pt x="204" y="184"/>
                </a:cubicBezTo>
                <a:cubicBezTo>
                  <a:pt x="210" y="184"/>
                  <a:pt x="211" y="188"/>
                  <a:pt x="211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Freeform 56"/>
          <p:cNvSpPr/>
          <p:nvPr/>
        </p:nvSpPr>
        <p:spPr bwMode="auto">
          <a:xfrm>
            <a:off x="6206861" y="4902247"/>
            <a:ext cx="583924" cy="503935"/>
          </a:xfrm>
          <a:custGeom>
            <a:avLst/>
            <a:gdLst>
              <a:gd name="T0" fmla="*/ 160 w 164"/>
              <a:gd name="T1" fmla="*/ 49 h 141"/>
              <a:gd name="T2" fmla="*/ 164 w 164"/>
              <a:gd name="T3" fmla="*/ 47 h 141"/>
              <a:gd name="T4" fmla="*/ 160 w 164"/>
              <a:gd name="T5" fmla="*/ 5 h 141"/>
              <a:gd name="T6" fmla="*/ 155 w 164"/>
              <a:gd name="T7" fmla="*/ 1 h 141"/>
              <a:gd name="T8" fmla="*/ 116 w 164"/>
              <a:gd name="T9" fmla="*/ 16 h 141"/>
              <a:gd name="T10" fmla="*/ 115 w 164"/>
              <a:gd name="T11" fmla="*/ 21 h 141"/>
              <a:gd name="T12" fmla="*/ 122 w 164"/>
              <a:gd name="T13" fmla="*/ 25 h 141"/>
              <a:gd name="T14" fmla="*/ 124 w 164"/>
              <a:gd name="T15" fmla="*/ 32 h 141"/>
              <a:gd name="T16" fmla="*/ 94 w 164"/>
              <a:gd name="T17" fmla="*/ 78 h 141"/>
              <a:gd name="T18" fmla="*/ 87 w 164"/>
              <a:gd name="T19" fmla="*/ 80 h 141"/>
              <a:gd name="T20" fmla="*/ 40 w 164"/>
              <a:gd name="T21" fmla="*/ 62 h 141"/>
              <a:gd name="T22" fmla="*/ 32 w 164"/>
              <a:gd name="T23" fmla="*/ 64 h 141"/>
              <a:gd name="T24" fmla="*/ 3 w 164"/>
              <a:gd name="T25" fmla="*/ 100 h 141"/>
              <a:gd name="T26" fmla="*/ 0 w 164"/>
              <a:gd name="T27" fmla="*/ 109 h 141"/>
              <a:gd name="T28" fmla="*/ 0 w 164"/>
              <a:gd name="T29" fmla="*/ 138 h 141"/>
              <a:gd name="T30" fmla="*/ 3 w 164"/>
              <a:gd name="T31" fmla="*/ 139 h 141"/>
              <a:gd name="T32" fmla="*/ 40 w 164"/>
              <a:gd name="T33" fmla="*/ 95 h 141"/>
              <a:gd name="T34" fmla="*/ 48 w 164"/>
              <a:gd name="T35" fmla="*/ 93 h 141"/>
              <a:gd name="T36" fmla="*/ 95 w 164"/>
              <a:gd name="T37" fmla="*/ 111 h 141"/>
              <a:gd name="T38" fmla="*/ 103 w 164"/>
              <a:gd name="T39" fmla="*/ 108 h 141"/>
              <a:gd name="T40" fmla="*/ 145 w 164"/>
              <a:gd name="T41" fmla="*/ 45 h 141"/>
              <a:gd name="T42" fmla="*/ 152 w 164"/>
              <a:gd name="T43" fmla="*/ 44 h 141"/>
              <a:gd name="T44" fmla="*/ 160 w 164"/>
              <a:gd name="T45" fmla="*/ 4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4" h="141">
                <a:moveTo>
                  <a:pt x="160" y="49"/>
                </a:moveTo>
                <a:cubicBezTo>
                  <a:pt x="163" y="51"/>
                  <a:pt x="164" y="50"/>
                  <a:pt x="164" y="47"/>
                </a:cubicBezTo>
                <a:cubicBezTo>
                  <a:pt x="160" y="5"/>
                  <a:pt x="160" y="5"/>
                  <a:pt x="160" y="5"/>
                </a:cubicBezTo>
                <a:cubicBezTo>
                  <a:pt x="160" y="2"/>
                  <a:pt x="158" y="0"/>
                  <a:pt x="155" y="1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3" y="17"/>
                  <a:pt x="113" y="19"/>
                  <a:pt x="115" y="21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5" y="27"/>
                  <a:pt x="125" y="30"/>
                  <a:pt x="124" y="32"/>
                </a:cubicBezTo>
                <a:cubicBezTo>
                  <a:pt x="94" y="78"/>
                  <a:pt x="94" y="78"/>
                  <a:pt x="94" y="78"/>
                </a:cubicBezTo>
                <a:cubicBezTo>
                  <a:pt x="92" y="80"/>
                  <a:pt x="89" y="81"/>
                  <a:pt x="87" y="80"/>
                </a:cubicBezTo>
                <a:cubicBezTo>
                  <a:pt x="40" y="62"/>
                  <a:pt x="40" y="62"/>
                  <a:pt x="40" y="62"/>
                </a:cubicBezTo>
                <a:cubicBezTo>
                  <a:pt x="37" y="61"/>
                  <a:pt x="34" y="62"/>
                  <a:pt x="32" y="64"/>
                </a:cubicBezTo>
                <a:cubicBezTo>
                  <a:pt x="3" y="100"/>
                  <a:pt x="3" y="100"/>
                  <a:pt x="3" y="100"/>
                </a:cubicBezTo>
                <a:cubicBezTo>
                  <a:pt x="1" y="102"/>
                  <a:pt x="0" y="106"/>
                  <a:pt x="0" y="10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0"/>
                  <a:pt x="1" y="141"/>
                  <a:pt x="3" y="139"/>
                </a:cubicBezTo>
                <a:cubicBezTo>
                  <a:pt x="40" y="95"/>
                  <a:pt x="40" y="95"/>
                  <a:pt x="40" y="95"/>
                </a:cubicBezTo>
                <a:cubicBezTo>
                  <a:pt x="42" y="93"/>
                  <a:pt x="46" y="92"/>
                  <a:pt x="48" y="93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8" y="112"/>
                  <a:pt x="101" y="111"/>
                  <a:pt x="103" y="108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46" y="43"/>
                  <a:pt x="149" y="42"/>
                  <a:pt x="152" y="44"/>
                </a:cubicBezTo>
                <a:lnTo>
                  <a:pt x="16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Freeform 79"/>
          <p:cNvSpPr/>
          <p:nvPr/>
        </p:nvSpPr>
        <p:spPr bwMode="auto">
          <a:xfrm>
            <a:off x="4654100" y="2088681"/>
            <a:ext cx="629119" cy="629119"/>
          </a:xfrm>
          <a:custGeom>
            <a:avLst/>
            <a:gdLst>
              <a:gd name="T0" fmla="*/ 73 w 146"/>
              <a:gd name="T1" fmla="*/ 0 h 146"/>
              <a:gd name="T2" fmla="*/ 34 w 146"/>
              <a:gd name="T3" fmla="*/ 11 h 146"/>
              <a:gd name="T4" fmla="*/ 33 w 146"/>
              <a:gd name="T5" fmla="*/ 14 h 146"/>
              <a:gd name="T6" fmla="*/ 40 w 146"/>
              <a:gd name="T7" fmla="*/ 21 h 146"/>
              <a:gd name="T8" fmla="*/ 43 w 146"/>
              <a:gd name="T9" fmla="*/ 21 h 146"/>
              <a:gd name="T10" fmla="*/ 73 w 146"/>
              <a:gd name="T11" fmla="*/ 13 h 146"/>
              <a:gd name="T12" fmla="*/ 133 w 146"/>
              <a:gd name="T13" fmla="*/ 73 h 146"/>
              <a:gd name="T14" fmla="*/ 73 w 146"/>
              <a:gd name="T15" fmla="*/ 133 h 146"/>
              <a:gd name="T16" fmla="*/ 13 w 146"/>
              <a:gd name="T17" fmla="*/ 73 h 146"/>
              <a:gd name="T18" fmla="*/ 19 w 146"/>
              <a:gd name="T19" fmla="*/ 45 h 146"/>
              <a:gd name="T20" fmla="*/ 19 w 146"/>
              <a:gd name="T21" fmla="*/ 42 h 146"/>
              <a:gd name="T22" fmla="*/ 13 w 146"/>
              <a:gd name="T23" fmla="*/ 36 h 146"/>
              <a:gd name="T24" fmla="*/ 10 w 146"/>
              <a:gd name="T25" fmla="*/ 36 h 146"/>
              <a:gd name="T26" fmla="*/ 0 w 146"/>
              <a:gd name="T27" fmla="*/ 73 h 146"/>
              <a:gd name="T28" fmla="*/ 73 w 146"/>
              <a:gd name="T29" fmla="*/ 146 h 146"/>
              <a:gd name="T30" fmla="*/ 146 w 146"/>
              <a:gd name="T31" fmla="*/ 73 h 146"/>
              <a:gd name="T32" fmla="*/ 73 w 146"/>
              <a:gd name="T3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6">
                <a:moveTo>
                  <a:pt x="73" y="0"/>
                </a:moveTo>
                <a:cubicBezTo>
                  <a:pt x="58" y="0"/>
                  <a:pt x="45" y="4"/>
                  <a:pt x="34" y="11"/>
                </a:cubicBezTo>
                <a:cubicBezTo>
                  <a:pt x="33" y="12"/>
                  <a:pt x="32" y="12"/>
                  <a:pt x="33" y="14"/>
                </a:cubicBezTo>
                <a:cubicBezTo>
                  <a:pt x="40" y="21"/>
                  <a:pt x="40" y="21"/>
                  <a:pt x="40" y="21"/>
                </a:cubicBezTo>
                <a:cubicBezTo>
                  <a:pt x="41" y="22"/>
                  <a:pt x="42" y="21"/>
                  <a:pt x="43" y="21"/>
                </a:cubicBezTo>
                <a:cubicBezTo>
                  <a:pt x="52" y="16"/>
                  <a:pt x="62" y="13"/>
                  <a:pt x="73" y="13"/>
                </a:cubicBezTo>
                <a:cubicBezTo>
                  <a:pt x="106" y="13"/>
                  <a:pt x="133" y="40"/>
                  <a:pt x="133" y="73"/>
                </a:cubicBezTo>
                <a:cubicBezTo>
                  <a:pt x="133" y="106"/>
                  <a:pt x="106" y="133"/>
                  <a:pt x="73" y="133"/>
                </a:cubicBezTo>
                <a:cubicBezTo>
                  <a:pt x="40" y="133"/>
                  <a:pt x="13" y="106"/>
                  <a:pt x="13" y="73"/>
                </a:cubicBezTo>
                <a:cubicBezTo>
                  <a:pt x="13" y="63"/>
                  <a:pt x="15" y="54"/>
                  <a:pt x="19" y="45"/>
                </a:cubicBezTo>
                <a:cubicBezTo>
                  <a:pt x="20" y="45"/>
                  <a:pt x="20" y="43"/>
                  <a:pt x="19" y="42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4"/>
                  <a:pt x="10" y="35"/>
                  <a:pt x="10" y="36"/>
                </a:cubicBezTo>
                <a:cubicBezTo>
                  <a:pt x="3" y="47"/>
                  <a:pt x="0" y="60"/>
                  <a:pt x="0" y="73"/>
                </a:cubicBezTo>
                <a:cubicBezTo>
                  <a:pt x="0" y="113"/>
                  <a:pt x="33" y="146"/>
                  <a:pt x="73" y="146"/>
                </a:cubicBezTo>
                <a:cubicBezTo>
                  <a:pt x="113" y="146"/>
                  <a:pt x="146" y="113"/>
                  <a:pt x="146" y="73"/>
                </a:cubicBezTo>
                <a:cubicBezTo>
                  <a:pt x="146" y="33"/>
                  <a:pt x="113" y="0"/>
                  <a:pt x="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Freeform 80"/>
          <p:cNvSpPr/>
          <p:nvPr/>
        </p:nvSpPr>
        <p:spPr bwMode="auto">
          <a:xfrm>
            <a:off x="4592800" y="2037061"/>
            <a:ext cx="387150" cy="387150"/>
          </a:xfrm>
          <a:custGeom>
            <a:avLst/>
            <a:gdLst>
              <a:gd name="T0" fmla="*/ 85 w 90"/>
              <a:gd name="T1" fmla="*/ 90 h 90"/>
              <a:gd name="T2" fmla="*/ 78 w 90"/>
              <a:gd name="T3" fmla="*/ 87 h 90"/>
              <a:gd name="T4" fmla="*/ 23 w 90"/>
              <a:gd name="T5" fmla="*/ 32 h 90"/>
              <a:gd name="T6" fmla="*/ 18 w 90"/>
              <a:gd name="T7" fmla="*/ 30 h 90"/>
              <a:gd name="T8" fmla="*/ 12 w 90"/>
              <a:gd name="T9" fmla="*/ 27 h 90"/>
              <a:gd name="T10" fmla="*/ 2 w 90"/>
              <a:gd name="T11" fmla="*/ 18 h 90"/>
              <a:gd name="T12" fmla="*/ 3 w 90"/>
              <a:gd name="T13" fmla="*/ 13 h 90"/>
              <a:gd name="T14" fmla="*/ 7 w 90"/>
              <a:gd name="T15" fmla="*/ 12 h 90"/>
              <a:gd name="T16" fmla="*/ 12 w 90"/>
              <a:gd name="T17" fmla="*/ 7 h 90"/>
              <a:gd name="T18" fmla="*/ 14 w 90"/>
              <a:gd name="T19" fmla="*/ 3 h 90"/>
              <a:gd name="T20" fmla="*/ 18 w 90"/>
              <a:gd name="T21" fmla="*/ 2 h 90"/>
              <a:gd name="T22" fmla="*/ 28 w 90"/>
              <a:gd name="T23" fmla="*/ 11 h 90"/>
              <a:gd name="T24" fmla="*/ 30 w 90"/>
              <a:gd name="T25" fmla="*/ 17 h 90"/>
              <a:gd name="T26" fmla="*/ 32 w 90"/>
              <a:gd name="T27" fmla="*/ 23 h 90"/>
              <a:gd name="T28" fmla="*/ 87 w 90"/>
              <a:gd name="T29" fmla="*/ 78 h 90"/>
              <a:gd name="T30" fmla="*/ 90 w 90"/>
              <a:gd name="T31" fmla="*/ 85 h 90"/>
              <a:gd name="T32" fmla="*/ 90 w 90"/>
              <a:gd name="T33" fmla="*/ 86 h 90"/>
              <a:gd name="T34" fmla="*/ 86 w 90"/>
              <a:gd name="T35" fmla="*/ 90 h 90"/>
              <a:gd name="T36" fmla="*/ 85 w 90"/>
              <a:gd name="T3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90">
                <a:moveTo>
                  <a:pt x="85" y="90"/>
                </a:moveTo>
                <a:cubicBezTo>
                  <a:pt x="83" y="90"/>
                  <a:pt x="80" y="88"/>
                  <a:pt x="78" y="87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0"/>
                  <a:pt x="19" y="29"/>
                  <a:pt x="18" y="30"/>
                </a:cubicBezTo>
                <a:cubicBezTo>
                  <a:pt x="16" y="30"/>
                  <a:pt x="13" y="29"/>
                  <a:pt x="1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16"/>
                  <a:pt x="1" y="14"/>
                  <a:pt x="3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1"/>
                  <a:pt x="12" y="9"/>
                  <a:pt x="12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1"/>
                  <a:pt x="16" y="0"/>
                  <a:pt x="1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3"/>
                  <a:pt x="30" y="16"/>
                  <a:pt x="30" y="17"/>
                </a:cubicBezTo>
                <a:cubicBezTo>
                  <a:pt x="29" y="19"/>
                  <a:pt x="30" y="21"/>
                  <a:pt x="32" y="23"/>
                </a:cubicBezTo>
                <a:cubicBezTo>
                  <a:pt x="87" y="78"/>
                  <a:pt x="87" y="78"/>
                  <a:pt x="87" y="78"/>
                </a:cubicBezTo>
                <a:cubicBezTo>
                  <a:pt x="89" y="80"/>
                  <a:pt x="90" y="83"/>
                  <a:pt x="90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8"/>
                  <a:pt x="89" y="90"/>
                  <a:pt x="86" y="90"/>
                </a:cubicBezTo>
                <a:lnTo>
                  <a:pt x="85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" name="Freeform 81"/>
          <p:cNvSpPr/>
          <p:nvPr/>
        </p:nvSpPr>
        <p:spPr bwMode="auto">
          <a:xfrm>
            <a:off x="4876710" y="2311293"/>
            <a:ext cx="183897" cy="180670"/>
          </a:xfrm>
          <a:custGeom>
            <a:avLst/>
            <a:gdLst>
              <a:gd name="T0" fmla="*/ 21 w 42"/>
              <a:gd name="T1" fmla="*/ 2 h 42"/>
              <a:gd name="T2" fmla="*/ 27 w 42"/>
              <a:gd name="T3" fmla="*/ 8 h 42"/>
              <a:gd name="T4" fmla="*/ 33 w 42"/>
              <a:gd name="T5" fmla="*/ 21 h 42"/>
              <a:gd name="T6" fmla="*/ 33 w 42"/>
              <a:gd name="T7" fmla="*/ 22 h 42"/>
              <a:gd name="T8" fmla="*/ 30 w 42"/>
              <a:gd name="T9" fmla="*/ 31 h 42"/>
              <a:gd name="T10" fmla="*/ 21 w 42"/>
              <a:gd name="T11" fmla="*/ 35 h 42"/>
              <a:gd name="T12" fmla="*/ 19 w 42"/>
              <a:gd name="T13" fmla="*/ 35 h 42"/>
              <a:gd name="T14" fmla="*/ 19 w 42"/>
              <a:gd name="T15" fmla="*/ 35 h 42"/>
              <a:gd name="T16" fmla="*/ 6 w 42"/>
              <a:gd name="T17" fmla="*/ 29 h 42"/>
              <a:gd name="T18" fmla="*/ 3 w 42"/>
              <a:gd name="T19" fmla="*/ 26 h 42"/>
              <a:gd name="T20" fmla="*/ 1 w 42"/>
              <a:gd name="T21" fmla="*/ 27 h 42"/>
              <a:gd name="T22" fmla="*/ 21 w 42"/>
              <a:gd name="T23" fmla="*/ 42 h 42"/>
              <a:gd name="T24" fmla="*/ 42 w 42"/>
              <a:gd name="T25" fmla="*/ 21 h 42"/>
              <a:gd name="T26" fmla="*/ 23 w 42"/>
              <a:gd name="T27" fmla="*/ 0 h 42"/>
              <a:gd name="T28" fmla="*/ 21 w 42"/>
              <a:gd name="T29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2">
                <a:moveTo>
                  <a:pt x="21" y="2"/>
                </a:moveTo>
                <a:cubicBezTo>
                  <a:pt x="27" y="8"/>
                  <a:pt x="27" y="8"/>
                  <a:pt x="27" y="8"/>
                </a:cubicBezTo>
                <a:cubicBezTo>
                  <a:pt x="30" y="11"/>
                  <a:pt x="33" y="16"/>
                  <a:pt x="33" y="21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5"/>
                  <a:pt x="32" y="29"/>
                  <a:pt x="30" y="31"/>
                </a:cubicBezTo>
                <a:cubicBezTo>
                  <a:pt x="27" y="34"/>
                  <a:pt x="24" y="35"/>
                  <a:pt x="21" y="35"/>
                </a:cubicBezTo>
                <a:cubicBezTo>
                  <a:pt x="20" y="35"/>
                  <a:pt x="20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4" y="34"/>
                  <a:pt x="9" y="32"/>
                  <a:pt x="6" y="29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22"/>
                  <a:pt x="1" y="26"/>
                  <a:pt x="1" y="27"/>
                </a:cubicBezTo>
                <a:cubicBezTo>
                  <a:pt x="4" y="36"/>
                  <a:pt x="12" y="42"/>
                  <a:pt x="21" y="42"/>
                </a:cubicBezTo>
                <a:cubicBezTo>
                  <a:pt x="32" y="42"/>
                  <a:pt x="42" y="32"/>
                  <a:pt x="42" y="21"/>
                </a:cubicBezTo>
                <a:cubicBezTo>
                  <a:pt x="42" y="10"/>
                  <a:pt x="34" y="2"/>
                  <a:pt x="23" y="0"/>
                </a:cubicBezTo>
                <a:cubicBezTo>
                  <a:pt x="23" y="0"/>
                  <a:pt x="19" y="0"/>
                  <a:pt x="2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Freeform 82"/>
          <p:cNvSpPr/>
          <p:nvPr/>
        </p:nvSpPr>
        <p:spPr bwMode="auto">
          <a:xfrm>
            <a:off x="4767017" y="2198373"/>
            <a:ext cx="403282" cy="406507"/>
          </a:xfrm>
          <a:custGeom>
            <a:avLst/>
            <a:gdLst>
              <a:gd name="T0" fmla="*/ 47 w 94"/>
              <a:gd name="T1" fmla="*/ 0 h 94"/>
              <a:gd name="T2" fmla="*/ 27 w 94"/>
              <a:gd name="T3" fmla="*/ 4 h 94"/>
              <a:gd name="T4" fmla="*/ 26 w 94"/>
              <a:gd name="T5" fmla="*/ 7 h 94"/>
              <a:gd name="T6" fmla="*/ 34 w 94"/>
              <a:gd name="T7" fmla="*/ 14 h 94"/>
              <a:gd name="T8" fmla="*/ 37 w 94"/>
              <a:gd name="T9" fmla="*/ 15 h 94"/>
              <a:gd name="T10" fmla="*/ 47 w 94"/>
              <a:gd name="T11" fmla="*/ 13 h 94"/>
              <a:gd name="T12" fmla="*/ 81 w 94"/>
              <a:gd name="T13" fmla="*/ 47 h 94"/>
              <a:gd name="T14" fmla="*/ 47 w 94"/>
              <a:gd name="T15" fmla="*/ 81 h 94"/>
              <a:gd name="T16" fmla="*/ 13 w 94"/>
              <a:gd name="T17" fmla="*/ 47 h 94"/>
              <a:gd name="T18" fmla="*/ 14 w 94"/>
              <a:gd name="T19" fmla="*/ 39 h 94"/>
              <a:gd name="T20" fmla="*/ 14 w 94"/>
              <a:gd name="T21" fmla="*/ 37 h 94"/>
              <a:gd name="T22" fmla="*/ 6 w 94"/>
              <a:gd name="T23" fmla="*/ 29 h 94"/>
              <a:gd name="T24" fmla="*/ 3 w 94"/>
              <a:gd name="T25" fmla="*/ 29 h 94"/>
              <a:gd name="T26" fmla="*/ 0 w 94"/>
              <a:gd name="T27" fmla="*/ 47 h 94"/>
              <a:gd name="T28" fmla="*/ 47 w 94"/>
              <a:gd name="T29" fmla="*/ 94 h 94"/>
              <a:gd name="T30" fmla="*/ 94 w 94"/>
              <a:gd name="T31" fmla="*/ 47 h 94"/>
              <a:gd name="T32" fmla="*/ 47 w 94"/>
              <a:gd name="T3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94">
                <a:moveTo>
                  <a:pt x="47" y="0"/>
                </a:moveTo>
                <a:cubicBezTo>
                  <a:pt x="40" y="0"/>
                  <a:pt x="33" y="2"/>
                  <a:pt x="27" y="4"/>
                </a:cubicBezTo>
                <a:cubicBezTo>
                  <a:pt x="26" y="5"/>
                  <a:pt x="25" y="5"/>
                  <a:pt x="26" y="7"/>
                </a:cubicBezTo>
                <a:cubicBezTo>
                  <a:pt x="34" y="14"/>
                  <a:pt x="34" y="14"/>
                  <a:pt x="34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0" y="14"/>
                  <a:pt x="43" y="13"/>
                  <a:pt x="47" y="13"/>
                </a:cubicBezTo>
                <a:cubicBezTo>
                  <a:pt x="66" y="13"/>
                  <a:pt x="81" y="28"/>
                  <a:pt x="81" y="47"/>
                </a:cubicBezTo>
                <a:cubicBezTo>
                  <a:pt x="81" y="66"/>
                  <a:pt x="66" y="81"/>
                  <a:pt x="47" y="81"/>
                </a:cubicBezTo>
                <a:cubicBezTo>
                  <a:pt x="28" y="81"/>
                  <a:pt x="13" y="66"/>
                  <a:pt x="13" y="47"/>
                </a:cubicBezTo>
                <a:cubicBezTo>
                  <a:pt x="13" y="44"/>
                  <a:pt x="13" y="42"/>
                  <a:pt x="14" y="39"/>
                </a:cubicBezTo>
                <a:cubicBezTo>
                  <a:pt x="14" y="39"/>
                  <a:pt x="15" y="38"/>
                  <a:pt x="14" y="37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8"/>
                  <a:pt x="4" y="29"/>
                  <a:pt x="3" y="29"/>
                </a:cubicBezTo>
                <a:cubicBezTo>
                  <a:pt x="1" y="35"/>
                  <a:pt x="0" y="41"/>
                  <a:pt x="0" y="47"/>
                </a:cubicBezTo>
                <a:cubicBezTo>
                  <a:pt x="0" y="73"/>
                  <a:pt x="21" y="94"/>
                  <a:pt x="47" y="94"/>
                </a:cubicBezTo>
                <a:cubicBezTo>
                  <a:pt x="73" y="94"/>
                  <a:pt x="94" y="73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Freeform 83"/>
          <p:cNvSpPr>
            <a:spLocks noEditPoints="1"/>
          </p:cNvSpPr>
          <p:nvPr/>
        </p:nvSpPr>
        <p:spPr bwMode="auto">
          <a:xfrm>
            <a:off x="6166506" y="1923093"/>
            <a:ext cx="603309" cy="496842"/>
          </a:xfrm>
          <a:custGeom>
            <a:avLst/>
            <a:gdLst>
              <a:gd name="T0" fmla="*/ 128 w 140"/>
              <a:gd name="T1" fmla="*/ 43 h 115"/>
              <a:gd name="T2" fmla="*/ 73 w 140"/>
              <a:gd name="T3" fmla="*/ 0 h 115"/>
              <a:gd name="T4" fmla="*/ 67 w 140"/>
              <a:gd name="T5" fmla="*/ 0 h 115"/>
              <a:gd name="T6" fmla="*/ 12 w 140"/>
              <a:gd name="T7" fmla="*/ 43 h 115"/>
              <a:gd name="T8" fmla="*/ 11 w 140"/>
              <a:gd name="T9" fmla="*/ 45 h 115"/>
              <a:gd name="T10" fmla="*/ 0 w 140"/>
              <a:gd name="T11" fmla="*/ 66 h 115"/>
              <a:gd name="T12" fmla="*/ 0 w 140"/>
              <a:gd name="T13" fmla="*/ 75 h 115"/>
              <a:gd name="T14" fmla="*/ 13 w 140"/>
              <a:gd name="T15" fmla="*/ 91 h 115"/>
              <a:gd name="T16" fmla="*/ 24 w 140"/>
              <a:gd name="T17" fmla="*/ 91 h 115"/>
              <a:gd name="T18" fmla="*/ 27 w 140"/>
              <a:gd name="T19" fmla="*/ 91 h 115"/>
              <a:gd name="T20" fmla="*/ 29 w 140"/>
              <a:gd name="T21" fmla="*/ 92 h 115"/>
              <a:gd name="T22" fmla="*/ 70 w 140"/>
              <a:gd name="T23" fmla="*/ 115 h 115"/>
              <a:gd name="T24" fmla="*/ 111 w 140"/>
              <a:gd name="T25" fmla="*/ 92 h 115"/>
              <a:gd name="T26" fmla="*/ 113 w 140"/>
              <a:gd name="T27" fmla="*/ 91 h 115"/>
              <a:gd name="T28" fmla="*/ 116 w 140"/>
              <a:gd name="T29" fmla="*/ 91 h 115"/>
              <a:gd name="T30" fmla="*/ 127 w 140"/>
              <a:gd name="T31" fmla="*/ 91 h 115"/>
              <a:gd name="T32" fmla="*/ 140 w 140"/>
              <a:gd name="T33" fmla="*/ 75 h 115"/>
              <a:gd name="T34" fmla="*/ 140 w 140"/>
              <a:gd name="T35" fmla="*/ 66 h 115"/>
              <a:gd name="T36" fmla="*/ 129 w 140"/>
              <a:gd name="T37" fmla="*/ 45 h 115"/>
              <a:gd name="T38" fmla="*/ 128 w 140"/>
              <a:gd name="T39" fmla="*/ 43 h 115"/>
              <a:gd name="T40" fmla="*/ 70 w 140"/>
              <a:gd name="T41" fmla="*/ 19 h 115"/>
              <a:gd name="T42" fmla="*/ 27 w 140"/>
              <a:gd name="T43" fmla="*/ 43 h 115"/>
              <a:gd name="T44" fmla="*/ 26 w 140"/>
              <a:gd name="T45" fmla="*/ 45 h 115"/>
              <a:gd name="T46" fmla="*/ 24 w 140"/>
              <a:gd name="T47" fmla="*/ 44 h 115"/>
              <a:gd name="T48" fmla="*/ 23 w 140"/>
              <a:gd name="T49" fmla="*/ 42 h 115"/>
              <a:gd name="T50" fmla="*/ 67 w 140"/>
              <a:gd name="T51" fmla="*/ 10 h 115"/>
              <a:gd name="T52" fmla="*/ 73 w 140"/>
              <a:gd name="T53" fmla="*/ 10 h 115"/>
              <a:gd name="T54" fmla="*/ 117 w 140"/>
              <a:gd name="T55" fmla="*/ 43 h 115"/>
              <a:gd name="T56" fmla="*/ 116 w 140"/>
              <a:gd name="T57" fmla="*/ 44 h 115"/>
              <a:gd name="T58" fmla="*/ 114 w 140"/>
              <a:gd name="T59" fmla="*/ 45 h 115"/>
              <a:gd name="T60" fmla="*/ 113 w 140"/>
              <a:gd name="T61" fmla="*/ 43 h 115"/>
              <a:gd name="T62" fmla="*/ 70 w 140"/>
              <a:gd name="T63" fmla="*/ 1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15">
                <a:moveTo>
                  <a:pt x="128" y="43"/>
                </a:moveTo>
                <a:cubicBezTo>
                  <a:pt x="125" y="18"/>
                  <a:pt x="102" y="0"/>
                  <a:pt x="73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38" y="0"/>
                  <a:pt x="15" y="18"/>
                  <a:pt x="12" y="43"/>
                </a:cubicBezTo>
                <a:cubicBezTo>
                  <a:pt x="12" y="44"/>
                  <a:pt x="11" y="44"/>
                  <a:pt x="11" y="45"/>
                </a:cubicBezTo>
                <a:cubicBezTo>
                  <a:pt x="6" y="46"/>
                  <a:pt x="0" y="51"/>
                  <a:pt x="0" y="66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88"/>
                  <a:pt x="9" y="91"/>
                  <a:pt x="13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5" y="91"/>
                  <a:pt x="26" y="91"/>
                  <a:pt x="27" y="91"/>
                </a:cubicBezTo>
                <a:cubicBezTo>
                  <a:pt x="28" y="91"/>
                  <a:pt x="28" y="91"/>
                  <a:pt x="29" y="92"/>
                </a:cubicBezTo>
                <a:cubicBezTo>
                  <a:pt x="37" y="106"/>
                  <a:pt x="53" y="115"/>
                  <a:pt x="70" y="115"/>
                </a:cubicBezTo>
                <a:cubicBezTo>
                  <a:pt x="87" y="115"/>
                  <a:pt x="103" y="106"/>
                  <a:pt x="111" y="92"/>
                </a:cubicBezTo>
                <a:cubicBezTo>
                  <a:pt x="112" y="92"/>
                  <a:pt x="112" y="91"/>
                  <a:pt x="113" y="91"/>
                </a:cubicBezTo>
                <a:cubicBezTo>
                  <a:pt x="114" y="90"/>
                  <a:pt x="115" y="91"/>
                  <a:pt x="116" y="9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31" y="91"/>
                  <a:pt x="140" y="88"/>
                  <a:pt x="140" y="75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51"/>
                  <a:pt x="134" y="46"/>
                  <a:pt x="129" y="45"/>
                </a:cubicBezTo>
                <a:cubicBezTo>
                  <a:pt x="129" y="44"/>
                  <a:pt x="128" y="44"/>
                  <a:pt x="128" y="43"/>
                </a:cubicBezTo>
                <a:close/>
                <a:moveTo>
                  <a:pt x="70" y="19"/>
                </a:moveTo>
                <a:cubicBezTo>
                  <a:pt x="52" y="19"/>
                  <a:pt x="36" y="29"/>
                  <a:pt x="27" y="43"/>
                </a:cubicBezTo>
                <a:cubicBezTo>
                  <a:pt x="27" y="44"/>
                  <a:pt x="27" y="45"/>
                  <a:pt x="26" y="45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3" y="44"/>
                  <a:pt x="23" y="42"/>
                </a:cubicBezTo>
                <a:cubicBezTo>
                  <a:pt x="24" y="24"/>
                  <a:pt x="44" y="10"/>
                  <a:pt x="67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95" y="10"/>
                  <a:pt x="114" y="24"/>
                  <a:pt x="117" y="43"/>
                </a:cubicBezTo>
                <a:cubicBezTo>
                  <a:pt x="117" y="43"/>
                  <a:pt x="117" y="44"/>
                  <a:pt x="116" y="44"/>
                </a:cubicBezTo>
                <a:cubicBezTo>
                  <a:pt x="115" y="44"/>
                  <a:pt x="115" y="44"/>
                  <a:pt x="114" y="45"/>
                </a:cubicBezTo>
                <a:cubicBezTo>
                  <a:pt x="113" y="45"/>
                  <a:pt x="113" y="44"/>
                  <a:pt x="113" y="43"/>
                </a:cubicBezTo>
                <a:cubicBezTo>
                  <a:pt x="104" y="29"/>
                  <a:pt x="88" y="19"/>
                  <a:pt x="70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4" name="Freeform 84"/>
          <p:cNvSpPr>
            <a:spLocks noEditPoints="1"/>
          </p:cNvSpPr>
          <p:nvPr/>
        </p:nvSpPr>
        <p:spPr bwMode="auto">
          <a:xfrm>
            <a:off x="6063266" y="2474780"/>
            <a:ext cx="809789" cy="393602"/>
          </a:xfrm>
          <a:custGeom>
            <a:avLst/>
            <a:gdLst>
              <a:gd name="T0" fmla="*/ 187 w 188"/>
              <a:gd name="T1" fmla="*/ 86 h 91"/>
              <a:gd name="T2" fmla="*/ 155 w 188"/>
              <a:gd name="T3" fmla="*/ 17 h 91"/>
              <a:gd name="T4" fmla="*/ 134 w 188"/>
              <a:gd name="T5" fmla="*/ 0 h 91"/>
              <a:gd name="T6" fmla="*/ 57 w 188"/>
              <a:gd name="T7" fmla="*/ 0 h 91"/>
              <a:gd name="T8" fmla="*/ 54 w 188"/>
              <a:gd name="T9" fmla="*/ 0 h 91"/>
              <a:gd name="T10" fmla="*/ 33 w 188"/>
              <a:gd name="T11" fmla="*/ 17 h 91"/>
              <a:gd name="T12" fmla="*/ 1 w 188"/>
              <a:gd name="T13" fmla="*/ 86 h 91"/>
              <a:gd name="T14" fmla="*/ 5 w 188"/>
              <a:gd name="T15" fmla="*/ 91 h 91"/>
              <a:gd name="T16" fmla="*/ 29 w 188"/>
              <a:gd name="T17" fmla="*/ 91 h 91"/>
              <a:gd name="T18" fmla="*/ 35 w 188"/>
              <a:gd name="T19" fmla="*/ 87 h 91"/>
              <a:gd name="T20" fmla="*/ 48 w 188"/>
              <a:gd name="T21" fmla="*/ 62 h 91"/>
              <a:gd name="T22" fmla="*/ 52 w 188"/>
              <a:gd name="T23" fmla="*/ 63 h 91"/>
              <a:gd name="T24" fmla="*/ 52 w 188"/>
              <a:gd name="T25" fmla="*/ 85 h 91"/>
              <a:gd name="T26" fmla="*/ 57 w 188"/>
              <a:gd name="T27" fmla="*/ 91 h 91"/>
              <a:gd name="T28" fmla="*/ 136 w 188"/>
              <a:gd name="T29" fmla="*/ 91 h 91"/>
              <a:gd name="T30" fmla="*/ 141 w 188"/>
              <a:gd name="T31" fmla="*/ 83 h 91"/>
              <a:gd name="T32" fmla="*/ 141 w 188"/>
              <a:gd name="T33" fmla="*/ 62 h 91"/>
              <a:gd name="T34" fmla="*/ 144 w 188"/>
              <a:gd name="T35" fmla="*/ 61 h 91"/>
              <a:gd name="T36" fmla="*/ 156 w 188"/>
              <a:gd name="T37" fmla="*/ 86 h 91"/>
              <a:gd name="T38" fmla="*/ 163 w 188"/>
              <a:gd name="T39" fmla="*/ 91 h 91"/>
              <a:gd name="T40" fmla="*/ 183 w 188"/>
              <a:gd name="T41" fmla="*/ 91 h 91"/>
              <a:gd name="T42" fmla="*/ 187 w 188"/>
              <a:gd name="T43" fmla="*/ 86 h 91"/>
              <a:gd name="T44" fmla="*/ 133 w 188"/>
              <a:gd name="T45" fmla="*/ 40 h 91"/>
              <a:gd name="T46" fmla="*/ 129 w 188"/>
              <a:gd name="T47" fmla="*/ 44 h 91"/>
              <a:gd name="T48" fmla="*/ 105 w 188"/>
              <a:gd name="T49" fmla="*/ 44 h 91"/>
              <a:gd name="T50" fmla="*/ 101 w 188"/>
              <a:gd name="T51" fmla="*/ 40 h 91"/>
              <a:gd name="T52" fmla="*/ 101 w 188"/>
              <a:gd name="T53" fmla="*/ 35 h 91"/>
              <a:gd name="T54" fmla="*/ 105 w 188"/>
              <a:gd name="T55" fmla="*/ 31 h 91"/>
              <a:gd name="T56" fmla="*/ 129 w 188"/>
              <a:gd name="T57" fmla="*/ 31 h 91"/>
              <a:gd name="T58" fmla="*/ 133 w 188"/>
              <a:gd name="T59" fmla="*/ 35 h 91"/>
              <a:gd name="T60" fmla="*/ 133 w 188"/>
              <a:gd name="T61" fmla="*/ 4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8" h="91">
                <a:moveTo>
                  <a:pt x="187" y="86"/>
                </a:moveTo>
                <a:cubicBezTo>
                  <a:pt x="155" y="17"/>
                  <a:pt x="155" y="17"/>
                  <a:pt x="155" y="17"/>
                </a:cubicBezTo>
                <a:cubicBezTo>
                  <a:pt x="154" y="15"/>
                  <a:pt x="147" y="0"/>
                  <a:pt x="134" y="0"/>
                </a:cubicBezTo>
                <a:cubicBezTo>
                  <a:pt x="130" y="0"/>
                  <a:pt x="59" y="0"/>
                  <a:pt x="57" y="0"/>
                </a:cubicBezTo>
                <a:cubicBezTo>
                  <a:pt x="57" y="0"/>
                  <a:pt x="56" y="0"/>
                  <a:pt x="54" y="0"/>
                </a:cubicBezTo>
                <a:cubicBezTo>
                  <a:pt x="39" y="0"/>
                  <a:pt x="34" y="15"/>
                  <a:pt x="33" y="17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88"/>
                  <a:pt x="0" y="91"/>
                  <a:pt x="5" y="91"/>
                </a:cubicBezTo>
                <a:cubicBezTo>
                  <a:pt x="5" y="91"/>
                  <a:pt x="22" y="91"/>
                  <a:pt x="29" y="91"/>
                </a:cubicBezTo>
                <a:cubicBezTo>
                  <a:pt x="33" y="91"/>
                  <a:pt x="35" y="87"/>
                  <a:pt x="35" y="87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62"/>
                  <a:pt x="52" y="53"/>
                  <a:pt x="52" y="63"/>
                </a:cubicBezTo>
                <a:cubicBezTo>
                  <a:pt x="52" y="70"/>
                  <a:pt x="52" y="75"/>
                  <a:pt x="52" y="85"/>
                </a:cubicBezTo>
                <a:cubicBezTo>
                  <a:pt x="52" y="88"/>
                  <a:pt x="53" y="91"/>
                  <a:pt x="57" y="91"/>
                </a:cubicBezTo>
                <a:cubicBezTo>
                  <a:pt x="78" y="91"/>
                  <a:pt x="116" y="91"/>
                  <a:pt x="136" y="91"/>
                </a:cubicBezTo>
                <a:cubicBezTo>
                  <a:pt x="141" y="91"/>
                  <a:pt x="141" y="88"/>
                  <a:pt x="141" y="83"/>
                </a:cubicBezTo>
                <a:cubicBezTo>
                  <a:pt x="141" y="73"/>
                  <a:pt x="141" y="70"/>
                  <a:pt x="141" y="62"/>
                </a:cubicBezTo>
                <a:cubicBezTo>
                  <a:pt x="141" y="56"/>
                  <a:pt x="144" y="61"/>
                  <a:pt x="144" y="61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56" y="86"/>
                  <a:pt x="158" y="91"/>
                  <a:pt x="163" y="91"/>
                </a:cubicBezTo>
                <a:cubicBezTo>
                  <a:pt x="168" y="91"/>
                  <a:pt x="183" y="91"/>
                  <a:pt x="183" y="91"/>
                </a:cubicBezTo>
                <a:cubicBezTo>
                  <a:pt x="187" y="91"/>
                  <a:pt x="188" y="88"/>
                  <a:pt x="187" y="86"/>
                </a:cubicBezTo>
                <a:close/>
                <a:moveTo>
                  <a:pt x="133" y="40"/>
                </a:moveTo>
                <a:cubicBezTo>
                  <a:pt x="133" y="43"/>
                  <a:pt x="131" y="44"/>
                  <a:pt x="129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3" y="44"/>
                  <a:pt x="101" y="43"/>
                  <a:pt x="101" y="40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1" y="33"/>
                  <a:pt x="103" y="31"/>
                  <a:pt x="105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1" y="31"/>
                  <a:pt x="133" y="33"/>
                  <a:pt x="133" y="35"/>
                </a:cubicBezTo>
                <a:lnTo>
                  <a:pt x="133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Freeform 110"/>
          <p:cNvSpPr/>
          <p:nvPr/>
        </p:nvSpPr>
        <p:spPr bwMode="auto">
          <a:xfrm>
            <a:off x="4503933" y="4688062"/>
            <a:ext cx="868154" cy="865221"/>
          </a:xfrm>
          <a:custGeom>
            <a:avLst/>
            <a:gdLst>
              <a:gd name="T0" fmla="*/ 211 w 222"/>
              <a:gd name="T1" fmla="*/ 10 h 221"/>
              <a:gd name="T2" fmla="*/ 175 w 222"/>
              <a:gd name="T3" fmla="*/ 16 h 221"/>
              <a:gd name="T4" fmla="*/ 147 w 222"/>
              <a:gd name="T5" fmla="*/ 42 h 221"/>
              <a:gd name="T6" fmla="*/ 143 w 222"/>
              <a:gd name="T7" fmla="*/ 43 h 221"/>
              <a:gd name="T8" fmla="*/ 55 w 222"/>
              <a:gd name="T9" fmla="*/ 27 h 221"/>
              <a:gd name="T10" fmla="*/ 44 w 222"/>
              <a:gd name="T11" fmla="*/ 31 h 221"/>
              <a:gd name="T12" fmla="*/ 36 w 222"/>
              <a:gd name="T13" fmla="*/ 39 h 221"/>
              <a:gd name="T14" fmla="*/ 37 w 222"/>
              <a:gd name="T15" fmla="*/ 47 h 221"/>
              <a:gd name="T16" fmla="*/ 102 w 222"/>
              <a:gd name="T17" fmla="*/ 81 h 221"/>
              <a:gd name="T18" fmla="*/ 104 w 222"/>
              <a:gd name="T19" fmla="*/ 86 h 221"/>
              <a:gd name="T20" fmla="*/ 65 w 222"/>
              <a:gd name="T21" fmla="*/ 125 h 221"/>
              <a:gd name="T22" fmla="*/ 58 w 222"/>
              <a:gd name="T23" fmla="*/ 127 h 221"/>
              <a:gd name="T24" fmla="*/ 28 w 222"/>
              <a:gd name="T25" fmla="*/ 124 h 221"/>
              <a:gd name="T26" fmla="*/ 16 w 222"/>
              <a:gd name="T27" fmla="*/ 128 h 221"/>
              <a:gd name="T28" fmla="*/ 2 w 222"/>
              <a:gd name="T29" fmla="*/ 142 h 221"/>
              <a:gd name="T30" fmla="*/ 3 w 222"/>
              <a:gd name="T31" fmla="*/ 150 h 221"/>
              <a:gd name="T32" fmla="*/ 53 w 222"/>
              <a:gd name="T33" fmla="*/ 162 h 221"/>
              <a:gd name="T34" fmla="*/ 59 w 222"/>
              <a:gd name="T35" fmla="*/ 168 h 221"/>
              <a:gd name="T36" fmla="*/ 70 w 222"/>
              <a:gd name="T37" fmla="*/ 218 h 221"/>
              <a:gd name="T38" fmla="*/ 79 w 222"/>
              <a:gd name="T39" fmla="*/ 218 h 221"/>
              <a:gd name="T40" fmla="*/ 93 w 222"/>
              <a:gd name="T41" fmla="*/ 205 h 221"/>
              <a:gd name="T42" fmla="*/ 97 w 222"/>
              <a:gd name="T43" fmla="*/ 193 h 221"/>
              <a:gd name="T44" fmla="*/ 93 w 222"/>
              <a:gd name="T45" fmla="*/ 164 h 221"/>
              <a:gd name="T46" fmla="*/ 95 w 222"/>
              <a:gd name="T47" fmla="*/ 158 h 221"/>
              <a:gd name="T48" fmla="*/ 135 w 222"/>
              <a:gd name="T49" fmla="*/ 118 h 221"/>
              <a:gd name="T50" fmla="*/ 140 w 222"/>
              <a:gd name="T51" fmla="*/ 119 h 221"/>
              <a:gd name="T52" fmla="*/ 173 w 222"/>
              <a:gd name="T53" fmla="*/ 184 h 221"/>
              <a:gd name="T54" fmla="*/ 181 w 222"/>
              <a:gd name="T55" fmla="*/ 185 h 221"/>
              <a:gd name="T56" fmla="*/ 189 w 222"/>
              <a:gd name="T57" fmla="*/ 177 h 221"/>
              <a:gd name="T58" fmla="*/ 193 w 222"/>
              <a:gd name="T59" fmla="*/ 165 h 221"/>
              <a:gd name="T60" fmla="*/ 178 w 222"/>
              <a:gd name="T61" fmla="*/ 80 h 221"/>
              <a:gd name="T62" fmla="*/ 179 w 222"/>
              <a:gd name="T63" fmla="*/ 75 h 221"/>
              <a:gd name="T64" fmla="*/ 205 w 222"/>
              <a:gd name="T65" fmla="*/ 47 h 221"/>
              <a:gd name="T66" fmla="*/ 211 w 222"/>
              <a:gd name="T67" fmla="*/ 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2" h="221">
                <a:moveTo>
                  <a:pt x="211" y="10"/>
                </a:moveTo>
                <a:cubicBezTo>
                  <a:pt x="200" y="0"/>
                  <a:pt x="183" y="8"/>
                  <a:pt x="175" y="16"/>
                </a:cubicBezTo>
                <a:cubicBezTo>
                  <a:pt x="175" y="16"/>
                  <a:pt x="155" y="35"/>
                  <a:pt x="147" y="42"/>
                </a:cubicBezTo>
                <a:cubicBezTo>
                  <a:pt x="145" y="43"/>
                  <a:pt x="143" y="43"/>
                  <a:pt x="143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2" y="27"/>
                  <a:pt x="46" y="29"/>
                  <a:pt x="44" y="31"/>
                </a:cubicBezTo>
                <a:cubicBezTo>
                  <a:pt x="36" y="39"/>
                  <a:pt x="36" y="39"/>
                  <a:pt x="36" y="39"/>
                </a:cubicBezTo>
                <a:cubicBezTo>
                  <a:pt x="33" y="42"/>
                  <a:pt x="34" y="45"/>
                  <a:pt x="37" y="47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81"/>
                  <a:pt x="107" y="83"/>
                  <a:pt x="104" y="86"/>
                </a:cubicBezTo>
                <a:cubicBezTo>
                  <a:pt x="93" y="96"/>
                  <a:pt x="75" y="115"/>
                  <a:pt x="65" y="125"/>
                </a:cubicBezTo>
                <a:cubicBezTo>
                  <a:pt x="62" y="128"/>
                  <a:pt x="58" y="127"/>
                  <a:pt x="58" y="127"/>
                </a:cubicBezTo>
                <a:cubicBezTo>
                  <a:pt x="28" y="124"/>
                  <a:pt x="28" y="124"/>
                  <a:pt x="28" y="124"/>
                </a:cubicBezTo>
                <a:cubicBezTo>
                  <a:pt x="24" y="123"/>
                  <a:pt x="19" y="125"/>
                  <a:pt x="16" y="128"/>
                </a:cubicBezTo>
                <a:cubicBezTo>
                  <a:pt x="2" y="142"/>
                  <a:pt x="2" y="142"/>
                  <a:pt x="2" y="142"/>
                </a:cubicBezTo>
                <a:cubicBezTo>
                  <a:pt x="0" y="144"/>
                  <a:pt x="0" y="148"/>
                  <a:pt x="3" y="150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6" y="164"/>
                  <a:pt x="57" y="165"/>
                  <a:pt x="59" y="168"/>
                </a:cubicBezTo>
                <a:cubicBezTo>
                  <a:pt x="70" y="218"/>
                  <a:pt x="70" y="218"/>
                  <a:pt x="70" y="218"/>
                </a:cubicBezTo>
                <a:cubicBezTo>
                  <a:pt x="72" y="221"/>
                  <a:pt x="76" y="221"/>
                  <a:pt x="79" y="218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5" y="202"/>
                  <a:pt x="97" y="197"/>
                  <a:pt x="97" y="193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3" y="164"/>
                  <a:pt x="93" y="160"/>
                  <a:pt x="95" y="158"/>
                </a:cubicBezTo>
                <a:cubicBezTo>
                  <a:pt x="105" y="148"/>
                  <a:pt x="125" y="129"/>
                  <a:pt x="135" y="118"/>
                </a:cubicBezTo>
                <a:cubicBezTo>
                  <a:pt x="138" y="115"/>
                  <a:pt x="140" y="119"/>
                  <a:pt x="140" y="119"/>
                </a:cubicBezTo>
                <a:cubicBezTo>
                  <a:pt x="173" y="184"/>
                  <a:pt x="173" y="184"/>
                  <a:pt x="173" y="184"/>
                </a:cubicBezTo>
                <a:cubicBezTo>
                  <a:pt x="175" y="187"/>
                  <a:pt x="179" y="188"/>
                  <a:pt x="181" y="185"/>
                </a:cubicBezTo>
                <a:cubicBezTo>
                  <a:pt x="189" y="177"/>
                  <a:pt x="189" y="177"/>
                  <a:pt x="189" y="177"/>
                </a:cubicBezTo>
                <a:cubicBezTo>
                  <a:pt x="192" y="174"/>
                  <a:pt x="194" y="169"/>
                  <a:pt x="193" y="16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80"/>
                  <a:pt x="178" y="77"/>
                  <a:pt x="179" y="75"/>
                </a:cubicBezTo>
                <a:cubicBezTo>
                  <a:pt x="186" y="68"/>
                  <a:pt x="205" y="47"/>
                  <a:pt x="205" y="47"/>
                </a:cubicBezTo>
                <a:cubicBezTo>
                  <a:pt x="214" y="39"/>
                  <a:pt x="222" y="20"/>
                  <a:pt x="21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Freeform 128"/>
          <p:cNvSpPr>
            <a:spLocks noEditPoints="1"/>
          </p:cNvSpPr>
          <p:nvPr/>
        </p:nvSpPr>
        <p:spPr bwMode="auto">
          <a:xfrm>
            <a:off x="6739717" y="3545670"/>
            <a:ext cx="961421" cy="522652"/>
          </a:xfrm>
          <a:custGeom>
            <a:avLst/>
            <a:gdLst>
              <a:gd name="T0" fmla="*/ 136 w 168"/>
              <a:gd name="T1" fmla="*/ 4 h 91"/>
              <a:gd name="T2" fmla="*/ 27 w 168"/>
              <a:gd name="T3" fmla="*/ 0 h 91"/>
              <a:gd name="T4" fmla="*/ 15 w 168"/>
              <a:gd name="T5" fmla="*/ 60 h 91"/>
              <a:gd name="T6" fmla="*/ 12 w 168"/>
              <a:gd name="T7" fmla="*/ 60 h 91"/>
              <a:gd name="T8" fmla="*/ 0 w 168"/>
              <a:gd name="T9" fmla="*/ 60 h 91"/>
              <a:gd name="T10" fmla="*/ 6 w 168"/>
              <a:gd name="T11" fmla="*/ 72 h 91"/>
              <a:gd name="T12" fmla="*/ 25 w 168"/>
              <a:gd name="T13" fmla="*/ 78 h 91"/>
              <a:gd name="T14" fmla="*/ 52 w 168"/>
              <a:gd name="T15" fmla="*/ 87 h 91"/>
              <a:gd name="T16" fmla="*/ 80 w 168"/>
              <a:gd name="T17" fmla="*/ 78 h 91"/>
              <a:gd name="T18" fmla="*/ 119 w 168"/>
              <a:gd name="T19" fmla="*/ 91 h 91"/>
              <a:gd name="T20" fmla="*/ 142 w 168"/>
              <a:gd name="T21" fmla="*/ 91 h 91"/>
              <a:gd name="T22" fmla="*/ 168 w 168"/>
              <a:gd name="T23" fmla="*/ 66 h 91"/>
              <a:gd name="T24" fmla="*/ 164 w 168"/>
              <a:gd name="T25" fmla="*/ 30 h 91"/>
              <a:gd name="T26" fmla="*/ 36 w 168"/>
              <a:gd name="T27" fmla="*/ 74 h 91"/>
              <a:gd name="T28" fmla="*/ 46 w 168"/>
              <a:gd name="T29" fmla="*/ 74 h 91"/>
              <a:gd name="T30" fmla="*/ 63 w 168"/>
              <a:gd name="T31" fmla="*/ 79 h 91"/>
              <a:gd name="T32" fmla="*/ 63 w 168"/>
              <a:gd name="T33" fmla="*/ 69 h 91"/>
              <a:gd name="T34" fmla="*/ 63 w 168"/>
              <a:gd name="T35" fmla="*/ 79 h 91"/>
              <a:gd name="T36" fmla="*/ 40 w 168"/>
              <a:gd name="T37" fmla="*/ 60 h 91"/>
              <a:gd name="T38" fmla="*/ 40 w 168"/>
              <a:gd name="T39" fmla="*/ 52 h 91"/>
              <a:gd name="T40" fmla="*/ 69 w 168"/>
              <a:gd name="T41" fmla="*/ 56 h 91"/>
              <a:gd name="T42" fmla="*/ 65 w 168"/>
              <a:gd name="T43" fmla="*/ 47 h 91"/>
              <a:gd name="T44" fmla="*/ 36 w 168"/>
              <a:gd name="T45" fmla="*/ 43 h 91"/>
              <a:gd name="T46" fmla="*/ 65 w 168"/>
              <a:gd name="T47" fmla="*/ 39 h 91"/>
              <a:gd name="T48" fmla="*/ 65 w 168"/>
              <a:gd name="T49" fmla="*/ 47 h 91"/>
              <a:gd name="T50" fmla="*/ 40 w 168"/>
              <a:gd name="T51" fmla="*/ 34 h 91"/>
              <a:gd name="T52" fmla="*/ 40 w 168"/>
              <a:gd name="T53" fmla="*/ 26 h 91"/>
              <a:gd name="T54" fmla="*/ 69 w 168"/>
              <a:gd name="T55" fmla="*/ 30 h 91"/>
              <a:gd name="T56" fmla="*/ 65 w 168"/>
              <a:gd name="T57" fmla="*/ 21 h 91"/>
              <a:gd name="T58" fmla="*/ 36 w 168"/>
              <a:gd name="T59" fmla="*/ 17 h 91"/>
              <a:gd name="T60" fmla="*/ 65 w 168"/>
              <a:gd name="T61" fmla="*/ 13 h 91"/>
              <a:gd name="T62" fmla="*/ 65 w 168"/>
              <a:gd name="T63" fmla="*/ 21 h 91"/>
              <a:gd name="T64" fmla="*/ 114 w 168"/>
              <a:gd name="T65" fmla="*/ 74 h 91"/>
              <a:gd name="T66" fmla="*/ 125 w 168"/>
              <a:gd name="T67" fmla="*/ 74 h 91"/>
              <a:gd name="T68" fmla="*/ 142 w 168"/>
              <a:gd name="T69" fmla="*/ 79 h 91"/>
              <a:gd name="T70" fmla="*/ 142 w 168"/>
              <a:gd name="T71" fmla="*/ 69 h 91"/>
              <a:gd name="T72" fmla="*/ 142 w 168"/>
              <a:gd name="T73" fmla="*/ 79 h 91"/>
              <a:gd name="T74" fmla="*/ 108 w 168"/>
              <a:gd name="T75" fmla="*/ 43 h 91"/>
              <a:gd name="T76" fmla="*/ 127 w 168"/>
              <a:gd name="T77" fmla="*/ 12 h 91"/>
              <a:gd name="T78" fmla="*/ 156 w 168"/>
              <a:gd name="T79" fmla="*/ 4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8" h="91">
                <a:moveTo>
                  <a:pt x="164" y="30"/>
                </a:moveTo>
                <a:cubicBezTo>
                  <a:pt x="136" y="4"/>
                  <a:pt x="136" y="4"/>
                  <a:pt x="136" y="4"/>
                </a:cubicBezTo>
                <a:cubicBezTo>
                  <a:pt x="133" y="2"/>
                  <a:pt x="131" y="0"/>
                  <a:pt x="1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0" y="0"/>
                  <a:pt x="15" y="6"/>
                  <a:pt x="15" y="12"/>
                </a:cubicBezTo>
                <a:cubicBezTo>
                  <a:pt x="15" y="60"/>
                  <a:pt x="15" y="60"/>
                  <a:pt x="15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6"/>
                  <a:pt x="9" y="54"/>
                  <a:pt x="6" y="54"/>
                </a:cubicBezTo>
                <a:cubicBezTo>
                  <a:pt x="3" y="54"/>
                  <a:pt x="0" y="56"/>
                  <a:pt x="0" y="6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3" y="72"/>
                  <a:pt x="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8" y="75"/>
                  <a:pt x="21" y="77"/>
                  <a:pt x="25" y="78"/>
                </a:cubicBezTo>
                <a:cubicBezTo>
                  <a:pt x="26" y="85"/>
                  <a:pt x="33" y="91"/>
                  <a:pt x="41" y="91"/>
                </a:cubicBezTo>
                <a:cubicBezTo>
                  <a:pt x="45" y="91"/>
                  <a:pt x="49" y="89"/>
                  <a:pt x="52" y="87"/>
                </a:cubicBezTo>
                <a:cubicBezTo>
                  <a:pt x="55" y="89"/>
                  <a:pt x="59" y="91"/>
                  <a:pt x="63" y="91"/>
                </a:cubicBezTo>
                <a:cubicBezTo>
                  <a:pt x="72" y="91"/>
                  <a:pt x="78" y="85"/>
                  <a:pt x="80" y="78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105" y="85"/>
                  <a:pt x="111" y="91"/>
                  <a:pt x="119" y="91"/>
                </a:cubicBezTo>
                <a:cubicBezTo>
                  <a:pt x="124" y="91"/>
                  <a:pt x="128" y="89"/>
                  <a:pt x="131" y="87"/>
                </a:cubicBezTo>
                <a:cubicBezTo>
                  <a:pt x="134" y="89"/>
                  <a:pt x="137" y="91"/>
                  <a:pt x="142" y="91"/>
                </a:cubicBezTo>
                <a:cubicBezTo>
                  <a:pt x="150" y="91"/>
                  <a:pt x="157" y="85"/>
                  <a:pt x="158" y="78"/>
                </a:cubicBezTo>
                <a:cubicBezTo>
                  <a:pt x="164" y="77"/>
                  <a:pt x="168" y="72"/>
                  <a:pt x="168" y="66"/>
                </a:cubicBezTo>
                <a:cubicBezTo>
                  <a:pt x="168" y="39"/>
                  <a:pt x="168" y="39"/>
                  <a:pt x="168" y="39"/>
                </a:cubicBezTo>
                <a:cubicBezTo>
                  <a:pt x="168" y="36"/>
                  <a:pt x="167" y="33"/>
                  <a:pt x="164" y="30"/>
                </a:cubicBezTo>
                <a:close/>
                <a:moveTo>
                  <a:pt x="41" y="79"/>
                </a:moveTo>
                <a:cubicBezTo>
                  <a:pt x="38" y="79"/>
                  <a:pt x="36" y="77"/>
                  <a:pt x="36" y="74"/>
                </a:cubicBezTo>
                <a:cubicBezTo>
                  <a:pt x="36" y="71"/>
                  <a:pt x="38" y="69"/>
                  <a:pt x="41" y="69"/>
                </a:cubicBezTo>
                <a:cubicBezTo>
                  <a:pt x="44" y="69"/>
                  <a:pt x="46" y="71"/>
                  <a:pt x="46" y="74"/>
                </a:cubicBezTo>
                <a:cubicBezTo>
                  <a:pt x="46" y="77"/>
                  <a:pt x="44" y="79"/>
                  <a:pt x="41" y="79"/>
                </a:cubicBezTo>
                <a:close/>
                <a:moveTo>
                  <a:pt x="63" y="79"/>
                </a:moveTo>
                <a:cubicBezTo>
                  <a:pt x="61" y="79"/>
                  <a:pt x="58" y="77"/>
                  <a:pt x="58" y="74"/>
                </a:cubicBezTo>
                <a:cubicBezTo>
                  <a:pt x="58" y="71"/>
                  <a:pt x="61" y="69"/>
                  <a:pt x="63" y="69"/>
                </a:cubicBezTo>
                <a:cubicBezTo>
                  <a:pt x="66" y="69"/>
                  <a:pt x="69" y="71"/>
                  <a:pt x="69" y="74"/>
                </a:cubicBezTo>
                <a:cubicBezTo>
                  <a:pt x="69" y="77"/>
                  <a:pt x="66" y="79"/>
                  <a:pt x="63" y="79"/>
                </a:cubicBezTo>
                <a:close/>
                <a:moveTo>
                  <a:pt x="65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7" y="60"/>
                  <a:pt x="36" y="58"/>
                  <a:pt x="36" y="56"/>
                </a:cubicBezTo>
                <a:cubicBezTo>
                  <a:pt x="36" y="53"/>
                  <a:pt x="37" y="52"/>
                  <a:pt x="40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7" y="52"/>
                  <a:pt x="69" y="53"/>
                  <a:pt x="69" y="56"/>
                </a:cubicBezTo>
                <a:cubicBezTo>
                  <a:pt x="69" y="58"/>
                  <a:pt x="67" y="60"/>
                  <a:pt x="65" y="60"/>
                </a:cubicBezTo>
                <a:close/>
                <a:moveTo>
                  <a:pt x="65" y="47"/>
                </a:moveTo>
                <a:cubicBezTo>
                  <a:pt x="40" y="47"/>
                  <a:pt x="40" y="47"/>
                  <a:pt x="40" y="47"/>
                </a:cubicBezTo>
                <a:cubicBezTo>
                  <a:pt x="37" y="47"/>
                  <a:pt x="36" y="45"/>
                  <a:pt x="36" y="43"/>
                </a:cubicBezTo>
                <a:cubicBezTo>
                  <a:pt x="36" y="41"/>
                  <a:pt x="37" y="39"/>
                  <a:pt x="40" y="39"/>
                </a:cubicBezTo>
                <a:cubicBezTo>
                  <a:pt x="65" y="39"/>
                  <a:pt x="65" y="39"/>
                  <a:pt x="65" y="39"/>
                </a:cubicBezTo>
                <a:cubicBezTo>
                  <a:pt x="67" y="39"/>
                  <a:pt x="69" y="41"/>
                  <a:pt x="69" y="43"/>
                </a:cubicBezTo>
                <a:cubicBezTo>
                  <a:pt x="69" y="45"/>
                  <a:pt x="67" y="47"/>
                  <a:pt x="65" y="47"/>
                </a:cubicBezTo>
                <a:close/>
                <a:moveTo>
                  <a:pt x="65" y="34"/>
                </a:moveTo>
                <a:cubicBezTo>
                  <a:pt x="40" y="34"/>
                  <a:pt x="40" y="34"/>
                  <a:pt x="40" y="34"/>
                </a:cubicBezTo>
                <a:cubicBezTo>
                  <a:pt x="37" y="34"/>
                  <a:pt x="36" y="32"/>
                  <a:pt x="36" y="30"/>
                </a:cubicBezTo>
                <a:cubicBezTo>
                  <a:pt x="36" y="28"/>
                  <a:pt x="37" y="26"/>
                  <a:pt x="40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6"/>
                  <a:pt x="69" y="28"/>
                  <a:pt x="69" y="30"/>
                </a:cubicBezTo>
                <a:cubicBezTo>
                  <a:pt x="69" y="32"/>
                  <a:pt x="67" y="34"/>
                  <a:pt x="65" y="34"/>
                </a:cubicBezTo>
                <a:close/>
                <a:moveTo>
                  <a:pt x="65" y="21"/>
                </a:moveTo>
                <a:cubicBezTo>
                  <a:pt x="40" y="21"/>
                  <a:pt x="40" y="21"/>
                  <a:pt x="40" y="21"/>
                </a:cubicBezTo>
                <a:cubicBezTo>
                  <a:pt x="37" y="21"/>
                  <a:pt x="36" y="19"/>
                  <a:pt x="36" y="17"/>
                </a:cubicBezTo>
                <a:cubicBezTo>
                  <a:pt x="36" y="15"/>
                  <a:pt x="37" y="13"/>
                  <a:pt x="40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7" y="13"/>
                  <a:pt x="69" y="15"/>
                  <a:pt x="69" y="17"/>
                </a:cubicBezTo>
                <a:cubicBezTo>
                  <a:pt x="69" y="19"/>
                  <a:pt x="67" y="21"/>
                  <a:pt x="65" y="21"/>
                </a:cubicBezTo>
                <a:close/>
                <a:moveTo>
                  <a:pt x="119" y="79"/>
                </a:moveTo>
                <a:cubicBezTo>
                  <a:pt x="117" y="79"/>
                  <a:pt x="114" y="77"/>
                  <a:pt x="114" y="74"/>
                </a:cubicBezTo>
                <a:cubicBezTo>
                  <a:pt x="114" y="71"/>
                  <a:pt x="117" y="69"/>
                  <a:pt x="119" y="69"/>
                </a:cubicBezTo>
                <a:cubicBezTo>
                  <a:pt x="122" y="69"/>
                  <a:pt x="125" y="71"/>
                  <a:pt x="125" y="74"/>
                </a:cubicBezTo>
                <a:cubicBezTo>
                  <a:pt x="125" y="77"/>
                  <a:pt x="122" y="79"/>
                  <a:pt x="119" y="79"/>
                </a:cubicBezTo>
                <a:close/>
                <a:moveTo>
                  <a:pt x="142" y="79"/>
                </a:moveTo>
                <a:cubicBezTo>
                  <a:pt x="139" y="79"/>
                  <a:pt x="137" y="77"/>
                  <a:pt x="137" y="74"/>
                </a:cubicBezTo>
                <a:cubicBezTo>
                  <a:pt x="137" y="71"/>
                  <a:pt x="139" y="69"/>
                  <a:pt x="142" y="69"/>
                </a:cubicBezTo>
                <a:cubicBezTo>
                  <a:pt x="145" y="69"/>
                  <a:pt x="147" y="71"/>
                  <a:pt x="147" y="74"/>
                </a:cubicBezTo>
                <a:cubicBezTo>
                  <a:pt x="147" y="77"/>
                  <a:pt x="145" y="79"/>
                  <a:pt x="142" y="79"/>
                </a:cubicBezTo>
                <a:close/>
                <a:moveTo>
                  <a:pt x="156" y="43"/>
                </a:moveTo>
                <a:cubicBezTo>
                  <a:pt x="108" y="43"/>
                  <a:pt x="108" y="43"/>
                  <a:pt x="108" y="4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56" y="39"/>
                  <a:pt x="156" y="39"/>
                  <a:pt x="156" y="39"/>
                </a:cubicBezTo>
                <a:lnTo>
                  <a:pt x="156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" name="Text Placeholder 1"/>
          <p:cNvSpPr txBox="1"/>
          <p:nvPr/>
        </p:nvSpPr>
        <p:spPr>
          <a:xfrm>
            <a:off x="7487729" y="2248044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391445" y="2050110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Rectangle 71"/>
          <p:cNvSpPr/>
          <p:nvPr/>
        </p:nvSpPr>
        <p:spPr>
          <a:xfrm>
            <a:off x="1862582" y="2296837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2"/>
          <p:cNvSpPr txBox="1"/>
          <p:nvPr/>
        </p:nvSpPr>
        <p:spPr>
          <a:xfrm>
            <a:off x="2257884" y="2015583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1"/>
          <p:cNvSpPr txBox="1"/>
          <p:nvPr/>
        </p:nvSpPr>
        <p:spPr>
          <a:xfrm>
            <a:off x="8171011" y="3659251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8074727" y="3461317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Rectangle 71"/>
          <p:cNvSpPr/>
          <p:nvPr/>
        </p:nvSpPr>
        <p:spPr>
          <a:xfrm>
            <a:off x="2545864" y="3708044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72"/>
          <p:cNvSpPr txBox="1"/>
          <p:nvPr/>
        </p:nvSpPr>
        <p:spPr>
          <a:xfrm>
            <a:off x="2941166" y="3426790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1"/>
          <p:cNvSpPr txBox="1"/>
          <p:nvPr/>
        </p:nvSpPr>
        <p:spPr>
          <a:xfrm>
            <a:off x="7487729" y="5000274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7391445" y="4802340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Rectangle 71"/>
          <p:cNvSpPr/>
          <p:nvPr/>
        </p:nvSpPr>
        <p:spPr>
          <a:xfrm>
            <a:off x="1862582" y="5049067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72"/>
          <p:cNvSpPr txBox="1"/>
          <p:nvPr/>
        </p:nvSpPr>
        <p:spPr>
          <a:xfrm>
            <a:off x="2257884" y="4767813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1"/>
          <p:cNvSpPr>
            <a:spLocks noChangeArrowheads="1"/>
          </p:cNvSpPr>
          <p:nvPr/>
        </p:nvSpPr>
        <p:spPr bwMode="auto">
          <a:xfrm>
            <a:off x="3503613" y="3165475"/>
            <a:ext cx="2419350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任意多边形 14"/>
          <p:cNvSpPr>
            <a:spLocks noChangeArrowheads="1"/>
          </p:cNvSpPr>
          <p:nvPr/>
        </p:nvSpPr>
        <p:spPr bwMode="auto">
          <a:xfrm>
            <a:off x="4799013" y="2555875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F19628"/>
          </a:solidFill>
          <a:ln w="12700" cap="flat" cmpd="sng">
            <a:solidFill>
              <a:srgbClr val="2F2637">
                <a:alpha val="59000"/>
              </a:srgbClr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任意多边形 18"/>
          <p:cNvSpPr>
            <a:spLocks noChangeArrowheads="1"/>
          </p:cNvSpPr>
          <p:nvPr/>
        </p:nvSpPr>
        <p:spPr bwMode="auto">
          <a:xfrm flipH="1">
            <a:off x="6323013" y="3165475"/>
            <a:ext cx="2419350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F19628"/>
          </a:solidFill>
          <a:ln w="12700" cap="flat" cmpd="sng">
            <a:solidFill>
              <a:srgbClr val="2F2637">
                <a:alpha val="59000"/>
              </a:srgbClr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任意多边形 19"/>
          <p:cNvSpPr>
            <a:spLocks noChangeArrowheads="1"/>
          </p:cNvSpPr>
          <p:nvPr/>
        </p:nvSpPr>
        <p:spPr bwMode="auto">
          <a:xfrm flipH="1">
            <a:off x="6122988" y="2555875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dirty="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Freeform 20"/>
          <p:cNvSpPr>
            <a:spLocks noEditPoints="1" noChangeArrowheads="1"/>
          </p:cNvSpPr>
          <p:nvPr/>
        </p:nvSpPr>
        <p:spPr bwMode="auto">
          <a:xfrm>
            <a:off x="4298950" y="6445017"/>
            <a:ext cx="309434" cy="306621"/>
          </a:xfrm>
          <a:custGeom>
            <a:avLst/>
            <a:gdLst>
              <a:gd name="T0" fmla="*/ 229 w 229"/>
              <a:gd name="T1" fmla="*/ 128 h 227"/>
              <a:gd name="T2" fmla="*/ 229 w 229"/>
              <a:gd name="T3" fmla="*/ 98 h 227"/>
              <a:gd name="T4" fmla="*/ 206 w 229"/>
              <a:gd name="T5" fmla="*/ 93 h 227"/>
              <a:gd name="T6" fmla="*/ 200 w 229"/>
              <a:gd name="T7" fmla="*/ 76 h 227"/>
              <a:gd name="T8" fmla="*/ 216 w 229"/>
              <a:gd name="T9" fmla="*/ 58 h 227"/>
              <a:gd name="T10" fmla="*/ 198 w 229"/>
              <a:gd name="T11" fmla="*/ 34 h 227"/>
              <a:gd name="T12" fmla="*/ 176 w 229"/>
              <a:gd name="T13" fmla="*/ 44 h 227"/>
              <a:gd name="T14" fmla="*/ 161 w 229"/>
              <a:gd name="T15" fmla="*/ 33 h 227"/>
              <a:gd name="T16" fmla="*/ 164 w 229"/>
              <a:gd name="T17" fmla="*/ 9 h 227"/>
              <a:gd name="T18" fmla="*/ 135 w 229"/>
              <a:gd name="T19" fmla="*/ 0 h 227"/>
              <a:gd name="T20" fmla="*/ 123 w 229"/>
              <a:gd name="T21" fmla="*/ 20 h 227"/>
              <a:gd name="T22" fmla="*/ 114 w 229"/>
              <a:gd name="T23" fmla="*/ 20 h 227"/>
              <a:gd name="T24" fmla="*/ 105 w 229"/>
              <a:gd name="T25" fmla="*/ 20 h 227"/>
              <a:gd name="T26" fmla="*/ 93 w 229"/>
              <a:gd name="T27" fmla="*/ 0 h 227"/>
              <a:gd name="T28" fmla="*/ 65 w 229"/>
              <a:gd name="T29" fmla="*/ 9 h 227"/>
              <a:gd name="T30" fmla="*/ 67 w 229"/>
              <a:gd name="T31" fmla="*/ 33 h 227"/>
              <a:gd name="T32" fmla="*/ 52 w 229"/>
              <a:gd name="T33" fmla="*/ 44 h 227"/>
              <a:gd name="T34" fmla="*/ 30 w 229"/>
              <a:gd name="T35" fmla="*/ 34 h 227"/>
              <a:gd name="T36" fmla="*/ 13 w 229"/>
              <a:gd name="T37" fmla="*/ 58 h 227"/>
              <a:gd name="T38" fmla="*/ 29 w 229"/>
              <a:gd name="T39" fmla="*/ 76 h 227"/>
              <a:gd name="T40" fmla="*/ 23 w 229"/>
              <a:gd name="T41" fmla="*/ 94 h 227"/>
              <a:gd name="T42" fmla="*/ 0 w 229"/>
              <a:gd name="T43" fmla="*/ 98 h 227"/>
              <a:gd name="T44" fmla="*/ 0 w 229"/>
              <a:gd name="T45" fmla="*/ 128 h 227"/>
              <a:gd name="T46" fmla="*/ 23 w 229"/>
              <a:gd name="T47" fmla="*/ 133 h 227"/>
              <a:gd name="T48" fmla="*/ 29 w 229"/>
              <a:gd name="T49" fmla="*/ 151 h 227"/>
              <a:gd name="T50" fmla="*/ 13 w 229"/>
              <a:gd name="T51" fmla="*/ 169 h 227"/>
              <a:gd name="T52" fmla="*/ 31 w 229"/>
              <a:gd name="T53" fmla="*/ 193 h 227"/>
              <a:gd name="T54" fmla="*/ 52 w 229"/>
              <a:gd name="T55" fmla="*/ 183 h 227"/>
              <a:gd name="T56" fmla="*/ 67 w 229"/>
              <a:gd name="T57" fmla="*/ 194 h 227"/>
              <a:gd name="T58" fmla="*/ 65 w 229"/>
              <a:gd name="T59" fmla="*/ 218 h 227"/>
              <a:gd name="T60" fmla="*/ 93 w 229"/>
              <a:gd name="T61" fmla="*/ 227 h 227"/>
              <a:gd name="T62" fmla="*/ 105 w 229"/>
              <a:gd name="T63" fmla="*/ 206 h 227"/>
              <a:gd name="T64" fmla="*/ 114 w 229"/>
              <a:gd name="T65" fmla="*/ 207 h 227"/>
              <a:gd name="T66" fmla="*/ 124 w 229"/>
              <a:gd name="T67" fmla="*/ 206 h 227"/>
              <a:gd name="T68" fmla="*/ 135 w 229"/>
              <a:gd name="T69" fmla="*/ 227 h 227"/>
              <a:gd name="T70" fmla="*/ 164 w 229"/>
              <a:gd name="T71" fmla="*/ 217 h 227"/>
              <a:gd name="T72" fmla="*/ 161 w 229"/>
              <a:gd name="T73" fmla="*/ 194 h 227"/>
              <a:gd name="T74" fmla="*/ 176 w 229"/>
              <a:gd name="T75" fmla="*/ 183 h 227"/>
              <a:gd name="T76" fmla="*/ 198 w 229"/>
              <a:gd name="T77" fmla="*/ 193 h 227"/>
              <a:gd name="T78" fmla="*/ 216 w 229"/>
              <a:gd name="T79" fmla="*/ 168 h 227"/>
              <a:gd name="T80" fmla="*/ 200 w 229"/>
              <a:gd name="T81" fmla="*/ 151 h 227"/>
              <a:gd name="T82" fmla="*/ 206 w 229"/>
              <a:gd name="T83" fmla="*/ 133 h 227"/>
              <a:gd name="T84" fmla="*/ 229 w 229"/>
              <a:gd name="T85" fmla="*/ 128 h 227"/>
              <a:gd name="T86" fmla="*/ 114 w 229"/>
              <a:gd name="T87" fmla="*/ 180 h 227"/>
              <a:gd name="T88" fmla="*/ 47 w 229"/>
              <a:gd name="T89" fmla="*/ 113 h 227"/>
              <a:gd name="T90" fmla="*/ 114 w 229"/>
              <a:gd name="T91" fmla="*/ 46 h 227"/>
              <a:gd name="T92" fmla="*/ 181 w 229"/>
              <a:gd name="T93" fmla="*/ 113 h 227"/>
              <a:gd name="T94" fmla="*/ 114 w 229"/>
              <a:gd name="T95" fmla="*/ 180 h 2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9"/>
              <a:gd name="T145" fmla="*/ 0 h 227"/>
              <a:gd name="T146" fmla="*/ 229 w 229"/>
              <a:gd name="T147" fmla="*/ 227 h 2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9" h="227">
                <a:moveTo>
                  <a:pt x="229" y="128"/>
                </a:moveTo>
                <a:cubicBezTo>
                  <a:pt x="229" y="98"/>
                  <a:pt x="229" y="98"/>
                  <a:pt x="229" y="98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204" y="87"/>
                  <a:pt x="202" y="81"/>
                  <a:pt x="200" y="76"/>
                </a:cubicBezTo>
                <a:cubicBezTo>
                  <a:pt x="216" y="58"/>
                  <a:pt x="216" y="58"/>
                  <a:pt x="216" y="58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2" y="39"/>
                  <a:pt x="167" y="36"/>
                  <a:pt x="161" y="33"/>
                </a:cubicBezTo>
                <a:cubicBezTo>
                  <a:pt x="164" y="9"/>
                  <a:pt x="164" y="9"/>
                  <a:pt x="164" y="9"/>
                </a:cubicBezTo>
                <a:cubicBezTo>
                  <a:pt x="135" y="0"/>
                  <a:pt x="135" y="0"/>
                  <a:pt x="135" y="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0" y="20"/>
                  <a:pt x="117" y="20"/>
                  <a:pt x="114" y="20"/>
                </a:cubicBezTo>
                <a:cubicBezTo>
                  <a:pt x="111" y="20"/>
                  <a:pt x="108" y="20"/>
                  <a:pt x="105" y="20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9"/>
                  <a:pt x="65" y="9"/>
                  <a:pt x="65" y="9"/>
                </a:cubicBezTo>
                <a:cubicBezTo>
                  <a:pt x="67" y="33"/>
                  <a:pt x="67" y="33"/>
                  <a:pt x="67" y="33"/>
                </a:cubicBezTo>
                <a:cubicBezTo>
                  <a:pt x="62" y="36"/>
                  <a:pt x="57" y="39"/>
                  <a:pt x="52" y="44"/>
                </a:cubicBezTo>
                <a:cubicBezTo>
                  <a:pt x="30" y="34"/>
                  <a:pt x="30" y="34"/>
                  <a:pt x="30" y="34"/>
                </a:cubicBezTo>
                <a:cubicBezTo>
                  <a:pt x="13" y="58"/>
                  <a:pt x="13" y="58"/>
                  <a:pt x="13" y="58"/>
                </a:cubicBezTo>
                <a:cubicBezTo>
                  <a:pt x="29" y="76"/>
                  <a:pt x="29" y="76"/>
                  <a:pt x="29" y="76"/>
                </a:cubicBezTo>
                <a:cubicBezTo>
                  <a:pt x="26" y="81"/>
                  <a:pt x="24" y="87"/>
                  <a:pt x="23" y="94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28"/>
                  <a:pt x="0" y="128"/>
                  <a:pt x="0" y="128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4" y="139"/>
                  <a:pt x="26" y="145"/>
                  <a:pt x="29" y="151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31" y="193"/>
                  <a:pt x="31" y="193"/>
                  <a:pt x="31" y="193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187"/>
                  <a:pt x="62" y="191"/>
                  <a:pt x="67" y="194"/>
                </a:cubicBezTo>
                <a:cubicBezTo>
                  <a:pt x="65" y="218"/>
                  <a:pt x="65" y="218"/>
                  <a:pt x="65" y="218"/>
                </a:cubicBezTo>
                <a:cubicBezTo>
                  <a:pt x="93" y="227"/>
                  <a:pt x="93" y="227"/>
                  <a:pt x="93" y="227"/>
                </a:cubicBezTo>
                <a:cubicBezTo>
                  <a:pt x="105" y="206"/>
                  <a:pt x="105" y="206"/>
                  <a:pt x="105" y="206"/>
                </a:cubicBezTo>
                <a:cubicBezTo>
                  <a:pt x="108" y="207"/>
                  <a:pt x="111" y="207"/>
                  <a:pt x="114" y="207"/>
                </a:cubicBezTo>
                <a:cubicBezTo>
                  <a:pt x="117" y="207"/>
                  <a:pt x="121" y="207"/>
                  <a:pt x="124" y="206"/>
                </a:cubicBezTo>
                <a:cubicBezTo>
                  <a:pt x="135" y="227"/>
                  <a:pt x="135" y="227"/>
                  <a:pt x="135" y="227"/>
                </a:cubicBezTo>
                <a:cubicBezTo>
                  <a:pt x="164" y="217"/>
                  <a:pt x="164" y="217"/>
                  <a:pt x="164" y="217"/>
                </a:cubicBezTo>
                <a:cubicBezTo>
                  <a:pt x="161" y="194"/>
                  <a:pt x="161" y="194"/>
                  <a:pt x="161" y="194"/>
                </a:cubicBezTo>
                <a:cubicBezTo>
                  <a:pt x="167" y="191"/>
                  <a:pt x="172" y="187"/>
                  <a:pt x="176" y="18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2" y="145"/>
                  <a:pt x="204" y="139"/>
                  <a:pt x="206" y="133"/>
                </a:cubicBezTo>
                <a:lnTo>
                  <a:pt x="229" y="128"/>
                </a:lnTo>
                <a:close/>
                <a:moveTo>
                  <a:pt x="114" y="180"/>
                </a:moveTo>
                <a:cubicBezTo>
                  <a:pt x="77" y="180"/>
                  <a:pt x="47" y="150"/>
                  <a:pt x="47" y="113"/>
                </a:cubicBezTo>
                <a:cubicBezTo>
                  <a:pt x="47" y="76"/>
                  <a:pt x="77" y="46"/>
                  <a:pt x="114" y="46"/>
                </a:cubicBezTo>
                <a:cubicBezTo>
                  <a:pt x="151" y="46"/>
                  <a:pt x="181" y="76"/>
                  <a:pt x="181" y="113"/>
                </a:cubicBezTo>
                <a:cubicBezTo>
                  <a:pt x="181" y="150"/>
                  <a:pt x="151" y="180"/>
                  <a:pt x="114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Freeform 21"/>
          <p:cNvSpPr>
            <a:spLocks noEditPoints="1" noChangeArrowheads="1"/>
          </p:cNvSpPr>
          <p:nvPr/>
        </p:nvSpPr>
        <p:spPr bwMode="auto">
          <a:xfrm>
            <a:off x="4582646" y="6397625"/>
            <a:ext cx="183029" cy="182716"/>
          </a:xfrm>
          <a:custGeom>
            <a:avLst/>
            <a:gdLst>
              <a:gd name="T0" fmla="*/ 135 w 135"/>
              <a:gd name="T1" fmla="*/ 76 h 135"/>
              <a:gd name="T2" fmla="*/ 135 w 135"/>
              <a:gd name="T3" fmla="*/ 58 h 135"/>
              <a:gd name="T4" fmla="*/ 122 w 135"/>
              <a:gd name="T5" fmla="*/ 55 h 135"/>
              <a:gd name="T6" fmla="*/ 118 w 135"/>
              <a:gd name="T7" fmla="*/ 45 h 135"/>
              <a:gd name="T8" fmla="*/ 128 w 135"/>
              <a:gd name="T9" fmla="*/ 34 h 135"/>
              <a:gd name="T10" fmla="*/ 117 w 135"/>
              <a:gd name="T11" fmla="*/ 20 h 135"/>
              <a:gd name="T12" fmla="*/ 104 w 135"/>
              <a:gd name="T13" fmla="*/ 26 h 135"/>
              <a:gd name="T14" fmla="*/ 96 w 135"/>
              <a:gd name="T15" fmla="*/ 19 h 135"/>
              <a:gd name="T16" fmla="*/ 97 w 135"/>
              <a:gd name="T17" fmla="*/ 5 h 135"/>
              <a:gd name="T18" fmla="*/ 80 w 135"/>
              <a:gd name="T19" fmla="*/ 0 h 135"/>
              <a:gd name="T20" fmla="*/ 73 w 135"/>
              <a:gd name="T21" fmla="*/ 12 h 135"/>
              <a:gd name="T22" fmla="*/ 67 w 135"/>
              <a:gd name="T23" fmla="*/ 12 h 135"/>
              <a:gd name="T24" fmla="*/ 62 w 135"/>
              <a:gd name="T25" fmla="*/ 12 h 135"/>
              <a:gd name="T26" fmla="*/ 55 w 135"/>
              <a:gd name="T27" fmla="*/ 0 h 135"/>
              <a:gd name="T28" fmla="*/ 38 w 135"/>
              <a:gd name="T29" fmla="*/ 5 h 135"/>
              <a:gd name="T30" fmla="*/ 39 w 135"/>
              <a:gd name="T31" fmla="*/ 19 h 135"/>
              <a:gd name="T32" fmla="*/ 30 w 135"/>
              <a:gd name="T33" fmla="*/ 26 h 135"/>
              <a:gd name="T34" fmla="*/ 18 w 135"/>
              <a:gd name="T35" fmla="*/ 20 h 135"/>
              <a:gd name="T36" fmla="*/ 7 w 135"/>
              <a:gd name="T37" fmla="*/ 34 h 135"/>
              <a:gd name="T38" fmla="*/ 17 w 135"/>
              <a:gd name="T39" fmla="*/ 45 h 135"/>
              <a:gd name="T40" fmla="*/ 13 w 135"/>
              <a:gd name="T41" fmla="*/ 55 h 135"/>
              <a:gd name="T42" fmla="*/ 0 w 135"/>
              <a:gd name="T43" fmla="*/ 58 h 135"/>
              <a:gd name="T44" fmla="*/ 0 w 135"/>
              <a:gd name="T45" fmla="*/ 76 h 135"/>
              <a:gd name="T46" fmla="*/ 13 w 135"/>
              <a:gd name="T47" fmla="*/ 79 h 135"/>
              <a:gd name="T48" fmla="*/ 17 w 135"/>
              <a:gd name="T49" fmla="*/ 90 h 135"/>
              <a:gd name="T50" fmla="*/ 7 w 135"/>
              <a:gd name="T51" fmla="*/ 100 h 135"/>
              <a:gd name="T52" fmla="*/ 18 w 135"/>
              <a:gd name="T53" fmla="*/ 114 h 135"/>
              <a:gd name="T54" fmla="*/ 31 w 135"/>
              <a:gd name="T55" fmla="*/ 109 h 135"/>
              <a:gd name="T56" fmla="*/ 39 w 135"/>
              <a:gd name="T57" fmla="*/ 115 h 135"/>
              <a:gd name="T58" fmla="*/ 38 w 135"/>
              <a:gd name="T59" fmla="*/ 129 h 135"/>
              <a:gd name="T60" fmla="*/ 55 w 135"/>
              <a:gd name="T61" fmla="*/ 135 h 135"/>
              <a:gd name="T62" fmla="*/ 62 w 135"/>
              <a:gd name="T63" fmla="*/ 122 h 135"/>
              <a:gd name="T64" fmla="*/ 68 w 135"/>
              <a:gd name="T65" fmla="*/ 123 h 135"/>
              <a:gd name="T66" fmla="*/ 73 w 135"/>
              <a:gd name="T67" fmla="*/ 122 h 135"/>
              <a:gd name="T68" fmla="*/ 80 w 135"/>
              <a:gd name="T69" fmla="*/ 135 h 135"/>
              <a:gd name="T70" fmla="*/ 97 w 135"/>
              <a:gd name="T71" fmla="*/ 129 h 135"/>
              <a:gd name="T72" fmla="*/ 96 w 135"/>
              <a:gd name="T73" fmla="*/ 115 h 135"/>
              <a:gd name="T74" fmla="*/ 104 w 135"/>
              <a:gd name="T75" fmla="*/ 109 h 135"/>
              <a:gd name="T76" fmla="*/ 117 w 135"/>
              <a:gd name="T77" fmla="*/ 114 h 135"/>
              <a:gd name="T78" fmla="*/ 128 w 135"/>
              <a:gd name="T79" fmla="*/ 100 h 135"/>
              <a:gd name="T80" fmla="*/ 118 w 135"/>
              <a:gd name="T81" fmla="*/ 89 h 135"/>
              <a:gd name="T82" fmla="*/ 122 w 135"/>
              <a:gd name="T83" fmla="*/ 79 h 135"/>
              <a:gd name="T84" fmla="*/ 135 w 135"/>
              <a:gd name="T85" fmla="*/ 76 h 135"/>
              <a:gd name="T86" fmla="*/ 67 w 135"/>
              <a:gd name="T87" fmla="*/ 107 h 135"/>
              <a:gd name="T88" fmla="*/ 28 w 135"/>
              <a:gd name="T89" fmla="*/ 67 h 135"/>
              <a:gd name="T90" fmla="*/ 67 w 135"/>
              <a:gd name="T91" fmla="*/ 27 h 135"/>
              <a:gd name="T92" fmla="*/ 107 w 135"/>
              <a:gd name="T93" fmla="*/ 67 h 135"/>
              <a:gd name="T94" fmla="*/ 67 w 135"/>
              <a:gd name="T95" fmla="*/ 107 h 1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5"/>
              <a:gd name="T145" fmla="*/ 0 h 135"/>
              <a:gd name="T146" fmla="*/ 135 w 135"/>
              <a:gd name="T147" fmla="*/ 135 h 1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5" h="135">
                <a:moveTo>
                  <a:pt x="135" y="76"/>
                </a:moveTo>
                <a:cubicBezTo>
                  <a:pt x="135" y="58"/>
                  <a:pt x="135" y="58"/>
                  <a:pt x="135" y="58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21" y="52"/>
                  <a:pt x="120" y="48"/>
                  <a:pt x="118" y="45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2" y="23"/>
                  <a:pt x="99" y="21"/>
                  <a:pt x="96" y="19"/>
                </a:cubicBezTo>
                <a:cubicBezTo>
                  <a:pt x="97" y="5"/>
                  <a:pt x="97" y="5"/>
                  <a:pt x="97" y="5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12"/>
                  <a:pt x="73" y="12"/>
                  <a:pt x="73" y="12"/>
                </a:cubicBezTo>
                <a:cubicBezTo>
                  <a:pt x="71" y="12"/>
                  <a:pt x="69" y="12"/>
                  <a:pt x="67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5" y="0"/>
                  <a:pt x="55" y="0"/>
                  <a:pt x="55" y="0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19"/>
                  <a:pt x="39" y="19"/>
                  <a:pt x="39" y="19"/>
                </a:cubicBezTo>
                <a:cubicBezTo>
                  <a:pt x="36" y="21"/>
                  <a:pt x="33" y="23"/>
                  <a:pt x="30" y="26"/>
                </a:cubicBezTo>
                <a:cubicBezTo>
                  <a:pt x="18" y="20"/>
                  <a:pt x="18" y="20"/>
                  <a:pt x="18" y="20"/>
                </a:cubicBezTo>
                <a:cubicBezTo>
                  <a:pt x="7" y="34"/>
                  <a:pt x="7" y="34"/>
                  <a:pt x="7" y="34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8"/>
                  <a:pt x="14" y="52"/>
                  <a:pt x="13" y="55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6"/>
                  <a:pt x="0" y="76"/>
                  <a:pt x="0" y="76"/>
                </a:cubicBezTo>
                <a:cubicBezTo>
                  <a:pt x="13" y="79"/>
                  <a:pt x="13" y="79"/>
                  <a:pt x="13" y="79"/>
                </a:cubicBezTo>
                <a:cubicBezTo>
                  <a:pt x="14" y="83"/>
                  <a:pt x="15" y="86"/>
                  <a:pt x="17" y="90"/>
                </a:cubicBezTo>
                <a:cubicBezTo>
                  <a:pt x="7" y="100"/>
                  <a:pt x="7" y="100"/>
                  <a:pt x="7" y="100"/>
                </a:cubicBezTo>
                <a:cubicBezTo>
                  <a:pt x="18" y="114"/>
                  <a:pt x="18" y="114"/>
                  <a:pt x="18" y="114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3" y="111"/>
                  <a:pt x="36" y="113"/>
                  <a:pt x="39" y="115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55" y="135"/>
                  <a:pt x="55" y="135"/>
                  <a:pt x="55" y="135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3"/>
                  <a:pt x="66" y="123"/>
                  <a:pt x="68" y="123"/>
                </a:cubicBezTo>
                <a:cubicBezTo>
                  <a:pt x="69" y="123"/>
                  <a:pt x="71" y="123"/>
                  <a:pt x="73" y="122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9" y="113"/>
                  <a:pt x="102" y="111"/>
                  <a:pt x="104" y="109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20" y="86"/>
                  <a:pt x="121" y="83"/>
                  <a:pt x="122" y="79"/>
                </a:cubicBezTo>
                <a:lnTo>
                  <a:pt x="135" y="76"/>
                </a:lnTo>
                <a:close/>
                <a:moveTo>
                  <a:pt x="67" y="107"/>
                </a:moveTo>
                <a:cubicBezTo>
                  <a:pt x="46" y="107"/>
                  <a:pt x="28" y="89"/>
                  <a:pt x="28" y="67"/>
                </a:cubicBezTo>
                <a:cubicBezTo>
                  <a:pt x="28" y="45"/>
                  <a:pt x="46" y="27"/>
                  <a:pt x="67" y="27"/>
                </a:cubicBezTo>
                <a:cubicBezTo>
                  <a:pt x="89" y="27"/>
                  <a:pt x="107" y="45"/>
                  <a:pt x="107" y="67"/>
                </a:cubicBezTo>
                <a:cubicBezTo>
                  <a:pt x="107" y="89"/>
                  <a:pt x="89" y="107"/>
                  <a:pt x="6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Freeform 136"/>
          <p:cNvSpPr>
            <a:spLocks noChangeArrowheads="1"/>
          </p:cNvSpPr>
          <p:nvPr/>
        </p:nvSpPr>
        <p:spPr bwMode="auto">
          <a:xfrm>
            <a:off x="7691438" y="6591694"/>
            <a:ext cx="339725" cy="147244"/>
          </a:xfrm>
          <a:custGeom>
            <a:avLst/>
            <a:gdLst>
              <a:gd name="T0" fmla="*/ 103 w 205"/>
              <a:gd name="T1" fmla="*/ 19 h 89"/>
              <a:gd name="T2" fmla="*/ 47 w 205"/>
              <a:gd name="T3" fmla="*/ 0 h 89"/>
              <a:gd name="T4" fmla="*/ 0 w 205"/>
              <a:gd name="T5" fmla="*/ 0 h 89"/>
              <a:gd name="T6" fmla="*/ 0 w 205"/>
              <a:gd name="T7" fmla="*/ 67 h 89"/>
              <a:gd name="T8" fmla="*/ 22 w 205"/>
              <a:gd name="T9" fmla="*/ 89 h 89"/>
              <a:gd name="T10" fmla="*/ 183 w 205"/>
              <a:gd name="T11" fmla="*/ 89 h 89"/>
              <a:gd name="T12" fmla="*/ 205 w 205"/>
              <a:gd name="T13" fmla="*/ 67 h 89"/>
              <a:gd name="T14" fmla="*/ 205 w 205"/>
              <a:gd name="T15" fmla="*/ 0 h 89"/>
              <a:gd name="T16" fmla="*/ 158 w 205"/>
              <a:gd name="T17" fmla="*/ 0 h 89"/>
              <a:gd name="T18" fmla="*/ 103 w 205"/>
              <a:gd name="T19" fmla="*/ 19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5"/>
              <a:gd name="T31" fmla="*/ 0 h 89"/>
              <a:gd name="T32" fmla="*/ 205 w 205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5" h="89">
                <a:moveTo>
                  <a:pt x="103" y="19"/>
                </a:moveTo>
                <a:cubicBezTo>
                  <a:pt x="82" y="19"/>
                  <a:pt x="62" y="12"/>
                  <a:pt x="4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9"/>
                  <a:pt x="10" y="89"/>
                  <a:pt x="22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95" y="89"/>
                  <a:pt x="205" y="79"/>
                  <a:pt x="205" y="67"/>
                </a:cubicBezTo>
                <a:cubicBezTo>
                  <a:pt x="205" y="0"/>
                  <a:pt x="205" y="0"/>
                  <a:pt x="205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43" y="12"/>
                  <a:pt x="124" y="19"/>
                  <a:pt x="10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Freeform 137"/>
          <p:cNvSpPr>
            <a:spLocks noEditPoints="1" noChangeArrowheads="1"/>
          </p:cNvSpPr>
          <p:nvPr/>
        </p:nvSpPr>
        <p:spPr bwMode="auto">
          <a:xfrm>
            <a:off x="7691438" y="6403975"/>
            <a:ext cx="339725" cy="194697"/>
          </a:xfrm>
          <a:custGeom>
            <a:avLst/>
            <a:gdLst>
              <a:gd name="T0" fmla="*/ 183 w 205"/>
              <a:gd name="T1" fmla="*/ 42 h 118"/>
              <a:gd name="T2" fmla="*/ 180 w 205"/>
              <a:gd name="T3" fmla="*/ 42 h 118"/>
              <a:gd name="T4" fmla="*/ 154 w 205"/>
              <a:gd name="T5" fmla="*/ 42 h 118"/>
              <a:gd name="T6" fmla="*/ 154 w 205"/>
              <a:gd name="T7" fmla="*/ 22 h 118"/>
              <a:gd name="T8" fmla="*/ 132 w 205"/>
              <a:gd name="T9" fmla="*/ 0 h 118"/>
              <a:gd name="T10" fmla="*/ 73 w 205"/>
              <a:gd name="T11" fmla="*/ 0 h 118"/>
              <a:gd name="T12" fmla="*/ 51 w 205"/>
              <a:gd name="T13" fmla="*/ 22 h 118"/>
              <a:gd name="T14" fmla="*/ 51 w 205"/>
              <a:gd name="T15" fmla="*/ 42 h 118"/>
              <a:gd name="T16" fmla="*/ 25 w 205"/>
              <a:gd name="T17" fmla="*/ 42 h 118"/>
              <a:gd name="T18" fmla="*/ 22 w 205"/>
              <a:gd name="T19" fmla="*/ 42 h 118"/>
              <a:gd name="T20" fmla="*/ 0 w 205"/>
              <a:gd name="T21" fmla="*/ 64 h 118"/>
              <a:gd name="T22" fmla="*/ 0 w 205"/>
              <a:gd name="T23" fmla="*/ 101 h 118"/>
              <a:gd name="T24" fmla="*/ 54 w 205"/>
              <a:gd name="T25" fmla="*/ 101 h 118"/>
              <a:gd name="T26" fmla="*/ 103 w 205"/>
              <a:gd name="T27" fmla="*/ 118 h 118"/>
              <a:gd name="T28" fmla="*/ 151 w 205"/>
              <a:gd name="T29" fmla="*/ 101 h 118"/>
              <a:gd name="T30" fmla="*/ 205 w 205"/>
              <a:gd name="T31" fmla="*/ 101 h 118"/>
              <a:gd name="T32" fmla="*/ 205 w 205"/>
              <a:gd name="T33" fmla="*/ 64 h 118"/>
              <a:gd name="T34" fmla="*/ 183 w 205"/>
              <a:gd name="T35" fmla="*/ 42 h 118"/>
              <a:gd name="T36" fmla="*/ 67 w 205"/>
              <a:gd name="T37" fmla="*/ 26 h 118"/>
              <a:gd name="T38" fmla="*/ 67 w 205"/>
              <a:gd name="T39" fmla="*/ 22 h 118"/>
              <a:gd name="T40" fmla="*/ 73 w 205"/>
              <a:gd name="T41" fmla="*/ 17 h 118"/>
              <a:gd name="T42" fmla="*/ 132 w 205"/>
              <a:gd name="T43" fmla="*/ 17 h 118"/>
              <a:gd name="T44" fmla="*/ 138 w 205"/>
              <a:gd name="T45" fmla="*/ 22 h 118"/>
              <a:gd name="T46" fmla="*/ 138 w 205"/>
              <a:gd name="T47" fmla="*/ 26 h 118"/>
              <a:gd name="T48" fmla="*/ 138 w 205"/>
              <a:gd name="T49" fmla="*/ 42 h 118"/>
              <a:gd name="T50" fmla="*/ 67 w 205"/>
              <a:gd name="T51" fmla="*/ 42 h 118"/>
              <a:gd name="T52" fmla="*/ 67 w 205"/>
              <a:gd name="T53" fmla="*/ 26 h 118"/>
              <a:gd name="T54" fmla="*/ 101 w 205"/>
              <a:gd name="T55" fmla="*/ 101 h 118"/>
              <a:gd name="T56" fmla="*/ 85 w 205"/>
              <a:gd name="T57" fmla="*/ 86 h 118"/>
              <a:gd name="T58" fmla="*/ 101 w 205"/>
              <a:gd name="T59" fmla="*/ 70 h 118"/>
              <a:gd name="T60" fmla="*/ 117 w 205"/>
              <a:gd name="T61" fmla="*/ 86 h 118"/>
              <a:gd name="T62" fmla="*/ 101 w 205"/>
              <a:gd name="T63" fmla="*/ 101 h 11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5"/>
              <a:gd name="T97" fmla="*/ 0 h 118"/>
              <a:gd name="T98" fmla="*/ 205 w 205"/>
              <a:gd name="T99" fmla="*/ 118 h 11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5" h="118">
                <a:moveTo>
                  <a:pt x="183" y="42"/>
                </a:moveTo>
                <a:cubicBezTo>
                  <a:pt x="180" y="42"/>
                  <a:pt x="180" y="42"/>
                  <a:pt x="180" y="42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54" y="10"/>
                  <a:pt x="144" y="0"/>
                  <a:pt x="13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1" y="0"/>
                  <a:pt x="51" y="10"/>
                  <a:pt x="51" y="22"/>
                </a:cubicBezTo>
                <a:cubicBezTo>
                  <a:pt x="51" y="42"/>
                  <a:pt x="51" y="42"/>
                  <a:pt x="51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10" y="42"/>
                  <a:pt x="0" y="52"/>
                  <a:pt x="0" y="64"/>
                </a:cubicBezTo>
                <a:cubicBezTo>
                  <a:pt x="0" y="101"/>
                  <a:pt x="0" y="101"/>
                  <a:pt x="0" y="101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67" y="112"/>
                  <a:pt x="84" y="118"/>
                  <a:pt x="103" y="118"/>
                </a:cubicBezTo>
                <a:cubicBezTo>
                  <a:pt x="121" y="118"/>
                  <a:pt x="138" y="112"/>
                  <a:pt x="151" y="101"/>
                </a:cubicBezTo>
                <a:cubicBezTo>
                  <a:pt x="205" y="101"/>
                  <a:pt x="205" y="101"/>
                  <a:pt x="205" y="101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205" y="52"/>
                  <a:pt x="195" y="42"/>
                  <a:pt x="183" y="42"/>
                </a:cubicBezTo>
                <a:close/>
                <a:moveTo>
                  <a:pt x="67" y="26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19"/>
                  <a:pt x="70" y="17"/>
                  <a:pt x="73" y="17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5" y="17"/>
                  <a:pt x="138" y="19"/>
                  <a:pt x="138" y="22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8" y="42"/>
                  <a:pt x="138" y="42"/>
                  <a:pt x="138" y="42"/>
                </a:cubicBezTo>
                <a:cubicBezTo>
                  <a:pt x="67" y="42"/>
                  <a:pt x="67" y="42"/>
                  <a:pt x="67" y="42"/>
                </a:cubicBezTo>
                <a:lnTo>
                  <a:pt x="67" y="26"/>
                </a:lnTo>
                <a:close/>
                <a:moveTo>
                  <a:pt x="101" y="101"/>
                </a:moveTo>
                <a:cubicBezTo>
                  <a:pt x="92" y="101"/>
                  <a:pt x="85" y="94"/>
                  <a:pt x="85" y="86"/>
                </a:cubicBezTo>
                <a:cubicBezTo>
                  <a:pt x="85" y="77"/>
                  <a:pt x="92" y="70"/>
                  <a:pt x="101" y="70"/>
                </a:cubicBezTo>
                <a:cubicBezTo>
                  <a:pt x="110" y="70"/>
                  <a:pt x="117" y="77"/>
                  <a:pt x="117" y="86"/>
                </a:cubicBezTo>
                <a:cubicBezTo>
                  <a:pt x="117" y="94"/>
                  <a:pt x="110" y="101"/>
                  <a:pt x="10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Freeform 25"/>
          <p:cNvSpPr>
            <a:spLocks noChangeArrowheads="1"/>
          </p:cNvSpPr>
          <p:nvPr/>
        </p:nvSpPr>
        <p:spPr bwMode="auto">
          <a:xfrm>
            <a:off x="5530276" y="6657912"/>
            <a:ext cx="93906" cy="93726"/>
          </a:xfrm>
          <a:custGeom>
            <a:avLst/>
            <a:gdLst>
              <a:gd name="T0" fmla="*/ 206 w 413"/>
              <a:gd name="T1" fmla="*/ 413 h 413"/>
              <a:gd name="T2" fmla="*/ 0 w 413"/>
              <a:gd name="T3" fmla="*/ 0 h 413"/>
              <a:gd name="T4" fmla="*/ 413 w 413"/>
              <a:gd name="T5" fmla="*/ 0 h 413"/>
              <a:gd name="T6" fmla="*/ 206 w 413"/>
              <a:gd name="T7" fmla="*/ 413 h 413"/>
              <a:gd name="T8" fmla="*/ 0 60000 65536"/>
              <a:gd name="T9" fmla="*/ 0 60000 65536"/>
              <a:gd name="T10" fmla="*/ 0 60000 65536"/>
              <a:gd name="T11" fmla="*/ 0 60000 65536"/>
              <a:gd name="T12" fmla="*/ 0 w 413"/>
              <a:gd name="T13" fmla="*/ 0 h 413"/>
              <a:gd name="T14" fmla="*/ 413 w 413"/>
              <a:gd name="T15" fmla="*/ 413 h 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任意多边形 28"/>
          <p:cNvSpPr>
            <a:spLocks noChangeArrowheads="1"/>
          </p:cNvSpPr>
          <p:nvPr/>
        </p:nvSpPr>
        <p:spPr bwMode="auto">
          <a:xfrm>
            <a:off x="5402263" y="6418263"/>
            <a:ext cx="349250" cy="253719"/>
          </a:xfrm>
          <a:custGeom>
            <a:avLst/>
            <a:gdLst>
              <a:gd name="T0" fmla="*/ 290196 w 2438400"/>
              <a:gd name="T1" fmla="*/ 0 h 1774825"/>
              <a:gd name="T2" fmla="*/ 2151973 w 2438400"/>
              <a:gd name="T3" fmla="*/ 0 h 1774825"/>
              <a:gd name="T4" fmla="*/ 2438400 w 2438400"/>
              <a:gd name="T5" fmla="*/ 286384 h 1774825"/>
              <a:gd name="T6" fmla="*/ 2438400 w 2438400"/>
              <a:gd name="T7" fmla="*/ 1484673 h 1774825"/>
              <a:gd name="T8" fmla="*/ 2151973 w 2438400"/>
              <a:gd name="T9" fmla="*/ 1774825 h 1774825"/>
              <a:gd name="T10" fmla="*/ 290196 w 2438400"/>
              <a:gd name="T11" fmla="*/ 1774825 h 1774825"/>
              <a:gd name="T12" fmla="*/ 0 w 2438400"/>
              <a:gd name="T13" fmla="*/ 1484673 h 1774825"/>
              <a:gd name="T14" fmla="*/ 0 w 2438400"/>
              <a:gd name="T15" fmla="*/ 286384 h 1774825"/>
              <a:gd name="T16" fmla="*/ 290196 w 2438400"/>
              <a:gd name="T17" fmla="*/ 0 h 1774825"/>
              <a:gd name="T18" fmla="*/ 471488 w 2438400"/>
              <a:gd name="T19" fmla="*/ 425450 h 1774825"/>
              <a:gd name="T20" fmla="*/ 471488 w 2438400"/>
              <a:gd name="T21" fmla="*/ 598488 h 1774825"/>
              <a:gd name="T22" fmla="*/ 1971676 w 2438400"/>
              <a:gd name="T23" fmla="*/ 598488 h 1774825"/>
              <a:gd name="T24" fmla="*/ 1971676 w 2438400"/>
              <a:gd name="T25" fmla="*/ 425450 h 1774825"/>
              <a:gd name="T26" fmla="*/ 471488 w 2438400"/>
              <a:gd name="T27" fmla="*/ 425450 h 1774825"/>
              <a:gd name="T28" fmla="*/ 471488 w 2438400"/>
              <a:gd name="T29" fmla="*/ 801688 h 1774825"/>
              <a:gd name="T30" fmla="*/ 471488 w 2438400"/>
              <a:gd name="T31" fmla="*/ 971551 h 1774825"/>
              <a:gd name="T32" fmla="*/ 1971676 w 2438400"/>
              <a:gd name="T33" fmla="*/ 971551 h 1774825"/>
              <a:gd name="T34" fmla="*/ 1971676 w 2438400"/>
              <a:gd name="T35" fmla="*/ 801688 h 1774825"/>
              <a:gd name="T36" fmla="*/ 471488 w 2438400"/>
              <a:gd name="T37" fmla="*/ 801688 h 1774825"/>
              <a:gd name="T38" fmla="*/ 471488 w 2438400"/>
              <a:gd name="T39" fmla="*/ 1174750 h 1774825"/>
              <a:gd name="T40" fmla="*/ 471488 w 2438400"/>
              <a:gd name="T41" fmla="*/ 1347788 h 1774825"/>
              <a:gd name="T42" fmla="*/ 1971676 w 2438400"/>
              <a:gd name="T43" fmla="*/ 1347788 h 1774825"/>
              <a:gd name="T44" fmla="*/ 1971676 w 2438400"/>
              <a:gd name="T45" fmla="*/ 1174750 h 1774825"/>
              <a:gd name="T46" fmla="*/ 471488 w 2438400"/>
              <a:gd name="T47" fmla="*/ 1174750 h 17748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38400"/>
              <a:gd name="T73" fmla="*/ 0 h 1774825"/>
              <a:gd name="T74" fmla="*/ 2438400 w 2438400"/>
              <a:gd name="T75" fmla="*/ 1774825 h 17748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38400" h="1774825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Freeform 32"/>
          <p:cNvSpPr>
            <a:spLocks noChangeArrowheads="1"/>
          </p:cNvSpPr>
          <p:nvPr/>
        </p:nvSpPr>
        <p:spPr bwMode="auto">
          <a:xfrm>
            <a:off x="6638957" y="6350000"/>
            <a:ext cx="76871" cy="388938"/>
          </a:xfrm>
          <a:custGeom>
            <a:avLst/>
            <a:gdLst>
              <a:gd name="T0" fmla="*/ 64 w 64"/>
              <a:gd name="T1" fmla="*/ 289 h 321"/>
              <a:gd name="T2" fmla="*/ 32 w 64"/>
              <a:gd name="T3" fmla="*/ 321 h 321"/>
              <a:gd name="T4" fmla="*/ 0 w 64"/>
              <a:gd name="T5" fmla="*/ 289 h 321"/>
              <a:gd name="T6" fmla="*/ 0 w 64"/>
              <a:gd name="T7" fmla="*/ 32 h 321"/>
              <a:gd name="T8" fmla="*/ 32 w 64"/>
              <a:gd name="T9" fmla="*/ 0 h 321"/>
              <a:gd name="T10" fmla="*/ 64 w 64"/>
              <a:gd name="T11" fmla="*/ 32 h 321"/>
              <a:gd name="T12" fmla="*/ 64 w 64"/>
              <a:gd name="T13" fmla="*/ 289 h 3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321"/>
              <a:gd name="T23" fmla="*/ 64 w 64"/>
              <a:gd name="T24" fmla="*/ 321 h 3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321">
                <a:moveTo>
                  <a:pt x="64" y="289"/>
                </a:moveTo>
                <a:cubicBezTo>
                  <a:pt x="64" y="307"/>
                  <a:pt x="49" y="321"/>
                  <a:pt x="32" y="321"/>
                </a:cubicBezTo>
                <a:cubicBezTo>
                  <a:pt x="14" y="321"/>
                  <a:pt x="0" y="307"/>
                  <a:pt x="0" y="28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lnTo>
                  <a:pt x="64" y="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33"/>
          <p:cNvSpPr>
            <a:spLocks noChangeArrowheads="1"/>
          </p:cNvSpPr>
          <p:nvPr/>
        </p:nvSpPr>
        <p:spPr bwMode="auto">
          <a:xfrm>
            <a:off x="6526213" y="6587303"/>
            <a:ext cx="76017" cy="151635"/>
          </a:xfrm>
          <a:custGeom>
            <a:avLst/>
            <a:gdLst>
              <a:gd name="T0" fmla="*/ 63 w 63"/>
              <a:gd name="T1" fmla="*/ 93 h 125"/>
              <a:gd name="T2" fmla="*/ 32 w 63"/>
              <a:gd name="T3" fmla="*/ 125 h 125"/>
              <a:gd name="T4" fmla="*/ 0 w 63"/>
              <a:gd name="T5" fmla="*/ 93 h 125"/>
              <a:gd name="T6" fmla="*/ 0 w 63"/>
              <a:gd name="T7" fmla="*/ 32 h 125"/>
              <a:gd name="T8" fmla="*/ 32 w 63"/>
              <a:gd name="T9" fmla="*/ 0 h 125"/>
              <a:gd name="T10" fmla="*/ 63 w 63"/>
              <a:gd name="T11" fmla="*/ 32 h 125"/>
              <a:gd name="T12" fmla="*/ 63 w 63"/>
              <a:gd name="T13" fmla="*/ 93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25"/>
              <a:gd name="T23" fmla="*/ 63 w 63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25">
                <a:moveTo>
                  <a:pt x="63" y="93"/>
                </a:moveTo>
                <a:cubicBezTo>
                  <a:pt x="63" y="111"/>
                  <a:pt x="49" y="125"/>
                  <a:pt x="32" y="125"/>
                </a:cubicBezTo>
                <a:cubicBezTo>
                  <a:pt x="14" y="125"/>
                  <a:pt x="0" y="111"/>
                  <a:pt x="0" y="9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3" y="14"/>
                  <a:pt x="63" y="32"/>
                </a:cubicBezTo>
                <a:lnTo>
                  <a:pt x="63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Freeform 34"/>
          <p:cNvSpPr>
            <a:spLocks noChangeArrowheads="1"/>
          </p:cNvSpPr>
          <p:nvPr/>
        </p:nvSpPr>
        <p:spPr bwMode="auto">
          <a:xfrm>
            <a:off x="6752554" y="6475077"/>
            <a:ext cx="76871" cy="263861"/>
          </a:xfrm>
          <a:custGeom>
            <a:avLst/>
            <a:gdLst>
              <a:gd name="T0" fmla="*/ 64 w 64"/>
              <a:gd name="T1" fmla="*/ 186 h 218"/>
              <a:gd name="T2" fmla="*/ 32 w 64"/>
              <a:gd name="T3" fmla="*/ 218 h 218"/>
              <a:gd name="T4" fmla="*/ 0 w 64"/>
              <a:gd name="T5" fmla="*/ 186 h 218"/>
              <a:gd name="T6" fmla="*/ 0 w 64"/>
              <a:gd name="T7" fmla="*/ 32 h 218"/>
              <a:gd name="T8" fmla="*/ 32 w 64"/>
              <a:gd name="T9" fmla="*/ 0 h 218"/>
              <a:gd name="T10" fmla="*/ 64 w 64"/>
              <a:gd name="T11" fmla="*/ 32 h 218"/>
              <a:gd name="T12" fmla="*/ 64 w 64"/>
              <a:gd name="T13" fmla="*/ 186 h 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218"/>
              <a:gd name="T23" fmla="*/ 64 w 64"/>
              <a:gd name="T24" fmla="*/ 218 h 2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218">
                <a:moveTo>
                  <a:pt x="64" y="186"/>
                </a:moveTo>
                <a:cubicBezTo>
                  <a:pt x="64" y="204"/>
                  <a:pt x="49" y="218"/>
                  <a:pt x="32" y="218"/>
                </a:cubicBezTo>
                <a:cubicBezTo>
                  <a:pt x="14" y="218"/>
                  <a:pt x="0" y="204"/>
                  <a:pt x="0" y="18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lnTo>
                  <a:pt x="64" y="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Text Placeholder 1"/>
          <p:cNvSpPr txBox="1"/>
          <p:nvPr/>
        </p:nvSpPr>
        <p:spPr>
          <a:xfrm>
            <a:off x="7787722" y="2673888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7691438" y="2475954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Rectangle 71"/>
          <p:cNvSpPr/>
          <p:nvPr/>
        </p:nvSpPr>
        <p:spPr>
          <a:xfrm>
            <a:off x="2162575" y="2722681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2"/>
          <p:cNvSpPr txBox="1"/>
          <p:nvPr/>
        </p:nvSpPr>
        <p:spPr>
          <a:xfrm>
            <a:off x="2557877" y="2441427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1"/>
          <p:cNvSpPr txBox="1"/>
          <p:nvPr/>
        </p:nvSpPr>
        <p:spPr>
          <a:xfrm>
            <a:off x="7787722" y="4225444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7691438" y="4027510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Rectangle 71"/>
          <p:cNvSpPr/>
          <p:nvPr/>
        </p:nvSpPr>
        <p:spPr>
          <a:xfrm>
            <a:off x="2162575" y="4274237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2"/>
          <p:cNvSpPr txBox="1"/>
          <p:nvPr/>
        </p:nvSpPr>
        <p:spPr>
          <a:xfrm>
            <a:off x="2557877" y="3992983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19232175" flipH="1">
            <a:off x="5042694" y="2361526"/>
            <a:ext cx="2233612" cy="2517775"/>
          </a:xfrm>
          <a:custGeom>
            <a:avLst/>
            <a:gdLst>
              <a:gd name="connsiteX0" fmla="*/ 120527 w 2233191"/>
              <a:gd name="connsiteY0" fmla="*/ 0 h 2517588"/>
              <a:gd name="connsiteX1" fmla="*/ 551180 w 2233191"/>
              <a:gd name="connsiteY1" fmla="*/ 580399 h 2517588"/>
              <a:gd name="connsiteX2" fmla="*/ 18900 w 2233191"/>
              <a:gd name="connsiteY2" fmla="*/ 574822 h 2517588"/>
              <a:gd name="connsiteX3" fmla="*/ 0 w 2233191"/>
              <a:gd name="connsiteY3" fmla="*/ 559306 h 2517588"/>
              <a:gd name="connsiteX4" fmla="*/ 64988 w 2233191"/>
              <a:gd name="connsiteY4" fmla="*/ 616983 h 2517588"/>
              <a:gd name="connsiteX5" fmla="*/ 588737 w 2233191"/>
              <a:gd name="connsiteY5" fmla="*/ 631015 h 2517588"/>
              <a:gd name="connsiteX6" fmla="*/ 1353438 w 2233191"/>
              <a:gd name="connsiteY6" fmla="*/ 1661615 h 2517588"/>
              <a:gd name="connsiteX7" fmla="*/ 1179962 w 2233191"/>
              <a:gd name="connsiteY7" fmla="*/ 1804434 h 2517588"/>
              <a:gd name="connsiteX8" fmla="*/ 470714 w 2233191"/>
              <a:gd name="connsiteY8" fmla="*/ 1745579 h 2517588"/>
              <a:gd name="connsiteX9" fmla="*/ 434629 w 2233191"/>
              <a:gd name="connsiteY9" fmla="*/ 1313086 h 2517588"/>
              <a:gd name="connsiteX10" fmla="*/ 383964 w 2233191"/>
              <a:gd name="connsiteY10" fmla="*/ 1260380 h 2517588"/>
              <a:gd name="connsiteX11" fmla="*/ 397641 w 2233191"/>
              <a:gd name="connsiteY11" fmla="*/ 1275750 h 2517588"/>
              <a:gd name="connsiteX12" fmla="*/ 425716 w 2233191"/>
              <a:gd name="connsiteY12" fmla="*/ 1716772 h 2517588"/>
              <a:gd name="connsiteX13" fmla="*/ 89781 w 2233191"/>
              <a:gd name="connsiteY13" fmla="*/ 1409705 h 2517588"/>
              <a:gd name="connsiteX14" fmla="*/ 54946 w 2233191"/>
              <a:gd name="connsiteY14" fmla="*/ 1364717 h 2517588"/>
              <a:gd name="connsiteX15" fmla="*/ 173777 w 2233191"/>
              <a:gd name="connsiteY15" fmla="*/ 1528081 h 2517588"/>
              <a:gd name="connsiteX16" fmla="*/ 670396 w 2233191"/>
              <a:gd name="connsiteY16" fmla="*/ 1926808 h 2517588"/>
              <a:gd name="connsiteX17" fmla="*/ 174071 w 2233191"/>
              <a:gd name="connsiteY17" fmla="*/ 2005506 h 2517588"/>
              <a:gd name="connsiteX18" fmla="*/ 152070 w 2233191"/>
              <a:gd name="connsiteY18" fmla="*/ 1994692 h 2517588"/>
              <a:gd name="connsiteX19" fmla="*/ 228711 w 2233191"/>
              <a:gd name="connsiteY19" fmla="*/ 2036101 h 2517588"/>
              <a:gd name="connsiteX20" fmla="*/ 729359 w 2233191"/>
              <a:gd name="connsiteY20" fmla="*/ 1951937 h 2517588"/>
              <a:gd name="connsiteX21" fmla="*/ 1263958 w 2233191"/>
              <a:gd name="connsiteY21" fmla="*/ 1922808 h 2517588"/>
              <a:gd name="connsiteX22" fmla="*/ 1439816 w 2233191"/>
              <a:gd name="connsiteY22" fmla="*/ 1778028 h 2517588"/>
              <a:gd name="connsiteX23" fmla="*/ 1988566 w 2233191"/>
              <a:gd name="connsiteY23" fmla="*/ 2517588 h 2517588"/>
              <a:gd name="connsiteX24" fmla="*/ 2219028 w 2233191"/>
              <a:gd name="connsiteY24" fmla="*/ 2327856 h 2517588"/>
              <a:gd name="connsiteX25" fmla="*/ 1602577 w 2233191"/>
              <a:gd name="connsiteY25" fmla="*/ 1644031 h 2517588"/>
              <a:gd name="connsiteX26" fmla="*/ 1825293 w 2233191"/>
              <a:gd name="connsiteY26" fmla="*/ 1460675 h 2517588"/>
              <a:gd name="connsiteX27" fmla="*/ 1965009 w 2233191"/>
              <a:gd name="connsiteY27" fmla="*/ 990735 h 2517588"/>
              <a:gd name="connsiteX28" fmla="*/ 2233191 w 2233191"/>
              <a:gd name="connsiteY28" fmla="*/ 631466 h 2517588"/>
              <a:gd name="connsiteX29" fmla="*/ 2227576 w 2233191"/>
              <a:gd name="connsiteY29" fmla="*/ 558679 h 2517588"/>
              <a:gd name="connsiteX30" fmla="*/ 2228366 w 2233191"/>
              <a:gd name="connsiteY30" fmla="*/ 579208 h 2517588"/>
              <a:gd name="connsiteX31" fmla="*/ 1960797 w 2233191"/>
              <a:gd name="connsiteY31" fmla="*/ 938426 h 2517588"/>
              <a:gd name="connsiteX32" fmla="*/ 1960797 w 2233191"/>
              <a:gd name="connsiteY32" fmla="*/ 966431 h 2517588"/>
              <a:gd name="connsiteX33" fmla="*/ 1682118 w 2233191"/>
              <a:gd name="connsiteY33" fmla="*/ 359968 h 2517588"/>
              <a:gd name="connsiteX34" fmla="*/ 1859609 w 2233191"/>
              <a:gd name="connsiteY34" fmla="*/ 766556 h 2517588"/>
              <a:gd name="connsiteX35" fmla="*/ 1853955 w 2233191"/>
              <a:gd name="connsiteY35" fmla="*/ 761609 h 2517588"/>
              <a:gd name="connsiteX36" fmla="*/ 1407417 w 2233191"/>
              <a:gd name="connsiteY36" fmla="*/ 726458 h 2517588"/>
              <a:gd name="connsiteX37" fmla="*/ 1392487 w 2233191"/>
              <a:gd name="connsiteY37" fmla="*/ 712346 h 2517588"/>
              <a:gd name="connsiteX38" fmla="*/ 1443571 w 2233191"/>
              <a:gd name="connsiteY38" fmla="*/ 764499 h 2517588"/>
              <a:gd name="connsiteX39" fmla="*/ 1870564 w 2233191"/>
              <a:gd name="connsiteY39" fmla="*/ 816522 h 2517588"/>
              <a:gd name="connsiteX40" fmla="*/ 1741297 w 2233191"/>
              <a:gd name="connsiteY40" fmla="*/ 1342300 h 2517588"/>
              <a:gd name="connsiteX41" fmla="*/ 1505543 w 2233191"/>
              <a:gd name="connsiteY41" fmla="*/ 1536391 h 2517588"/>
              <a:gd name="connsiteX42" fmla="*/ 771531 w 2233191"/>
              <a:gd name="connsiteY42" fmla="*/ 722157 h 2517588"/>
              <a:gd name="connsiteX43" fmla="*/ 868252 w 2233191"/>
              <a:gd name="connsiteY43" fmla="*/ 198766 h 2517588"/>
              <a:gd name="connsiteX44" fmla="*/ 824130 w 2233191"/>
              <a:gd name="connsiteY44" fmla="*/ 123911 h 2517588"/>
              <a:gd name="connsiteX45" fmla="*/ 835727 w 2233191"/>
              <a:gd name="connsiteY45" fmla="*/ 145439 h 2517588"/>
              <a:gd name="connsiteX46" fmla="*/ 833939 w 2233191"/>
              <a:gd name="connsiteY46" fmla="*/ 582384 h 2517588"/>
              <a:gd name="connsiteX47" fmla="*/ 738959 w 2233191"/>
              <a:gd name="connsiteY47" fmla="*/ 668767 h 2517588"/>
              <a:gd name="connsiteX48" fmla="*/ 725647 w 2233191"/>
              <a:gd name="connsiteY48" fmla="*/ 671258 h 25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233191" h="2517588">
                <a:moveTo>
                  <a:pt x="120527" y="0"/>
                </a:moveTo>
                <a:lnTo>
                  <a:pt x="551180" y="580399"/>
                </a:lnTo>
                <a:cubicBezTo>
                  <a:pt x="440718" y="717546"/>
                  <a:pt x="204405" y="715547"/>
                  <a:pt x="18900" y="574822"/>
                </a:cubicBezTo>
                <a:cubicBezTo>
                  <a:pt x="12358" y="569859"/>
                  <a:pt x="5965" y="564789"/>
                  <a:pt x="0" y="559306"/>
                </a:cubicBezTo>
                <a:cubicBezTo>
                  <a:pt x="19643" y="579704"/>
                  <a:pt x="41342" y="599045"/>
                  <a:pt x="64988" y="616983"/>
                </a:cubicBezTo>
                <a:cubicBezTo>
                  <a:pt x="246256" y="754494"/>
                  <a:pt x="476038" y="759543"/>
                  <a:pt x="588737" y="631015"/>
                </a:cubicBezTo>
                <a:lnTo>
                  <a:pt x="1353438" y="1661615"/>
                </a:lnTo>
                <a:lnTo>
                  <a:pt x="1179962" y="1804434"/>
                </a:lnTo>
                <a:cubicBezTo>
                  <a:pt x="1011677" y="1942978"/>
                  <a:pt x="737962" y="1910082"/>
                  <a:pt x="470714" y="1745579"/>
                </a:cubicBezTo>
                <a:cubicBezTo>
                  <a:pt x="567617" y="1644882"/>
                  <a:pt x="553455" y="1457420"/>
                  <a:pt x="434629" y="1313086"/>
                </a:cubicBezTo>
                <a:cubicBezTo>
                  <a:pt x="418756" y="1293808"/>
                  <a:pt x="401770" y="1276213"/>
                  <a:pt x="383964" y="1260380"/>
                </a:cubicBezTo>
                <a:cubicBezTo>
                  <a:pt x="388773" y="1265213"/>
                  <a:pt x="393250" y="1270417"/>
                  <a:pt x="397641" y="1275750"/>
                </a:cubicBezTo>
                <a:cubicBezTo>
                  <a:pt x="519804" y="1424139"/>
                  <a:pt x="531341" y="1618112"/>
                  <a:pt x="425716" y="1716772"/>
                </a:cubicBezTo>
                <a:cubicBezTo>
                  <a:pt x="307922" y="1638609"/>
                  <a:pt x="192878" y="1534931"/>
                  <a:pt x="89781" y="1409705"/>
                </a:cubicBezTo>
                <a:cubicBezTo>
                  <a:pt x="77634" y="1394951"/>
                  <a:pt x="65812" y="1380091"/>
                  <a:pt x="54946" y="1364717"/>
                </a:cubicBezTo>
                <a:cubicBezTo>
                  <a:pt x="90212" y="1420037"/>
                  <a:pt x="129868" y="1474747"/>
                  <a:pt x="173777" y="1528081"/>
                </a:cubicBezTo>
                <a:cubicBezTo>
                  <a:pt x="323764" y="1710265"/>
                  <a:pt x="499045" y="1846839"/>
                  <a:pt x="670396" y="1926808"/>
                </a:cubicBezTo>
                <a:cubicBezTo>
                  <a:pt x="578732" y="2056108"/>
                  <a:pt x="368962" y="2092191"/>
                  <a:pt x="174071" y="2005506"/>
                </a:cubicBezTo>
                <a:cubicBezTo>
                  <a:pt x="166550" y="2002160"/>
                  <a:pt x="159149" y="1998677"/>
                  <a:pt x="152070" y="1994692"/>
                </a:cubicBezTo>
                <a:cubicBezTo>
                  <a:pt x="175916" y="2010102"/>
                  <a:pt x="201524" y="2024009"/>
                  <a:pt x="228711" y="2036101"/>
                </a:cubicBezTo>
                <a:cubicBezTo>
                  <a:pt x="426441" y="2124047"/>
                  <a:pt x="639482" y="2085627"/>
                  <a:pt x="729359" y="1951937"/>
                </a:cubicBezTo>
                <a:cubicBezTo>
                  <a:pt x="936284" y="2034651"/>
                  <a:pt x="1132356" y="2031152"/>
                  <a:pt x="1263958" y="1922808"/>
                </a:cubicBezTo>
                <a:lnTo>
                  <a:pt x="1439816" y="1778028"/>
                </a:lnTo>
                <a:lnTo>
                  <a:pt x="1988566" y="2517588"/>
                </a:lnTo>
                <a:lnTo>
                  <a:pt x="2219028" y="2327856"/>
                </a:lnTo>
                <a:lnTo>
                  <a:pt x="1602577" y="1644031"/>
                </a:lnTo>
                <a:lnTo>
                  <a:pt x="1825293" y="1460675"/>
                </a:lnTo>
                <a:cubicBezTo>
                  <a:pt x="1946945" y="1360522"/>
                  <a:pt x="1991255" y="1189096"/>
                  <a:pt x="1965009" y="990735"/>
                </a:cubicBezTo>
                <a:cubicBezTo>
                  <a:pt x="2113687" y="987189"/>
                  <a:pt x="2233191" y="827648"/>
                  <a:pt x="2233191" y="631466"/>
                </a:cubicBezTo>
                <a:cubicBezTo>
                  <a:pt x="2233191" y="606530"/>
                  <a:pt x="2231261" y="582186"/>
                  <a:pt x="2227576" y="558679"/>
                </a:cubicBezTo>
                <a:lnTo>
                  <a:pt x="2228366" y="579208"/>
                </a:lnTo>
                <a:cubicBezTo>
                  <a:pt x="2228366" y="775116"/>
                  <a:pt x="2109195" y="934485"/>
                  <a:pt x="1960797" y="938426"/>
                </a:cubicBezTo>
                <a:lnTo>
                  <a:pt x="1960797" y="966431"/>
                </a:lnTo>
                <a:cubicBezTo>
                  <a:pt x="1930832" y="774269"/>
                  <a:pt x="1835724" y="559158"/>
                  <a:pt x="1682118" y="359968"/>
                </a:cubicBezTo>
                <a:cubicBezTo>
                  <a:pt x="1768626" y="495572"/>
                  <a:pt x="1828848" y="634792"/>
                  <a:pt x="1859609" y="766556"/>
                </a:cubicBezTo>
                <a:lnTo>
                  <a:pt x="1853955" y="761609"/>
                </a:lnTo>
                <a:cubicBezTo>
                  <a:pt x="1753275" y="870702"/>
                  <a:pt x="1554862" y="855454"/>
                  <a:pt x="1407417" y="726458"/>
                </a:cubicBezTo>
                <a:cubicBezTo>
                  <a:pt x="1402225" y="721916"/>
                  <a:pt x="1397164" y="717292"/>
                  <a:pt x="1392487" y="712346"/>
                </a:cubicBezTo>
                <a:cubicBezTo>
                  <a:pt x="1407752" y="730596"/>
                  <a:pt x="1424802" y="748079"/>
                  <a:pt x="1443571" y="764499"/>
                </a:cubicBezTo>
                <a:cubicBezTo>
                  <a:pt x="1582357" y="885921"/>
                  <a:pt x="1766303" y="906559"/>
                  <a:pt x="1870564" y="816522"/>
                </a:cubicBezTo>
                <a:cubicBezTo>
                  <a:pt x="1914836" y="1038198"/>
                  <a:pt x="1874270" y="1232828"/>
                  <a:pt x="1741297" y="1342300"/>
                </a:cubicBezTo>
                <a:lnTo>
                  <a:pt x="1505543" y="1536391"/>
                </a:lnTo>
                <a:lnTo>
                  <a:pt x="771531" y="722157"/>
                </a:lnTo>
                <a:cubicBezTo>
                  <a:pt x="927316" y="640101"/>
                  <a:pt x="970724" y="407825"/>
                  <a:pt x="868252" y="198766"/>
                </a:cubicBezTo>
                <a:cubicBezTo>
                  <a:pt x="855189" y="172114"/>
                  <a:pt x="840376" y="147106"/>
                  <a:pt x="824130" y="123911"/>
                </a:cubicBezTo>
                <a:lnTo>
                  <a:pt x="835727" y="145439"/>
                </a:lnTo>
                <a:cubicBezTo>
                  <a:pt x="912697" y="302473"/>
                  <a:pt x="907362" y="472606"/>
                  <a:pt x="833939" y="582384"/>
                </a:cubicBezTo>
                <a:lnTo>
                  <a:pt x="738959" y="668767"/>
                </a:lnTo>
                <a:lnTo>
                  <a:pt x="725647" y="671258"/>
                </a:lnTo>
                <a:close/>
              </a:path>
            </a:pathLst>
          </a:custGeom>
          <a:solidFill>
            <a:srgbClr val="F196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7470" y="5125363"/>
            <a:ext cx="4429125" cy="7937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MH_SubTitle_2"/>
          <p:cNvSpPr/>
          <p:nvPr>
            <p:custDataLst>
              <p:tags r:id="rId3"/>
            </p:custDataLst>
          </p:nvPr>
        </p:nvSpPr>
        <p:spPr>
          <a:xfrm>
            <a:off x="5704681" y="1599526"/>
            <a:ext cx="782638" cy="782637"/>
          </a:xfrm>
          <a:prstGeom prst="ellipse">
            <a:avLst/>
          </a:prstGeom>
          <a:solidFill>
            <a:srgbClr val="376B8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SubTitle_3"/>
          <p:cNvSpPr/>
          <p:nvPr>
            <p:custDataLst>
              <p:tags r:id="rId4"/>
            </p:custDataLst>
          </p:nvPr>
        </p:nvSpPr>
        <p:spPr>
          <a:xfrm>
            <a:off x="6777831" y="2412326"/>
            <a:ext cx="782638" cy="782637"/>
          </a:xfrm>
          <a:prstGeom prst="ellipse">
            <a:avLst/>
          </a:prstGeom>
          <a:solidFill>
            <a:srgbClr val="376B8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5"/>
            </p:custDataLst>
          </p:nvPr>
        </p:nvSpPr>
        <p:spPr>
          <a:xfrm>
            <a:off x="6441281" y="3033037"/>
            <a:ext cx="444500" cy="446088"/>
          </a:xfrm>
          <a:prstGeom prst="ellipse">
            <a:avLst/>
          </a:prstGeom>
          <a:solidFill>
            <a:srgbClr val="F196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6"/>
            </p:custDataLst>
          </p:nvPr>
        </p:nvSpPr>
        <p:spPr>
          <a:xfrm rot="2733302">
            <a:off x="7229475" y="3375144"/>
            <a:ext cx="309563" cy="311150"/>
          </a:xfrm>
          <a:prstGeom prst="ellipse">
            <a:avLst/>
          </a:prstGeom>
          <a:solidFill>
            <a:srgbClr val="F196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MH_Other_5"/>
          <p:cNvSpPr/>
          <p:nvPr>
            <p:custDataLst>
              <p:tags r:id="rId7"/>
            </p:custDataLst>
          </p:nvPr>
        </p:nvSpPr>
        <p:spPr>
          <a:xfrm>
            <a:off x="6361907" y="2251988"/>
            <a:ext cx="447675" cy="447675"/>
          </a:xfrm>
          <a:prstGeom prst="ellipse">
            <a:avLst/>
          </a:prstGeom>
          <a:solidFill>
            <a:srgbClr val="F196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SubTitle_1"/>
          <p:cNvSpPr/>
          <p:nvPr>
            <p:custDataLst>
              <p:tags r:id="rId8"/>
            </p:custDataLst>
          </p:nvPr>
        </p:nvSpPr>
        <p:spPr>
          <a:xfrm>
            <a:off x="4702970" y="2620287"/>
            <a:ext cx="782637" cy="782638"/>
          </a:xfrm>
          <a:prstGeom prst="ellipse">
            <a:avLst/>
          </a:prstGeom>
          <a:solidFill>
            <a:srgbClr val="376B8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6"/>
          <p:cNvSpPr/>
          <p:nvPr>
            <p:custDataLst>
              <p:tags r:id="rId9"/>
            </p:custDataLst>
          </p:nvPr>
        </p:nvSpPr>
        <p:spPr>
          <a:xfrm>
            <a:off x="5458619" y="3207662"/>
            <a:ext cx="336550" cy="336550"/>
          </a:xfrm>
          <a:prstGeom prst="ellipse">
            <a:avLst/>
          </a:prstGeom>
          <a:solidFill>
            <a:srgbClr val="F196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Other_7"/>
          <p:cNvSpPr/>
          <p:nvPr>
            <p:custDataLst>
              <p:tags r:id="rId10"/>
            </p:custDataLst>
          </p:nvPr>
        </p:nvSpPr>
        <p:spPr>
          <a:xfrm>
            <a:off x="4602957" y="3553738"/>
            <a:ext cx="396875" cy="398463"/>
          </a:xfrm>
          <a:prstGeom prst="ellipse">
            <a:avLst/>
          </a:prstGeom>
          <a:solidFill>
            <a:srgbClr val="F196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Other_8"/>
          <p:cNvSpPr/>
          <p:nvPr>
            <p:custDataLst>
              <p:tags r:id="rId11"/>
            </p:custDataLst>
          </p:nvPr>
        </p:nvSpPr>
        <p:spPr>
          <a:xfrm>
            <a:off x="5507831" y="2447251"/>
            <a:ext cx="300038" cy="300037"/>
          </a:xfrm>
          <a:prstGeom prst="ellipse">
            <a:avLst/>
          </a:prstGeom>
          <a:solidFill>
            <a:srgbClr val="F1962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89600" y="169289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90907" y="2523591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85036" y="2747288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911321" y="5547932"/>
            <a:ext cx="10361421" cy="69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。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Rectangle 71"/>
          <p:cNvSpPr/>
          <p:nvPr/>
        </p:nvSpPr>
        <p:spPr>
          <a:xfrm>
            <a:off x="1841317" y="2988988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2"/>
          <p:cNvSpPr txBox="1"/>
          <p:nvPr/>
        </p:nvSpPr>
        <p:spPr>
          <a:xfrm>
            <a:off x="2276997" y="2707734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"/>
          <p:cNvSpPr txBox="1"/>
          <p:nvPr/>
        </p:nvSpPr>
        <p:spPr>
          <a:xfrm>
            <a:off x="7773563" y="300115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7677278" y="280322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 Placeholder 1"/>
          <p:cNvSpPr txBox="1"/>
          <p:nvPr/>
        </p:nvSpPr>
        <p:spPr>
          <a:xfrm>
            <a:off x="7773563" y="189082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7677278" y="169289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文本框 277"/>
          <p:cNvSpPr txBox="1"/>
          <p:nvPr/>
        </p:nvSpPr>
        <p:spPr>
          <a:xfrm>
            <a:off x="8131595" y="729699"/>
            <a:ext cx="1782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目录</a:t>
            </a:r>
          </a:p>
        </p:txBody>
      </p:sp>
      <p:grpSp>
        <p:nvGrpSpPr>
          <p:cNvPr id="1366" name="组合 1365"/>
          <p:cNvGrpSpPr/>
          <p:nvPr/>
        </p:nvGrpSpPr>
        <p:grpSpPr>
          <a:xfrm>
            <a:off x="6631173" y="2156313"/>
            <a:ext cx="4968505" cy="525406"/>
            <a:chOff x="6420759" y="2217967"/>
            <a:chExt cx="4968505" cy="525406"/>
          </a:xfrm>
        </p:grpSpPr>
        <p:sp>
          <p:nvSpPr>
            <p:cNvPr id="279" name="文本框 278"/>
            <p:cNvSpPr txBox="1"/>
            <p:nvPr/>
          </p:nvSpPr>
          <p:spPr>
            <a:xfrm>
              <a:off x="8018032" y="2217967"/>
              <a:ext cx="3371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80" name="文本框 279"/>
            <p:cNvSpPr txBox="1"/>
            <p:nvPr/>
          </p:nvSpPr>
          <p:spPr>
            <a:xfrm>
              <a:off x="6420759" y="2220153"/>
              <a:ext cx="1597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 01</a:t>
              </a:r>
              <a:endParaRPr lang="zh-CN" altLang="en-US" sz="28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6636614" y="3173915"/>
            <a:ext cx="4968505" cy="525406"/>
            <a:chOff x="6420759" y="2217967"/>
            <a:chExt cx="4968505" cy="525406"/>
          </a:xfrm>
        </p:grpSpPr>
        <p:sp>
          <p:nvSpPr>
            <p:cNvPr id="283" name="文本框 282"/>
            <p:cNvSpPr txBox="1"/>
            <p:nvPr/>
          </p:nvSpPr>
          <p:spPr>
            <a:xfrm>
              <a:off x="8018032" y="2217967"/>
              <a:ext cx="3371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84" name="文本框 283"/>
            <p:cNvSpPr txBox="1"/>
            <p:nvPr/>
          </p:nvSpPr>
          <p:spPr>
            <a:xfrm>
              <a:off x="6420759" y="2220153"/>
              <a:ext cx="1597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 02</a:t>
              </a:r>
              <a:endParaRPr lang="zh-CN" altLang="en-US" sz="28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6636614" y="4186984"/>
            <a:ext cx="4968505" cy="525406"/>
            <a:chOff x="6420759" y="2217967"/>
            <a:chExt cx="4968505" cy="525406"/>
          </a:xfrm>
        </p:grpSpPr>
        <p:sp>
          <p:nvSpPr>
            <p:cNvPr id="286" name="文本框 285"/>
            <p:cNvSpPr txBox="1"/>
            <p:nvPr/>
          </p:nvSpPr>
          <p:spPr>
            <a:xfrm>
              <a:off x="8018032" y="2217967"/>
              <a:ext cx="3371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6420759" y="2220153"/>
              <a:ext cx="1597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 03</a:t>
              </a:r>
              <a:endParaRPr lang="zh-CN" altLang="en-US" sz="28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6636614" y="5200054"/>
            <a:ext cx="4968505" cy="525406"/>
            <a:chOff x="6420759" y="2217967"/>
            <a:chExt cx="4968505" cy="525406"/>
          </a:xfrm>
        </p:grpSpPr>
        <p:sp>
          <p:nvSpPr>
            <p:cNvPr id="289" name="文本框 288"/>
            <p:cNvSpPr txBox="1"/>
            <p:nvPr/>
          </p:nvSpPr>
          <p:spPr>
            <a:xfrm>
              <a:off x="8018032" y="2217967"/>
              <a:ext cx="3371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90" name="文本框 289"/>
            <p:cNvSpPr txBox="1"/>
            <p:nvPr/>
          </p:nvSpPr>
          <p:spPr>
            <a:xfrm>
              <a:off x="6420759" y="2220153"/>
              <a:ext cx="1597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76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 04</a:t>
              </a:r>
              <a:endParaRPr lang="zh-CN" altLang="en-US" sz="28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" name="矩形 1024"/>
          <p:cNvSpPr>
            <a:spLocks noChangeAspect="1"/>
          </p:cNvSpPr>
          <p:nvPr/>
        </p:nvSpPr>
        <p:spPr>
          <a:xfrm>
            <a:off x="-1630362" y="382588"/>
            <a:ext cx="15452725" cy="13773150"/>
          </a:xfrm>
          <a:prstGeom prst="rect">
            <a:avLst/>
          </a:prstGeom>
          <a:noFill/>
          <a:ln w="9525"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3635383" y="3214064"/>
            <a:ext cx="4333885" cy="2338397"/>
          </a:xfrm>
          <a:custGeom>
            <a:avLst/>
            <a:gdLst>
              <a:gd name="T0" fmla="*/ 1145 w 1951"/>
              <a:gd name="T1" fmla="*/ 1052 h 1052"/>
              <a:gd name="T2" fmla="*/ 1951 w 1951"/>
              <a:gd name="T3" fmla="*/ 246 h 1052"/>
              <a:gd name="T4" fmla="*/ 1913 w 1951"/>
              <a:gd name="T5" fmla="*/ 0 h 1052"/>
              <a:gd name="T6" fmla="*/ 1610 w 1951"/>
              <a:gd name="T7" fmla="*/ 0 h 1052"/>
              <a:gd name="T8" fmla="*/ 1671 w 1951"/>
              <a:gd name="T9" fmla="*/ 246 h 1052"/>
              <a:gd name="T10" fmla="*/ 1145 w 1951"/>
              <a:gd name="T11" fmla="*/ 772 h 1052"/>
              <a:gd name="T12" fmla="*/ 535 w 1951"/>
              <a:gd name="T13" fmla="*/ 772 h 1052"/>
              <a:gd name="T14" fmla="*/ 0 w 1951"/>
              <a:gd name="T15" fmla="*/ 772 h 1052"/>
              <a:gd name="T16" fmla="*/ 0 w 1951"/>
              <a:gd name="T17" fmla="*/ 1052 h 1052"/>
              <a:gd name="T18" fmla="*/ 1145 w 1951"/>
              <a:gd name="T19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1" h="1052">
                <a:moveTo>
                  <a:pt x="1145" y="1052"/>
                </a:moveTo>
                <a:cubicBezTo>
                  <a:pt x="1590" y="1052"/>
                  <a:pt x="1951" y="691"/>
                  <a:pt x="1951" y="246"/>
                </a:cubicBezTo>
                <a:cubicBezTo>
                  <a:pt x="1951" y="160"/>
                  <a:pt x="1938" y="78"/>
                  <a:pt x="1913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49" y="74"/>
                  <a:pt x="1671" y="157"/>
                  <a:pt x="1671" y="246"/>
                </a:cubicBezTo>
                <a:cubicBezTo>
                  <a:pt x="1671" y="537"/>
                  <a:pt x="1436" y="772"/>
                  <a:pt x="1145" y="772"/>
                </a:cubicBezTo>
                <a:cubicBezTo>
                  <a:pt x="535" y="772"/>
                  <a:pt x="535" y="772"/>
                  <a:pt x="535" y="772"/>
                </a:cubicBezTo>
                <a:cubicBezTo>
                  <a:pt x="0" y="772"/>
                  <a:pt x="0" y="772"/>
                  <a:pt x="0" y="772"/>
                </a:cubicBezTo>
                <a:cubicBezTo>
                  <a:pt x="0" y="1052"/>
                  <a:pt x="0" y="1052"/>
                  <a:pt x="0" y="1052"/>
                </a:cubicBezTo>
                <a:lnTo>
                  <a:pt x="1145" y="1052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6178564" y="4312618"/>
            <a:ext cx="39688" cy="1588"/>
          </a:xfrm>
          <a:custGeom>
            <a:avLst/>
            <a:gdLst>
              <a:gd name="T0" fmla="*/ 0 w 18"/>
              <a:gd name="T1" fmla="*/ 0 h 1"/>
              <a:gd name="T2" fmla="*/ 18 w 18"/>
              <a:gd name="T3" fmla="*/ 1 h 1"/>
              <a:gd name="T4" fmla="*/ 18 w 18"/>
              <a:gd name="T5" fmla="*/ 0 h 1"/>
              <a:gd name="T6" fmla="*/ 0 w 18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">
                <a:moveTo>
                  <a:pt x="0" y="0"/>
                </a:moveTo>
                <a:cubicBezTo>
                  <a:pt x="6" y="0"/>
                  <a:pt x="12" y="1"/>
                  <a:pt x="18" y="1"/>
                </a:cubicBezTo>
                <a:cubicBezTo>
                  <a:pt x="18" y="0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6A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5049849" y="2609224"/>
            <a:ext cx="3505208" cy="1703395"/>
          </a:xfrm>
          <a:custGeom>
            <a:avLst/>
            <a:gdLst>
              <a:gd name="T0" fmla="*/ 58 w 1578"/>
              <a:gd name="T1" fmla="*/ 766 h 766"/>
              <a:gd name="T2" fmla="*/ 508 w 1578"/>
              <a:gd name="T3" fmla="*/ 766 h 766"/>
              <a:gd name="T4" fmla="*/ 285 w 1578"/>
              <a:gd name="T5" fmla="*/ 525 h 766"/>
              <a:gd name="T6" fmla="*/ 515 w 1578"/>
              <a:gd name="T7" fmla="*/ 284 h 766"/>
              <a:gd name="T8" fmla="*/ 537 w 1578"/>
              <a:gd name="T9" fmla="*/ 284 h 766"/>
              <a:gd name="T10" fmla="*/ 993 w 1578"/>
              <a:gd name="T11" fmla="*/ 284 h 766"/>
              <a:gd name="T12" fmla="*/ 1578 w 1578"/>
              <a:gd name="T13" fmla="*/ 284 h 766"/>
              <a:gd name="T14" fmla="*/ 1578 w 1578"/>
              <a:gd name="T15" fmla="*/ 0 h 766"/>
              <a:gd name="T16" fmla="*/ 526 w 1578"/>
              <a:gd name="T17" fmla="*/ 0 h 766"/>
              <a:gd name="T18" fmla="*/ 507 w 1578"/>
              <a:gd name="T19" fmla="*/ 0 h 766"/>
              <a:gd name="T20" fmla="*/ 507 w 1578"/>
              <a:gd name="T21" fmla="*/ 0 h 766"/>
              <a:gd name="T22" fmla="*/ 0 w 1578"/>
              <a:gd name="T23" fmla="*/ 525 h 766"/>
              <a:gd name="T24" fmla="*/ 58 w 1578"/>
              <a:gd name="T25" fmla="*/ 76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78" h="766">
                <a:moveTo>
                  <a:pt x="58" y="766"/>
                </a:moveTo>
                <a:cubicBezTo>
                  <a:pt x="508" y="766"/>
                  <a:pt x="508" y="766"/>
                  <a:pt x="508" y="766"/>
                </a:cubicBezTo>
                <a:cubicBezTo>
                  <a:pt x="383" y="757"/>
                  <a:pt x="285" y="653"/>
                  <a:pt x="285" y="525"/>
                </a:cubicBezTo>
                <a:cubicBezTo>
                  <a:pt x="285" y="396"/>
                  <a:pt x="387" y="290"/>
                  <a:pt x="515" y="284"/>
                </a:cubicBezTo>
                <a:cubicBezTo>
                  <a:pt x="537" y="284"/>
                  <a:pt x="537" y="284"/>
                  <a:pt x="537" y="284"/>
                </a:cubicBezTo>
                <a:cubicBezTo>
                  <a:pt x="993" y="284"/>
                  <a:pt x="993" y="284"/>
                  <a:pt x="993" y="284"/>
                </a:cubicBezTo>
                <a:cubicBezTo>
                  <a:pt x="1578" y="284"/>
                  <a:pt x="1578" y="284"/>
                  <a:pt x="1578" y="284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225" y="10"/>
                  <a:pt x="0" y="241"/>
                  <a:pt x="0" y="525"/>
                </a:cubicBezTo>
                <a:cubicBezTo>
                  <a:pt x="0" y="612"/>
                  <a:pt x="21" y="694"/>
                  <a:pt x="58" y="766"/>
                </a:cubicBez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432310" y="1999621"/>
            <a:ext cx="4122747" cy="2338397"/>
          </a:xfrm>
          <a:custGeom>
            <a:avLst/>
            <a:gdLst>
              <a:gd name="T0" fmla="*/ 806 w 1856"/>
              <a:gd name="T1" fmla="*/ 0 h 1052"/>
              <a:gd name="T2" fmla="*/ 0 w 1856"/>
              <a:gd name="T3" fmla="*/ 806 h 1052"/>
              <a:gd name="T4" fmla="*/ 38 w 1856"/>
              <a:gd name="T5" fmla="*/ 1052 h 1052"/>
              <a:gd name="T6" fmla="*/ 341 w 1856"/>
              <a:gd name="T7" fmla="*/ 1052 h 1052"/>
              <a:gd name="T8" fmla="*/ 280 w 1856"/>
              <a:gd name="T9" fmla="*/ 806 h 1052"/>
              <a:gd name="T10" fmla="*/ 806 w 1856"/>
              <a:gd name="T11" fmla="*/ 280 h 1052"/>
              <a:gd name="T12" fmla="*/ 1416 w 1856"/>
              <a:gd name="T13" fmla="*/ 280 h 1052"/>
              <a:gd name="T14" fmla="*/ 1856 w 1856"/>
              <a:gd name="T15" fmla="*/ 280 h 1052"/>
              <a:gd name="T16" fmla="*/ 1856 w 1856"/>
              <a:gd name="T17" fmla="*/ 0 h 1052"/>
              <a:gd name="T18" fmla="*/ 806 w 1856"/>
              <a:gd name="T19" fmla="*/ 0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6" h="1052">
                <a:moveTo>
                  <a:pt x="806" y="0"/>
                </a:moveTo>
                <a:cubicBezTo>
                  <a:pt x="361" y="0"/>
                  <a:pt x="0" y="361"/>
                  <a:pt x="0" y="806"/>
                </a:cubicBezTo>
                <a:cubicBezTo>
                  <a:pt x="0" y="891"/>
                  <a:pt x="14" y="974"/>
                  <a:pt x="38" y="1052"/>
                </a:cubicBezTo>
                <a:cubicBezTo>
                  <a:pt x="341" y="1052"/>
                  <a:pt x="341" y="1052"/>
                  <a:pt x="341" y="1052"/>
                </a:cubicBezTo>
                <a:cubicBezTo>
                  <a:pt x="302" y="978"/>
                  <a:pt x="280" y="894"/>
                  <a:pt x="280" y="806"/>
                </a:cubicBezTo>
                <a:cubicBezTo>
                  <a:pt x="280" y="515"/>
                  <a:pt x="515" y="280"/>
                  <a:pt x="806" y="280"/>
                </a:cubicBezTo>
                <a:cubicBezTo>
                  <a:pt x="1416" y="280"/>
                  <a:pt x="1416" y="280"/>
                  <a:pt x="1416" y="280"/>
                </a:cubicBezTo>
                <a:cubicBezTo>
                  <a:pt x="1856" y="280"/>
                  <a:pt x="1856" y="280"/>
                  <a:pt x="1856" y="280"/>
                </a:cubicBezTo>
                <a:cubicBezTo>
                  <a:pt x="1856" y="0"/>
                  <a:pt x="1856" y="0"/>
                  <a:pt x="1856" y="0"/>
                </a:cubicBezTo>
                <a:lnTo>
                  <a:pt x="806" y="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6180151" y="3231526"/>
            <a:ext cx="39688" cy="3175"/>
          </a:xfrm>
          <a:custGeom>
            <a:avLst/>
            <a:gdLst>
              <a:gd name="T0" fmla="*/ 18 w 18"/>
              <a:gd name="T1" fmla="*/ 1 h 1"/>
              <a:gd name="T2" fmla="*/ 0 w 18"/>
              <a:gd name="T3" fmla="*/ 0 h 1"/>
              <a:gd name="T4" fmla="*/ 0 w 18"/>
              <a:gd name="T5" fmla="*/ 1 h 1"/>
              <a:gd name="T6" fmla="*/ 18 w 18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">
                <a:moveTo>
                  <a:pt x="18" y="1"/>
                </a:moveTo>
                <a:cubicBezTo>
                  <a:pt x="12" y="0"/>
                  <a:pt x="6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8" y="1"/>
                </a:lnTo>
                <a:close/>
              </a:path>
            </a:pathLst>
          </a:custGeom>
          <a:solidFill>
            <a:srgbClr val="EBA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3635383" y="3234701"/>
            <a:ext cx="3713171" cy="1701807"/>
          </a:xfrm>
          <a:custGeom>
            <a:avLst/>
            <a:gdLst>
              <a:gd name="T0" fmla="*/ 1614 w 1672"/>
              <a:gd name="T1" fmla="*/ 0 h 766"/>
              <a:gd name="T2" fmla="*/ 1164 w 1672"/>
              <a:gd name="T3" fmla="*/ 0 h 766"/>
              <a:gd name="T4" fmla="*/ 1388 w 1672"/>
              <a:gd name="T5" fmla="*/ 240 h 766"/>
              <a:gd name="T6" fmla="*/ 1157 w 1672"/>
              <a:gd name="T7" fmla="*/ 481 h 766"/>
              <a:gd name="T8" fmla="*/ 1135 w 1672"/>
              <a:gd name="T9" fmla="*/ 481 h 766"/>
              <a:gd name="T10" fmla="*/ 679 w 1672"/>
              <a:gd name="T11" fmla="*/ 481 h 766"/>
              <a:gd name="T12" fmla="*/ 0 w 1672"/>
              <a:gd name="T13" fmla="*/ 481 h 766"/>
              <a:gd name="T14" fmla="*/ 0 w 1672"/>
              <a:gd name="T15" fmla="*/ 766 h 766"/>
              <a:gd name="T16" fmla="*/ 1146 w 1672"/>
              <a:gd name="T17" fmla="*/ 766 h 766"/>
              <a:gd name="T18" fmla="*/ 1165 w 1672"/>
              <a:gd name="T19" fmla="*/ 766 h 766"/>
              <a:gd name="T20" fmla="*/ 1165 w 1672"/>
              <a:gd name="T21" fmla="*/ 766 h 766"/>
              <a:gd name="T22" fmla="*/ 1672 w 1672"/>
              <a:gd name="T23" fmla="*/ 240 h 766"/>
              <a:gd name="T24" fmla="*/ 1614 w 1672"/>
              <a:gd name="T25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2" h="766">
                <a:moveTo>
                  <a:pt x="1614" y="0"/>
                </a:moveTo>
                <a:cubicBezTo>
                  <a:pt x="1164" y="0"/>
                  <a:pt x="1164" y="0"/>
                  <a:pt x="1164" y="0"/>
                </a:cubicBezTo>
                <a:cubicBezTo>
                  <a:pt x="1289" y="9"/>
                  <a:pt x="1388" y="113"/>
                  <a:pt x="1388" y="240"/>
                </a:cubicBezTo>
                <a:cubicBezTo>
                  <a:pt x="1388" y="370"/>
                  <a:pt x="1285" y="475"/>
                  <a:pt x="1157" y="481"/>
                </a:cubicBezTo>
                <a:cubicBezTo>
                  <a:pt x="1135" y="481"/>
                  <a:pt x="1135" y="481"/>
                  <a:pt x="1135" y="481"/>
                </a:cubicBezTo>
                <a:cubicBezTo>
                  <a:pt x="679" y="481"/>
                  <a:pt x="679" y="481"/>
                  <a:pt x="679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766"/>
                  <a:pt x="0" y="766"/>
                  <a:pt x="0" y="766"/>
                </a:cubicBezTo>
                <a:cubicBezTo>
                  <a:pt x="1146" y="766"/>
                  <a:pt x="1146" y="766"/>
                  <a:pt x="1146" y="766"/>
                </a:cubicBezTo>
                <a:cubicBezTo>
                  <a:pt x="1165" y="766"/>
                  <a:pt x="1165" y="766"/>
                  <a:pt x="1165" y="766"/>
                </a:cubicBezTo>
                <a:cubicBezTo>
                  <a:pt x="1165" y="766"/>
                  <a:pt x="1165" y="766"/>
                  <a:pt x="1165" y="766"/>
                </a:cubicBezTo>
                <a:cubicBezTo>
                  <a:pt x="1447" y="756"/>
                  <a:pt x="1672" y="524"/>
                  <a:pt x="1672" y="240"/>
                </a:cubicBezTo>
                <a:cubicBezTo>
                  <a:pt x="1672" y="153"/>
                  <a:pt x="1651" y="72"/>
                  <a:pt x="1614" y="0"/>
                </a:cubicBez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6889766" y="2113921"/>
            <a:ext cx="153988" cy="360364"/>
          </a:xfrm>
          <a:custGeom>
            <a:avLst/>
            <a:gdLst>
              <a:gd name="T0" fmla="*/ 0 w 97"/>
              <a:gd name="T1" fmla="*/ 114 h 227"/>
              <a:gd name="T2" fmla="*/ 0 w 97"/>
              <a:gd name="T3" fmla="*/ 0 h 227"/>
              <a:gd name="T4" fmla="*/ 49 w 97"/>
              <a:gd name="T5" fmla="*/ 58 h 227"/>
              <a:gd name="T6" fmla="*/ 97 w 97"/>
              <a:gd name="T7" fmla="*/ 114 h 227"/>
              <a:gd name="T8" fmla="*/ 49 w 97"/>
              <a:gd name="T9" fmla="*/ 171 h 227"/>
              <a:gd name="T10" fmla="*/ 0 w 97"/>
              <a:gd name="T11" fmla="*/ 227 h 227"/>
              <a:gd name="T12" fmla="*/ 0 w 97"/>
              <a:gd name="T13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227">
                <a:moveTo>
                  <a:pt x="0" y="114"/>
                </a:moveTo>
                <a:lnTo>
                  <a:pt x="0" y="0"/>
                </a:lnTo>
                <a:lnTo>
                  <a:pt x="49" y="58"/>
                </a:lnTo>
                <a:lnTo>
                  <a:pt x="97" y="114"/>
                </a:lnTo>
                <a:lnTo>
                  <a:pt x="49" y="171"/>
                </a:lnTo>
                <a:lnTo>
                  <a:pt x="0" y="227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6289689" y="2129797"/>
            <a:ext cx="379413" cy="257176"/>
          </a:xfrm>
          <a:custGeom>
            <a:avLst/>
            <a:gdLst>
              <a:gd name="T0" fmla="*/ 239 w 239"/>
              <a:gd name="T1" fmla="*/ 0 h 162"/>
              <a:gd name="T2" fmla="*/ 0 w 239"/>
              <a:gd name="T3" fmla="*/ 34 h 162"/>
              <a:gd name="T4" fmla="*/ 24 w 239"/>
              <a:gd name="T5" fmla="*/ 162 h 162"/>
              <a:gd name="T6" fmla="*/ 183 w 239"/>
              <a:gd name="T7" fmla="*/ 162 h 162"/>
              <a:gd name="T8" fmla="*/ 239 w 239"/>
              <a:gd name="T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162">
                <a:moveTo>
                  <a:pt x="239" y="0"/>
                </a:moveTo>
                <a:lnTo>
                  <a:pt x="0" y="34"/>
                </a:lnTo>
                <a:lnTo>
                  <a:pt x="24" y="162"/>
                </a:lnTo>
                <a:lnTo>
                  <a:pt x="183" y="162"/>
                </a:lnTo>
                <a:lnTo>
                  <a:pt x="2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6330964" y="2052009"/>
            <a:ext cx="533401" cy="393702"/>
          </a:xfrm>
          <a:custGeom>
            <a:avLst/>
            <a:gdLst>
              <a:gd name="T0" fmla="*/ 232 w 240"/>
              <a:gd name="T1" fmla="*/ 0 h 177"/>
              <a:gd name="T2" fmla="*/ 186 w 240"/>
              <a:gd name="T3" fmla="*/ 0 h 177"/>
              <a:gd name="T4" fmla="*/ 186 w 240"/>
              <a:gd name="T5" fmla="*/ 0 h 177"/>
              <a:gd name="T6" fmla="*/ 184 w 240"/>
              <a:gd name="T7" fmla="*/ 0 h 177"/>
              <a:gd name="T8" fmla="*/ 183 w 240"/>
              <a:gd name="T9" fmla="*/ 1 h 177"/>
              <a:gd name="T10" fmla="*/ 182 w 240"/>
              <a:gd name="T11" fmla="*/ 1 h 177"/>
              <a:gd name="T12" fmla="*/ 181 w 240"/>
              <a:gd name="T13" fmla="*/ 2 h 177"/>
              <a:gd name="T14" fmla="*/ 180 w 240"/>
              <a:gd name="T15" fmla="*/ 3 h 177"/>
              <a:gd name="T16" fmla="*/ 179 w 240"/>
              <a:gd name="T17" fmla="*/ 4 h 177"/>
              <a:gd name="T18" fmla="*/ 179 w 240"/>
              <a:gd name="T19" fmla="*/ 5 h 177"/>
              <a:gd name="T20" fmla="*/ 121 w 240"/>
              <a:gd name="T21" fmla="*/ 162 h 177"/>
              <a:gd name="T22" fmla="*/ 7 w 240"/>
              <a:gd name="T23" fmla="*/ 162 h 177"/>
              <a:gd name="T24" fmla="*/ 0 w 240"/>
              <a:gd name="T25" fmla="*/ 170 h 177"/>
              <a:gd name="T26" fmla="*/ 7 w 240"/>
              <a:gd name="T27" fmla="*/ 177 h 177"/>
              <a:gd name="T28" fmla="*/ 126 w 240"/>
              <a:gd name="T29" fmla="*/ 177 h 177"/>
              <a:gd name="T30" fmla="*/ 129 w 240"/>
              <a:gd name="T31" fmla="*/ 176 h 177"/>
              <a:gd name="T32" fmla="*/ 129 w 240"/>
              <a:gd name="T33" fmla="*/ 176 h 177"/>
              <a:gd name="T34" fmla="*/ 131 w 240"/>
              <a:gd name="T35" fmla="*/ 175 h 177"/>
              <a:gd name="T36" fmla="*/ 131 w 240"/>
              <a:gd name="T37" fmla="*/ 174 h 177"/>
              <a:gd name="T38" fmla="*/ 132 w 240"/>
              <a:gd name="T39" fmla="*/ 173 h 177"/>
              <a:gd name="T40" fmla="*/ 133 w 240"/>
              <a:gd name="T41" fmla="*/ 172 h 177"/>
              <a:gd name="T42" fmla="*/ 133 w 240"/>
              <a:gd name="T43" fmla="*/ 172 h 177"/>
              <a:gd name="T44" fmla="*/ 191 w 240"/>
              <a:gd name="T45" fmla="*/ 14 h 177"/>
              <a:gd name="T46" fmla="*/ 232 w 240"/>
              <a:gd name="T47" fmla="*/ 14 h 177"/>
              <a:gd name="T48" fmla="*/ 240 w 240"/>
              <a:gd name="T49" fmla="*/ 7 h 177"/>
              <a:gd name="T50" fmla="*/ 232 w 240"/>
              <a:gd name="T5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0" h="177">
                <a:moveTo>
                  <a:pt x="232" y="0"/>
                </a:move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5" y="0"/>
                  <a:pt x="185" y="0"/>
                  <a:pt x="184" y="0"/>
                </a:cubicBezTo>
                <a:cubicBezTo>
                  <a:pt x="184" y="0"/>
                  <a:pt x="183" y="0"/>
                  <a:pt x="183" y="1"/>
                </a:cubicBezTo>
                <a:cubicBezTo>
                  <a:pt x="182" y="1"/>
                  <a:pt x="182" y="1"/>
                  <a:pt x="182" y="1"/>
                </a:cubicBezTo>
                <a:cubicBezTo>
                  <a:pt x="181" y="2"/>
                  <a:pt x="181" y="2"/>
                  <a:pt x="181" y="2"/>
                </a:cubicBezTo>
                <a:cubicBezTo>
                  <a:pt x="180" y="2"/>
                  <a:pt x="180" y="3"/>
                  <a:pt x="180" y="3"/>
                </a:cubicBezTo>
                <a:cubicBezTo>
                  <a:pt x="180" y="3"/>
                  <a:pt x="179" y="4"/>
                  <a:pt x="179" y="4"/>
                </a:cubicBezTo>
                <a:cubicBezTo>
                  <a:pt x="179" y="4"/>
                  <a:pt x="179" y="5"/>
                  <a:pt x="179" y="5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7" y="162"/>
                  <a:pt x="7" y="162"/>
                  <a:pt x="7" y="162"/>
                </a:cubicBezTo>
                <a:cubicBezTo>
                  <a:pt x="3" y="162"/>
                  <a:pt x="0" y="166"/>
                  <a:pt x="0" y="170"/>
                </a:cubicBezTo>
                <a:cubicBezTo>
                  <a:pt x="0" y="174"/>
                  <a:pt x="3" y="177"/>
                  <a:pt x="7" y="177"/>
                </a:cubicBezTo>
                <a:cubicBezTo>
                  <a:pt x="126" y="177"/>
                  <a:pt x="126" y="177"/>
                  <a:pt x="126" y="177"/>
                </a:cubicBezTo>
                <a:cubicBezTo>
                  <a:pt x="127" y="177"/>
                  <a:pt x="128" y="177"/>
                  <a:pt x="129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30" y="176"/>
                  <a:pt x="130" y="175"/>
                  <a:pt x="131" y="175"/>
                </a:cubicBezTo>
                <a:cubicBezTo>
                  <a:pt x="131" y="175"/>
                  <a:pt x="131" y="175"/>
                  <a:pt x="131" y="174"/>
                </a:cubicBezTo>
                <a:cubicBezTo>
                  <a:pt x="132" y="174"/>
                  <a:pt x="132" y="173"/>
                  <a:pt x="132" y="173"/>
                </a:cubicBezTo>
                <a:cubicBezTo>
                  <a:pt x="133" y="173"/>
                  <a:pt x="133" y="172"/>
                  <a:pt x="133" y="172"/>
                </a:cubicBezTo>
                <a:cubicBezTo>
                  <a:pt x="133" y="172"/>
                  <a:pt x="133" y="172"/>
                  <a:pt x="133" y="172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36" y="14"/>
                  <a:pt x="240" y="11"/>
                  <a:pt x="240" y="7"/>
                </a:cubicBezTo>
                <a:cubicBezTo>
                  <a:pt x="240" y="3"/>
                  <a:pt x="236" y="0"/>
                  <a:pt x="2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351602" y="2464760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6542102" y="2464760"/>
            <a:ext cx="71438" cy="74613"/>
          </a:xfrm>
          <a:custGeom>
            <a:avLst/>
            <a:gdLst>
              <a:gd name="T0" fmla="*/ 16 w 32"/>
              <a:gd name="T1" fmla="*/ 0 h 33"/>
              <a:gd name="T2" fmla="*/ 0 w 32"/>
              <a:gd name="T3" fmla="*/ 16 h 33"/>
              <a:gd name="T4" fmla="*/ 16 w 32"/>
              <a:gd name="T5" fmla="*/ 33 h 33"/>
              <a:gd name="T6" fmla="*/ 32 w 32"/>
              <a:gd name="T7" fmla="*/ 16 h 33"/>
              <a:gd name="T8" fmla="*/ 16 w 32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3"/>
                  <a:pt x="16" y="33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9" name="Freeform 16"/>
          <p:cNvSpPr/>
          <p:nvPr/>
        </p:nvSpPr>
        <p:spPr bwMode="auto">
          <a:xfrm>
            <a:off x="6889766" y="2769562"/>
            <a:ext cx="153988" cy="360364"/>
          </a:xfrm>
          <a:custGeom>
            <a:avLst/>
            <a:gdLst>
              <a:gd name="T0" fmla="*/ 0 w 97"/>
              <a:gd name="T1" fmla="*/ 114 h 227"/>
              <a:gd name="T2" fmla="*/ 0 w 97"/>
              <a:gd name="T3" fmla="*/ 0 h 227"/>
              <a:gd name="T4" fmla="*/ 49 w 97"/>
              <a:gd name="T5" fmla="*/ 56 h 227"/>
              <a:gd name="T6" fmla="*/ 97 w 97"/>
              <a:gd name="T7" fmla="*/ 114 h 227"/>
              <a:gd name="T8" fmla="*/ 49 w 97"/>
              <a:gd name="T9" fmla="*/ 170 h 227"/>
              <a:gd name="T10" fmla="*/ 0 w 97"/>
              <a:gd name="T11" fmla="*/ 227 h 227"/>
              <a:gd name="T12" fmla="*/ 0 w 97"/>
              <a:gd name="T13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227">
                <a:moveTo>
                  <a:pt x="0" y="114"/>
                </a:moveTo>
                <a:lnTo>
                  <a:pt x="0" y="0"/>
                </a:lnTo>
                <a:lnTo>
                  <a:pt x="49" y="56"/>
                </a:lnTo>
                <a:lnTo>
                  <a:pt x="97" y="114"/>
                </a:lnTo>
                <a:lnTo>
                  <a:pt x="49" y="170"/>
                </a:lnTo>
                <a:lnTo>
                  <a:pt x="0" y="227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0" name="Freeform 17"/>
          <p:cNvSpPr/>
          <p:nvPr/>
        </p:nvSpPr>
        <p:spPr bwMode="auto">
          <a:xfrm>
            <a:off x="6319852" y="2696536"/>
            <a:ext cx="317501" cy="504827"/>
          </a:xfrm>
          <a:custGeom>
            <a:avLst/>
            <a:gdLst>
              <a:gd name="T0" fmla="*/ 83 w 143"/>
              <a:gd name="T1" fmla="*/ 227 h 227"/>
              <a:gd name="T2" fmla="*/ 60 w 143"/>
              <a:gd name="T3" fmla="*/ 227 h 227"/>
              <a:gd name="T4" fmla="*/ 60 w 143"/>
              <a:gd name="T5" fmla="*/ 201 h 227"/>
              <a:gd name="T6" fmla="*/ 21 w 143"/>
              <a:gd name="T7" fmla="*/ 187 h 227"/>
              <a:gd name="T8" fmla="*/ 0 w 143"/>
              <a:gd name="T9" fmla="*/ 153 h 227"/>
              <a:gd name="T10" fmla="*/ 38 w 143"/>
              <a:gd name="T11" fmla="*/ 145 h 227"/>
              <a:gd name="T12" fmla="*/ 74 w 143"/>
              <a:gd name="T13" fmla="*/ 169 h 227"/>
              <a:gd name="T14" fmla="*/ 93 w 143"/>
              <a:gd name="T15" fmla="*/ 164 h 227"/>
              <a:gd name="T16" fmla="*/ 101 w 143"/>
              <a:gd name="T17" fmla="*/ 150 h 227"/>
              <a:gd name="T18" fmla="*/ 94 w 143"/>
              <a:gd name="T19" fmla="*/ 138 h 227"/>
              <a:gd name="T20" fmla="*/ 71 w 143"/>
              <a:gd name="T21" fmla="*/ 131 h 227"/>
              <a:gd name="T22" fmla="*/ 39 w 143"/>
              <a:gd name="T23" fmla="*/ 122 h 227"/>
              <a:gd name="T24" fmla="*/ 18 w 143"/>
              <a:gd name="T25" fmla="*/ 106 h 227"/>
              <a:gd name="T26" fmla="*/ 9 w 143"/>
              <a:gd name="T27" fmla="*/ 77 h 227"/>
              <a:gd name="T28" fmla="*/ 24 w 143"/>
              <a:gd name="T29" fmla="*/ 40 h 227"/>
              <a:gd name="T30" fmla="*/ 60 w 143"/>
              <a:gd name="T31" fmla="*/ 22 h 227"/>
              <a:gd name="T32" fmla="*/ 60 w 143"/>
              <a:gd name="T33" fmla="*/ 0 h 227"/>
              <a:gd name="T34" fmla="*/ 83 w 143"/>
              <a:gd name="T35" fmla="*/ 0 h 227"/>
              <a:gd name="T36" fmla="*/ 83 w 143"/>
              <a:gd name="T37" fmla="*/ 22 h 227"/>
              <a:gd name="T38" fmla="*/ 101 w 143"/>
              <a:gd name="T39" fmla="*/ 25 h 227"/>
              <a:gd name="T40" fmla="*/ 117 w 143"/>
              <a:gd name="T41" fmla="*/ 34 h 227"/>
              <a:gd name="T42" fmla="*/ 138 w 143"/>
              <a:gd name="T43" fmla="*/ 63 h 227"/>
              <a:gd name="T44" fmla="*/ 104 w 143"/>
              <a:gd name="T45" fmla="*/ 74 h 227"/>
              <a:gd name="T46" fmla="*/ 74 w 143"/>
              <a:gd name="T47" fmla="*/ 54 h 227"/>
              <a:gd name="T48" fmla="*/ 49 w 143"/>
              <a:gd name="T49" fmla="*/ 70 h 227"/>
              <a:gd name="T50" fmla="*/ 56 w 143"/>
              <a:gd name="T51" fmla="*/ 82 h 227"/>
              <a:gd name="T52" fmla="*/ 74 w 143"/>
              <a:gd name="T53" fmla="*/ 88 h 227"/>
              <a:gd name="T54" fmla="*/ 119 w 143"/>
              <a:gd name="T55" fmla="*/ 101 h 227"/>
              <a:gd name="T56" fmla="*/ 143 w 143"/>
              <a:gd name="T57" fmla="*/ 144 h 227"/>
              <a:gd name="T58" fmla="*/ 135 w 143"/>
              <a:gd name="T59" fmla="*/ 173 h 227"/>
              <a:gd name="T60" fmla="*/ 113 w 143"/>
              <a:gd name="T61" fmla="*/ 193 h 227"/>
              <a:gd name="T62" fmla="*/ 98 w 143"/>
              <a:gd name="T63" fmla="*/ 199 h 227"/>
              <a:gd name="T64" fmla="*/ 83 w 143"/>
              <a:gd name="T65" fmla="*/ 201 h 227"/>
              <a:gd name="T66" fmla="*/ 83 w 143"/>
              <a:gd name="T6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3" h="227">
                <a:moveTo>
                  <a:pt x="83" y="227"/>
                </a:moveTo>
                <a:cubicBezTo>
                  <a:pt x="60" y="227"/>
                  <a:pt x="60" y="227"/>
                  <a:pt x="60" y="227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45" y="199"/>
                  <a:pt x="32" y="195"/>
                  <a:pt x="21" y="187"/>
                </a:cubicBezTo>
                <a:cubicBezTo>
                  <a:pt x="11" y="179"/>
                  <a:pt x="3" y="168"/>
                  <a:pt x="0" y="153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61"/>
                  <a:pt x="54" y="169"/>
                  <a:pt x="74" y="169"/>
                </a:cubicBezTo>
                <a:cubicBezTo>
                  <a:pt x="81" y="169"/>
                  <a:pt x="87" y="167"/>
                  <a:pt x="93" y="164"/>
                </a:cubicBezTo>
                <a:cubicBezTo>
                  <a:pt x="99" y="161"/>
                  <a:pt x="101" y="157"/>
                  <a:pt x="101" y="150"/>
                </a:cubicBezTo>
                <a:cubicBezTo>
                  <a:pt x="101" y="144"/>
                  <a:pt x="99" y="140"/>
                  <a:pt x="94" y="138"/>
                </a:cubicBezTo>
                <a:cubicBezTo>
                  <a:pt x="88" y="135"/>
                  <a:pt x="81" y="133"/>
                  <a:pt x="71" y="131"/>
                </a:cubicBezTo>
                <a:cubicBezTo>
                  <a:pt x="58" y="128"/>
                  <a:pt x="48" y="125"/>
                  <a:pt x="39" y="122"/>
                </a:cubicBezTo>
                <a:cubicBezTo>
                  <a:pt x="31" y="118"/>
                  <a:pt x="23" y="113"/>
                  <a:pt x="18" y="106"/>
                </a:cubicBezTo>
                <a:cubicBezTo>
                  <a:pt x="12" y="98"/>
                  <a:pt x="9" y="89"/>
                  <a:pt x="9" y="77"/>
                </a:cubicBezTo>
                <a:cubicBezTo>
                  <a:pt x="9" y="63"/>
                  <a:pt x="14" y="50"/>
                  <a:pt x="24" y="40"/>
                </a:cubicBezTo>
                <a:cubicBezTo>
                  <a:pt x="33" y="30"/>
                  <a:pt x="45" y="24"/>
                  <a:pt x="60" y="22"/>
                </a:cubicBezTo>
                <a:cubicBezTo>
                  <a:pt x="60" y="0"/>
                  <a:pt x="60" y="0"/>
                  <a:pt x="60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22"/>
                  <a:pt x="83" y="22"/>
                  <a:pt x="83" y="22"/>
                </a:cubicBezTo>
                <a:cubicBezTo>
                  <a:pt x="89" y="22"/>
                  <a:pt x="95" y="23"/>
                  <a:pt x="101" y="25"/>
                </a:cubicBezTo>
                <a:cubicBezTo>
                  <a:pt x="106" y="27"/>
                  <a:pt x="112" y="30"/>
                  <a:pt x="117" y="34"/>
                </a:cubicBezTo>
                <a:cubicBezTo>
                  <a:pt x="127" y="40"/>
                  <a:pt x="134" y="50"/>
                  <a:pt x="138" y="63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99" y="61"/>
                  <a:pt x="89" y="54"/>
                  <a:pt x="74" y="54"/>
                </a:cubicBezTo>
                <a:cubicBezTo>
                  <a:pt x="57" y="54"/>
                  <a:pt x="49" y="59"/>
                  <a:pt x="49" y="70"/>
                </a:cubicBezTo>
                <a:cubicBezTo>
                  <a:pt x="49" y="75"/>
                  <a:pt x="51" y="79"/>
                  <a:pt x="56" y="82"/>
                </a:cubicBezTo>
                <a:cubicBezTo>
                  <a:pt x="60" y="83"/>
                  <a:pt x="66" y="85"/>
                  <a:pt x="74" y="88"/>
                </a:cubicBezTo>
                <a:cubicBezTo>
                  <a:pt x="96" y="92"/>
                  <a:pt x="111" y="96"/>
                  <a:pt x="119" y="101"/>
                </a:cubicBezTo>
                <a:cubicBezTo>
                  <a:pt x="135" y="112"/>
                  <a:pt x="143" y="126"/>
                  <a:pt x="143" y="144"/>
                </a:cubicBezTo>
                <a:cubicBezTo>
                  <a:pt x="143" y="155"/>
                  <a:pt x="140" y="164"/>
                  <a:pt x="135" y="173"/>
                </a:cubicBezTo>
                <a:cubicBezTo>
                  <a:pt x="130" y="181"/>
                  <a:pt x="122" y="188"/>
                  <a:pt x="113" y="193"/>
                </a:cubicBezTo>
                <a:cubicBezTo>
                  <a:pt x="108" y="195"/>
                  <a:pt x="103" y="197"/>
                  <a:pt x="98" y="199"/>
                </a:cubicBezTo>
                <a:cubicBezTo>
                  <a:pt x="93" y="200"/>
                  <a:pt x="88" y="201"/>
                  <a:pt x="83" y="201"/>
                </a:cubicBezTo>
                <a:lnTo>
                  <a:pt x="83" y="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1" name="Freeform 18"/>
          <p:cNvSpPr/>
          <p:nvPr/>
        </p:nvSpPr>
        <p:spPr bwMode="auto">
          <a:xfrm>
            <a:off x="4344997" y="4452319"/>
            <a:ext cx="149225" cy="339726"/>
          </a:xfrm>
          <a:custGeom>
            <a:avLst/>
            <a:gdLst>
              <a:gd name="T0" fmla="*/ 0 w 94"/>
              <a:gd name="T1" fmla="*/ 108 h 214"/>
              <a:gd name="T2" fmla="*/ 0 w 94"/>
              <a:gd name="T3" fmla="*/ 0 h 214"/>
              <a:gd name="T4" fmla="*/ 47 w 94"/>
              <a:gd name="T5" fmla="*/ 53 h 214"/>
              <a:gd name="T6" fmla="*/ 94 w 94"/>
              <a:gd name="T7" fmla="*/ 108 h 214"/>
              <a:gd name="T8" fmla="*/ 47 w 94"/>
              <a:gd name="T9" fmla="*/ 161 h 214"/>
              <a:gd name="T10" fmla="*/ 0 w 94"/>
              <a:gd name="T11" fmla="*/ 214 h 214"/>
              <a:gd name="T12" fmla="*/ 0 w 94"/>
              <a:gd name="T13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214">
                <a:moveTo>
                  <a:pt x="0" y="108"/>
                </a:moveTo>
                <a:lnTo>
                  <a:pt x="0" y="0"/>
                </a:lnTo>
                <a:lnTo>
                  <a:pt x="47" y="53"/>
                </a:lnTo>
                <a:lnTo>
                  <a:pt x="94" y="108"/>
                </a:lnTo>
                <a:lnTo>
                  <a:pt x="47" y="161"/>
                </a:lnTo>
                <a:lnTo>
                  <a:pt x="0" y="214"/>
                </a:lnTo>
                <a:lnTo>
                  <a:pt x="0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2" name="Freeform 19"/>
          <p:cNvSpPr/>
          <p:nvPr/>
        </p:nvSpPr>
        <p:spPr bwMode="auto">
          <a:xfrm>
            <a:off x="3998921" y="4809508"/>
            <a:ext cx="65088" cy="19050"/>
          </a:xfrm>
          <a:custGeom>
            <a:avLst/>
            <a:gdLst>
              <a:gd name="T0" fmla="*/ 29 w 29"/>
              <a:gd name="T1" fmla="*/ 4 h 8"/>
              <a:gd name="T2" fmla="*/ 25 w 29"/>
              <a:gd name="T3" fmla="*/ 8 h 8"/>
              <a:gd name="T4" fmla="*/ 4 w 29"/>
              <a:gd name="T5" fmla="*/ 8 h 8"/>
              <a:gd name="T6" fmla="*/ 0 w 29"/>
              <a:gd name="T7" fmla="*/ 4 h 8"/>
              <a:gd name="T8" fmla="*/ 0 w 29"/>
              <a:gd name="T9" fmla="*/ 4 h 8"/>
              <a:gd name="T10" fmla="*/ 4 w 29"/>
              <a:gd name="T11" fmla="*/ 0 h 8"/>
              <a:gd name="T12" fmla="*/ 25 w 29"/>
              <a:gd name="T13" fmla="*/ 0 h 8"/>
              <a:gd name="T14" fmla="*/ 29 w 29"/>
              <a:gd name="T1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8">
                <a:moveTo>
                  <a:pt x="29" y="4"/>
                </a:moveTo>
                <a:cubicBezTo>
                  <a:pt x="29" y="6"/>
                  <a:pt x="27" y="8"/>
                  <a:pt x="25" y="8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7" y="0"/>
                  <a:pt x="29" y="2"/>
                  <a:pt x="2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3" name="Freeform 20"/>
          <p:cNvSpPr/>
          <p:nvPr/>
        </p:nvSpPr>
        <p:spPr bwMode="auto">
          <a:xfrm>
            <a:off x="3981459" y="4803158"/>
            <a:ext cx="96838" cy="15875"/>
          </a:xfrm>
          <a:custGeom>
            <a:avLst/>
            <a:gdLst>
              <a:gd name="T0" fmla="*/ 6 w 44"/>
              <a:gd name="T1" fmla="*/ 7 h 7"/>
              <a:gd name="T2" fmla="*/ 38 w 44"/>
              <a:gd name="T3" fmla="*/ 7 h 7"/>
              <a:gd name="T4" fmla="*/ 41 w 44"/>
              <a:gd name="T5" fmla="*/ 4 h 7"/>
              <a:gd name="T6" fmla="*/ 44 w 44"/>
              <a:gd name="T7" fmla="*/ 0 h 7"/>
              <a:gd name="T8" fmla="*/ 0 w 44"/>
              <a:gd name="T9" fmla="*/ 0 h 7"/>
              <a:gd name="T10" fmla="*/ 1 w 44"/>
              <a:gd name="T11" fmla="*/ 1 h 7"/>
              <a:gd name="T12" fmla="*/ 6 w 4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7">
                <a:moveTo>
                  <a:pt x="6" y="7"/>
                </a:moveTo>
                <a:cubicBezTo>
                  <a:pt x="38" y="7"/>
                  <a:pt x="38" y="7"/>
                  <a:pt x="38" y="7"/>
                </a:cubicBezTo>
                <a:cubicBezTo>
                  <a:pt x="39" y="6"/>
                  <a:pt x="39" y="5"/>
                  <a:pt x="41" y="4"/>
                </a:cubicBezTo>
                <a:cubicBezTo>
                  <a:pt x="42" y="2"/>
                  <a:pt x="43" y="1"/>
                  <a:pt x="4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5" y="6"/>
                  <a:pt x="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4" name="Freeform 21"/>
          <p:cNvSpPr/>
          <p:nvPr/>
        </p:nvSpPr>
        <p:spPr bwMode="auto">
          <a:xfrm>
            <a:off x="3979871" y="4757120"/>
            <a:ext cx="103188" cy="7938"/>
          </a:xfrm>
          <a:custGeom>
            <a:avLst/>
            <a:gdLst>
              <a:gd name="T0" fmla="*/ 47 w 47"/>
              <a:gd name="T1" fmla="*/ 2 h 4"/>
              <a:gd name="T2" fmla="*/ 45 w 47"/>
              <a:gd name="T3" fmla="*/ 4 h 4"/>
              <a:gd name="T4" fmla="*/ 2 w 47"/>
              <a:gd name="T5" fmla="*/ 4 h 4"/>
              <a:gd name="T6" fmla="*/ 0 w 47"/>
              <a:gd name="T7" fmla="*/ 2 h 4"/>
              <a:gd name="T8" fmla="*/ 0 w 47"/>
              <a:gd name="T9" fmla="*/ 2 h 4"/>
              <a:gd name="T10" fmla="*/ 2 w 47"/>
              <a:gd name="T11" fmla="*/ 0 h 4"/>
              <a:gd name="T12" fmla="*/ 45 w 47"/>
              <a:gd name="T13" fmla="*/ 0 h 4"/>
              <a:gd name="T14" fmla="*/ 47 w 47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4">
                <a:moveTo>
                  <a:pt x="47" y="2"/>
                </a:moveTo>
                <a:cubicBezTo>
                  <a:pt x="47" y="3"/>
                  <a:pt x="46" y="4"/>
                  <a:pt x="45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5" name="Freeform 22"/>
          <p:cNvSpPr/>
          <p:nvPr/>
        </p:nvSpPr>
        <p:spPr bwMode="auto">
          <a:xfrm>
            <a:off x="3979871" y="4769820"/>
            <a:ext cx="103188" cy="11113"/>
          </a:xfrm>
          <a:custGeom>
            <a:avLst/>
            <a:gdLst>
              <a:gd name="T0" fmla="*/ 47 w 47"/>
              <a:gd name="T1" fmla="*/ 3 h 5"/>
              <a:gd name="T2" fmla="*/ 45 w 47"/>
              <a:gd name="T3" fmla="*/ 5 h 5"/>
              <a:gd name="T4" fmla="*/ 2 w 47"/>
              <a:gd name="T5" fmla="*/ 5 h 5"/>
              <a:gd name="T6" fmla="*/ 0 w 47"/>
              <a:gd name="T7" fmla="*/ 3 h 5"/>
              <a:gd name="T8" fmla="*/ 0 w 47"/>
              <a:gd name="T9" fmla="*/ 3 h 5"/>
              <a:gd name="T10" fmla="*/ 2 w 47"/>
              <a:gd name="T11" fmla="*/ 0 h 5"/>
              <a:gd name="T12" fmla="*/ 45 w 47"/>
              <a:gd name="T13" fmla="*/ 0 h 5"/>
              <a:gd name="T14" fmla="*/ 47 w 47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5">
                <a:moveTo>
                  <a:pt x="47" y="3"/>
                </a:moveTo>
                <a:cubicBezTo>
                  <a:pt x="47" y="4"/>
                  <a:pt x="46" y="5"/>
                  <a:pt x="45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6" name="Freeform 23"/>
          <p:cNvSpPr/>
          <p:nvPr/>
        </p:nvSpPr>
        <p:spPr bwMode="auto">
          <a:xfrm>
            <a:off x="3979871" y="4785695"/>
            <a:ext cx="103188" cy="9525"/>
          </a:xfrm>
          <a:custGeom>
            <a:avLst/>
            <a:gdLst>
              <a:gd name="T0" fmla="*/ 47 w 47"/>
              <a:gd name="T1" fmla="*/ 2 h 4"/>
              <a:gd name="T2" fmla="*/ 45 w 47"/>
              <a:gd name="T3" fmla="*/ 4 h 4"/>
              <a:gd name="T4" fmla="*/ 2 w 47"/>
              <a:gd name="T5" fmla="*/ 4 h 4"/>
              <a:gd name="T6" fmla="*/ 0 w 47"/>
              <a:gd name="T7" fmla="*/ 2 h 4"/>
              <a:gd name="T8" fmla="*/ 0 w 47"/>
              <a:gd name="T9" fmla="*/ 2 h 4"/>
              <a:gd name="T10" fmla="*/ 2 w 47"/>
              <a:gd name="T11" fmla="*/ 0 h 4"/>
              <a:gd name="T12" fmla="*/ 45 w 47"/>
              <a:gd name="T13" fmla="*/ 0 h 4"/>
              <a:gd name="T14" fmla="*/ 47 w 47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4">
                <a:moveTo>
                  <a:pt x="47" y="2"/>
                </a:moveTo>
                <a:cubicBezTo>
                  <a:pt x="47" y="3"/>
                  <a:pt x="46" y="4"/>
                  <a:pt x="45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7" name="Freeform 24"/>
          <p:cNvSpPr/>
          <p:nvPr/>
        </p:nvSpPr>
        <p:spPr bwMode="auto">
          <a:xfrm>
            <a:off x="3979871" y="4798395"/>
            <a:ext cx="101600" cy="4763"/>
          </a:xfrm>
          <a:custGeom>
            <a:avLst/>
            <a:gdLst>
              <a:gd name="T0" fmla="*/ 46 w 46"/>
              <a:gd name="T1" fmla="*/ 1 h 2"/>
              <a:gd name="T2" fmla="*/ 44 w 46"/>
              <a:gd name="T3" fmla="*/ 2 h 2"/>
              <a:gd name="T4" fmla="*/ 2 w 46"/>
              <a:gd name="T5" fmla="*/ 2 h 2"/>
              <a:gd name="T6" fmla="*/ 0 w 46"/>
              <a:gd name="T7" fmla="*/ 1 h 2"/>
              <a:gd name="T8" fmla="*/ 0 w 46"/>
              <a:gd name="T9" fmla="*/ 1 h 2"/>
              <a:gd name="T10" fmla="*/ 2 w 46"/>
              <a:gd name="T11" fmla="*/ 0 h 2"/>
              <a:gd name="T12" fmla="*/ 44 w 46"/>
              <a:gd name="T13" fmla="*/ 0 h 2"/>
              <a:gd name="T14" fmla="*/ 46 w 46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2">
                <a:moveTo>
                  <a:pt x="46" y="1"/>
                </a:moveTo>
                <a:cubicBezTo>
                  <a:pt x="46" y="2"/>
                  <a:pt x="45" y="2"/>
                  <a:pt x="44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0"/>
                  <a:pt x="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8" name="Freeform 25"/>
          <p:cNvSpPr/>
          <p:nvPr/>
        </p:nvSpPr>
        <p:spPr bwMode="auto">
          <a:xfrm>
            <a:off x="3979871" y="4741245"/>
            <a:ext cx="103188" cy="11113"/>
          </a:xfrm>
          <a:custGeom>
            <a:avLst/>
            <a:gdLst>
              <a:gd name="T0" fmla="*/ 47 w 47"/>
              <a:gd name="T1" fmla="*/ 2 h 5"/>
              <a:gd name="T2" fmla="*/ 45 w 47"/>
              <a:gd name="T3" fmla="*/ 5 h 5"/>
              <a:gd name="T4" fmla="*/ 2 w 47"/>
              <a:gd name="T5" fmla="*/ 5 h 5"/>
              <a:gd name="T6" fmla="*/ 0 w 47"/>
              <a:gd name="T7" fmla="*/ 2 h 5"/>
              <a:gd name="T8" fmla="*/ 0 w 47"/>
              <a:gd name="T9" fmla="*/ 2 h 5"/>
              <a:gd name="T10" fmla="*/ 2 w 47"/>
              <a:gd name="T11" fmla="*/ 0 h 5"/>
              <a:gd name="T12" fmla="*/ 45 w 47"/>
              <a:gd name="T13" fmla="*/ 0 h 5"/>
              <a:gd name="T14" fmla="*/ 47 w 47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5">
                <a:moveTo>
                  <a:pt x="47" y="2"/>
                </a:moveTo>
                <a:cubicBezTo>
                  <a:pt x="47" y="4"/>
                  <a:pt x="46" y="5"/>
                  <a:pt x="45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3905259" y="4423744"/>
            <a:ext cx="249238" cy="307976"/>
          </a:xfrm>
          <a:custGeom>
            <a:avLst/>
            <a:gdLst>
              <a:gd name="T0" fmla="*/ 36 w 112"/>
              <a:gd name="T1" fmla="*/ 139 h 139"/>
              <a:gd name="T2" fmla="*/ 34 w 112"/>
              <a:gd name="T3" fmla="*/ 139 h 139"/>
              <a:gd name="T4" fmla="*/ 32 w 112"/>
              <a:gd name="T5" fmla="*/ 138 h 139"/>
              <a:gd name="T6" fmla="*/ 25 w 112"/>
              <a:gd name="T7" fmla="*/ 126 h 139"/>
              <a:gd name="T8" fmla="*/ 24 w 112"/>
              <a:gd name="T9" fmla="*/ 122 h 139"/>
              <a:gd name="T10" fmla="*/ 23 w 112"/>
              <a:gd name="T11" fmla="*/ 115 h 139"/>
              <a:gd name="T12" fmla="*/ 17 w 112"/>
              <a:gd name="T13" fmla="*/ 101 h 139"/>
              <a:gd name="T14" fmla="*/ 15 w 112"/>
              <a:gd name="T15" fmla="*/ 98 h 139"/>
              <a:gd name="T16" fmla="*/ 14 w 112"/>
              <a:gd name="T17" fmla="*/ 96 h 139"/>
              <a:gd name="T18" fmla="*/ 5 w 112"/>
              <a:gd name="T19" fmla="*/ 80 h 139"/>
              <a:gd name="T20" fmla="*/ 0 w 112"/>
              <a:gd name="T21" fmla="*/ 56 h 139"/>
              <a:gd name="T22" fmla="*/ 0 w 112"/>
              <a:gd name="T23" fmla="*/ 52 h 139"/>
              <a:gd name="T24" fmla="*/ 5 w 112"/>
              <a:gd name="T25" fmla="*/ 31 h 139"/>
              <a:gd name="T26" fmla="*/ 16 w 112"/>
              <a:gd name="T27" fmla="*/ 16 h 139"/>
              <a:gd name="T28" fmla="*/ 53 w 112"/>
              <a:gd name="T29" fmla="*/ 0 h 139"/>
              <a:gd name="T30" fmla="*/ 57 w 112"/>
              <a:gd name="T31" fmla="*/ 0 h 139"/>
              <a:gd name="T32" fmla="*/ 95 w 112"/>
              <a:gd name="T33" fmla="*/ 16 h 139"/>
              <a:gd name="T34" fmla="*/ 112 w 112"/>
              <a:gd name="T35" fmla="*/ 54 h 139"/>
              <a:gd name="T36" fmla="*/ 112 w 112"/>
              <a:gd name="T37" fmla="*/ 55 h 139"/>
              <a:gd name="T38" fmla="*/ 99 w 112"/>
              <a:gd name="T39" fmla="*/ 93 h 139"/>
              <a:gd name="T40" fmla="*/ 97 w 112"/>
              <a:gd name="T41" fmla="*/ 97 h 139"/>
              <a:gd name="T42" fmla="*/ 95 w 112"/>
              <a:gd name="T43" fmla="*/ 101 h 139"/>
              <a:gd name="T44" fmla="*/ 88 w 112"/>
              <a:gd name="T45" fmla="*/ 115 h 139"/>
              <a:gd name="T46" fmla="*/ 87 w 112"/>
              <a:gd name="T47" fmla="*/ 121 h 139"/>
              <a:gd name="T48" fmla="*/ 80 w 112"/>
              <a:gd name="T49" fmla="*/ 138 h 139"/>
              <a:gd name="T50" fmla="*/ 79 w 112"/>
              <a:gd name="T51" fmla="*/ 139 h 139"/>
              <a:gd name="T52" fmla="*/ 75 w 112"/>
              <a:gd name="T53" fmla="*/ 139 h 139"/>
              <a:gd name="T54" fmla="*/ 64 w 112"/>
              <a:gd name="T55" fmla="*/ 139 h 139"/>
              <a:gd name="T56" fmla="*/ 52 w 112"/>
              <a:gd name="T57" fmla="*/ 139 h 139"/>
              <a:gd name="T58" fmla="*/ 36 w 112"/>
              <a:gd name="T59" fmla="*/ 139 h 139"/>
              <a:gd name="T60" fmla="*/ 56 w 112"/>
              <a:gd name="T61" fmla="*/ 9 h 139"/>
              <a:gd name="T62" fmla="*/ 53 w 112"/>
              <a:gd name="T63" fmla="*/ 9 h 139"/>
              <a:gd name="T64" fmla="*/ 23 w 112"/>
              <a:gd name="T65" fmla="*/ 23 h 139"/>
              <a:gd name="T66" fmla="*/ 14 w 112"/>
              <a:gd name="T67" fmla="*/ 35 h 139"/>
              <a:gd name="T68" fmla="*/ 10 w 112"/>
              <a:gd name="T69" fmla="*/ 53 h 139"/>
              <a:gd name="T70" fmla="*/ 10 w 112"/>
              <a:gd name="T71" fmla="*/ 56 h 139"/>
              <a:gd name="T72" fmla="*/ 14 w 112"/>
              <a:gd name="T73" fmla="*/ 76 h 139"/>
              <a:gd name="T74" fmla="*/ 22 w 112"/>
              <a:gd name="T75" fmla="*/ 91 h 139"/>
              <a:gd name="T76" fmla="*/ 23 w 112"/>
              <a:gd name="T77" fmla="*/ 93 h 139"/>
              <a:gd name="T78" fmla="*/ 25 w 112"/>
              <a:gd name="T79" fmla="*/ 96 h 139"/>
              <a:gd name="T80" fmla="*/ 33 w 112"/>
              <a:gd name="T81" fmla="*/ 112 h 139"/>
              <a:gd name="T82" fmla="*/ 34 w 112"/>
              <a:gd name="T83" fmla="*/ 120 h 139"/>
              <a:gd name="T84" fmla="*/ 34 w 112"/>
              <a:gd name="T85" fmla="*/ 124 h 139"/>
              <a:gd name="T86" fmla="*/ 37 w 112"/>
              <a:gd name="T87" fmla="*/ 129 h 139"/>
              <a:gd name="T88" fmla="*/ 52 w 112"/>
              <a:gd name="T89" fmla="*/ 129 h 139"/>
              <a:gd name="T90" fmla="*/ 64 w 112"/>
              <a:gd name="T91" fmla="*/ 129 h 139"/>
              <a:gd name="T92" fmla="*/ 75 w 112"/>
              <a:gd name="T93" fmla="*/ 129 h 139"/>
              <a:gd name="T94" fmla="*/ 78 w 112"/>
              <a:gd name="T95" fmla="*/ 120 h 139"/>
              <a:gd name="T96" fmla="*/ 79 w 112"/>
              <a:gd name="T97" fmla="*/ 112 h 139"/>
              <a:gd name="T98" fmla="*/ 87 w 112"/>
              <a:gd name="T99" fmla="*/ 96 h 139"/>
              <a:gd name="T100" fmla="*/ 88 w 112"/>
              <a:gd name="T101" fmla="*/ 93 h 139"/>
              <a:gd name="T102" fmla="*/ 91 w 112"/>
              <a:gd name="T103" fmla="*/ 88 h 139"/>
              <a:gd name="T104" fmla="*/ 102 w 112"/>
              <a:gd name="T105" fmla="*/ 55 h 139"/>
              <a:gd name="T106" fmla="*/ 102 w 112"/>
              <a:gd name="T107" fmla="*/ 54 h 139"/>
              <a:gd name="T108" fmla="*/ 89 w 112"/>
              <a:gd name="T109" fmla="*/ 22 h 139"/>
              <a:gd name="T110" fmla="*/ 56 w 112"/>
              <a:gd name="T111" fmla="*/ 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" h="139">
                <a:moveTo>
                  <a:pt x="36" y="139"/>
                </a:moveTo>
                <a:cubicBezTo>
                  <a:pt x="34" y="139"/>
                  <a:pt x="34" y="139"/>
                  <a:pt x="34" y="139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29" y="135"/>
                  <a:pt x="26" y="131"/>
                  <a:pt x="25" y="126"/>
                </a:cubicBezTo>
                <a:cubicBezTo>
                  <a:pt x="25" y="125"/>
                  <a:pt x="24" y="123"/>
                  <a:pt x="24" y="122"/>
                </a:cubicBezTo>
                <a:cubicBezTo>
                  <a:pt x="24" y="119"/>
                  <a:pt x="24" y="117"/>
                  <a:pt x="23" y="115"/>
                </a:cubicBezTo>
                <a:cubicBezTo>
                  <a:pt x="22" y="110"/>
                  <a:pt x="19" y="106"/>
                  <a:pt x="17" y="101"/>
                </a:cubicBezTo>
                <a:cubicBezTo>
                  <a:pt x="16" y="100"/>
                  <a:pt x="15" y="99"/>
                  <a:pt x="15" y="98"/>
                </a:cubicBezTo>
                <a:cubicBezTo>
                  <a:pt x="14" y="96"/>
                  <a:pt x="14" y="96"/>
                  <a:pt x="14" y="96"/>
                </a:cubicBezTo>
                <a:cubicBezTo>
                  <a:pt x="11" y="91"/>
                  <a:pt x="8" y="86"/>
                  <a:pt x="5" y="80"/>
                </a:cubicBezTo>
                <a:cubicBezTo>
                  <a:pt x="2" y="73"/>
                  <a:pt x="1" y="66"/>
                  <a:pt x="0" y="5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5"/>
                  <a:pt x="2" y="38"/>
                  <a:pt x="5" y="31"/>
                </a:cubicBezTo>
                <a:cubicBezTo>
                  <a:pt x="8" y="24"/>
                  <a:pt x="12" y="20"/>
                  <a:pt x="16" y="16"/>
                </a:cubicBezTo>
                <a:cubicBezTo>
                  <a:pt x="27" y="5"/>
                  <a:pt x="38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73" y="0"/>
                  <a:pt x="86" y="6"/>
                  <a:pt x="95" y="16"/>
                </a:cubicBezTo>
                <a:cubicBezTo>
                  <a:pt x="106" y="26"/>
                  <a:pt x="111" y="39"/>
                  <a:pt x="112" y="54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1" y="72"/>
                  <a:pt x="105" y="82"/>
                  <a:pt x="99" y="93"/>
                </a:cubicBezTo>
                <a:cubicBezTo>
                  <a:pt x="99" y="94"/>
                  <a:pt x="98" y="96"/>
                  <a:pt x="97" y="97"/>
                </a:cubicBezTo>
                <a:cubicBezTo>
                  <a:pt x="96" y="99"/>
                  <a:pt x="96" y="100"/>
                  <a:pt x="95" y="101"/>
                </a:cubicBezTo>
                <a:cubicBezTo>
                  <a:pt x="93" y="105"/>
                  <a:pt x="90" y="110"/>
                  <a:pt x="88" y="115"/>
                </a:cubicBezTo>
                <a:cubicBezTo>
                  <a:pt x="88" y="117"/>
                  <a:pt x="88" y="119"/>
                  <a:pt x="87" y="121"/>
                </a:cubicBezTo>
                <a:cubicBezTo>
                  <a:pt x="86" y="127"/>
                  <a:pt x="85" y="134"/>
                  <a:pt x="80" y="138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39"/>
                  <a:pt x="67" y="139"/>
                  <a:pt x="64" y="139"/>
                </a:cubicBezTo>
                <a:cubicBezTo>
                  <a:pt x="60" y="139"/>
                  <a:pt x="56" y="139"/>
                  <a:pt x="52" y="139"/>
                </a:cubicBezTo>
                <a:cubicBezTo>
                  <a:pt x="46" y="139"/>
                  <a:pt x="41" y="139"/>
                  <a:pt x="36" y="139"/>
                </a:cubicBezTo>
                <a:close/>
                <a:moveTo>
                  <a:pt x="56" y="9"/>
                </a:moveTo>
                <a:cubicBezTo>
                  <a:pt x="53" y="9"/>
                  <a:pt x="53" y="9"/>
                  <a:pt x="53" y="9"/>
                </a:cubicBezTo>
                <a:cubicBezTo>
                  <a:pt x="41" y="10"/>
                  <a:pt x="32" y="14"/>
                  <a:pt x="23" y="23"/>
                </a:cubicBezTo>
                <a:cubicBezTo>
                  <a:pt x="20" y="26"/>
                  <a:pt x="16" y="30"/>
                  <a:pt x="14" y="35"/>
                </a:cubicBezTo>
                <a:cubicBezTo>
                  <a:pt x="11" y="40"/>
                  <a:pt x="10" y="46"/>
                  <a:pt x="10" y="53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64"/>
                  <a:pt x="12" y="71"/>
                  <a:pt x="14" y="76"/>
                </a:cubicBezTo>
                <a:cubicBezTo>
                  <a:pt x="17" y="81"/>
                  <a:pt x="19" y="86"/>
                  <a:pt x="22" y="91"/>
                </a:cubicBezTo>
                <a:cubicBezTo>
                  <a:pt x="23" y="93"/>
                  <a:pt x="23" y="93"/>
                  <a:pt x="23" y="93"/>
                </a:cubicBezTo>
                <a:cubicBezTo>
                  <a:pt x="24" y="94"/>
                  <a:pt x="25" y="95"/>
                  <a:pt x="25" y="96"/>
                </a:cubicBezTo>
                <a:cubicBezTo>
                  <a:pt x="28" y="101"/>
                  <a:pt x="31" y="106"/>
                  <a:pt x="33" y="112"/>
                </a:cubicBezTo>
                <a:cubicBezTo>
                  <a:pt x="33" y="115"/>
                  <a:pt x="34" y="118"/>
                  <a:pt x="34" y="120"/>
                </a:cubicBezTo>
                <a:cubicBezTo>
                  <a:pt x="34" y="122"/>
                  <a:pt x="34" y="123"/>
                  <a:pt x="34" y="124"/>
                </a:cubicBezTo>
                <a:cubicBezTo>
                  <a:pt x="35" y="126"/>
                  <a:pt x="36" y="128"/>
                  <a:pt x="37" y="129"/>
                </a:cubicBezTo>
                <a:cubicBezTo>
                  <a:pt x="42" y="129"/>
                  <a:pt x="47" y="129"/>
                  <a:pt x="52" y="129"/>
                </a:cubicBezTo>
                <a:cubicBezTo>
                  <a:pt x="56" y="129"/>
                  <a:pt x="60" y="129"/>
                  <a:pt x="64" y="129"/>
                </a:cubicBezTo>
                <a:cubicBezTo>
                  <a:pt x="67" y="129"/>
                  <a:pt x="71" y="129"/>
                  <a:pt x="75" y="129"/>
                </a:cubicBezTo>
                <a:cubicBezTo>
                  <a:pt x="76" y="127"/>
                  <a:pt x="77" y="123"/>
                  <a:pt x="78" y="120"/>
                </a:cubicBezTo>
                <a:cubicBezTo>
                  <a:pt x="78" y="117"/>
                  <a:pt x="78" y="114"/>
                  <a:pt x="79" y="112"/>
                </a:cubicBezTo>
                <a:cubicBezTo>
                  <a:pt x="81" y="106"/>
                  <a:pt x="84" y="101"/>
                  <a:pt x="87" y="96"/>
                </a:cubicBezTo>
                <a:cubicBezTo>
                  <a:pt x="87" y="95"/>
                  <a:pt x="88" y="94"/>
                  <a:pt x="88" y="93"/>
                </a:cubicBezTo>
                <a:cubicBezTo>
                  <a:pt x="89" y="91"/>
                  <a:pt x="90" y="90"/>
                  <a:pt x="91" y="88"/>
                </a:cubicBezTo>
                <a:cubicBezTo>
                  <a:pt x="96" y="78"/>
                  <a:pt x="101" y="69"/>
                  <a:pt x="102" y="55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2" y="41"/>
                  <a:pt x="97" y="31"/>
                  <a:pt x="89" y="22"/>
                </a:cubicBezTo>
                <a:cubicBezTo>
                  <a:pt x="81" y="14"/>
                  <a:pt x="70" y="10"/>
                  <a:pt x="56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0" name="Freeform 27"/>
          <p:cNvSpPr/>
          <p:nvPr/>
        </p:nvSpPr>
        <p:spPr bwMode="auto">
          <a:xfrm>
            <a:off x="4344997" y="5073034"/>
            <a:ext cx="149225" cy="341314"/>
          </a:xfrm>
          <a:custGeom>
            <a:avLst/>
            <a:gdLst>
              <a:gd name="T0" fmla="*/ 0 w 94"/>
              <a:gd name="T1" fmla="*/ 107 h 215"/>
              <a:gd name="T2" fmla="*/ 0 w 94"/>
              <a:gd name="T3" fmla="*/ 0 h 215"/>
              <a:gd name="T4" fmla="*/ 47 w 94"/>
              <a:gd name="T5" fmla="*/ 54 h 215"/>
              <a:gd name="T6" fmla="*/ 94 w 94"/>
              <a:gd name="T7" fmla="*/ 107 h 215"/>
              <a:gd name="T8" fmla="*/ 47 w 94"/>
              <a:gd name="T9" fmla="*/ 161 h 215"/>
              <a:gd name="T10" fmla="*/ 0 w 94"/>
              <a:gd name="T11" fmla="*/ 215 h 215"/>
              <a:gd name="T12" fmla="*/ 0 w 94"/>
              <a:gd name="T13" fmla="*/ 10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215">
                <a:moveTo>
                  <a:pt x="0" y="107"/>
                </a:moveTo>
                <a:lnTo>
                  <a:pt x="0" y="0"/>
                </a:lnTo>
                <a:lnTo>
                  <a:pt x="47" y="54"/>
                </a:lnTo>
                <a:lnTo>
                  <a:pt x="94" y="107"/>
                </a:lnTo>
                <a:lnTo>
                  <a:pt x="47" y="161"/>
                </a:lnTo>
                <a:lnTo>
                  <a:pt x="0" y="215"/>
                </a:lnTo>
                <a:lnTo>
                  <a:pt x="0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3810008" y="5130184"/>
            <a:ext cx="271463" cy="268289"/>
          </a:xfrm>
          <a:custGeom>
            <a:avLst/>
            <a:gdLst>
              <a:gd name="T0" fmla="*/ 122 w 122"/>
              <a:gd name="T1" fmla="*/ 68 h 121"/>
              <a:gd name="T2" fmla="*/ 122 w 122"/>
              <a:gd name="T3" fmla="*/ 52 h 121"/>
              <a:gd name="T4" fmla="*/ 109 w 122"/>
              <a:gd name="T5" fmla="*/ 50 h 121"/>
              <a:gd name="T6" fmla="*/ 106 w 122"/>
              <a:gd name="T7" fmla="*/ 40 h 121"/>
              <a:gd name="T8" fmla="*/ 115 w 122"/>
              <a:gd name="T9" fmla="*/ 31 h 121"/>
              <a:gd name="T10" fmla="*/ 105 w 122"/>
              <a:gd name="T11" fmla="*/ 18 h 121"/>
              <a:gd name="T12" fmla="*/ 94 w 122"/>
              <a:gd name="T13" fmla="*/ 23 h 121"/>
              <a:gd name="T14" fmla="*/ 86 w 122"/>
              <a:gd name="T15" fmla="*/ 17 h 121"/>
              <a:gd name="T16" fmla="*/ 87 w 122"/>
              <a:gd name="T17" fmla="*/ 5 h 121"/>
              <a:gd name="T18" fmla="*/ 72 w 122"/>
              <a:gd name="T19" fmla="*/ 0 h 121"/>
              <a:gd name="T20" fmla="*/ 66 w 122"/>
              <a:gd name="T21" fmla="*/ 11 h 121"/>
              <a:gd name="T22" fmla="*/ 61 w 122"/>
              <a:gd name="T23" fmla="*/ 10 h 121"/>
              <a:gd name="T24" fmla="*/ 56 w 122"/>
              <a:gd name="T25" fmla="*/ 11 h 121"/>
              <a:gd name="T26" fmla="*/ 49 w 122"/>
              <a:gd name="T27" fmla="*/ 0 h 121"/>
              <a:gd name="T28" fmla="*/ 34 w 122"/>
              <a:gd name="T29" fmla="*/ 5 h 121"/>
              <a:gd name="T30" fmla="*/ 36 w 122"/>
              <a:gd name="T31" fmla="*/ 17 h 121"/>
              <a:gd name="T32" fmla="*/ 28 w 122"/>
              <a:gd name="T33" fmla="*/ 23 h 121"/>
              <a:gd name="T34" fmla="*/ 16 w 122"/>
              <a:gd name="T35" fmla="*/ 18 h 121"/>
              <a:gd name="T36" fmla="*/ 7 w 122"/>
              <a:gd name="T37" fmla="*/ 31 h 121"/>
              <a:gd name="T38" fmla="*/ 15 w 122"/>
              <a:gd name="T39" fmla="*/ 40 h 121"/>
              <a:gd name="T40" fmla="*/ 12 w 122"/>
              <a:gd name="T41" fmla="*/ 50 h 121"/>
              <a:gd name="T42" fmla="*/ 0 w 122"/>
              <a:gd name="T43" fmla="*/ 52 h 121"/>
              <a:gd name="T44" fmla="*/ 0 w 122"/>
              <a:gd name="T45" fmla="*/ 68 h 121"/>
              <a:gd name="T46" fmla="*/ 12 w 122"/>
              <a:gd name="T47" fmla="*/ 71 h 121"/>
              <a:gd name="T48" fmla="*/ 15 w 122"/>
              <a:gd name="T49" fmla="*/ 80 h 121"/>
              <a:gd name="T50" fmla="*/ 7 w 122"/>
              <a:gd name="T51" fmla="*/ 90 h 121"/>
              <a:gd name="T52" fmla="*/ 16 w 122"/>
              <a:gd name="T53" fmla="*/ 103 h 121"/>
              <a:gd name="T54" fmla="*/ 28 w 122"/>
              <a:gd name="T55" fmla="*/ 98 h 121"/>
              <a:gd name="T56" fmla="*/ 36 w 122"/>
              <a:gd name="T57" fmla="*/ 103 h 121"/>
              <a:gd name="T58" fmla="*/ 34 w 122"/>
              <a:gd name="T59" fmla="*/ 116 h 121"/>
              <a:gd name="T60" fmla="*/ 50 w 122"/>
              <a:gd name="T61" fmla="*/ 121 h 121"/>
              <a:gd name="T62" fmla="*/ 56 w 122"/>
              <a:gd name="T63" fmla="*/ 110 h 121"/>
              <a:gd name="T64" fmla="*/ 61 w 122"/>
              <a:gd name="T65" fmla="*/ 110 h 121"/>
              <a:gd name="T66" fmla="*/ 66 w 122"/>
              <a:gd name="T67" fmla="*/ 110 h 121"/>
              <a:gd name="T68" fmla="*/ 72 w 122"/>
              <a:gd name="T69" fmla="*/ 121 h 121"/>
              <a:gd name="T70" fmla="*/ 87 w 122"/>
              <a:gd name="T71" fmla="*/ 116 h 121"/>
              <a:gd name="T72" fmla="*/ 86 w 122"/>
              <a:gd name="T73" fmla="*/ 103 h 121"/>
              <a:gd name="T74" fmla="*/ 94 w 122"/>
              <a:gd name="T75" fmla="*/ 98 h 121"/>
              <a:gd name="T76" fmla="*/ 105 w 122"/>
              <a:gd name="T77" fmla="*/ 103 h 121"/>
              <a:gd name="T78" fmla="*/ 115 w 122"/>
              <a:gd name="T79" fmla="*/ 90 h 121"/>
              <a:gd name="T80" fmla="*/ 106 w 122"/>
              <a:gd name="T81" fmla="*/ 80 h 121"/>
              <a:gd name="T82" fmla="*/ 110 w 122"/>
              <a:gd name="T83" fmla="*/ 71 h 121"/>
              <a:gd name="T84" fmla="*/ 122 w 122"/>
              <a:gd name="T85" fmla="*/ 68 h 121"/>
              <a:gd name="T86" fmla="*/ 61 w 122"/>
              <a:gd name="T87" fmla="*/ 96 h 121"/>
              <a:gd name="T88" fmla="*/ 25 w 122"/>
              <a:gd name="T89" fmla="*/ 60 h 121"/>
              <a:gd name="T90" fmla="*/ 61 w 122"/>
              <a:gd name="T91" fmla="*/ 25 h 121"/>
              <a:gd name="T92" fmla="*/ 96 w 122"/>
              <a:gd name="T93" fmla="*/ 60 h 121"/>
              <a:gd name="T94" fmla="*/ 61 w 122"/>
              <a:gd name="T95" fmla="*/ 9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" h="121">
                <a:moveTo>
                  <a:pt x="122" y="68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46"/>
                  <a:pt x="108" y="43"/>
                  <a:pt x="106" y="40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94" y="23"/>
                  <a:pt x="94" y="23"/>
                  <a:pt x="94" y="23"/>
                </a:cubicBezTo>
                <a:cubicBezTo>
                  <a:pt x="91" y="21"/>
                  <a:pt x="89" y="19"/>
                  <a:pt x="86" y="17"/>
                </a:cubicBezTo>
                <a:cubicBezTo>
                  <a:pt x="87" y="5"/>
                  <a:pt x="87" y="5"/>
                  <a:pt x="87" y="5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4" y="11"/>
                  <a:pt x="62" y="10"/>
                  <a:pt x="61" y="10"/>
                </a:cubicBezTo>
                <a:cubicBezTo>
                  <a:pt x="59" y="10"/>
                  <a:pt x="57" y="11"/>
                  <a:pt x="56" y="11"/>
                </a:cubicBezTo>
                <a:cubicBezTo>
                  <a:pt x="49" y="0"/>
                  <a:pt x="49" y="0"/>
                  <a:pt x="49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36" y="17"/>
                  <a:pt x="36" y="17"/>
                  <a:pt x="36" y="17"/>
                </a:cubicBezTo>
                <a:cubicBezTo>
                  <a:pt x="33" y="19"/>
                  <a:pt x="30" y="21"/>
                  <a:pt x="28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7" y="31"/>
                  <a:pt x="7" y="31"/>
                  <a:pt x="7" y="31"/>
                </a:cubicBezTo>
                <a:cubicBezTo>
                  <a:pt x="15" y="40"/>
                  <a:pt x="15" y="40"/>
                  <a:pt x="15" y="40"/>
                </a:cubicBezTo>
                <a:cubicBezTo>
                  <a:pt x="14" y="43"/>
                  <a:pt x="13" y="46"/>
                  <a:pt x="12" y="50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12" y="71"/>
                  <a:pt x="12" y="71"/>
                  <a:pt x="12" y="71"/>
                </a:cubicBezTo>
                <a:cubicBezTo>
                  <a:pt x="13" y="74"/>
                  <a:pt x="14" y="77"/>
                  <a:pt x="15" y="80"/>
                </a:cubicBezTo>
                <a:cubicBezTo>
                  <a:pt x="7" y="90"/>
                  <a:pt x="7" y="90"/>
                  <a:pt x="7" y="90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28" y="98"/>
                  <a:pt x="28" y="98"/>
                  <a:pt x="28" y="98"/>
                </a:cubicBezTo>
                <a:cubicBezTo>
                  <a:pt x="30" y="100"/>
                  <a:pt x="33" y="102"/>
                  <a:pt x="36" y="103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7" y="110"/>
                  <a:pt x="59" y="110"/>
                  <a:pt x="61" y="110"/>
                </a:cubicBezTo>
                <a:cubicBezTo>
                  <a:pt x="62" y="110"/>
                  <a:pt x="64" y="110"/>
                  <a:pt x="6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9" y="102"/>
                  <a:pt x="91" y="100"/>
                  <a:pt x="94" y="98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115" y="90"/>
                  <a:pt x="115" y="90"/>
                  <a:pt x="115" y="90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8" y="77"/>
                  <a:pt x="109" y="74"/>
                  <a:pt x="110" y="71"/>
                </a:cubicBezTo>
                <a:lnTo>
                  <a:pt x="122" y="68"/>
                </a:lnTo>
                <a:close/>
                <a:moveTo>
                  <a:pt x="61" y="96"/>
                </a:moveTo>
                <a:cubicBezTo>
                  <a:pt x="41" y="96"/>
                  <a:pt x="25" y="80"/>
                  <a:pt x="25" y="60"/>
                </a:cubicBezTo>
                <a:cubicBezTo>
                  <a:pt x="25" y="41"/>
                  <a:pt x="41" y="25"/>
                  <a:pt x="61" y="25"/>
                </a:cubicBezTo>
                <a:cubicBezTo>
                  <a:pt x="80" y="25"/>
                  <a:pt x="96" y="41"/>
                  <a:pt x="96" y="60"/>
                </a:cubicBezTo>
                <a:cubicBezTo>
                  <a:pt x="96" y="80"/>
                  <a:pt x="80" y="96"/>
                  <a:pt x="61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4059246" y="5087322"/>
            <a:ext cx="160338" cy="160338"/>
          </a:xfrm>
          <a:custGeom>
            <a:avLst/>
            <a:gdLst>
              <a:gd name="T0" fmla="*/ 72 w 72"/>
              <a:gd name="T1" fmla="*/ 41 h 72"/>
              <a:gd name="T2" fmla="*/ 72 w 72"/>
              <a:gd name="T3" fmla="*/ 31 h 72"/>
              <a:gd name="T4" fmla="*/ 65 w 72"/>
              <a:gd name="T5" fmla="*/ 30 h 72"/>
              <a:gd name="T6" fmla="*/ 63 w 72"/>
              <a:gd name="T7" fmla="*/ 24 h 72"/>
              <a:gd name="T8" fmla="*/ 68 w 72"/>
              <a:gd name="T9" fmla="*/ 18 h 72"/>
              <a:gd name="T10" fmla="*/ 62 w 72"/>
              <a:gd name="T11" fmla="*/ 11 h 72"/>
              <a:gd name="T12" fmla="*/ 56 w 72"/>
              <a:gd name="T13" fmla="*/ 14 h 72"/>
              <a:gd name="T14" fmla="*/ 51 w 72"/>
              <a:gd name="T15" fmla="*/ 10 h 72"/>
              <a:gd name="T16" fmla="*/ 52 w 72"/>
              <a:gd name="T17" fmla="*/ 3 h 72"/>
              <a:gd name="T18" fmla="*/ 43 w 72"/>
              <a:gd name="T19" fmla="*/ 0 h 72"/>
              <a:gd name="T20" fmla="*/ 39 w 72"/>
              <a:gd name="T21" fmla="*/ 6 h 72"/>
              <a:gd name="T22" fmla="*/ 36 w 72"/>
              <a:gd name="T23" fmla="*/ 6 h 72"/>
              <a:gd name="T24" fmla="*/ 33 w 72"/>
              <a:gd name="T25" fmla="*/ 6 h 72"/>
              <a:gd name="T26" fmla="*/ 29 w 72"/>
              <a:gd name="T27" fmla="*/ 0 h 72"/>
              <a:gd name="T28" fmla="*/ 20 w 72"/>
              <a:gd name="T29" fmla="*/ 3 h 72"/>
              <a:gd name="T30" fmla="*/ 21 w 72"/>
              <a:gd name="T31" fmla="*/ 10 h 72"/>
              <a:gd name="T32" fmla="*/ 16 w 72"/>
              <a:gd name="T33" fmla="*/ 14 h 72"/>
              <a:gd name="T34" fmla="*/ 9 w 72"/>
              <a:gd name="T35" fmla="*/ 11 h 72"/>
              <a:gd name="T36" fmla="*/ 4 w 72"/>
              <a:gd name="T37" fmla="*/ 19 h 72"/>
              <a:gd name="T38" fmla="*/ 9 w 72"/>
              <a:gd name="T39" fmla="*/ 24 h 72"/>
              <a:gd name="T40" fmla="*/ 7 w 72"/>
              <a:gd name="T41" fmla="*/ 30 h 72"/>
              <a:gd name="T42" fmla="*/ 0 w 72"/>
              <a:gd name="T43" fmla="*/ 31 h 72"/>
              <a:gd name="T44" fmla="*/ 0 w 72"/>
              <a:gd name="T45" fmla="*/ 41 h 72"/>
              <a:gd name="T46" fmla="*/ 7 w 72"/>
              <a:gd name="T47" fmla="*/ 42 h 72"/>
              <a:gd name="T48" fmla="*/ 9 w 72"/>
              <a:gd name="T49" fmla="*/ 48 h 72"/>
              <a:gd name="T50" fmla="*/ 4 w 72"/>
              <a:gd name="T51" fmla="*/ 54 h 72"/>
              <a:gd name="T52" fmla="*/ 9 w 72"/>
              <a:gd name="T53" fmla="*/ 61 h 72"/>
              <a:gd name="T54" fmla="*/ 16 w 72"/>
              <a:gd name="T55" fmla="*/ 58 h 72"/>
              <a:gd name="T56" fmla="*/ 21 w 72"/>
              <a:gd name="T57" fmla="*/ 62 h 72"/>
              <a:gd name="T58" fmla="*/ 20 w 72"/>
              <a:gd name="T59" fmla="*/ 69 h 72"/>
              <a:gd name="T60" fmla="*/ 29 w 72"/>
              <a:gd name="T61" fmla="*/ 72 h 72"/>
              <a:gd name="T62" fmla="*/ 33 w 72"/>
              <a:gd name="T63" fmla="*/ 66 h 72"/>
              <a:gd name="T64" fmla="*/ 36 w 72"/>
              <a:gd name="T65" fmla="*/ 66 h 72"/>
              <a:gd name="T66" fmla="*/ 39 w 72"/>
              <a:gd name="T67" fmla="*/ 66 h 72"/>
              <a:gd name="T68" fmla="*/ 43 w 72"/>
              <a:gd name="T69" fmla="*/ 72 h 72"/>
              <a:gd name="T70" fmla="*/ 52 w 72"/>
              <a:gd name="T71" fmla="*/ 69 h 72"/>
              <a:gd name="T72" fmla="*/ 51 w 72"/>
              <a:gd name="T73" fmla="*/ 62 h 72"/>
              <a:gd name="T74" fmla="*/ 56 w 72"/>
              <a:gd name="T75" fmla="*/ 58 h 72"/>
              <a:gd name="T76" fmla="*/ 62 w 72"/>
              <a:gd name="T77" fmla="*/ 61 h 72"/>
              <a:gd name="T78" fmla="*/ 68 w 72"/>
              <a:gd name="T79" fmla="*/ 53 h 72"/>
              <a:gd name="T80" fmla="*/ 63 w 72"/>
              <a:gd name="T81" fmla="*/ 48 h 72"/>
              <a:gd name="T82" fmla="*/ 65 w 72"/>
              <a:gd name="T83" fmla="*/ 42 h 72"/>
              <a:gd name="T84" fmla="*/ 72 w 72"/>
              <a:gd name="T85" fmla="*/ 41 h 72"/>
              <a:gd name="T86" fmla="*/ 36 w 72"/>
              <a:gd name="T87" fmla="*/ 57 h 72"/>
              <a:gd name="T88" fmla="*/ 15 w 72"/>
              <a:gd name="T89" fmla="*/ 36 h 72"/>
              <a:gd name="T90" fmla="*/ 36 w 72"/>
              <a:gd name="T91" fmla="*/ 15 h 72"/>
              <a:gd name="T92" fmla="*/ 57 w 72"/>
              <a:gd name="T93" fmla="*/ 36 h 72"/>
              <a:gd name="T94" fmla="*/ 36 w 72"/>
              <a:gd name="T95" fmla="*/ 5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72">
                <a:moveTo>
                  <a:pt x="72" y="41"/>
                </a:moveTo>
                <a:cubicBezTo>
                  <a:pt x="72" y="31"/>
                  <a:pt x="72" y="31"/>
                  <a:pt x="72" y="31"/>
                </a:cubicBezTo>
                <a:cubicBezTo>
                  <a:pt x="65" y="30"/>
                  <a:pt x="65" y="30"/>
                  <a:pt x="65" y="30"/>
                </a:cubicBezTo>
                <a:cubicBezTo>
                  <a:pt x="64" y="28"/>
                  <a:pt x="64" y="26"/>
                  <a:pt x="63" y="24"/>
                </a:cubicBezTo>
                <a:cubicBezTo>
                  <a:pt x="68" y="18"/>
                  <a:pt x="68" y="18"/>
                  <a:pt x="68" y="18"/>
                </a:cubicBezTo>
                <a:cubicBezTo>
                  <a:pt x="62" y="11"/>
                  <a:pt x="62" y="11"/>
                  <a:pt x="62" y="11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13"/>
                  <a:pt x="53" y="11"/>
                  <a:pt x="51" y="10"/>
                </a:cubicBezTo>
                <a:cubicBezTo>
                  <a:pt x="52" y="3"/>
                  <a:pt x="52" y="3"/>
                  <a:pt x="52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7" y="6"/>
                  <a:pt x="36" y="6"/>
                </a:cubicBezTo>
                <a:cubicBezTo>
                  <a:pt x="35" y="6"/>
                  <a:pt x="34" y="6"/>
                  <a:pt x="33" y="6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10"/>
                  <a:pt x="21" y="10"/>
                  <a:pt x="21" y="10"/>
                </a:cubicBezTo>
                <a:cubicBezTo>
                  <a:pt x="19" y="11"/>
                  <a:pt x="18" y="13"/>
                  <a:pt x="16" y="14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9"/>
                  <a:pt x="4" y="19"/>
                  <a:pt x="4" y="19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6"/>
                  <a:pt x="7" y="28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1"/>
                  <a:pt x="0" y="41"/>
                  <a:pt x="0" y="41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4"/>
                  <a:pt x="8" y="46"/>
                  <a:pt x="9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9" y="61"/>
                  <a:pt x="9" y="61"/>
                  <a:pt x="9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8" y="59"/>
                  <a:pt x="19" y="61"/>
                  <a:pt x="21" y="62"/>
                </a:cubicBezTo>
                <a:cubicBezTo>
                  <a:pt x="20" y="69"/>
                  <a:pt x="20" y="69"/>
                  <a:pt x="20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33" y="66"/>
                  <a:pt x="33" y="66"/>
                  <a:pt x="33" y="66"/>
                </a:cubicBezTo>
                <a:cubicBezTo>
                  <a:pt x="34" y="66"/>
                  <a:pt x="35" y="66"/>
                  <a:pt x="36" y="66"/>
                </a:cubicBezTo>
                <a:cubicBezTo>
                  <a:pt x="37" y="66"/>
                  <a:pt x="38" y="66"/>
                  <a:pt x="39" y="66"/>
                </a:cubicBezTo>
                <a:cubicBezTo>
                  <a:pt x="43" y="72"/>
                  <a:pt x="43" y="72"/>
                  <a:pt x="43" y="72"/>
                </a:cubicBezTo>
                <a:cubicBezTo>
                  <a:pt x="52" y="69"/>
                  <a:pt x="52" y="69"/>
                  <a:pt x="52" y="69"/>
                </a:cubicBezTo>
                <a:cubicBezTo>
                  <a:pt x="51" y="62"/>
                  <a:pt x="51" y="62"/>
                  <a:pt x="51" y="62"/>
                </a:cubicBezTo>
                <a:cubicBezTo>
                  <a:pt x="53" y="61"/>
                  <a:pt x="54" y="59"/>
                  <a:pt x="56" y="58"/>
                </a:cubicBezTo>
                <a:cubicBezTo>
                  <a:pt x="62" y="61"/>
                  <a:pt x="62" y="61"/>
                  <a:pt x="62" y="61"/>
                </a:cubicBezTo>
                <a:cubicBezTo>
                  <a:pt x="68" y="53"/>
                  <a:pt x="68" y="53"/>
                  <a:pt x="68" y="53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6"/>
                  <a:pt x="64" y="44"/>
                  <a:pt x="65" y="42"/>
                </a:cubicBezTo>
                <a:lnTo>
                  <a:pt x="72" y="41"/>
                </a:lnTo>
                <a:close/>
                <a:moveTo>
                  <a:pt x="36" y="57"/>
                </a:moveTo>
                <a:cubicBezTo>
                  <a:pt x="24" y="57"/>
                  <a:pt x="15" y="48"/>
                  <a:pt x="15" y="36"/>
                </a:cubicBezTo>
                <a:cubicBezTo>
                  <a:pt x="15" y="24"/>
                  <a:pt x="24" y="15"/>
                  <a:pt x="36" y="15"/>
                </a:cubicBezTo>
                <a:cubicBezTo>
                  <a:pt x="48" y="15"/>
                  <a:pt x="57" y="24"/>
                  <a:pt x="57" y="36"/>
                </a:cubicBezTo>
                <a:cubicBezTo>
                  <a:pt x="57" y="48"/>
                  <a:pt x="48" y="57"/>
                  <a:pt x="3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62822" y="2116074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2822" y="2762976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7550" y="4421125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47550" y="5059025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42" name="Rectangle 71"/>
          <p:cNvSpPr/>
          <p:nvPr/>
        </p:nvSpPr>
        <p:spPr>
          <a:xfrm>
            <a:off x="918971" y="4539910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72"/>
          <p:cNvSpPr txBox="1"/>
          <p:nvPr/>
        </p:nvSpPr>
        <p:spPr>
          <a:xfrm>
            <a:off x="1354651" y="4258656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Placeholder 1"/>
          <p:cNvSpPr txBox="1"/>
          <p:nvPr/>
        </p:nvSpPr>
        <p:spPr>
          <a:xfrm>
            <a:off x="8760507" y="2165811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8664222" y="1967877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Rectangle 71"/>
          <p:cNvSpPr/>
          <p:nvPr/>
        </p:nvSpPr>
        <p:spPr>
          <a:xfrm>
            <a:off x="897608" y="5220578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2"/>
          <p:cNvSpPr txBox="1"/>
          <p:nvPr/>
        </p:nvSpPr>
        <p:spPr>
          <a:xfrm>
            <a:off x="1333288" y="4939324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8760507" y="2838534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664222" y="2640600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47454" y="2725884"/>
            <a:ext cx="582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15586" y="3741547"/>
            <a:ext cx="6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6169" y="4430967"/>
            <a:ext cx="496849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62694" y="1956443"/>
            <a:ext cx="1595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4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3236860" y="4773672"/>
            <a:ext cx="1" cy="421709"/>
          </a:xfrm>
          <a:prstGeom prst="line">
            <a:avLst/>
          </a:prstGeom>
          <a:ln w="28575">
            <a:solidFill>
              <a:srgbClr val="376B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374308" y="2739236"/>
            <a:ext cx="1" cy="421709"/>
          </a:xfrm>
          <a:prstGeom prst="line">
            <a:avLst/>
          </a:prstGeom>
          <a:ln w="28575">
            <a:solidFill>
              <a:srgbClr val="F1962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515193" y="4773672"/>
            <a:ext cx="1" cy="421709"/>
          </a:xfrm>
          <a:prstGeom prst="line">
            <a:avLst/>
          </a:prstGeom>
          <a:ln w="28575">
            <a:solidFill>
              <a:srgbClr val="376B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656077" y="2739236"/>
            <a:ext cx="1" cy="421709"/>
          </a:xfrm>
          <a:prstGeom prst="line">
            <a:avLst/>
          </a:prstGeom>
          <a:ln w="28575">
            <a:solidFill>
              <a:srgbClr val="F1962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796962" y="4773672"/>
            <a:ext cx="1" cy="421709"/>
          </a:xfrm>
          <a:prstGeom prst="line">
            <a:avLst/>
          </a:prstGeom>
          <a:ln w="28575">
            <a:solidFill>
              <a:srgbClr val="376B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937841" y="2739236"/>
            <a:ext cx="1" cy="421709"/>
          </a:xfrm>
          <a:prstGeom prst="line">
            <a:avLst/>
          </a:prstGeom>
          <a:ln w="28575">
            <a:solidFill>
              <a:srgbClr val="F1962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67237" y="3626429"/>
            <a:ext cx="736600" cy="736600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6" name="Freeform 222"/>
          <p:cNvSpPr>
            <a:spLocks noEditPoints="1"/>
          </p:cNvSpPr>
          <p:nvPr/>
        </p:nvSpPr>
        <p:spPr bwMode="auto">
          <a:xfrm>
            <a:off x="3093458" y="3749474"/>
            <a:ext cx="284156" cy="490509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6005" y="3626429"/>
            <a:ext cx="736600" cy="736600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8" name="Freeform 21"/>
          <p:cNvSpPr>
            <a:spLocks noChangeAspect="1" noEditPoints="1"/>
          </p:cNvSpPr>
          <p:nvPr/>
        </p:nvSpPr>
        <p:spPr bwMode="auto">
          <a:xfrm>
            <a:off x="4173090" y="3831326"/>
            <a:ext cx="402429" cy="326805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46888" y="3626429"/>
            <a:ext cx="736600" cy="736600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9" name="Freeform 101"/>
          <p:cNvSpPr>
            <a:spLocks noEditPoints="1"/>
          </p:cNvSpPr>
          <p:nvPr/>
        </p:nvSpPr>
        <p:spPr bwMode="auto">
          <a:xfrm>
            <a:off x="5299504" y="3795186"/>
            <a:ext cx="431365" cy="39908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87772" y="3626429"/>
            <a:ext cx="736600" cy="736600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0" name="Freeform 52"/>
          <p:cNvSpPr>
            <a:spLocks noEditPoints="1"/>
          </p:cNvSpPr>
          <p:nvPr/>
        </p:nvSpPr>
        <p:spPr bwMode="auto">
          <a:xfrm>
            <a:off x="6447580" y="3786237"/>
            <a:ext cx="416984" cy="41698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28656" y="3626429"/>
            <a:ext cx="736600" cy="736600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1" name="Freeform 152"/>
          <p:cNvSpPr>
            <a:spLocks noChangeAspect="1" noEditPoints="1"/>
          </p:cNvSpPr>
          <p:nvPr/>
        </p:nvSpPr>
        <p:spPr bwMode="auto">
          <a:xfrm>
            <a:off x="7590255" y="3803709"/>
            <a:ext cx="413403" cy="3820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69536" y="3626429"/>
            <a:ext cx="736600" cy="736600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2" name="Freeform 41"/>
          <p:cNvSpPr>
            <a:spLocks noChangeAspect="1" noEditPoints="1"/>
          </p:cNvSpPr>
          <p:nvPr/>
        </p:nvSpPr>
        <p:spPr bwMode="auto">
          <a:xfrm>
            <a:off x="8732861" y="3793570"/>
            <a:ext cx="409951" cy="402317"/>
          </a:xfrm>
          <a:custGeom>
            <a:avLst/>
            <a:gdLst/>
            <a:ahLst/>
            <a:cxnLst>
              <a:cxn ang="0">
                <a:pos x="660" y="562"/>
              </a:cxn>
              <a:cxn ang="0">
                <a:pos x="498" y="400"/>
              </a:cxn>
              <a:cxn ang="0">
                <a:pos x="630" y="268"/>
              </a:cxn>
              <a:cxn ang="0">
                <a:pos x="753" y="233"/>
              </a:cxn>
              <a:cxn ang="0">
                <a:pos x="784" y="98"/>
              </a:cxn>
              <a:cxn ang="0">
                <a:pos x="722" y="160"/>
              </a:cxn>
              <a:cxn ang="0">
                <a:pos x="641" y="158"/>
              </a:cxn>
              <a:cxn ang="0">
                <a:pos x="639" y="77"/>
              </a:cxn>
              <a:cxn ang="0">
                <a:pos x="701" y="15"/>
              </a:cxn>
              <a:cxn ang="0">
                <a:pos x="566" y="46"/>
              </a:cxn>
              <a:cxn ang="0">
                <a:pos x="532" y="169"/>
              </a:cxn>
              <a:cxn ang="0">
                <a:pos x="400" y="301"/>
              </a:cxn>
              <a:cxn ang="0">
                <a:pos x="268" y="169"/>
              </a:cxn>
              <a:cxn ang="0">
                <a:pos x="233" y="46"/>
              </a:cxn>
              <a:cxn ang="0">
                <a:pos x="98" y="15"/>
              </a:cxn>
              <a:cxn ang="0">
                <a:pos x="160" y="77"/>
              </a:cxn>
              <a:cxn ang="0">
                <a:pos x="158" y="158"/>
              </a:cxn>
              <a:cxn ang="0">
                <a:pos x="77" y="160"/>
              </a:cxn>
              <a:cxn ang="0">
                <a:pos x="15" y="98"/>
              </a:cxn>
              <a:cxn ang="0">
                <a:pos x="46" y="233"/>
              </a:cxn>
              <a:cxn ang="0">
                <a:pos x="170" y="268"/>
              </a:cxn>
              <a:cxn ang="0">
                <a:pos x="301" y="400"/>
              </a:cxn>
              <a:cxn ang="0">
                <a:pos x="139" y="562"/>
              </a:cxn>
              <a:cxn ang="0">
                <a:pos x="57" y="592"/>
              </a:cxn>
              <a:cxn ang="0">
                <a:pos x="57" y="743"/>
              </a:cxn>
              <a:cxn ang="0">
                <a:pos x="207" y="743"/>
              </a:cxn>
              <a:cxn ang="0">
                <a:pos x="237" y="660"/>
              </a:cxn>
              <a:cxn ang="0">
                <a:pos x="400" y="498"/>
              </a:cxn>
              <a:cxn ang="0">
                <a:pos x="562" y="660"/>
              </a:cxn>
              <a:cxn ang="0">
                <a:pos x="593" y="743"/>
              </a:cxn>
              <a:cxn ang="0">
                <a:pos x="743" y="743"/>
              </a:cxn>
              <a:cxn ang="0">
                <a:pos x="743" y="593"/>
              </a:cxn>
              <a:cxn ang="0">
                <a:pos x="660" y="562"/>
              </a:cxn>
              <a:cxn ang="0">
                <a:pos x="146" y="722"/>
              </a:cxn>
              <a:cxn ang="0">
                <a:pos x="92" y="707"/>
              </a:cxn>
              <a:cxn ang="0">
                <a:pos x="78" y="653"/>
              </a:cxn>
              <a:cxn ang="0">
                <a:pos x="117" y="614"/>
              </a:cxn>
              <a:cxn ang="0">
                <a:pos x="171" y="628"/>
              </a:cxn>
              <a:cxn ang="0">
                <a:pos x="186" y="682"/>
              </a:cxn>
              <a:cxn ang="0">
                <a:pos x="146" y="722"/>
              </a:cxn>
              <a:cxn ang="0">
                <a:pos x="707" y="707"/>
              </a:cxn>
              <a:cxn ang="0">
                <a:pos x="653" y="722"/>
              </a:cxn>
              <a:cxn ang="0">
                <a:pos x="614" y="682"/>
              </a:cxn>
              <a:cxn ang="0">
                <a:pos x="628" y="628"/>
              </a:cxn>
              <a:cxn ang="0">
                <a:pos x="682" y="614"/>
              </a:cxn>
              <a:cxn ang="0">
                <a:pos x="722" y="653"/>
              </a:cxn>
              <a:cxn ang="0">
                <a:pos x="707" y="707"/>
              </a:cxn>
              <a:cxn ang="0">
                <a:pos x="707" y="707"/>
              </a:cxn>
              <a:cxn ang="0">
                <a:pos x="707" y="707"/>
              </a:cxn>
            </a:cxnLst>
            <a:rect l="0" t="0" r="r" b="b"/>
            <a:pathLst>
              <a:path w="800" h="784">
                <a:moveTo>
                  <a:pt x="660" y="562"/>
                </a:moveTo>
                <a:cubicBezTo>
                  <a:pt x="498" y="400"/>
                  <a:pt x="498" y="400"/>
                  <a:pt x="498" y="400"/>
                </a:cubicBezTo>
                <a:cubicBezTo>
                  <a:pt x="630" y="268"/>
                  <a:pt x="630" y="268"/>
                  <a:pt x="630" y="268"/>
                </a:cubicBezTo>
                <a:cubicBezTo>
                  <a:pt x="673" y="278"/>
                  <a:pt x="720" y="266"/>
                  <a:pt x="753" y="233"/>
                </a:cubicBezTo>
                <a:cubicBezTo>
                  <a:pt x="790" y="196"/>
                  <a:pt x="800" y="144"/>
                  <a:pt x="784" y="98"/>
                </a:cubicBezTo>
                <a:cubicBezTo>
                  <a:pt x="722" y="160"/>
                  <a:pt x="722" y="160"/>
                  <a:pt x="722" y="160"/>
                </a:cubicBezTo>
                <a:cubicBezTo>
                  <a:pt x="700" y="182"/>
                  <a:pt x="664" y="181"/>
                  <a:pt x="641" y="158"/>
                </a:cubicBezTo>
                <a:cubicBezTo>
                  <a:pt x="618" y="135"/>
                  <a:pt x="617" y="99"/>
                  <a:pt x="639" y="77"/>
                </a:cubicBezTo>
                <a:cubicBezTo>
                  <a:pt x="701" y="15"/>
                  <a:pt x="701" y="15"/>
                  <a:pt x="701" y="15"/>
                </a:cubicBezTo>
                <a:cubicBezTo>
                  <a:pt x="656" y="0"/>
                  <a:pt x="603" y="10"/>
                  <a:pt x="566" y="46"/>
                </a:cubicBezTo>
                <a:cubicBezTo>
                  <a:pt x="533" y="80"/>
                  <a:pt x="522" y="126"/>
                  <a:pt x="532" y="169"/>
                </a:cubicBezTo>
                <a:cubicBezTo>
                  <a:pt x="400" y="301"/>
                  <a:pt x="400" y="301"/>
                  <a:pt x="400" y="301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8" y="127"/>
                  <a:pt x="266" y="80"/>
                  <a:pt x="233" y="46"/>
                </a:cubicBezTo>
                <a:cubicBezTo>
                  <a:pt x="196" y="10"/>
                  <a:pt x="144" y="0"/>
                  <a:pt x="98" y="15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82" y="99"/>
                  <a:pt x="181" y="135"/>
                  <a:pt x="158" y="158"/>
                </a:cubicBezTo>
                <a:cubicBezTo>
                  <a:pt x="135" y="181"/>
                  <a:pt x="99" y="182"/>
                  <a:pt x="77" y="160"/>
                </a:cubicBezTo>
                <a:cubicBezTo>
                  <a:pt x="15" y="98"/>
                  <a:pt x="15" y="98"/>
                  <a:pt x="15" y="98"/>
                </a:cubicBezTo>
                <a:cubicBezTo>
                  <a:pt x="0" y="144"/>
                  <a:pt x="10" y="196"/>
                  <a:pt x="46" y="233"/>
                </a:cubicBezTo>
                <a:cubicBezTo>
                  <a:pt x="80" y="266"/>
                  <a:pt x="127" y="278"/>
                  <a:pt x="170" y="268"/>
                </a:cubicBezTo>
                <a:cubicBezTo>
                  <a:pt x="301" y="400"/>
                  <a:pt x="301" y="400"/>
                  <a:pt x="301" y="400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09" y="560"/>
                  <a:pt x="79" y="570"/>
                  <a:pt x="57" y="592"/>
                </a:cubicBezTo>
                <a:cubicBezTo>
                  <a:pt x="15" y="634"/>
                  <a:pt x="15" y="701"/>
                  <a:pt x="57" y="743"/>
                </a:cubicBezTo>
                <a:cubicBezTo>
                  <a:pt x="98" y="784"/>
                  <a:pt x="165" y="784"/>
                  <a:pt x="207" y="743"/>
                </a:cubicBezTo>
                <a:cubicBezTo>
                  <a:pt x="229" y="720"/>
                  <a:pt x="239" y="690"/>
                  <a:pt x="237" y="660"/>
                </a:cubicBezTo>
                <a:cubicBezTo>
                  <a:pt x="400" y="498"/>
                  <a:pt x="400" y="498"/>
                  <a:pt x="400" y="498"/>
                </a:cubicBezTo>
                <a:cubicBezTo>
                  <a:pt x="562" y="660"/>
                  <a:pt x="562" y="660"/>
                  <a:pt x="562" y="660"/>
                </a:cubicBezTo>
                <a:cubicBezTo>
                  <a:pt x="560" y="690"/>
                  <a:pt x="570" y="720"/>
                  <a:pt x="593" y="743"/>
                </a:cubicBezTo>
                <a:cubicBezTo>
                  <a:pt x="634" y="784"/>
                  <a:pt x="701" y="784"/>
                  <a:pt x="743" y="743"/>
                </a:cubicBezTo>
                <a:cubicBezTo>
                  <a:pt x="784" y="701"/>
                  <a:pt x="784" y="634"/>
                  <a:pt x="743" y="593"/>
                </a:cubicBezTo>
                <a:cubicBezTo>
                  <a:pt x="720" y="570"/>
                  <a:pt x="690" y="560"/>
                  <a:pt x="660" y="562"/>
                </a:cubicBezTo>
                <a:close/>
                <a:moveTo>
                  <a:pt x="146" y="722"/>
                </a:moveTo>
                <a:cubicBezTo>
                  <a:pt x="92" y="707"/>
                  <a:pt x="92" y="707"/>
                  <a:pt x="92" y="707"/>
                </a:cubicBezTo>
                <a:cubicBezTo>
                  <a:pt x="78" y="653"/>
                  <a:pt x="78" y="653"/>
                  <a:pt x="78" y="653"/>
                </a:cubicBezTo>
                <a:cubicBezTo>
                  <a:pt x="117" y="614"/>
                  <a:pt x="117" y="614"/>
                  <a:pt x="117" y="614"/>
                </a:cubicBezTo>
                <a:cubicBezTo>
                  <a:pt x="171" y="628"/>
                  <a:pt x="171" y="628"/>
                  <a:pt x="171" y="628"/>
                </a:cubicBezTo>
                <a:cubicBezTo>
                  <a:pt x="186" y="682"/>
                  <a:pt x="186" y="682"/>
                  <a:pt x="186" y="682"/>
                </a:cubicBezTo>
                <a:lnTo>
                  <a:pt x="146" y="722"/>
                </a:lnTo>
                <a:close/>
                <a:moveTo>
                  <a:pt x="707" y="707"/>
                </a:moveTo>
                <a:cubicBezTo>
                  <a:pt x="653" y="722"/>
                  <a:pt x="653" y="722"/>
                  <a:pt x="653" y="722"/>
                </a:cubicBezTo>
                <a:cubicBezTo>
                  <a:pt x="614" y="682"/>
                  <a:pt x="614" y="682"/>
                  <a:pt x="614" y="682"/>
                </a:cubicBezTo>
                <a:cubicBezTo>
                  <a:pt x="628" y="628"/>
                  <a:pt x="628" y="628"/>
                  <a:pt x="628" y="628"/>
                </a:cubicBezTo>
                <a:cubicBezTo>
                  <a:pt x="682" y="614"/>
                  <a:pt x="682" y="614"/>
                  <a:pt x="682" y="614"/>
                </a:cubicBezTo>
                <a:cubicBezTo>
                  <a:pt x="722" y="653"/>
                  <a:pt x="722" y="653"/>
                  <a:pt x="722" y="653"/>
                </a:cubicBezTo>
                <a:lnTo>
                  <a:pt x="707" y="707"/>
                </a:lnTo>
                <a:close/>
                <a:moveTo>
                  <a:pt x="707" y="707"/>
                </a:moveTo>
                <a:cubicBezTo>
                  <a:pt x="707" y="707"/>
                  <a:pt x="707" y="707"/>
                  <a:pt x="707" y="70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2" name="Freeform 21"/>
          <p:cNvSpPr/>
          <p:nvPr/>
        </p:nvSpPr>
        <p:spPr bwMode="auto">
          <a:xfrm>
            <a:off x="2532804" y="3976181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376B8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2831" y="4349756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22" name="Freeform 23"/>
          <p:cNvSpPr/>
          <p:nvPr/>
        </p:nvSpPr>
        <p:spPr bwMode="auto">
          <a:xfrm>
            <a:off x="3669462" y="3264983"/>
            <a:ext cx="1409700" cy="711200"/>
          </a:xfrm>
          <a:custGeom>
            <a:avLst/>
            <a:gdLst>
              <a:gd name="T0" fmla="*/ 102 w 536"/>
              <a:gd name="T1" fmla="*/ 271 h 271"/>
              <a:gd name="T2" fmla="*/ 101 w 536"/>
              <a:gd name="T3" fmla="*/ 268 h 271"/>
              <a:gd name="T4" fmla="*/ 268 w 536"/>
              <a:gd name="T5" fmla="*/ 102 h 271"/>
              <a:gd name="T6" fmla="*/ 434 w 536"/>
              <a:gd name="T7" fmla="*/ 268 h 271"/>
              <a:gd name="T8" fmla="*/ 434 w 536"/>
              <a:gd name="T9" fmla="*/ 271 h 271"/>
              <a:gd name="T10" fmla="*/ 536 w 536"/>
              <a:gd name="T11" fmla="*/ 271 h 271"/>
              <a:gd name="T12" fmla="*/ 536 w 536"/>
              <a:gd name="T13" fmla="*/ 268 h 271"/>
              <a:gd name="T14" fmla="*/ 268 w 536"/>
              <a:gd name="T15" fmla="*/ 0 h 271"/>
              <a:gd name="T16" fmla="*/ 0 w 536"/>
              <a:gd name="T17" fmla="*/ 268 h 271"/>
              <a:gd name="T18" fmla="*/ 0 w 536"/>
              <a:gd name="T19" fmla="*/ 271 h 271"/>
              <a:gd name="T20" fmla="*/ 102 w 536"/>
              <a:gd name="T2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6" h="271">
                <a:moveTo>
                  <a:pt x="102" y="271"/>
                </a:moveTo>
                <a:cubicBezTo>
                  <a:pt x="102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270"/>
                  <a:pt x="434" y="271"/>
                </a:cubicBezTo>
                <a:cubicBezTo>
                  <a:pt x="536" y="271"/>
                  <a:pt x="536" y="271"/>
                  <a:pt x="536" y="271"/>
                </a:cubicBezTo>
                <a:cubicBezTo>
                  <a:pt x="536" y="270"/>
                  <a:pt x="536" y="269"/>
                  <a:pt x="536" y="268"/>
                </a:cubicBezTo>
                <a:cubicBezTo>
                  <a:pt x="536" y="120"/>
                  <a:pt x="416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2" y="271"/>
                  <a:pt x="102" y="271"/>
                  <a:pt x="102" y="271"/>
                </a:cubicBezTo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91150" y="3210214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23" name="Freeform 24"/>
          <p:cNvSpPr/>
          <p:nvPr/>
        </p:nvSpPr>
        <p:spPr bwMode="auto">
          <a:xfrm>
            <a:off x="4810345" y="3976186"/>
            <a:ext cx="1409700" cy="711200"/>
          </a:xfrm>
          <a:custGeom>
            <a:avLst/>
            <a:gdLst>
              <a:gd name="T0" fmla="*/ 102 w 536"/>
              <a:gd name="T1" fmla="*/ 0 h 271"/>
              <a:gd name="T2" fmla="*/ 102 w 536"/>
              <a:gd name="T3" fmla="*/ 3 h 271"/>
              <a:gd name="T4" fmla="*/ 268 w 536"/>
              <a:gd name="T5" fmla="*/ 169 h 271"/>
              <a:gd name="T6" fmla="*/ 435 w 536"/>
              <a:gd name="T7" fmla="*/ 3 h 271"/>
              <a:gd name="T8" fmla="*/ 435 w 536"/>
              <a:gd name="T9" fmla="*/ 0 h 271"/>
              <a:gd name="T10" fmla="*/ 536 w 536"/>
              <a:gd name="T11" fmla="*/ 0 h 271"/>
              <a:gd name="T12" fmla="*/ 536 w 536"/>
              <a:gd name="T13" fmla="*/ 3 h 271"/>
              <a:gd name="T14" fmla="*/ 268 w 536"/>
              <a:gd name="T15" fmla="*/ 271 h 271"/>
              <a:gd name="T16" fmla="*/ 0 w 536"/>
              <a:gd name="T17" fmla="*/ 3 h 271"/>
              <a:gd name="T18" fmla="*/ 0 w 536"/>
              <a:gd name="T19" fmla="*/ 0 h 271"/>
              <a:gd name="T20" fmla="*/ 102 w 536"/>
              <a:gd name="T21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6" h="271">
                <a:moveTo>
                  <a:pt x="102" y="0"/>
                </a:moveTo>
                <a:cubicBezTo>
                  <a:pt x="102" y="1"/>
                  <a:pt x="102" y="2"/>
                  <a:pt x="102" y="3"/>
                </a:cubicBezTo>
                <a:cubicBezTo>
                  <a:pt x="102" y="95"/>
                  <a:pt x="176" y="169"/>
                  <a:pt x="268" y="169"/>
                </a:cubicBezTo>
                <a:cubicBezTo>
                  <a:pt x="360" y="169"/>
                  <a:pt x="435" y="95"/>
                  <a:pt x="435" y="3"/>
                </a:cubicBezTo>
                <a:cubicBezTo>
                  <a:pt x="435" y="2"/>
                  <a:pt x="435" y="1"/>
                  <a:pt x="435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36" y="1"/>
                  <a:pt x="536" y="2"/>
                  <a:pt x="536" y="3"/>
                </a:cubicBezTo>
                <a:cubicBezTo>
                  <a:pt x="536" y="151"/>
                  <a:pt x="416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2" y="0"/>
                  <a:pt x="102" y="0"/>
                  <a:pt x="102" y="0"/>
                </a:cubicBezTo>
              </a:path>
            </a:pathLst>
          </a:cu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31168" y="4375974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9" name="Freeform 20"/>
          <p:cNvSpPr/>
          <p:nvPr/>
        </p:nvSpPr>
        <p:spPr bwMode="auto">
          <a:xfrm>
            <a:off x="5953339" y="3271331"/>
            <a:ext cx="1405467" cy="711200"/>
          </a:xfrm>
          <a:custGeom>
            <a:avLst/>
            <a:gdLst>
              <a:gd name="T0" fmla="*/ 101 w 535"/>
              <a:gd name="T1" fmla="*/ 271 h 271"/>
              <a:gd name="T2" fmla="*/ 101 w 535"/>
              <a:gd name="T3" fmla="*/ 268 h 271"/>
              <a:gd name="T4" fmla="*/ 267 w 535"/>
              <a:gd name="T5" fmla="*/ 102 h 271"/>
              <a:gd name="T6" fmla="*/ 434 w 535"/>
              <a:gd name="T7" fmla="*/ 268 h 271"/>
              <a:gd name="T8" fmla="*/ 434 w 535"/>
              <a:gd name="T9" fmla="*/ 271 h 271"/>
              <a:gd name="T10" fmla="*/ 535 w 535"/>
              <a:gd name="T11" fmla="*/ 271 h 271"/>
              <a:gd name="T12" fmla="*/ 535 w 535"/>
              <a:gd name="T13" fmla="*/ 268 h 271"/>
              <a:gd name="T14" fmla="*/ 267 w 535"/>
              <a:gd name="T15" fmla="*/ 0 h 271"/>
              <a:gd name="T16" fmla="*/ 0 w 535"/>
              <a:gd name="T17" fmla="*/ 268 h 271"/>
              <a:gd name="T18" fmla="*/ 0 w 535"/>
              <a:gd name="T19" fmla="*/ 271 h 271"/>
              <a:gd name="T20" fmla="*/ 101 w 535"/>
              <a:gd name="T2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27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5" y="102"/>
                  <a:pt x="267" y="102"/>
                </a:cubicBezTo>
                <a:cubicBezTo>
                  <a:pt x="359" y="102"/>
                  <a:pt x="434" y="176"/>
                  <a:pt x="434" y="268"/>
                </a:cubicBezTo>
                <a:cubicBezTo>
                  <a:pt x="434" y="269"/>
                  <a:pt x="434" y="270"/>
                  <a:pt x="434" y="271"/>
                </a:cubicBezTo>
                <a:cubicBezTo>
                  <a:pt x="535" y="271"/>
                  <a:pt x="535" y="271"/>
                  <a:pt x="535" y="271"/>
                </a:cubicBezTo>
                <a:cubicBezTo>
                  <a:pt x="535" y="270"/>
                  <a:pt x="535" y="269"/>
                  <a:pt x="535" y="268"/>
                </a:cubicBezTo>
                <a:cubicBezTo>
                  <a:pt x="535" y="120"/>
                  <a:pt x="415" y="0"/>
                  <a:pt x="267" y="0"/>
                </a:cubicBezTo>
                <a:cubicBezTo>
                  <a:pt x="119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rgbClr val="F1962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72046" y="3216467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20" name="Freeform 21"/>
          <p:cNvSpPr/>
          <p:nvPr/>
        </p:nvSpPr>
        <p:spPr bwMode="auto">
          <a:xfrm>
            <a:off x="7094223" y="3976181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612931" y="4349756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31" name="Freeform 21"/>
          <p:cNvSpPr/>
          <p:nvPr/>
        </p:nvSpPr>
        <p:spPr bwMode="auto">
          <a:xfrm rot="186562" flipV="1">
            <a:off x="8254155" y="3302578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F1962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753810" y="3247809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669462" y="184791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7" name="Text Placeholder 1"/>
          <p:cNvSpPr txBox="1"/>
          <p:nvPr/>
        </p:nvSpPr>
        <p:spPr>
          <a:xfrm>
            <a:off x="3512826" y="2189759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890077" y="184328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1" name="Text Placeholder 1"/>
          <p:cNvSpPr txBox="1"/>
          <p:nvPr/>
        </p:nvSpPr>
        <p:spPr>
          <a:xfrm>
            <a:off x="5733441" y="2185122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171845" y="185120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5" name="Text Placeholder 1"/>
          <p:cNvSpPr txBox="1"/>
          <p:nvPr/>
        </p:nvSpPr>
        <p:spPr>
          <a:xfrm>
            <a:off x="8015209" y="21930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433202" y="525375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9" name="Text Placeholder 1"/>
          <p:cNvSpPr txBox="1"/>
          <p:nvPr/>
        </p:nvSpPr>
        <p:spPr>
          <a:xfrm>
            <a:off x="2276566" y="5595599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733140" y="524912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93" name="Text Placeholder 1"/>
          <p:cNvSpPr txBox="1"/>
          <p:nvPr/>
        </p:nvSpPr>
        <p:spPr>
          <a:xfrm>
            <a:off x="4576504" y="5590962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025248" y="525704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10" name="Text Placeholder 1"/>
          <p:cNvSpPr txBox="1"/>
          <p:nvPr/>
        </p:nvSpPr>
        <p:spPr>
          <a:xfrm>
            <a:off x="6868612" y="559888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6143" y="3898982"/>
            <a:ext cx="1524000" cy="0"/>
          </a:xfrm>
          <a:prstGeom prst="line">
            <a:avLst/>
          </a:prstGeom>
          <a:ln w="19050">
            <a:solidFill>
              <a:srgbClr val="376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/>
        </p:nvSpPr>
        <p:spPr>
          <a:xfrm>
            <a:off x="1755607" y="2165008"/>
            <a:ext cx="1465072" cy="1465072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Freeform 101"/>
          <p:cNvSpPr>
            <a:spLocks noEditPoints="1"/>
          </p:cNvSpPr>
          <p:nvPr/>
        </p:nvSpPr>
        <p:spPr bwMode="auto">
          <a:xfrm>
            <a:off x="2056977" y="2611832"/>
            <a:ext cx="862331" cy="57142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865236" y="3898982"/>
            <a:ext cx="1524000" cy="0"/>
          </a:xfrm>
          <a:prstGeom prst="line">
            <a:avLst/>
          </a:prstGeom>
          <a:ln w="19050">
            <a:solidFill>
              <a:srgbClr val="F19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53159" y="3898982"/>
            <a:ext cx="1524000" cy="0"/>
          </a:xfrm>
          <a:prstGeom prst="line">
            <a:avLst/>
          </a:prstGeom>
          <a:ln w="19050">
            <a:solidFill>
              <a:srgbClr val="F19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59197" y="3898982"/>
            <a:ext cx="1524000" cy="0"/>
          </a:xfrm>
          <a:prstGeom prst="line">
            <a:avLst/>
          </a:prstGeom>
          <a:ln w="19050">
            <a:solidFill>
              <a:srgbClr val="376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4082623" y="2165008"/>
            <a:ext cx="1465072" cy="1465072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3" name="Freeform 157"/>
          <p:cNvSpPr>
            <a:spLocks noEditPoints="1"/>
          </p:cNvSpPr>
          <p:nvPr/>
        </p:nvSpPr>
        <p:spPr bwMode="auto">
          <a:xfrm>
            <a:off x="4546409" y="2568402"/>
            <a:ext cx="537499" cy="658285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488661" y="2165008"/>
            <a:ext cx="1465072" cy="1465072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4" name="Freeform 217"/>
          <p:cNvSpPr>
            <a:spLocks noChangeAspect="1" noEditPoints="1"/>
          </p:cNvSpPr>
          <p:nvPr/>
        </p:nvSpPr>
        <p:spPr bwMode="auto">
          <a:xfrm>
            <a:off x="6859299" y="2626118"/>
            <a:ext cx="723807" cy="542853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894700" y="2165008"/>
            <a:ext cx="1465072" cy="1465072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9333694" y="2581727"/>
            <a:ext cx="587097" cy="63163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32060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6" name="Text Placeholder 1"/>
          <p:cNvSpPr txBox="1"/>
          <p:nvPr/>
        </p:nvSpPr>
        <p:spPr>
          <a:xfrm>
            <a:off x="1475424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48540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2" name="Text Placeholder 1"/>
          <p:cNvSpPr txBox="1"/>
          <p:nvPr/>
        </p:nvSpPr>
        <p:spPr>
          <a:xfrm>
            <a:off x="3791904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21656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7" name="Text Placeholder 1"/>
          <p:cNvSpPr txBox="1"/>
          <p:nvPr/>
        </p:nvSpPr>
        <p:spPr>
          <a:xfrm>
            <a:off x="6265020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37558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9" name="Text Placeholder 1"/>
          <p:cNvSpPr txBox="1"/>
          <p:nvPr/>
        </p:nvSpPr>
        <p:spPr>
          <a:xfrm>
            <a:off x="8680922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88303" y="1725359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Freeform 101"/>
          <p:cNvSpPr>
            <a:spLocks noEditPoints="1"/>
          </p:cNvSpPr>
          <p:nvPr/>
        </p:nvSpPr>
        <p:spPr bwMode="auto">
          <a:xfrm>
            <a:off x="1298329" y="2051071"/>
            <a:ext cx="862331" cy="57142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51189" y="2837163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9364" y="2898587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51189" y="3516057"/>
            <a:ext cx="1356612" cy="0"/>
          </a:xfrm>
          <a:prstGeom prst="line">
            <a:avLst/>
          </a:prstGeom>
          <a:ln w="19050">
            <a:solidFill>
              <a:srgbClr val="376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 flipV="1">
            <a:off x="1611638" y="3516057"/>
            <a:ext cx="235712" cy="203200"/>
          </a:xfrm>
          <a:prstGeom prst="triangl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803369" y="3511824"/>
            <a:ext cx="1356612" cy="0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19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>
            <a:off x="3363818" y="3308624"/>
            <a:ext cx="235712" cy="203200"/>
          </a:xfrm>
          <a:prstGeom prst="triangl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4" name="Rounded Rectangle 23"/>
          <p:cNvSpPr/>
          <p:nvPr/>
        </p:nvSpPr>
        <p:spPr>
          <a:xfrm flipV="1">
            <a:off x="2640483" y="3617658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1544" y="4823175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803369" y="4702237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57"/>
          <p:cNvSpPr>
            <a:spLocks noEditPoints="1"/>
          </p:cNvSpPr>
          <p:nvPr/>
        </p:nvSpPr>
        <p:spPr bwMode="auto">
          <a:xfrm>
            <a:off x="3212925" y="3878229"/>
            <a:ext cx="537499" cy="658285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392663" y="1725359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233724" y="2898587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4555546" y="3516057"/>
            <a:ext cx="1356612" cy="0"/>
          </a:xfrm>
          <a:prstGeom prst="line">
            <a:avLst/>
          </a:prstGeom>
          <a:ln w="19050">
            <a:solidFill>
              <a:srgbClr val="F19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Isosceles Triangle 135"/>
          <p:cNvSpPr/>
          <p:nvPr/>
        </p:nvSpPr>
        <p:spPr>
          <a:xfrm flipV="1">
            <a:off x="5115995" y="3516057"/>
            <a:ext cx="235712" cy="203200"/>
          </a:xfrm>
          <a:prstGeom prst="triangl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6307729" y="3511824"/>
            <a:ext cx="1356612" cy="0"/>
          </a:xfrm>
          <a:prstGeom prst="line">
            <a:avLst/>
          </a:prstGeom>
          <a:solidFill>
            <a:schemeClr val="accent4"/>
          </a:solidFill>
          <a:ln w="19050">
            <a:solidFill>
              <a:srgbClr val="376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Isosceles Triangle 133"/>
          <p:cNvSpPr/>
          <p:nvPr/>
        </p:nvSpPr>
        <p:spPr>
          <a:xfrm>
            <a:off x="6868178" y="3308624"/>
            <a:ext cx="235712" cy="203200"/>
          </a:xfrm>
          <a:prstGeom prst="triangl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8" name="Rounded Rectangle 127"/>
          <p:cNvSpPr/>
          <p:nvPr/>
        </p:nvSpPr>
        <p:spPr>
          <a:xfrm flipV="1">
            <a:off x="6144843" y="3617658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85904" y="4823175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7897023" y="1725359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738084" y="2898587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8059909" y="3516057"/>
            <a:ext cx="1356612" cy="0"/>
          </a:xfrm>
          <a:prstGeom prst="line">
            <a:avLst/>
          </a:prstGeom>
          <a:solidFill>
            <a:schemeClr val="accent5"/>
          </a:solidFill>
          <a:ln w="19050">
            <a:solidFill>
              <a:srgbClr val="376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Isosceles Triangle 155"/>
          <p:cNvSpPr/>
          <p:nvPr/>
        </p:nvSpPr>
        <p:spPr>
          <a:xfrm flipV="1">
            <a:off x="8620358" y="3516057"/>
            <a:ext cx="235712" cy="203200"/>
          </a:xfrm>
          <a:prstGeom prst="triangl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9812087" y="3511824"/>
            <a:ext cx="1356612" cy="0"/>
          </a:xfrm>
          <a:prstGeom prst="line">
            <a:avLst/>
          </a:prstGeom>
          <a:solidFill>
            <a:schemeClr val="accent6"/>
          </a:solidFill>
          <a:ln w="19050">
            <a:solidFill>
              <a:srgbClr val="F19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Isosceles Triangle 153"/>
          <p:cNvSpPr/>
          <p:nvPr/>
        </p:nvSpPr>
        <p:spPr>
          <a:xfrm>
            <a:off x="10372536" y="3308624"/>
            <a:ext cx="235712" cy="203200"/>
          </a:xfrm>
          <a:prstGeom prst="triangle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48" name="Rounded Rectangle 147"/>
          <p:cNvSpPr/>
          <p:nvPr/>
        </p:nvSpPr>
        <p:spPr>
          <a:xfrm flipV="1">
            <a:off x="9649201" y="3617658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490263" y="4823175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4555546" y="2837166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Freeform 217"/>
          <p:cNvSpPr>
            <a:spLocks noChangeAspect="1" noEditPoints="1"/>
          </p:cNvSpPr>
          <p:nvPr/>
        </p:nvSpPr>
        <p:spPr bwMode="auto">
          <a:xfrm>
            <a:off x="4871947" y="2065359"/>
            <a:ext cx="723807" cy="542854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6307729" y="4702240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eform 52"/>
          <p:cNvSpPr>
            <a:spLocks noEditPoints="1"/>
          </p:cNvSpPr>
          <p:nvPr/>
        </p:nvSpPr>
        <p:spPr bwMode="auto">
          <a:xfrm>
            <a:off x="6692485" y="3891557"/>
            <a:ext cx="587097" cy="63163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>
            <a:off x="8059909" y="2837163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 91"/>
          <p:cNvSpPr>
            <a:spLocks noEditPoints="1"/>
          </p:cNvSpPr>
          <p:nvPr/>
        </p:nvSpPr>
        <p:spPr bwMode="auto">
          <a:xfrm>
            <a:off x="8420714" y="2019283"/>
            <a:ext cx="635000" cy="635000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9812087" y="4702241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Freeform 22"/>
          <p:cNvSpPr>
            <a:spLocks noChangeAspect="1" noEditPoints="1"/>
          </p:cNvSpPr>
          <p:nvPr/>
        </p:nvSpPr>
        <p:spPr bwMode="auto">
          <a:xfrm>
            <a:off x="10133206" y="3896354"/>
            <a:ext cx="714373" cy="62204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26760" y="395566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7" name="Text Placeholder 1"/>
          <p:cNvSpPr txBox="1"/>
          <p:nvPr/>
        </p:nvSpPr>
        <p:spPr>
          <a:xfrm>
            <a:off x="938727" y="4379599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700683" y="212489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Text Placeholder 1"/>
          <p:cNvSpPr txBox="1"/>
          <p:nvPr/>
        </p:nvSpPr>
        <p:spPr>
          <a:xfrm>
            <a:off x="2712650" y="2548821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245052" y="212489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1" name="Text Placeholder 1"/>
          <p:cNvSpPr txBox="1"/>
          <p:nvPr/>
        </p:nvSpPr>
        <p:spPr>
          <a:xfrm>
            <a:off x="6257019" y="2548821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446963" y="395566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3" name="Text Placeholder 1"/>
          <p:cNvSpPr txBox="1"/>
          <p:nvPr/>
        </p:nvSpPr>
        <p:spPr>
          <a:xfrm>
            <a:off x="4458930" y="4379599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960989" y="395566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5" name="Text Placeholder 1"/>
          <p:cNvSpPr txBox="1"/>
          <p:nvPr/>
        </p:nvSpPr>
        <p:spPr>
          <a:xfrm>
            <a:off x="7972956" y="4379599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738332" y="212489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7" name="Text Placeholder 1"/>
          <p:cNvSpPr txBox="1"/>
          <p:nvPr/>
        </p:nvSpPr>
        <p:spPr>
          <a:xfrm>
            <a:off x="9750299" y="2548821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1443357" y="2084292"/>
            <a:ext cx="531284" cy="531284"/>
          </a:xfrm>
          <a:prstGeom prst="ellipse">
            <a:avLst/>
          </a:prstGeom>
          <a:solidFill>
            <a:srgbClr val="376B87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1"/>
          <p:cNvSpPr txBox="1"/>
          <p:nvPr/>
        </p:nvSpPr>
        <p:spPr>
          <a:xfrm>
            <a:off x="2176305" y="228222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2080021" y="208429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443357" y="3061192"/>
            <a:ext cx="531284" cy="531284"/>
          </a:xfrm>
          <a:prstGeom prst="ellipse">
            <a:avLst/>
          </a:prstGeom>
          <a:solidFill>
            <a:srgbClr val="F19628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"/>
          <p:cNvSpPr txBox="1"/>
          <p:nvPr/>
        </p:nvSpPr>
        <p:spPr>
          <a:xfrm>
            <a:off x="2176305" y="325912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2080021" y="306119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443357" y="3988872"/>
            <a:ext cx="531284" cy="531284"/>
          </a:xfrm>
          <a:prstGeom prst="ellipse">
            <a:avLst/>
          </a:prstGeom>
          <a:solidFill>
            <a:srgbClr val="376B87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1"/>
          <p:cNvSpPr txBox="1"/>
          <p:nvPr/>
        </p:nvSpPr>
        <p:spPr>
          <a:xfrm>
            <a:off x="2176305" y="418680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2080021" y="398887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443357" y="4918513"/>
            <a:ext cx="531284" cy="531284"/>
          </a:xfrm>
          <a:prstGeom prst="ellipse">
            <a:avLst/>
          </a:prstGeom>
          <a:solidFill>
            <a:srgbClr val="F19628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1"/>
          <p:cNvSpPr txBox="1"/>
          <p:nvPr/>
        </p:nvSpPr>
        <p:spPr>
          <a:xfrm>
            <a:off x="2176305" y="5116447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2080021" y="491851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4727359">
            <a:off x="8690174" y="2697088"/>
            <a:ext cx="2583567" cy="2583568"/>
          </a:xfrm>
          <a:prstGeom prst="arc">
            <a:avLst>
              <a:gd name="adj1" fmla="val 6817764"/>
              <a:gd name="adj2" fmla="val 0"/>
            </a:avLst>
          </a:prstGeom>
          <a:ln w="57150">
            <a:solidFill>
              <a:srgbClr val="F196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4755400">
            <a:off x="6120444" y="2495463"/>
            <a:ext cx="2583567" cy="2583568"/>
          </a:xfrm>
          <a:prstGeom prst="arc">
            <a:avLst>
              <a:gd name="adj1" fmla="val 6817764"/>
              <a:gd name="adj2" fmla="val 0"/>
            </a:avLst>
          </a:prstGeom>
          <a:ln w="57150">
            <a:solidFill>
              <a:srgbClr val="F196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43920" y="1718614"/>
            <a:ext cx="1138588" cy="1138588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7098917" y="2052680"/>
            <a:ext cx="626618" cy="474412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032145" y="4760781"/>
            <a:ext cx="1138588" cy="1138588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9360280" y="5088916"/>
            <a:ext cx="480341" cy="480341"/>
          </a:xfrm>
          <a:custGeom>
            <a:avLst/>
            <a:gdLst>
              <a:gd name="T0" fmla="*/ 2147483647 w 2073"/>
              <a:gd name="T1" fmla="*/ 2147483647 h 2073"/>
              <a:gd name="T2" fmla="*/ 2147483647 w 2073"/>
              <a:gd name="T3" fmla="*/ 2147483647 h 2073"/>
              <a:gd name="T4" fmla="*/ 2147483647 w 2073"/>
              <a:gd name="T5" fmla="*/ 1230957982 h 2073"/>
              <a:gd name="T6" fmla="*/ 2147483647 w 2073"/>
              <a:gd name="T7" fmla="*/ 644480831 h 2073"/>
              <a:gd name="T8" fmla="*/ 2147483647 w 2073"/>
              <a:gd name="T9" fmla="*/ 644480831 h 2073"/>
              <a:gd name="T10" fmla="*/ 2147483647 w 2073"/>
              <a:gd name="T11" fmla="*/ 1810994228 h 2073"/>
              <a:gd name="T12" fmla="*/ 2147483647 w 2073"/>
              <a:gd name="T13" fmla="*/ 2147483647 h 2073"/>
              <a:gd name="T14" fmla="*/ 2147483647 w 2073"/>
              <a:gd name="T15" fmla="*/ 2147483647 h 2073"/>
              <a:gd name="T16" fmla="*/ 2147483647 w 2073"/>
              <a:gd name="T17" fmla="*/ 2147483647 h 2073"/>
              <a:gd name="T18" fmla="*/ 2147483647 w 2073"/>
              <a:gd name="T19" fmla="*/ 2147483647 h 2073"/>
              <a:gd name="T20" fmla="*/ 2147483647 w 2073"/>
              <a:gd name="T21" fmla="*/ 2147483647 h 2073"/>
              <a:gd name="T22" fmla="*/ 2147483647 w 2073"/>
              <a:gd name="T23" fmla="*/ 2147483647 h 2073"/>
              <a:gd name="T24" fmla="*/ 2147483647 w 2073"/>
              <a:gd name="T25" fmla="*/ 2147483647 h 2073"/>
              <a:gd name="T26" fmla="*/ 1630542283 w 2073"/>
              <a:gd name="T27" fmla="*/ 2147483647 h 2073"/>
              <a:gd name="T28" fmla="*/ 1630542283 w 2073"/>
              <a:gd name="T29" fmla="*/ 2147483647 h 2073"/>
              <a:gd name="T30" fmla="*/ 2147483647 w 2073"/>
              <a:gd name="T31" fmla="*/ 2147483647 h 2073"/>
              <a:gd name="T32" fmla="*/ 2147483647 w 2073"/>
              <a:gd name="T33" fmla="*/ 2147483647 h 2073"/>
              <a:gd name="T34" fmla="*/ 2147483647 w 2073"/>
              <a:gd name="T35" fmla="*/ 1810994228 h 2073"/>
              <a:gd name="T36" fmla="*/ 1630542283 w 2073"/>
              <a:gd name="T37" fmla="*/ 2147483647 h 2073"/>
              <a:gd name="T38" fmla="*/ 2147483647 w 2073"/>
              <a:gd name="T39" fmla="*/ 2147483647 h 2073"/>
              <a:gd name="T40" fmla="*/ 2147483647 w 2073"/>
              <a:gd name="T41" fmla="*/ 2147483647 h 2073"/>
              <a:gd name="T42" fmla="*/ 2147483647 w 2073"/>
              <a:gd name="T43" fmla="*/ 2147483647 h 2073"/>
              <a:gd name="T44" fmla="*/ 2147483647 w 2073"/>
              <a:gd name="T45" fmla="*/ 2147483647 h 2073"/>
              <a:gd name="T46" fmla="*/ 2147483647 w 2073"/>
              <a:gd name="T47" fmla="*/ 2147483647 h 2073"/>
              <a:gd name="T48" fmla="*/ 2147483647 w 2073"/>
              <a:gd name="T49" fmla="*/ 2147483647 h 2073"/>
              <a:gd name="T50" fmla="*/ 2147483647 w 2073"/>
              <a:gd name="T51" fmla="*/ 2147483647 h 2073"/>
              <a:gd name="T52" fmla="*/ 2147483647 w 2073"/>
              <a:gd name="T53" fmla="*/ 2147483647 h 2073"/>
              <a:gd name="T54" fmla="*/ 2147483647 w 2073"/>
              <a:gd name="T55" fmla="*/ 2147483647 h 2073"/>
              <a:gd name="T56" fmla="*/ 2147483647 w 2073"/>
              <a:gd name="T57" fmla="*/ 2147483647 h 2073"/>
              <a:gd name="T58" fmla="*/ 1733633037 w 2073"/>
              <a:gd name="T59" fmla="*/ 2147483647 h 2073"/>
              <a:gd name="T60" fmla="*/ 1752990548 w 2073"/>
              <a:gd name="T61" fmla="*/ 2147483647 h 2073"/>
              <a:gd name="T62" fmla="*/ 1050506222 w 2073"/>
              <a:gd name="T63" fmla="*/ 2147483647 h 2073"/>
              <a:gd name="T64" fmla="*/ 1005384536 w 2073"/>
              <a:gd name="T65" fmla="*/ 2147483647 h 2073"/>
              <a:gd name="T66" fmla="*/ 0 w 2073"/>
              <a:gd name="T67" fmla="*/ 2147483647 h 2073"/>
              <a:gd name="T68" fmla="*/ 2147483647 w 2073"/>
              <a:gd name="T69" fmla="*/ 2147483647 h 2073"/>
              <a:gd name="T70" fmla="*/ 2147483647 w 2073"/>
              <a:gd name="T71" fmla="*/ 2147483647 h 20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73" h="2073">
                <a:moveTo>
                  <a:pt x="1973" y="643"/>
                </a:moveTo>
                <a:cubicBezTo>
                  <a:pt x="1883" y="734"/>
                  <a:pt x="1883" y="734"/>
                  <a:pt x="1883" y="734"/>
                </a:cubicBezTo>
                <a:cubicBezTo>
                  <a:pt x="1339" y="191"/>
                  <a:pt x="1339" y="191"/>
                  <a:pt x="1339" y="191"/>
                </a:cubicBezTo>
                <a:cubicBezTo>
                  <a:pt x="1430" y="100"/>
                  <a:pt x="1430" y="100"/>
                  <a:pt x="1430" y="100"/>
                </a:cubicBezTo>
                <a:cubicBezTo>
                  <a:pt x="1530" y="0"/>
                  <a:pt x="1692" y="0"/>
                  <a:pt x="1792" y="100"/>
                </a:cubicBezTo>
                <a:cubicBezTo>
                  <a:pt x="1973" y="281"/>
                  <a:pt x="1973" y="281"/>
                  <a:pt x="1973" y="281"/>
                </a:cubicBezTo>
                <a:cubicBezTo>
                  <a:pt x="2073" y="381"/>
                  <a:pt x="2073" y="543"/>
                  <a:pt x="1973" y="643"/>
                </a:cubicBezTo>
                <a:close/>
                <a:moveTo>
                  <a:pt x="706" y="1729"/>
                </a:moveTo>
                <a:cubicBezTo>
                  <a:pt x="681" y="1754"/>
                  <a:pt x="681" y="1795"/>
                  <a:pt x="706" y="1820"/>
                </a:cubicBezTo>
                <a:cubicBezTo>
                  <a:pt x="731" y="1845"/>
                  <a:pt x="771" y="1845"/>
                  <a:pt x="796" y="1820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01" y="734"/>
                  <a:pt x="1701" y="734"/>
                  <a:pt x="1701" y="734"/>
                </a:cubicBezTo>
                <a:lnTo>
                  <a:pt x="706" y="1729"/>
                </a:lnTo>
                <a:close/>
                <a:moveTo>
                  <a:pt x="253" y="1277"/>
                </a:moveTo>
                <a:cubicBezTo>
                  <a:pt x="228" y="1302"/>
                  <a:pt x="228" y="1342"/>
                  <a:pt x="253" y="1367"/>
                </a:cubicBezTo>
                <a:cubicBezTo>
                  <a:pt x="278" y="1392"/>
                  <a:pt x="319" y="1392"/>
                  <a:pt x="344" y="1367"/>
                </a:cubicBezTo>
                <a:cubicBezTo>
                  <a:pt x="1339" y="372"/>
                  <a:pt x="1339" y="372"/>
                  <a:pt x="1339" y="372"/>
                </a:cubicBezTo>
                <a:cubicBezTo>
                  <a:pt x="1249" y="281"/>
                  <a:pt x="1249" y="281"/>
                  <a:pt x="1249" y="281"/>
                </a:cubicBezTo>
                <a:lnTo>
                  <a:pt x="253" y="1277"/>
                </a:lnTo>
                <a:close/>
                <a:moveTo>
                  <a:pt x="1430" y="462"/>
                </a:moveTo>
                <a:cubicBezTo>
                  <a:pt x="434" y="1458"/>
                  <a:pt x="434" y="1458"/>
                  <a:pt x="434" y="1458"/>
                </a:cubicBezTo>
                <a:cubicBezTo>
                  <a:pt x="384" y="1507"/>
                  <a:pt x="384" y="1589"/>
                  <a:pt x="434" y="1639"/>
                </a:cubicBezTo>
                <a:cubicBezTo>
                  <a:pt x="484" y="1689"/>
                  <a:pt x="565" y="1689"/>
                  <a:pt x="615" y="1638"/>
                </a:cubicBezTo>
                <a:cubicBezTo>
                  <a:pt x="1611" y="643"/>
                  <a:pt x="1611" y="643"/>
                  <a:pt x="1611" y="643"/>
                </a:cubicBezTo>
                <a:lnTo>
                  <a:pt x="1430" y="462"/>
                </a:lnTo>
                <a:close/>
                <a:moveTo>
                  <a:pt x="615" y="1910"/>
                </a:moveTo>
                <a:cubicBezTo>
                  <a:pt x="584" y="1879"/>
                  <a:pt x="570" y="1840"/>
                  <a:pt x="564" y="1800"/>
                </a:cubicBezTo>
                <a:cubicBezTo>
                  <a:pt x="551" y="1802"/>
                  <a:pt x="538" y="1804"/>
                  <a:pt x="525" y="1804"/>
                </a:cubicBezTo>
                <a:cubicBezTo>
                  <a:pt x="456" y="1804"/>
                  <a:pt x="392" y="1777"/>
                  <a:pt x="344" y="1729"/>
                </a:cubicBezTo>
                <a:cubicBezTo>
                  <a:pt x="295" y="1681"/>
                  <a:pt x="269" y="1617"/>
                  <a:pt x="269" y="1548"/>
                </a:cubicBezTo>
                <a:cubicBezTo>
                  <a:pt x="269" y="1536"/>
                  <a:pt x="271" y="1524"/>
                  <a:pt x="272" y="1511"/>
                </a:cubicBezTo>
                <a:cubicBezTo>
                  <a:pt x="231" y="1506"/>
                  <a:pt x="193" y="1488"/>
                  <a:pt x="163" y="1458"/>
                </a:cubicBezTo>
                <a:cubicBezTo>
                  <a:pt x="160" y="1455"/>
                  <a:pt x="159" y="1451"/>
                  <a:pt x="156" y="1448"/>
                </a:cubicBezTo>
                <a:cubicBezTo>
                  <a:pt x="0" y="2073"/>
                  <a:pt x="0" y="2073"/>
                  <a:pt x="0" y="2073"/>
                </a:cubicBezTo>
                <a:cubicBezTo>
                  <a:pt x="624" y="1917"/>
                  <a:pt x="624" y="1917"/>
                  <a:pt x="624" y="1917"/>
                </a:cubicBezTo>
                <a:cubicBezTo>
                  <a:pt x="621" y="1914"/>
                  <a:pt x="618" y="1912"/>
                  <a:pt x="615" y="1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759425" y="3437353"/>
            <a:ext cx="1460689" cy="31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Text Placeholder 1"/>
          <p:cNvSpPr txBox="1"/>
          <p:nvPr/>
        </p:nvSpPr>
        <p:spPr>
          <a:xfrm>
            <a:off x="6803503" y="3753522"/>
            <a:ext cx="1372535" cy="50147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73706" y="3437353"/>
            <a:ext cx="1460689" cy="31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3" name="Text Placeholder 1"/>
          <p:cNvSpPr txBox="1"/>
          <p:nvPr/>
        </p:nvSpPr>
        <p:spPr>
          <a:xfrm>
            <a:off x="9317783" y="3753522"/>
            <a:ext cx="1372535" cy="50147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671967" y="3002890"/>
            <a:ext cx="1636947" cy="1636947"/>
          </a:xfrm>
          <a:prstGeom prst="ellipse">
            <a:avLst/>
          </a:prstGeom>
          <a:solidFill>
            <a:srgbClr val="376B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4395665" y="4052998"/>
            <a:ext cx="189556" cy="128353"/>
          </a:xfrm>
          <a:custGeom>
            <a:avLst/>
            <a:gdLst/>
            <a:ahLst/>
            <a:cxnLst>
              <a:cxn ang="0">
                <a:pos x="176" y="2"/>
              </a:cxn>
              <a:cxn ang="0">
                <a:pos x="13" y="2"/>
              </a:cxn>
              <a:cxn ang="0">
                <a:pos x="2" y="0"/>
              </a:cxn>
              <a:cxn ang="0">
                <a:pos x="0" y="0"/>
              </a:cxn>
              <a:cxn ang="0">
                <a:pos x="0" y="86"/>
              </a:cxn>
              <a:cxn ang="0">
                <a:pos x="16" y="102"/>
              </a:cxn>
              <a:cxn ang="0">
                <a:pos x="48" y="102"/>
              </a:cxn>
              <a:cxn ang="0">
                <a:pos x="65" y="122"/>
              </a:cxn>
              <a:cxn ang="0">
                <a:pos x="77" y="127"/>
              </a:cxn>
              <a:cxn ang="0">
                <a:pos x="111" y="127"/>
              </a:cxn>
              <a:cxn ang="0">
                <a:pos x="123" y="122"/>
              </a:cxn>
              <a:cxn ang="0">
                <a:pos x="140" y="102"/>
              </a:cxn>
              <a:cxn ang="0">
                <a:pos x="172" y="102"/>
              </a:cxn>
              <a:cxn ang="0">
                <a:pos x="188" y="86"/>
              </a:cxn>
              <a:cxn ang="0">
                <a:pos x="188" y="0"/>
              </a:cxn>
              <a:cxn ang="0">
                <a:pos x="186" y="1"/>
              </a:cxn>
              <a:cxn ang="0">
                <a:pos x="176" y="2"/>
              </a:cxn>
              <a:cxn ang="0">
                <a:pos x="176" y="2"/>
              </a:cxn>
              <a:cxn ang="0">
                <a:pos x="176" y="2"/>
              </a:cxn>
            </a:cxnLst>
            <a:rect l="0" t="0" r="r" b="b"/>
            <a:pathLst>
              <a:path w="188" h="127">
                <a:moveTo>
                  <a:pt x="176" y="2"/>
                </a:moveTo>
                <a:cubicBezTo>
                  <a:pt x="13" y="2"/>
                  <a:pt x="13" y="2"/>
                  <a:pt x="13" y="2"/>
                </a:cubicBezTo>
                <a:cubicBezTo>
                  <a:pt x="10" y="2"/>
                  <a:pt x="6" y="2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7" y="102"/>
                  <a:pt x="16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8" y="125"/>
                  <a:pt x="72" y="127"/>
                  <a:pt x="77" y="127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6" y="127"/>
                  <a:pt x="120" y="125"/>
                  <a:pt x="123" y="122"/>
                </a:cubicBezTo>
                <a:cubicBezTo>
                  <a:pt x="140" y="102"/>
                  <a:pt x="140" y="102"/>
                  <a:pt x="140" y="102"/>
                </a:cubicBezTo>
                <a:cubicBezTo>
                  <a:pt x="172" y="102"/>
                  <a:pt x="172" y="102"/>
                  <a:pt x="172" y="102"/>
                </a:cubicBezTo>
                <a:cubicBezTo>
                  <a:pt x="181" y="102"/>
                  <a:pt x="188" y="95"/>
                  <a:pt x="188" y="86"/>
                </a:cubicBezTo>
                <a:cubicBezTo>
                  <a:pt x="188" y="0"/>
                  <a:pt x="188" y="0"/>
                  <a:pt x="188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82" y="2"/>
                  <a:pt x="179" y="2"/>
                  <a:pt x="176" y="2"/>
                </a:cubicBezTo>
                <a:close/>
                <a:moveTo>
                  <a:pt x="176" y="2"/>
                </a:moveTo>
                <a:cubicBezTo>
                  <a:pt x="176" y="2"/>
                  <a:pt x="176" y="2"/>
                  <a:pt x="176" y="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" name="Freeform 18"/>
          <p:cNvSpPr>
            <a:spLocks noEditPoints="1"/>
          </p:cNvSpPr>
          <p:nvPr/>
        </p:nvSpPr>
        <p:spPr bwMode="auto">
          <a:xfrm>
            <a:off x="4254135" y="3461383"/>
            <a:ext cx="472613" cy="570790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0" y="230"/>
              </a:cxn>
              <a:cxn ang="0">
                <a:pos x="74" y="421"/>
              </a:cxn>
              <a:cxn ang="0">
                <a:pos x="76" y="424"/>
              </a:cxn>
              <a:cxn ang="0">
                <a:pos x="134" y="548"/>
              </a:cxn>
              <a:cxn ang="0">
                <a:pos x="153" y="566"/>
              </a:cxn>
              <a:cxn ang="0">
                <a:pos x="215" y="566"/>
              </a:cxn>
              <a:cxn ang="0">
                <a:pos x="237" y="500"/>
              </a:cxn>
              <a:cxn ang="0">
                <a:pos x="270" y="404"/>
              </a:cxn>
              <a:cxn ang="0">
                <a:pos x="261" y="400"/>
              </a:cxn>
              <a:cxn ang="0">
                <a:pos x="145" y="273"/>
              </a:cxn>
              <a:cxn ang="0">
                <a:pos x="176" y="196"/>
              </a:cxn>
              <a:cxn ang="0">
                <a:pos x="201" y="134"/>
              </a:cxn>
              <a:cxn ang="0">
                <a:pos x="198" y="106"/>
              </a:cxn>
              <a:cxn ang="0">
                <a:pos x="219" y="125"/>
              </a:cxn>
              <a:cxn ang="0">
                <a:pos x="235" y="140"/>
              </a:cxn>
              <a:cxn ang="0">
                <a:pos x="304" y="360"/>
              </a:cxn>
              <a:cxn ang="0">
                <a:pos x="292" y="373"/>
              </a:cxn>
              <a:cxn ang="0">
                <a:pos x="292" y="375"/>
              </a:cxn>
              <a:cxn ang="0">
                <a:pos x="257" y="508"/>
              </a:cxn>
              <a:cxn ang="0">
                <a:pos x="236" y="566"/>
              </a:cxn>
              <a:cxn ang="0">
                <a:pos x="323" y="565"/>
              </a:cxn>
              <a:cxn ang="0">
                <a:pos x="335" y="548"/>
              </a:cxn>
              <a:cxn ang="0">
                <a:pos x="393" y="424"/>
              </a:cxn>
              <a:cxn ang="0">
                <a:pos x="395" y="421"/>
              </a:cxn>
              <a:cxn ang="0">
                <a:pos x="396" y="419"/>
              </a:cxn>
              <a:cxn ang="0">
                <a:pos x="468" y="230"/>
              </a:cxn>
              <a:cxn ang="0">
                <a:pos x="234" y="0"/>
              </a:cxn>
              <a:cxn ang="0">
                <a:pos x="234" y="0"/>
              </a:cxn>
              <a:cxn ang="0">
                <a:pos x="234" y="0"/>
              </a:cxn>
            </a:cxnLst>
            <a:rect l="0" t="0" r="r" b="b"/>
            <a:pathLst>
              <a:path w="468" h="566">
                <a:moveTo>
                  <a:pt x="234" y="0"/>
                </a:moveTo>
                <a:cubicBezTo>
                  <a:pt x="105" y="0"/>
                  <a:pt x="0" y="103"/>
                  <a:pt x="0" y="230"/>
                </a:cubicBezTo>
                <a:cubicBezTo>
                  <a:pt x="0" y="295"/>
                  <a:pt x="28" y="367"/>
                  <a:pt x="74" y="421"/>
                </a:cubicBezTo>
                <a:cubicBezTo>
                  <a:pt x="76" y="424"/>
                  <a:pt x="76" y="424"/>
                  <a:pt x="76" y="424"/>
                </a:cubicBezTo>
                <a:cubicBezTo>
                  <a:pt x="82" y="432"/>
                  <a:pt x="134" y="500"/>
                  <a:pt x="134" y="548"/>
                </a:cubicBezTo>
                <a:cubicBezTo>
                  <a:pt x="134" y="558"/>
                  <a:pt x="142" y="566"/>
                  <a:pt x="153" y="566"/>
                </a:cubicBezTo>
                <a:cubicBezTo>
                  <a:pt x="215" y="566"/>
                  <a:pt x="215" y="566"/>
                  <a:pt x="215" y="566"/>
                </a:cubicBezTo>
                <a:cubicBezTo>
                  <a:pt x="216" y="552"/>
                  <a:pt x="224" y="532"/>
                  <a:pt x="237" y="500"/>
                </a:cubicBezTo>
                <a:cubicBezTo>
                  <a:pt x="250" y="470"/>
                  <a:pt x="265" y="434"/>
                  <a:pt x="270" y="404"/>
                </a:cubicBezTo>
                <a:cubicBezTo>
                  <a:pt x="261" y="400"/>
                  <a:pt x="261" y="400"/>
                  <a:pt x="261" y="400"/>
                </a:cubicBezTo>
                <a:cubicBezTo>
                  <a:pt x="228" y="384"/>
                  <a:pt x="150" y="340"/>
                  <a:pt x="145" y="273"/>
                </a:cubicBezTo>
                <a:cubicBezTo>
                  <a:pt x="143" y="242"/>
                  <a:pt x="160" y="218"/>
                  <a:pt x="176" y="196"/>
                </a:cubicBezTo>
                <a:cubicBezTo>
                  <a:pt x="190" y="176"/>
                  <a:pt x="204" y="157"/>
                  <a:pt x="201" y="134"/>
                </a:cubicBezTo>
                <a:cubicBezTo>
                  <a:pt x="198" y="106"/>
                  <a:pt x="198" y="106"/>
                  <a:pt x="198" y="106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24" y="130"/>
                  <a:pt x="229" y="135"/>
                  <a:pt x="235" y="140"/>
                </a:cubicBezTo>
                <a:cubicBezTo>
                  <a:pt x="297" y="197"/>
                  <a:pt x="368" y="263"/>
                  <a:pt x="304" y="360"/>
                </a:cubicBezTo>
                <a:cubicBezTo>
                  <a:pt x="292" y="373"/>
                  <a:pt x="292" y="373"/>
                  <a:pt x="292" y="373"/>
                </a:cubicBezTo>
                <a:cubicBezTo>
                  <a:pt x="292" y="374"/>
                  <a:pt x="292" y="374"/>
                  <a:pt x="292" y="375"/>
                </a:cubicBezTo>
                <a:cubicBezTo>
                  <a:pt x="297" y="413"/>
                  <a:pt x="274" y="466"/>
                  <a:pt x="257" y="508"/>
                </a:cubicBezTo>
                <a:cubicBezTo>
                  <a:pt x="249" y="525"/>
                  <a:pt x="237" y="556"/>
                  <a:pt x="236" y="566"/>
                </a:cubicBezTo>
                <a:cubicBezTo>
                  <a:pt x="323" y="565"/>
                  <a:pt x="323" y="565"/>
                  <a:pt x="323" y="565"/>
                </a:cubicBezTo>
                <a:cubicBezTo>
                  <a:pt x="330" y="562"/>
                  <a:pt x="335" y="555"/>
                  <a:pt x="335" y="548"/>
                </a:cubicBezTo>
                <a:cubicBezTo>
                  <a:pt x="335" y="505"/>
                  <a:pt x="377" y="444"/>
                  <a:pt x="393" y="424"/>
                </a:cubicBezTo>
                <a:cubicBezTo>
                  <a:pt x="394" y="423"/>
                  <a:pt x="395" y="422"/>
                  <a:pt x="395" y="421"/>
                </a:cubicBezTo>
                <a:cubicBezTo>
                  <a:pt x="396" y="419"/>
                  <a:pt x="396" y="419"/>
                  <a:pt x="396" y="419"/>
                </a:cubicBezTo>
                <a:cubicBezTo>
                  <a:pt x="441" y="364"/>
                  <a:pt x="468" y="294"/>
                  <a:pt x="468" y="230"/>
                </a:cubicBezTo>
                <a:cubicBezTo>
                  <a:pt x="468" y="103"/>
                  <a:pt x="363" y="0"/>
                  <a:pt x="234" y="0"/>
                </a:cubicBezTo>
                <a:close/>
                <a:moveTo>
                  <a:pt x="234" y="0"/>
                </a:moveTo>
                <a:cubicBezTo>
                  <a:pt x="234" y="0"/>
                  <a:pt x="234" y="0"/>
                  <a:pt x="234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Freeform 19"/>
          <p:cNvSpPr>
            <a:spLocks noEditPoints="1"/>
          </p:cNvSpPr>
          <p:nvPr/>
        </p:nvSpPr>
        <p:spPr bwMode="auto">
          <a:xfrm>
            <a:off x="4419890" y="3618637"/>
            <a:ext cx="176805" cy="227806"/>
          </a:xfrm>
          <a:custGeom>
            <a:avLst/>
            <a:gdLst/>
            <a:ahLst/>
            <a:cxnLst>
              <a:cxn ang="0">
                <a:pos x="64" y="66"/>
              </a:cxn>
              <a:cxn ang="0">
                <a:pos x="124" y="190"/>
              </a:cxn>
              <a:cxn ang="0">
                <a:pos x="57" y="0"/>
              </a:cxn>
              <a:cxn ang="0">
                <a:pos x="29" y="52"/>
              </a:cxn>
              <a:cxn ang="0">
                <a:pos x="2" y="116"/>
              </a:cxn>
              <a:cxn ang="0">
                <a:pos x="106" y="225"/>
              </a:cxn>
              <a:cxn ang="0">
                <a:pos x="108" y="226"/>
              </a:cxn>
              <a:cxn ang="0">
                <a:pos x="107" y="221"/>
              </a:cxn>
              <a:cxn ang="0">
                <a:pos x="48" y="79"/>
              </a:cxn>
              <a:cxn ang="0">
                <a:pos x="46" y="77"/>
              </a:cxn>
              <a:cxn ang="0">
                <a:pos x="62" y="63"/>
              </a:cxn>
              <a:cxn ang="0">
                <a:pos x="64" y="66"/>
              </a:cxn>
              <a:cxn ang="0">
                <a:pos x="64" y="66"/>
              </a:cxn>
              <a:cxn ang="0">
                <a:pos x="64" y="66"/>
              </a:cxn>
            </a:cxnLst>
            <a:rect l="0" t="0" r="r" b="b"/>
            <a:pathLst>
              <a:path w="175" h="226">
                <a:moveTo>
                  <a:pt x="64" y="66"/>
                </a:moveTo>
                <a:cubicBezTo>
                  <a:pt x="100" y="109"/>
                  <a:pt x="115" y="140"/>
                  <a:pt x="124" y="190"/>
                </a:cubicBezTo>
                <a:cubicBezTo>
                  <a:pt x="175" y="109"/>
                  <a:pt x="118" y="56"/>
                  <a:pt x="57" y="0"/>
                </a:cubicBezTo>
                <a:cubicBezTo>
                  <a:pt x="52" y="19"/>
                  <a:pt x="40" y="36"/>
                  <a:pt x="29" y="52"/>
                </a:cubicBezTo>
                <a:cubicBezTo>
                  <a:pt x="14" y="73"/>
                  <a:pt x="0" y="92"/>
                  <a:pt x="2" y="116"/>
                </a:cubicBezTo>
                <a:cubicBezTo>
                  <a:pt x="6" y="173"/>
                  <a:pt x="83" y="214"/>
                  <a:pt x="106" y="225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4"/>
                  <a:pt x="108" y="223"/>
                  <a:pt x="107" y="221"/>
                </a:cubicBezTo>
                <a:cubicBezTo>
                  <a:pt x="100" y="157"/>
                  <a:pt x="87" y="127"/>
                  <a:pt x="48" y="79"/>
                </a:cubicBezTo>
                <a:cubicBezTo>
                  <a:pt x="46" y="77"/>
                  <a:pt x="46" y="77"/>
                  <a:pt x="46" y="77"/>
                </a:cubicBezTo>
                <a:cubicBezTo>
                  <a:pt x="62" y="63"/>
                  <a:pt x="62" y="63"/>
                  <a:pt x="62" y="63"/>
                </a:cubicBezTo>
                <a:lnTo>
                  <a:pt x="64" y="66"/>
                </a:lnTo>
                <a:close/>
                <a:moveTo>
                  <a:pt x="64" y="66"/>
                </a:moveTo>
                <a:cubicBezTo>
                  <a:pt x="64" y="66"/>
                  <a:pt x="64" y="66"/>
                  <a:pt x="64" y="6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095427" y="2445478"/>
            <a:ext cx="2359078" cy="2359078"/>
          </a:xfrm>
          <a:prstGeom prst="ellipse">
            <a:avLst/>
          </a:prstGeom>
          <a:solidFill>
            <a:srgbClr val="F196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844376" y="3778054"/>
            <a:ext cx="1675657" cy="1675657"/>
          </a:xfrm>
          <a:prstGeom prst="ellipse">
            <a:avLst/>
          </a:prstGeom>
          <a:solidFill>
            <a:srgbClr val="376B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267543" y="1614173"/>
            <a:ext cx="1293052" cy="1293052"/>
          </a:xfrm>
          <a:prstGeom prst="ellipse">
            <a:avLst/>
          </a:prstGeom>
          <a:solidFill>
            <a:srgbClr val="376B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102"/>
          <p:cNvSpPr/>
          <p:nvPr/>
        </p:nvSpPr>
        <p:spPr bwMode="auto">
          <a:xfrm>
            <a:off x="5814868" y="3167968"/>
            <a:ext cx="920197" cy="914102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4" y="68"/>
              </a:cxn>
              <a:cxn ang="0">
                <a:pos x="60" y="69"/>
              </a:cxn>
              <a:cxn ang="0">
                <a:pos x="57" y="68"/>
              </a:cxn>
              <a:cxn ang="0">
                <a:pos x="42" y="53"/>
              </a:cxn>
              <a:cxn ang="0">
                <a:pos x="40" y="50"/>
              </a:cxn>
              <a:cxn ang="0">
                <a:pos x="42" y="46"/>
              </a:cxn>
              <a:cxn ang="0">
                <a:pos x="32" y="36"/>
              </a:cxn>
              <a:cxn ang="0">
                <a:pos x="27" y="41"/>
              </a:cxn>
              <a:cxn ang="0">
                <a:pos x="25" y="41"/>
              </a:cxn>
              <a:cxn ang="0">
                <a:pos x="24" y="41"/>
              </a:cxn>
              <a:cxn ang="0">
                <a:pos x="26" y="45"/>
              </a:cxn>
              <a:cxn ang="0">
                <a:pos x="25" y="47"/>
              </a:cxn>
              <a:cxn ang="0">
                <a:pos x="20" y="51"/>
              </a:cxn>
              <a:cxn ang="0">
                <a:pos x="18" y="50"/>
              </a:cxn>
              <a:cxn ang="0">
                <a:pos x="1" y="33"/>
              </a:cxn>
              <a:cxn ang="0">
                <a:pos x="0" y="30"/>
              </a:cxn>
              <a:cxn ang="0">
                <a:pos x="3" y="25"/>
              </a:cxn>
              <a:cxn ang="0">
                <a:pos x="6" y="24"/>
              </a:cxn>
              <a:cxn ang="0">
                <a:pos x="10" y="27"/>
              </a:cxn>
              <a:cxn ang="0">
                <a:pos x="10" y="25"/>
              </a:cxn>
              <a:cxn ang="0">
                <a:pos x="10" y="24"/>
              </a:cxn>
              <a:cxn ang="0">
                <a:pos x="24" y="10"/>
              </a:cxn>
              <a:cxn ang="0">
                <a:pos x="25" y="9"/>
              </a:cxn>
              <a:cxn ang="0">
                <a:pos x="27" y="10"/>
              </a:cxn>
              <a:cxn ang="0">
                <a:pos x="25" y="6"/>
              </a:cxn>
              <a:cxn ang="0">
                <a:pos x="26" y="3"/>
              </a:cxn>
              <a:cxn ang="0">
                <a:pos x="31" y="0"/>
              </a:cxn>
              <a:cxn ang="0">
                <a:pos x="33" y="1"/>
              </a:cxn>
              <a:cxn ang="0">
                <a:pos x="50" y="17"/>
              </a:cxn>
              <a:cxn ang="0">
                <a:pos x="51" y="20"/>
              </a:cxn>
              <a:cxn ang="0">
                <a:pos x="47" y="25"/>
              </a:cxn>
              <a:cxn ang="0">
                <a:pos x="45" y="26"/>
              </a:cxn>
              <a:cxn ang="0">
                <a:pos x="41" y="24"/>
              </a:cxn>
              <a:cxn ang="0">
                <a:pos x="41" y="25"/>
              </a:cxn>
              <a:cxn ang="0">
                <a:pos x="41" y="27"/>
              </a:cxn>
              <a:cxn ang="0">
                <a:pos x="36" y="32"/>
              </a:cxn>
              <a:cxn ang="0">
                <a:pos x="46" y="42"/>
              </a:cxn>
              <a:cxn ang="0">
                <a:pos x="50" y="40"/>
              </a:cxn>
              <a:cxn ang="0">
                <a:pos x="54" y="42"/>
              </a:cxn>
              <a:cxn ang="0">
                <a:pos x="68" y="56"/>
              </a:cxn>
              <a:cxn ang="0">
                <a:pos x="70" y="60"/>
              </a:cxn>
              <a:cxn ang="0">
                <a:pos x="68" y="64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9" name="Freeform 58"/>
          <p:cNvSpPr>
            <a:spLocks noEditPoints="1"/>
          </p:cNvSpPr>
          <p:nvPr/>
        </p:nvSpPr>
        <p:spPr bwMode="auto">
          <a:xfrm>
            <a:off x="6700566" y="2047198"/>
            <a:ext cx="427003" cy="427003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Freeform 134"/>
          <p:cNvSpPr>
            <a:spLocks noEditPoints="1"/>
          </p:cNvSpPr>
          <p:nvPr/>
        </p:nvSpPr>
        <p:spPr bwMode="auto">
          <a:xfrm>
            <a:off x="7437126" y="4383146"/>
            <a:ext cx="490158" cy="465473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60" y="61"/>
              </a:cxn>
              <a:cxn ang="0">
                <a:pos x="4" y="61"/>
              </a:cxn>
              <a:cxn ang="0">
                <a:pos x="0" y="57"/>
              </a:cxn>
              <a:cxn ang="0">
                <a:pos x="0" y="45"/>
              </a:cxn>
              <a:cxn ang="0">
                <a:pos x="4" y="41"/>
              </a:cxn>
              <a:cxn ang="0">
                <a:pos x="20" y="41"/>
              </a:cxn>
              <a:cxn ang="0">
                <a:pos x="27" y="46"/>
              </a:cxn>
              <a:cxn ang="0">
                <a:pos x="37" y="46"/>
              </a:cxn>
              <a:cxn ang="0">
                <a:pos x="44" y="41"/>
              </a:cxn>
              <a:cxn ang="0">
                <a:pos x="60" y="41"/>
              </a:cxn>
              <a:cxn ang="0">
                <a:pos x="64" y="45"/>
              </a:cxn>
              <a:cxn ang="0">
                <a:pos x="64" y="57"/>
              </a:cxn>
              <a:cxn ang="0">
                <a:pos x="49" y="22"/>
              </a:cxn>
              <a:cxn ang="0">
                <a:pos x="39" y="22"/>
              </a:cxn>
              <a:cxn ang="0">
                <a:pos x="39" y="39"/>
              </a:cxn>
              <a:cxn ang="0">
                <a:pos x="37" y="41"/>
              </a:cxn>
              <a:cxn ang="0">
                <a:pos x="27" y="41"/>
              </a:cxn>
              <a:cxn ang="0">
                <a:pos x="25" y="39"/>
              </a:cxn>
              <a:cxn ang="0">
                <a:pos x="25" y="22"/>
              </a:cxn>
              <a:cxn ang="0">
                <a:pos x="15" y="22"/>
              </a:cxn>
              <a:cxn ang="0">
                <a:pos x="13" y="20"/>
              </a:cxn>
              <a:cxn ang="0">
                <a:pos x="13" y="18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51" y="18"/>
              </a:cxn>
              <a:cxn ang="0">
                <a:pos x="51" y="20"/>
              </a:cxn>
              <a:cxn ang="0">
                <a:pos x="49" y="22"/>
              </a:cxn>
              <a:cxn ang="0">
                <a:pos x="47" y="51"/>
              </a:cxn>
              <a:cxn ang="0">
                <a:pos x="44" y="54"/>
              </a:cxn>
              <a:cxn ang="0">
                <a:pos x="47" y="56"/>
              </a:cxn>
              <a:cxn ang="0">
                <a:pos x="49" y="54"/>
              </a:cxn>
              <a:cxn ang="0">
                <a:pos x="47" y="51"/>
              </a:cxn>
              <a:cxn ang="0">
                <a:pos x="56" y="51"/>
              </a:cxn>
              <a:cxn ang="0">
                <a:pos x="54" y="54"/>
              </a:cxn>
              <a:cxn ang="0">
                <a:pos x="56" y="56"/>
              </a:cxn>
              <a:cxn ang="0">
                <a:pos x="59" y="54"/>
              </a:cxn>
              <a:cxn ang="0">
                <a:pos x="56" y="51"/>
              </a:cxn>
            </a:cxnLst>
            <a:rect l="0" t="0" r="r" b="b"/>
            <a:pathLst>
              <a:path w="64" h="61">
                <a:moveTo>
                  <a:pt x="64" y="57"/>
                </a:moveTo>
                <a:cubicBezTo>
                  <a:pt x="64" y="59"/>
                  <a:pt x="62" y="61"/>
                  <a:pt x="60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4"/>
                  <a:pt x="24" y="46"/>
                  <a:pt x="2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6"/>
                  <a:pt x="43" y="44"/>
                  <a:pt x="44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1"/>
                  <a:pt x="64" y="43"/>
                  <a:pt x="64" y="45"/>
                </a:cubicBezTo>
                <a:lnTo>
                  <a:pt x="64" y="57"/>
                </a:lnTo>
                <a:close/>
                <a:moveTo>
                  <a:pt x="49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40"/>
                  <a:pt x="38" y="41"/>
                  <a:pt x="3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5" y="40"/>
                  <a:pt x="25" y="39"/>
                </a:cubicBezTo>
                <a:cubicBezTo>
                  <a:pt x="25" y="22"/>
                  <a:pt x="25" y="22"/>
                  <a:pt x="2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3" y="21"/>
                  <a:pt x="13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2" y="0"/>
                </a:cubicBezTo>
                <a:cubicBezTo>
                  <a:pt x="33" y="0"/>
                  <a:pt x="33" y="0"/>
                  <a:pt x="34" y="1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2" y="20"/>
                  <a:pt x="51" y="20"/>
                </a:cubicBezTo>
                <a:cubicBezTo>
                  <a:pt x="51" y="21"/>
                  <a:pt x="50" y="22"/>
                  <a:pt x="49" y="22"/>
                </a:cubicBezTo>
                <a:close/>
                <a:moveTo>
                  <a:pt x="47" y="51"/>
                </a:moveTo>
                <a:cubicBezTo>
                  <a:pt x="45" y="51"/>
                  <a:pt x="44" y="52"/>
                  <a:pt x="44" y="54"/>
                </a:cubicBezTo>
                <a:cubicBezTo>
                  <a:pt x="44" y="55"/>
                  <a:pt x="45" y="56"/>
                  <a:pt x="47" y="56"/>
                </a:cubicBezTo>
                <a:cubicBezTo>
                  <a:pt x="48" y="56"/>
                  <a:pt x="49" y="55"/>
                  <a:pt x="49" y="54"/>
                </a:cubicBezTo>
                <a:cubicBezTo>
                  <a:pt x="49" y="52"/>
                  <a:pt x="48" y="51"/>
                  <a:pt x="47" y="51"/>
                </a:cubicBezTo>
                <a:close/>
                <a:moveTo>
                  <a:pt x="56" y="51"/>
                </a:moveTo>
                <a:cubicBezTo>
                  <a:pt x="55" y="51"/>
                  <a:pt x="54" y="52"/>
                  <a:pt x="54" y="54"/>
                </a:cubicBezTo>
                <a:cubicBezTo>
                  <a:pt x="54" y="55"/>
                  <a:pt x="55" y="56"/>
                  <a:pt x="56" y="56"/>
                </a:cubicBezTo>
                <a:cubicBezTo>
                  <a:pt x="58" y="56"/>
                  <a:pt x="59" y="55"/>
                  <a:pt x="59" y="54"/>
                </a:cubicBezTo>
                <a:cubicBezTo>
                  <a:pt x="59" y="52"/>
                  <a:pt x="58" y="51"/>
                  <a:pt x="56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Rectangle 71"/>
          <p:cNvSpPr/>
          <p:nvPr/>
        </p:nvSpPr>
        <p:spPr>
          <a:xfrm>
            <a:off x="1000217" y="3802760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2"/>
          <p:cNvSpPr txBox="1"/>
          <p:nvPr/>
        </p:nvSpPr>
        <p:spPr>
          <a:xfrm>
            <a:off x="1435897" y="3521506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Placeholder 1"/>
          <p:cNvSpPr txBox="1"/>
          <p:nvPr/>
        </p:nvSpPr>
        <p:spPr>
          <a:xfrm>
            <a:off x="7771285" y="2104717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7675000" y="190678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 Placeholder 1"/>
          <p:cNvSpPr txBox="1"/>
          <p:nvPr/>
        </p:nvSpPr>
        <p:spPr>
          <a:xfrm>
            <a:off x="8725629" y="458108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8629344" y="438314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79031" y="2505670"/>
            <a:ext cx="6089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老爸我爱你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79031" y="3423920"/>
            <a:ext cx="6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HANNP FATHER’S DAY</a:t>
            </a:r>
            <a:endParaRPr lang="zh-CN" altLang="en-US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3756" y="3982203"/>
            <a:ext cx="510020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47454" y="2725884"/>
            <a:ext cx="582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15586" y="3741547"/>
            <a:ext cx="6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6169" y="4430967"/>
            <a:ext cx="496849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62694" y="1956443"/>
            <a:ext cx="1595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>
            <a:off x="0" y="4701791"/>
            <a:ext cx="12192000" cy="1597409"/>
          </a:xfrm>
          <a:prstGeom prst="rect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91821" y="1555844"/>
            <a:ext cx="1419367" cy="1473958"/>
          </a:xfrm>
          <a:prstGeom prst="roundRect">
            <a:avLst>
              <a:gd name="adj" fmla="val 11859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微软雅黑" panose="020B0503020204020204" pitchFamily="34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427429" y="1777814"/>
            <a:ext cx="748150" cy="1030017"/>
            <a:chOff x="2559" y="2037"/>
            <a:chExt cx="714" cy="983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559" y="2037"/>
              <a:ext cx="714" cy="983"/>
            </a:xfrm>
            <a:custGeom>
              <a:avLst/>
              <a:gdLst>
                <a:gd name="T0" fmla="*/ 280 w 299"/>
                <a:gd name="T1" fmla="*/ 244 h 413"/>
                <a:gd name="T2" fmla="*/ 260 w 299"/>
                <a:gd name="T3" fmla="*/ 159 h 413"/>
                <a:gd name="T4" fmla="*/ 283 w 299"/>
                <a:gd name="T5" fmla="*/ 72 h 413"/>
                <a:gd name="T6" fmla="*/ 284 w 299"/>
                <a:gd name="T7" fmla="*/ 65 h 413"/>
                <a:gd name="T8" fmla="*/ 181 w 299"/>
                <a:gd name="T9" fmla="*/ 25 h 413"/>
                <a:gd name="T10" fmla="*/ 168 w 299"/>
                <a:gd name="T11" fmla="*/ 170 h 413"/>
                <a:gd name="T12" fmla="*/ 151 w 299"/>
                <a:gd name="T13" fmla="*/ 145 h 413"/>
                <a:gd name="T14" fmla="*/ 111 w 299"/>
                <a:gd name="T15" fmla="*/ 47 h 413"/>
                <a:gd name="T16" fmla="*/ 174 w 299"/>
                <a:gd name="T17" fmla="*/ 42 h 413"/>
                <a:gd name="T18" fmla="*/ 173 w 299"/>
                <a:gd name="T19" fmla="*/ 22 h 413"/>
                <a:gd name="T20" fmla="*/ 189 w 299"/>
                <a:gd name="T21" fmla="*/ 18 h 413"/>
                <a:gd name="T22" fmla="*/ 87 w 299"/>
                <a:gd name="T23" fmla="*/ 58 h 413"/>
                <a:gd name="T24" fmla="*/ 88 w 299"/>
                <a:gd name="T25" fmla="*/ 64 h 413"/>
                <a:gd name="T26" fmla="*/ 84 w 299"/>
                <a:gd name="T27" fmla="*/ 210 h 413"/>
                <a:gd name="T28" fmla="*/ 58 w 299"/>
                <a:gd name="T29" fmla="*/ 248 h 413"/>
                <a:gd name="T30" fmla="*/ 0 w 299"/>
                <a:gd name="T31" fmla="*/ 254 h 413"/>
                <a:gd name="T32" fmla="*/ 106 w 299"/>
                <a:gd name="T33" fmla="*/ 396 h 413"/>
                <a:gd name="T34" fmla="*/ 252 w 299"/>
                <a:gd name="T35" fmla="*/ 355 h 413"/>
                <a:gd name="T36" fmla="*/ 285 w 299"/>
                <a:gd name="T37" fmla="*/ 294 h 413"/>
                <a:gd name="T38" fmla="*/ 24 w 299"/>
                <a:gd name="T39" fmla="*/ 264 h 413"/>
                <a:gd name="T40" fmla="*/ 45 w 299"/>
                <a:gd name="T41" fmla="*/ 275 h 413"/>
                <a:gd name="T42" fmla="*/ 190 w 299"/>
                <a:gd name="T43" fmla="*/ 119 h 413"/>
                <a:gd name="T44" fmla="*/ 231 w 299"/>
                <a:gd name="T45" fmla="*/ 128 h 413"/>
                <a:gd name="T46" fmla="*/ 191 w 299"/>
                <a:gd name="T47" fmla="*/ 110 h 413"/>
                <a:gd name="T48" fmla="*/ 211 w 299"/>
                <a:gd name="T49" fmla="*/ 31 h 413"/>
                <a:gd name="T50" fmla="*/ 261 w 299"/>
                <a:gd name="T51" fmla="*/ 82 h 413"/>
                <a:gd name="T52" fmla="*/ 181 w 299"/>
                <a:gd name="T53" fmla="*/ 163 h 413"/>
                <a:gd name="T54" fmla="*/ 141 w 299"/>
                <a:gd name="T55" fmla="*/ 146 h 413"/>
                <a:gd name="T56" fmla="*/ 140 w 299"/>
                <a:gd name="T57" fmla="*/ 145 h 413"/>
                <a:gd name="T58" fmla="*/ 270 w 299"/>
                <a:gd name="T59" fmla="*/ 329 h 413"/>
                <a:gd name="T60" fmla="*/ 98 w 299"/>
                <a:gd name="T61" fmla="*/ 368 h 413"/>
                <a:gd name="T62" fmla="*/ 102 w 299"/>
                <a:gd name="T63" fmla="*/ 219 h 413"/>
                <a:gd name="T64" fmla="*/ 152 w 299"/>
                <a:gd name="T65" fmla="*/ 188 h 413"/>
                <a:gd name="T66" fmla="*/ 224 w 299"/>
                <a:gd name="T67" fmla="*/ 166 h 413"/>
                <a:gd name="T68" fmla="*/ 225 w 299"/>
                <a:gd name="T69" fmla="*/ 166 h 413"/>
                <a:gd name="T70" fmla="*/ 247 w 299"/>
                <a:gd name="T71" fmla="*/ 171 h 413"/>
                <a:gd name="T72" fmla="*/ 244 w 299"/>
                <a:gd name="T73" fmla="*/ 199 h 413"/>
                <a:gd name="T74" fmla="*/ 262 w 299"/>
                <a:gd name="T75" fmla="*/ 244 h 413"/>
                <a:gd name="T76" fmla="*/ 268 w 299"/>
                <a:gd name="T77" fmla="*/ 291 h 413"/>
                <a:gd name="T78" fmla="*/ 270 w 299"/>
                <a:gd name="T79" fmla="*/ 329 h 413"/>
                <a:gd name="T80" fmla="*/ 270 w 299"/>
                <a:gd name="T81" fmla="*/ 32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9" h="413">
                  <a:moveTo>
                    <a:pt x="285" y="294"/>
                  </a:moveTo>
                  <a:cubicBezTo>
                    <a:pt x="294" y="277"/>
                    <a:pt x="294" y="257"/>
                    <a:pt x="280" y="244"/>
                  </a:cubicBezTo>
                  <a:cubicBezTo>
                    <a:pt x="286" y="225"/>
                    <a:pt x="281" y="201"/>
                    <a:pt x="262" y="194"/>
                  </a:cubicBezTo>
                  <a:cubicBezTo>
                    <a:pt x="265" y="183"/>
                    <a:pt x="266" y="170"/>
                    <a:pt x="260" y="159"/>
                  </a:cubicBezTo>
                  <a:cubicBezTo>
                    <a:pt x="255" y="150"/>
                    <a:pt x="243" y="147"/>
                    <a:pt x="233" y="148"/>
                  </a:cubicBezTo>
                  <a:cubicBezTo>
                    <a:pt x="244" y="124"/>
                    <a:pt x="261" y="93"/>
                    <a:pt x="283" y="72"/>
                  </a:cubicBezTo>
                  <a:cubicBezTo>
                    <a:pt x="286" y="69"/>
                    <a:pt x="286" y="69"/>
                    <a:pt x="286" y="69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2" y="63"/>
                    <a:pt x="239" y="7"/>
                    <a:pt x="185" y="24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1" y="30"/>
                    <a:pt x="188" y="127"/>
                    <a:pt x="168" y="170"/>
                  </a:cubicBezTo>
                  <a:cubicBezTo>
                    <a:pt x="166" y="171"/>
                    <a:pt x="164" y="172"/>
                    <a:pt x="162" y="173"/>
                  </a:cubicBezTo>
                  <a:cubicBezTo>
                    <a:pt x="159" y="164"/>
                    <a:pt x="156" y="154"/>
                    <a:pt x="151" y="145"/>
                  </a:cubicBezTo>
                  <a:cubicBezTo>
                    <a:pt x="142" y="125"/>
                    <a:pt x="129" y="98"/>
                    <a:pt x="110" y="74"/>
                  </a:cubicBezTo>
                  <a:cubicBezTo>
                    <a:pt x="119" y="67"/>
                    <a:pt x="114" y="54"/>
                    <a:pt x="111" y="47"/>
                  </a:cubicBezTo>
                  <a:cubicBezTo>
                    <a:pt x="123" y="37"/>
                    <a:pt x="140" y="26"/>
                    <a:pt x="160" y="24"/>
                  </a:cubicBezTo>
                  <a:cubicBezTo>
                    <a:pt x="162" y="29"/>
                    <a:pt x="166" y="39"/>
                    <a:pt x="174" y="42"/>
                  </a:cubicBezTo>
                  <a:cubicBezTo>
                    <a:pt x="174" y="34"/>
                    <a:pt x="174" y="30"/>
                    <a:pt x="174" y="30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4" y="19"/>
                    <a:pt x="186" y="18"/>
                    <a:pt x="189" y="18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32" y="0"/>
                    <a:pt x="89" y="55"/>
                    <a:pt x="87" y="58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111" y="87"/>
                    <a:pt x="129" y="120"/>
                    <a:pt x="140" y="145"/>
                  </a:cubicBezTo>
                  <a:cubicBezTo>
                    <a:pt x="107" y="156"/>
                    <a:pt x="95" y="185"/>
                    <a:pt x="84" y="210"/>
                  </a:cubicBezTo>
                  <a:cubicBezTo>
                    <a:pt x="77" y="228"/>
                    <a:pt x="70" y="243"/>
                    <a:pt x="58" y="249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52" y="413"/>
                    <a:pt x="52" y="413"/>
                    <a:pt x="52" y="413"/>
                  </a:cubicBezTo>
                  <a:cubicBezTo>
                    <a:pt x="106" y="396"/>
                    <a:pt x="106" y="396"/>
                    <a:pt x="106" y="396"/>
                  </a:cubicBezTo>
                  <a:cubicBezTo>
                    <a:pt x="103" y="386"/>
                    <a:pt x="103" y="386"/>
                    <a:pt x="103" y="386"/>
                  </a:cubicBezTo>
                  <a:cubicBezTo>
                    <a:pt x="152" y="372"/>
                    <a:pt x="203" y="366"/>
                    <a:pt x="252" y="355"/>
                  </a:cubicBezTo>
                  <a:cubicBezTo>
                    <a:pt x="267" y="351"/>
                    <a:pt x="283" y="348"/>
                    <a:pt x="291" y="333"/>
                  </a:cubicBezTo>
                  <a:cubicBezTo>
                    <a:pt x="299" y="321"/>
                    <a:pt x="293" y="305"/>
                    <a:pt x="285" y="294"/>
                  </a:cubicBezTo>
                  <a:close/>
                  <a:moveTo>
                    <a:pt x="29" y="280"/>
                  </a:moveTo>
                  <a:cubicBezTo>
                    <a:pt x="24" y="264"/>
                    <a:pt x="24" y="264"/>
                    <a:pt x="24" y="264"/>
                  </a:cubicBezTo>
                  <a:cubicBezTo>
                    <a:pt x="40" y="259"/>
                    <a:pt x="40" y="259"/>
                    <a:pt x="40" y="259"/>
                  </a:cubicBezTo>
                  <a:cubicBezTo>
                    <a:pt x="45" y="275"/>
                    <a:pt x="45" y="275"/>
                    <a:pt x="45" y="275"/>
                  </a:cubicBezTo>
                  <a:lnTo>
                    <a:pt x="29" y="280"/>
                  </a:lnTo>
                  <a:close/>
                  <a:moveTo>
                    <a:pt x="190" y="119"/>
                  </a:moveTo>
                  <a:cubicBezTo>
                    <a:pt x="191" y="125"/>
                    <a:pt x="196" y="131"/>
                    <a:pt x="204" y="134"/>
                  </a:cubicBezTo>
                  <a:cubicBezTo>
                    <a:pt x="215" y="139"/>
                    <a:pt x="227" y="137"/>
                    <a:pt x="231" y="128"/>
                  </a:cubicBezTo>
                  <a:cubicBezTo>
                    <a:pt x="234" y="120"/>
                    <a:pt x="229" y="109"/>
                    <a:pt x="217" y="104"/>
                  </a:cubicBezTo>
                  <a:cubicBezTo>
                    <a:pt x="207" y="99"/>
                    <a:pt x="195" y="102"/>
                    <a:pt x="191" y="110"/>
                  </a:cubicBezTo>
                  <a:cubicBezTo>
                    <a:pt x="193" y="87"/>
                    <a:pt x="192" y="65"/>
                    <a:pt x="192" y="50"/>
                  </a:cubicBezTo>
                  <a:cubicBezTo>
                    <a:pt x="203" y="50"/>
                    <a:pt x="209" y="38"/>
                    <a:pt x="211" y="31"/>
                  </a:cubicBezTo>
                  <a:cubicBezTo>
                    <a:pt x="231" y="33"/>
                    <a:pt x="248" y="45"/>
                    <a:pt x="260" y="55"/>
                  </a:cubicBezTo>
                  <a:cubicBezTo>
                    <a:pt x="257" y="61"/>
                    <a:pt x="252" y="74"/>
                    <a:pt x="261" y="82"/>
                  </a:cubicBezTo>
                  <a:cubicBezTo>
                    <a:pt x="243" y="104"/>
                    <a:pt x="230" y="129"/>
                    <a:pt x="221" y="149"/>
                  </a:cubicBezTo>
                  <a:cubicBezTo>
                    <a:pt x="208" y="151"/>
                    <a:pt x="194" y="157"/>
                    <a:pt x="181" y="163"/>
                  </a:cubicBezTo>
                  <a:cubicBezTo>
                    <a:pt x="185" y="150"/>
                    <a:pt x="188" y="135"/>
                    <a:pt x="190" y="119"/>
                  </a:cubicBezTo>
                  <a:close/>
                  <a:moveTo>
                    <a:pt x="141" y="146"/>
                  </a:moveTo>
                  <a:cubicBezTo>
                    <a:pt x="141" y="146"/>
                    <a:pt x="141" y="147"/>
                    <a:pt x="141" y="147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1" y="146"/>
                    <a:pt x="141" y="146"/>
                    <a:pt x="141" y="146"/>
                  </a:cubicBezTo>
                  <a:close/>
                  <a:moveTo>
                    <a:pt x="270" y="329"/>
                  </a:moveTo>
                  <a:cubicBezTo>
                    <a:pt x="257" y="337"/>
                    <a:pt x="239" y="339"/>
                    <a:pt x="224" y="342"/>
                  </a:cubicBezTo>
                  <a:cubicBezTo>
                    <a:pt x="183" y="351"/>
                    <a:pt x="138" y="356"/>
                    <a:pt x="98" y="3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83" y="260"/>
                    <a:pt x="94" y="238"/>
                    <a:pt x="102" y="219"/>
                  </a:cubicBezTo>
                  <a:cubicBezTo>
                    <a:pt x="112" y="197"/>
                    <a:pt x="121" y="174"/>
                    <a:pt x="145" y="165"/>
                  </a:cubicBezTo>
                  <a:cubicBezTo>
                    <a:pt x="148" y="173"/>
                    <a:pt x="150" y="179"/>
                    <a:pt x="152" y="188"/>
                  </a:cubicBezTo>
                  <a:cubicBezTo>
                    <a:pt x="153" y="192"/>
                    <a:pt x="159" y="193"/>
                    <a:pt x="162" y="191"/>
                  </a:cubicBezTo>
                  <a:cubicBezTo>
                    <a:pt x="181" y="181"/>
                    <a:pt x="202" y="169"/>
                    <a:pt x="224" y="166"/>
                  </a:cubicBezTo>
                  <a:cubicBezTo>
                    <a:pt x="224" y="166"/>
                    <a:pt x="225" y="166"/>
                    <a:pt x="225" y="166"/>
                  </a:cubicBezTo>
                  <a:cubicBezTo>
                    <a:pt x="225" y="166"/>
                    <a:pt x="225" y="166"/>
                    <a:pt x="225" y="166"/>
                  </a:cubicBezTo>
                  <a:cubicBezTo>
                    <a:pt x="225" y="166"/>
                    <a:pt x="226" y="165"/>
                    <a:pt x="226" y="165"/>
                  </a:cubicBezTo>
                  <a:cubicBezTo>
                    <a:pt x="233" y="164"/>
                    <a:pt x="243" y="164"/>
                    <a:pt x="247" y="171"/>
                  </a:cubicBezTo>
                  <a:cubicBezTo>
                    <a:pt x="249" y="177"/>
                    <a:pt x="248" y="183"/>
                    <a:pt x="247" y="189"/>
                  </a:cubicBezTo>
                  <a:cubicBezTo>
                    <a:pt x="246" y="193"/>
                    <a:pt x="245" y="198"/>
                    <a:pt x="244" y="199"/>
                  </a:cubicBezTo>
                  <a:cubicBezTo>
                    <a:pt x="243" y="202"/>
                    <a:pt x="244" y="208"/>
                    <a:pt x="249" y="208"/>
                  </a:cubicBezTo>
                  <a:cubicBezTo>
                    <a:pt x="267" y="210"/>
                    <a:pt x="269" y="230"/>
                    <a:pt x="262" y="244"/>
                  </a:cubicBezTo>
                  <a:cubicBezTo>
                    <a:pt x="261" y="246"/>
                    <a:pt x="261" y="250"/>
                    <a:pt x="264" y="252"/>
                  </a:cubicBezTo>
                  <a:cubicBezTo>
                    <a:pt x="278" y="262"/>
                    <a:pt x="276" y="277"/>
                    <a:pt x="268" y="291"/>
                  </a:cubicBezTo>
                  <a:cubicBezTo>
                    <a:pt x="267" y="292"/>
                    <a:pt x="267" y="296"/>
                    <a:pt x="268" y="297"/>
                  </a:cubicBezTo>
                  <a:cubicBezTo>
                    <a:pt x="276" y="306"/>
                    <a:pt x="283" y="321"/>
                    <a:pt x="270" y="329"/>
                  </a:cubicBezTo>
                  <a:close/>
                  <a:moveTo>
                    <a:pt x="270" y="329"/>
                  </a:moveTo>
                  <a:cubicBezTo>
                    <a:pt x="270" y="329"/>
                    <a:pt x="270" y="329"/>
                    <a:pt x="270" y="3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2884" y="2258"/>
              <a:ext cx="91" cy="93"/>
            </a:xfrm>
            <a:custGeom>
              <a:avLst/>
              <a:gdLst>
                <a:gd name="T0" fmla="*/ 17 w 38"/>
                <a:gd name="T1" fmla="*/ 4 h 39"/>
                <a:gd name="T2" fmla="*/ 4 w 38"/>
                <a:gd name="T3" fmla="*/ 28 h 39"/>
                <a:gd name="T4" fmla="*/ 31 w 38"/>
                <a:gd name="T5" fmla="*/ 34 h 39"/>
                <a:gd name="T6" fmla="*/ 36 w 38"/>
                <a:gd name="T7" fmla="*/ 31 h 39"/>
                <a:gd name="T8" fmla="*/ 38 w 38"/>
                <a:gd name="T9" fmla="*/ 3 h 39"/>
                <a:gd name="T10" fmla="*/ 17 w 38"/>
                <a:gd name="T11" fmla="*/ 4 h 39"/>
                <a:gd name="T12" fmla="*/ 17 w 38"/>
                <a:gd name="T13" fmla="*/ 4 h 39"/>
                <a:gd name="T14" fmla="*/ 17 w 38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7" y="4"/>
                  </a:moveTo>
                  <a:cubicBezTo>
                    <a:pt x="6" y="9"/>
                    <a:pt x="0" y="20"/>
                    <a:pt x="4" y="28"/>
                  </a:cubicBezTo>
                  <a:cubicBezTo>
                    <a:pt x="8" y="36"/>
                    <a:pt x="20" y="39"/>
                    <a:pt x="31" y="34"/>
                  </a:cubicBezTo>
                  <a:cubicBezTo>
                    <a:pt x="33" y="33"/>
                    <a:pt x="34" y="32"/>
                    <a:pt x="36" y="31"/>
                  </a:cubicBezTo>
                  <a:cubicBezTo>
                    <a:pt x="37" y="22"/>
                    <a:pt x="38" y="12"/>
                    <a:pt x="38" y="3"/>
                  </a:cubicBezTo>
                  <a:cubicBezTo>
                    <a:pt x="33" y="0"/>
                    <a:pt x="25" y="0"/>
                    <a:pt x="17" y="4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3250442" y="1524941"/>
            <a:ext cx="1419367" cy="1473958"/>
          </a:xfrm>
          <a:prstGeom prst="roundRect">
            <a:avLst>
              <a:gd name="adj" fmla="val 11859"/>
            </a:avLst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3488637" y="1794401"/>
            <a:ext cx="942975" cy="935037"/>
          </a:xfrm>
          <a:custGeom>
            <a:avLst/>
            <a:gdLst>
              <a:gd name="T0" fmla="*/ 63 w 119"/>
              <a:gd name="T1" fmla="*/ 20 h 118"/>
              <a:gd name="T2" fmla="*/ 56 w 119"/>
              <a:gd name="T3" fmla="*/ 20 h 118"/>
              <a:gd name="T4" fmla="*/ 56 w 119"/>
              <a:gd name="T5" fmla="*/ 0 h 118"/>
              <a:gd name="T6" fmla="*/ 63 w 119"/>
              <a:gd name="T7" fmla="*/ 0 h 118"/>
              <a:gd name="T8" fmla="*/ 63 w 119"/>
              <a:gd name="T9" fmla="*/ 20 h 118"/>
              <a:gd name="T10" fmla="*/ 44 w 119"/>
              <a:gd name="T11" fmla="*/ 23 h 118"/>
              <a:gd name="T12" fmla="*/ 30 w 119"/>
              <a:gd name="T13" fmla="*/ 9 h 118"/>
              <a:gd name="T14" fmla="*/ 25 w 119"/>
              <a:gd name="T15" fmla="*/ 15 h 118"/>
              <a:gd name="T16" fmla="*/ 39 w 119"/>
              <a:gd name="T17" fmla="*/ 29 h 118"/>
              <a:gd name="T18" fmla="*/ 44 w 119"/>
              <a:gd name="T19" fmla="*/ 23 h 118"/>
              <a:gd name="T20" fmla="*/ 94 w 119"/>
              <a:gd name="T21" fmla="*/ 15 h 118"/>
              <a:gd name="T22" fmla="*/ 89 w 119"/>
              <a:gd name="T23" fmla="*/ 9 h 118"/>
              <a:gd name="T24" fmla="*/ 75 w 119"/>
              <a:gd name="T25" fmla="*/ 23 h 118"/>
              <a:gd name="T26" fmla="*/ 80 w 119"/>
              <a:gd name="T27" fmla="*/ 29 h 118"/>
              <a:gd name="T28" fmla="*/ 94 w 119"/>
              <a:gd name="T29" fmla="*/ 15 h 118"/>
              <a:gd name="T30" fmla="*/ 73 w 119"/>
              <a:gd name="T31" fmla="*/ 64 h 118"/>
              <a:gd name="T32" fmla="*/ 82 w 119"/>
              <a:gd name="T33" fmla="*/ 45 h 118"/>
              <a:gd name="T34" fmla="*/ 60 w 119"/>
              <a:gd name="T35" fmla="*/ 23 h 118"/>
              <a:gd name="T36" fmla="*/ 37 w 119"/>
              <a:gd name="T37" fmla="*/ 45 h 118"/>
              <a:gd name="T38" fmla="*/ 46 w 119"/>
              <a:gd name="T39" fmla="*/ 64 h 118"/>
              <a:gd name="T40" fmla="*/ 46 w 119"/>
              <a:gd name="T41" fmla="*/ 67 h 118"/>
              <a:gd name="T42" fmla="*/ 73 w 119"/>
              <a:gd name="T43" fmla="*/ 67 h 118"/>
              <a:gd name="T44" fmla="*/ 73 w 119"/>
              <a:gd name="T45" fmla="*/ 64 h 118"/>
              <a:gd name="T46" fmla="*/ 46 w 119"/>
              <a:gd name="T47" fmla="*/ 74 h 118"/>
              <a:gd name="T48" fmla="*/ 51 w 119"/>
              <a:gd name="T49" fmla="*/ 79 h 118"/>
              <a:gd name="T50" fmla="*/ 60 w 119"/>
              <a:gd name="T51" fmla="*/ 83 h 118"/>
              <a:gd name="T52" fmla="*/ 68 w 119"/>
              <a:gd name="T53" fmla="*/ 79 h 118"/>
              <a:gd name="T54" fmla="*/ 73 w 119"/>
              <a:gd name="T55" fmla="*/ 74 h 118"/>
              <a:gd name="T56" fmla="*/ 73 w 119"/>
              <a:gd name="T57" fmla="*/ 73 h 118"/>
              <a:gd name="T58" fmla="*/ 46 w 119"/>
              <a:gd name="T59" fmla="*/ 73 h 118"/>
              <a:gd name="T60" fmla="*/ 46 w 119"/>
              <a:gd name="T61" fmla="*/ 74 h 118"/>
              <a:gd name="T62" fmla="*/ 73 w 119"/>
              <a:gd name="T63" fmla="*/ 69 h 118"/>
              <a:gd name="T64" fmla="*/ 46 w 119"/>
              <a:gd name="T65" fmla="*/ 69 h 118"/>
              <a:gd name="T66" fmla="*/ 46 w 119"/>
              <a:gd name="T67" fmla="*/ 71 h 118"/>
              <a:gd name="T68" fmla="*/ 73 w 119"/>
              <a:gd name="T69" fmla="*/ 71 h 118"/>
              <a:gd name="T70" fmla="*/ 73 w 119"/>
              <a:gd name="T71" fmla="*/ 69 h 118"/>
              <a:gd name="T72" fmla="*/ 80 w 119"/>
              <a:gd name="T73" fmla="*/ 81 h 118"/>
              <a:gd name="T74" fmla="*/ 66 w 119"/>
              <a:gd name="T75" fmla="*/ 107 h 118"/>
              <a:gd name="T76" fmla="*/ 64 w 119"/>
              <a:gd name="T77" fmla="*/ 90 h 118"/>
              <a:gd name="T78" fmla="*/ 67 w 119"/>
              <a:gd name="T79" fmla="*/ 88 h 118"/>
              <a:gd name="T80" fmla="*/ 52 w 119"/>
              <a:gd name="T81" fmla="*/ 88 h 118"/>
              <a:gd name="T82" fmla="*/ 55 w 119"/>
              <a:gd name="T83" fmla="*/ 90 h 118"/>
              <a:gd name="T84" fmla="*/ 53 w 119"/>
              <a:gd name="T85" fmla="*/ 107 h 118"/>
              <a:gd name="T86" fmla="*/ 40 w 119"/>
              <a:gd name="T87" fmla="*/ 81 h 118"/>
              <a:gd name="T88" fmla="*/ 0 w 119"/>
              <a:gd name="T89" fmla="*/ 118 h 118"/>
              <a:gd name="T90" fmla="*/ 119 w 119"/>
              <a:gd name="T91" fmla="*/ 118 h 118"/>
              <a:gd name="T92" fmla="*/ 80 w 119"/>
              <a:gd name="T93" fmla="*/ 81 h 118"/>
              <a:gd name="T94" fmla="*/ 80 w 119"/>
              <a:gd name="T95" fmla="*/ 81 h 118"/>
              <a:gd name="T96" fmla="*/ 80 w 119"/>
              <a:gd name="T97" fmla="*/ 8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9" h="118">
                <a:moveTo>
                  <a:pt x="63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3" y="0"/>
                  <a:pt x="63" y="0"/>
                </a:cubicBezTo>
                <a:lnTo>
                  <a:pt x="63" y="20"/>
                </a:lnTo>
                <a:close/>
                <a:moveTo>
                  <a:pt x="44" y="23"/>
                </a:moveTo>
                <a:cubicBezTo>
                  <a:pt x="30" y="9"/>
                  <a:pt x="30" y="9"/>
                  <a:pt x="30" y="9"/>
                </a:cubicBezTo>
                <a:cubicBezTo>
                  <a:pt x="25" y="15"/>
                  <a:pt x="25" y="15"/>
                  <a:pt x="25" y="15"/>
                </a:cubicBezTo>
                <a:cubicBezTo>
                  <a:pt x="39" y="29"/>
                  <a:pt x="39" y="29"/>
                  <a:pt x="39" y="29"/>
                </a:cubicBezTo>
                <a:lnTo>
                  <a:pt x="44" y="23"/>
                </a:lnTo>
                <a:close/>
                <a:moveTo>
                  <a:pt x="94" y="15"/>
                </a:moveTo>
                <a:cubicBezTo>
                  <a:pt x="89" y="9"/>
                  <a:pt x="89" y="9"/>
                  <a:pt x="89" y="9"/>
                </a:cubicBezTo>
                <a:cubicBezTo>
                  <a:pt x="75" y="23"/>
                  <a:pt x="75" y="23"/>
                  <a:pt x="75" y="23"/>
                </a:cubicBezTo>
                <a:cubicBezTo>
                  <a:pt x="80" y="29"/>
                  <a:pt x="80" y="29"/>
                  <a:pt x="80" y="29"/>
                </a:cubicBezTo>
                <a:lnTo>
                  <a:pt x="94" y="15"/>
                </a:lnTo>
                <a:close/>
                <a:moveTo>
                  <a:pt x="73" y="64"/>
                </a:moveTo>
                <a:cubicBezTo>
                  <a:pt x="79" y="60"/>
                  <a:pt x="82" y="53"/>
                  <a:pt x="82" y="45"/>
                </a:cubicBezTo>
                <a:cubicBezTo>
                  <a:pt x="82" y="33"/>
                  <a:pt x="72" y="23"/>
                  <a:pt x="60" y="23"/>
                </a:cubicBezTo>
                <a:cubicBezTo>
                  <a:pt x="47" y="23"/>
                  <a:pt x="37" y="33"/>
                  <a:pt x="37" y="45"/>
                </a:cubicBezTo>
                <a:cubicBezTo>
                  <a:pt x="37" y="53"/>
                  <a:pt x="41" y="60"/>
                  <a:pt x="46" y="64"/>
                </a:cubicBezTo>
                <a:cubicBezTo>
                  <a:pt x="46" y="67"/>
                  <a:pt x="46" y="67"/>
                  <a:pt x="46" y="67"/>
                </a:cubicBezTo>
                <a:cubicBezTo>
                  <a:pt x="73" y="67"/>
                  <a:pt x="73" y="67"/>
                  <a:pt x="73" y="67"/>
                </a:cubicBezTo>
                <a:lnTo>
                  <a:pt x="73" y="64"/>
                </a:lnTo>
                <a:close/>
                <a:moveTo>
                  <a:pt x="46" y="74"/>
                </a:moveTo>
                <a:cubicBezTo>
                  <a:pt x="46" y="77"/>
                  <a:pt x="48" y="79"/>
                  <a:pt x="51" y="79"/>
                </a:cubicBezTo>
                <a:cubicBezTo>
                  <a:pt x="51" y="81"/>
                  <a:pt x="55" y="83"/>
                  <a:pt x="60" y="83"/>
                </a:cubicBezTo>
                <a:cubicBezTo>
                  <a:pt x="64" y="83"/>
                  <a:pt x="68" y="81"/>
                  <a:pt x="68" y="79"/>
                </a:cubicBezTo>
                <a:cubicBezTo>
                  <a:pt x="71" y="79"/>
                  <a:pt x="73" y="77"/>
                  <a:pt x="73" y="74"/>
                </a:cubicBezTo>
                <a:cubicBezTo>
                  <a:pt x="73" y="73"/>
                  <a:pt x="73" y="73"/>
                  <a:pt x="73" y="73"/>
                </a:cubicBezTo>
                <a:cubicBezTo>
                  <a:pt x="46" y="73"/>
                  <a:pt x="46" y="73"/>
                  <a:pt x="46" y="73"/>
                </a:cubicBezTo>
                <a:lnTo>
                  <a:pt x="46" y="74"/>
                </a:lnTo>
                <a:close/>
                <a:moveTo>
                  <a:pt x="73" y="69"/>
                </a:moveTo>
                <a:cubicBezTo>
                  <a:pt x="46" y="69"/>
                  <a:pt x="46" y="69"/>
                  <a:pt x="46" y="69"/>
                </a:cubicBezTo>
                <a:cubicBezTo>
                  <a:pt x="46" y="71"/>
                  <a:pt x="46" y="71"/>
                  <a:pt x="46" y="71"/>
                </a:cubicBezTo>
                <a:cubicBezTo>
                  <a:pt x="73" y="71"/>
                  <a:pt x="73" y="71"/>
                  <a:pt x="73" y="71"/>
                </a:cubicBezTo>
                <a:lnTo>
                  <a:pt x="73" y="69"/>
                </a:lnTo>
                <a:close/>
                <a:moveTo>
                  <a:pt x="80" y="81"/>
                </a:moveTo>
                <a:cubicBezTo>
                  <a:pt x="66" y="107"/>
                  <a:pt x="66" y="107"/>
                  <a:pt x="66" y="107"/>
                </a:cubicBezTo>
                <a:cubicBezTo>
                  <a:pt x="64" y="90"/>
                  <a:pt x="64" y="90"/>
                  <a:pt x="64" y="90"/>
                </a:cubicBezTo>
                <a:cubicBezTo>
                  <a:pt x="67" y="88"/>
                  <a:pt x="67" y="88"/>
                  <a:pt x="67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5" y="90"/>
                  <a:pt x="55" y="90"/>
                  <a:pt x="55" y="90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40" y="81"/>
                  <a:pt x="40" y="81"/>
                  <a:pt x="40" y="81"/>
                </a:cubicBezTo>
                <a:cubicBezTo>
                  <a:pt x="17" y="84"/>
                  <a:pt x="0" y="94"/>
                  <a:pt x="0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9" y="94"/>
                  <a:pt x="103" y="84"/>
                  <a:pt x="80" y="8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409063" y="1555843"/>
            <a:ext cx="1419367" cy="1473958"/>
          </a:xfrm>
          <a:prstGeom prst="roundRect">
            <a:avLst>
              <a:gd name="adj" fmla="val 11859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5771877" y="1883247"/>
            <a:ext cx="693738" cy="819150"/>
          </a:xfrm>
          <a:custGeom>
            <a:avLst/>
            <a:gdLst>
              <a:gd name="T0" fmla="*/ 22 w 70"/>
              <a:gd name="T1" fmla="*/ 36 h 83"/>
              <a:gd name="T2" fmla="*/ 22 w 70"/>
              <a:gd name="T3" fmla="*/ 66 h 83"/>
              <a:gd name="T4" fmla="*/ 20 w 70"/>
              <a:gd name="T5" fmla="*/ 69 h 83"/>
              <a:gd name="T6" fmla="*/ 14 w 70"/>
              <a:gd name="T7" fmla="*/ 70 h 83"/>
              <a:gd name="T8" fmla="*/ 0 w 70"/>
              <a:gd name="T9" fmla="*/ 61 h 83"/>
              <a:gd name="T10" fmla="*/ 0 w 70"/>
              <a:gd name="T11" fmla="*/ 22 h 83"/>
              <a:gd name="T12" fmla="*/ 5 w 70"/>
              <a:gd name="T13" fmla="*/ 12 h 83"/>
              <a:gd name="T14" fmla="*/ 24 w 70"/>
              <a:gd name="T15" fmla="*/ 1 h 83"/>
              <a:gd name="T16" fmla="*/ 27 w 70"/>
              <a:gd name="T17" fmla="*/ 0 h 83"/>
              <a:gd name="T18" fmla="*/ 29 w 70"/>
              <a:gd name="T19" fmla="*/ 3 h 83"/>
              <a:gd name="T20" fmla="*/ 29 w 70"/>
              <a:gd name="T21" fmla="*/ 8 h 83"/>
              <a:gd name="T22" fmla="*/ 26 w 70"/>
              <a:gd name="T23" fmla="*/ 11 h 83"/>
              <a:gd name="T24" fmla="*/ 23 w 70"/>
              <a:gd name="T25" fmla="*/ 9 h 83"/>
              <a:gd name="T26" fmla="*/ 8 w 70"/>
              <a:gd name="T27" fmla="*/ 18 h 83"/>
              <a:gd name="T28" fmla="*/ 6 w 70"/>
              <a:gd name="T29" fmla="*/ 21 h 83"/>
              <a:gd name="T30" fmla="*/ 7 w 70"/>
              <a:gd name="T31" fmla="*/ 24 h 83"/>
              <a:gd name="T32" fmla="*/ 16 w 70"/>
              <a:gd name="T33" fmla="*/ 22 h 83"/>
              <a:gd name="T34" fmla="*/ 40 w 70"/>
              <a:gd name="T35" fmla="*/ 6 h 83"/>
              <a:gd name="T36" fmla="*/ 43 w 70"/>
              <a:gd name="T37" fmla="*/ 6 h 83"/>
              <a:gd name="T38" fmla="*/ 45 w 70"/>
              <a:gd name="T39" fmla="*/ 9 h 83"/>
              <a:gd name="T40" fmla="*/ 45 w 70"/>
              <a:gd name="T41" fmla="*/ 9 h 83"/>
              <a:gd name="T42" fmla="*/ 43 w 70"/>
              <a:gd name="T43" fmla="*/ 12 h 83"/>
              <a:gd name="T44" fmla="*/ 29 w 70"/>
              <a:gd name="T45" fmla="*/ 22 h 83"/>
              <a:gd name="T46" fmla="*/ 22 w 70"/>
              <a:gd name="T47" fmla="*/ 36 h 83"/>
              <a:gd name="T48" fmla="*/ 70 w 70"/>
              <a:gd name="T49" fmla="*/ 20 h 83"/>
              <a:gd name="T50" fmla="*/ 70 w 70"/>
              <a:gd name="T51" fmla="*/ 62 h 83"/>
              <a:gd name="T52" fmla="*/ 69 w 70"/>
              <a:gd name="T53" fmla="*/ 64 h 83"/>
              <a:gd name="T54" fmla="*/ 46 w 70"/>
              <a:gd name="T55" fmla="*/ 81 h 83"/>
              <a:gd name="T56" fmla="*/ 39 w 70"/>
              <a:gd name="T57" fmla="*/ 83 h 83"/>
              <a:gd name="T58" fmla="*/ 26 w 70"/>
              <a:gd name="T59" fmla="*/ 73 h 83"/>
              <a:gd name="T60" fmla="*/ 26 w 70"/>
              <a:gd name="T61" fmla="*/ 34 h 83"/>
              <a:gd name="T62" fmla="*/ 26 w 70"/>
              <a:gd name="T63" fmla="*/ 34 h 83"/>
              <a:gd name="T64" fmla="*/ 31 w 70"/>
              <a:gd name="T65" fmla="*/ 25 h 83"/>
              <a:gd name="T66" fmla="*/ 49 w 70"/>
              <a:gd name="T67" fmla="*/ 12 h 83"/>
              <a:gd name="T68" fmla="*/ 53 w 70"/>
              <a:gd name="T69" fmla="*/ 12 h 83"/>
              <a:gd name="T70" fmla="*/ 54 w 70"/>
              <a:gd name="T71" fmla="*/ 15 h 83"/>
              <a:gd name="T72" fmla="*/ 54 w 70"/>
              <a:gd name="T73" fmla="*/ 19 h 83"/>
              <a:gd name="T74" fmla="*/ 51 w 70"/>
              <a:gd name="T75" fmla="*/ 22 h 83"/>
              <a:gd name="T76" fmla="*/ 48 w 70"/>
              <a:gd name="T77" fmla="*/ 20 h 83"/>
              <a:gd name="T78" fmla="*/ 34 w 70"/>
              <a:gd name="T79" fmla="*/ 30 h 83"/>
              <a:gd name="T80" fmla="*/ 32 w 70"/>
              <a:gd name="T81" fmla="*/ 34 h 83"/>
              <a:gd name="T82" fmla="*/ 33 w 70"/>
              <a:gd name="T83" fmla="*/ 36 h 83"/>
              <a:gd name="T84" fmla="*/ 43 w 70"/>
              <a:gd name="T85" fmla="*/ 34 h 83"/>
              <a:gd name="T86" fmla="*/ 65 w 70"/>
              <a:gd name="T87" fmla="*/ 18 h 83"/>
              <a:gd name="T88" fmla="*/ 69 w 70"/>
              <a:gd name="T89" fmla="*/ 17 h 83"/>
              <a:gd name="T90" fmla="*/ 70 w 70"/>
              <a:gd name="T91" fmla="*/ 20 h 83"/>
              <a:gd name="T92" fmla="*/ 64 w 70"/>
              <a:gd name="T93" fmla="*/ 34 h 83"/>
              <a:gd name="T94" fmla="*/ 48 w 70"/>
              <a:gd name="T95" fmla="*/ 47 h 83"/>
              <a:gd name="T96" fmla="*/ 48 w 70"/>
              <a:gd name="T97" fmla="*/ 53 h 83"/>
              <a:gd name="T98" fmla="*/ 64 w 70"/>
              <a:gd name="T99" fmla="*/ 41 h 83"/>
              <a:gd name="T100" fmla="*/ 64 w 70"/>
              <a:gd name="T101" fmla="*/ 34 h 83"/>
              <a:gd name="T102" fmla="*/ 64 w 70"/>
              <a:gd name="T103" fmla="*/ 34 h 83"/>
              <a:gd name="T104" fmla="*/ 64 w 70"/>
              <a:gd name="T105" fmla="*/ 3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" h="83">
                <a:moveTo>
                  <a:pt x="22" y="36"/>
                </a:moveTo>
                <a:cubicBezTo>
                  <a:pt x="22" y="66"/>
                  <a:pt x="22" y="66"/>
                  <a:pt x="22" y="66"/>
                </a:cubicBezTo>
                <a:cubicBezTo>
                  <a:pt x="22" y="68"/>
                  <a:pt x="22" y="69"/>
                  <a:pt x="20" y="69"/>
                </a:cubicBezTo>
                <a:cubicBezTo>
                  <a:pt x="18" y="70"/>
                  <a:pt x="16" y="70"/>
                  <a:pt x="14" y="70"/>
                </a:cubicBezTo>
                <a:cubicBezTo>
                  <a:pt x="7" y="70"/>
                  <a:pt x="0" y="67"/>
                  <a:pt x="0" y="6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1" y="15"/>
                  <a:pt x="5" y="12"/>
                </a:cubicBezTo>
                <a:cubicBezTo>
                  <a:pt x="7" y="11"/>
                  <a:pt x="18" y="4"/>
                  <a:pt x="24" y="1"/>
                </a:cubicBezTo>
                <a:cubicBezTo>
                  <a:pt x="25" y="0"/>
                  <a:pt x="26" y="0"/>
                  <a:pt x="27" y="0"/>
                </a:cubicBezTo>
                <a:cubicBezTo>
                  <a:pt x="28" y="1"/>
                  <a:pt x="29" y="2"/>
                  <a:pt x="29" y="3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7" y="11"/>
                  <a:pt x="26" y="11"/>
                </a:cubicBezTo>
                <a:cubicBezTo>
                  <a:pt x="24" y="11"/>
                  <a:pt x="23" y="10"/>
                  <a:pt x="23" y="9"/>
                </a:cubicBezTo>
                <a:cubicBezTo>
                  <a:pt x="18" y="12"/>
                  <a:pt x="10" y="17"/>
                  <a:pt x="8" y="18"/>
                </a:cubicBezTo>
                <a:cubicBezTo>
                  <a:pt x="7" y="19"/>
                  <a:pt x="6" y="21"/>
                  <a:pt x="6" y="21"/>
                </a:cubicBezTo>
                <a:cubicBezTo>
                  <a:pt x="6" y="23"/>
                  <a:pt x="7" y="23"/>
                  <a:pt x="7" y="24"/>
                </a:cubicBezTo>
                <a:cubicBezTo>
                  <a:pt x="8" y="25"/>
                  <a:pt x="12" y="24"/>
                  <a:pt x="16" y="22"/>
                </a:cubicBezTo>
                <a:cubicBezTo>
                  <a:pt x="20" y="19"/>
                  <a:pt x="40" y="6"/>
                  <a:pt x="40" y="6"/>
                </a:cubicBezTo>
                <a:cubicBezTo>
                  <a:pt x="41" y="6"/>
                  <a:pt x="42" y="6"/>
                  <a:pt x="43" y="6"/>
                </a:cubicBezTo>
                <a:cubicBezTo>
                  <a:pt x="44" y="7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10"/>
                  <a:pt x="44" y="11"/>
                  <a:pt x="43" y="12"/>
                </a:cubicBezTo>
                <a:cubicBezTo>
                  <a:pt x="43" y="12"/>
                  <a:pt x="30" y="21"/>
                  <a:pt x="29" y="22"/>
                </a:cubicBezTo>
                <a:cubicBezTo>
                  <a:pt x="24" y="25"/>
                  <a:pt x="22" y="28"/>
                  <a:pt x="22" y="36"/>
                </a:cubicBezTo>
                <a:close/>
                <a:moveTo>
                  <a:pt x="70" y="20"/>
                </a:moveTo>
                <a:cubicBezTo>
                  <a:pt x="70" y="62"/>
                  <a:pt x="70" y="62"/>
                  <a:pt x="70" y="62"/>
                </a:cubicBezTo>
                <a:cubicBezTo>
                  <a:pt x="70" y="63"/>
                  <a:pt x="70" y="64"/>
                  <a:pt x="69" y="64"/>
                </a:cubicBezTo>
                <a:cubicBezTo>
                  <a:pt x="69" y="64"/>
                  <a:pt x="50" y="79"/>
                  <a:pt x="46" y="81"/>
                </a:cubicBezTo>
                <a:cubicBezTo>
                  <a:pt x="44" y="82"/>
                  <a:pt x="42" y="83"/>
                  <a:pt x="39" y="83"/>
                </a:cubicBezTo>
                <a:cubicBezTo>
                  <a:pt x="33" y="83"/>
                  <a:pt x="26" y="80"/>
                  <a:pt x="26" y="7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1"/>
                  <a:pt x="26" y="28"/>
                  <a:pt x="31" y="25"/>
                </a:cubicBezTo>
                <a:cubicBezTo>
                  <a:pt x="33" y="23"/>
                  <a:pt x="49" y="12"/>
                  <a:pt x="49" y="12"/>
                </a:cubicBezTo>
                <a:cubicBezTo>
                  <a:pt x="50" y="11"/>
                  <a:pt x="52" y="11"/>
                  <a:pt x="53" y="12"/>
                </a:cubicBezTo>
                <a:cubicBezTo>
                  <a:pt x="54" y="12"/>
                  <a:pt x="54" y="13"/>
                  <a:pt x="54" y="15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1"/>
                  <a:pt x="53" y="22"/>
                  <a:pt x="51" y="22"/>
                </a:cubicBezTo>
                <a:cubicBezTo>
                  <a:pt x="50" y="22"/>
                  <a:pt x="49" y="22"/>
                  <a:pt x="48" y="20"/>
                </a:cubicBezTo>
                <a:cubicBezTo>
                  <a:pt x="43" y="24"/>
                  <a:pt x="36" y="29"/>
                  <a:pt x="34" y="30"/>
                </a:cubicBezTo>
                <a:cubicBezTo>
                  <a:pt x="32" y="32"/>
                  <a:pt x="32" y="33"/>
                  <a:pt x="32" y="34"/>
                </a:cubicBezTo>
                <a:cubicBezTo>
                  <a:pt x="32" y="35"/>
                  <a:pt x="32" y="35"/>
                  <a:pt x="33" y="36"/>
                </a:cubicBezTo>
                <a:cubicBezTo>
                  <a:pt x="34" y="37"/>
                  <a:pt x="39" y="37"/>
                  <a:pt x="43" y="34"/>
                </a:cubicBezTo>
                <a:cubicBezTo>
                  <a:pt x="46" y="32"/>
                  <a:pt x="60" y="22"/>
                  <a:pt x="65" y="18"/>
                </a:cubicBezTo>
                <a:cubicBezTo>
                  <a:pt x="66" y="17"/>
                  <a:pt x="68" y="17"/>
                  <a:pt x="69" y="17"/>
                </a:cubicBezTo>
                <a:cubicBezTo>
                  <a:pt x="70" y="18"/>
                  <a:pt x="70" y="19"/>
                  <a:pt x="70" y="20"/>
                </a:cubicBezTo>
                <a:close/>
                <a:moveTo>
                  <a:pt x="64" y="34"/>
                </a:moveTo>
                <a:cubicBezTo>
                  <a:pt x="48" y="47"/>
                  <a:pt x="48" y="47"/>
                  <a:pt x="48" y="47"/>
                </a:cubicBezTo>
                <a:cubicBezTo>
                  <a:pt x="48" y="53"/>
                  <a:pt x="48" y="53"/>
                  <a:pt x="48" y="53"/>
                </a:cubicBezTo>
                <a:cubicBezTo>
                  <a:pt x="64" y="41"/>
                  <a:pt x="64" y="41"/>
                  <a:pt x="64" y="41"/>
                </a:cubicBezTo>
                <a:lnTo>
                  <a:pt x="64" y="34"/>
                </a:lnTo>
                <a:close/>
                <a:moveTo>
                  <a:pt x="64" y="34"/>
                </a:moveTo>
                <a:cubicBezTo>
                  <a:pt x="64" y="34"/>
                  <a:pt x="64" y="34"/>
                  <a:pt x="64" y="3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567684" y="1555843"/>
            <a:ext cx="1419367" cy="1473958"/>
          </a:xfrm>
          <a:prstGeom prst="roundRect">
            <a:avLst>
              <a:gd name="adj" fmla="val 11859"/>
            </a:avLst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微软雅黑" panose="020B0503020204020204" pitchFamily="34" charset="-122"/>
            </a:endParaRPr>
          </a:p>
        </p:txBody>
      </p:sp>
      <p:grpSp>
        <p:nvGrpSpPr>
          <p:cNvPr id="30" name="Group 17"/>
          <p:cNvGrpSpPr>
            <a:grpSpLocks noChangeAspect="1"/>
          </p:cNvGrpSpPr>
          <p:nvPr/>
        </p:nvGrpSpPr>
        <p:grpSpPr bwMode="auto">
          <a:xfrm>
            <a:off x="7965423" y="1929651"/>
            <a:ext cx="797577" cy="799787"/>
            <a:chOff x="3889" y="2640"/>
            <a:chExt cx="361" cy="362"/>
          </a:xfrm>
          <a:solidFill>
            <a:schemeClr val="bg1"/>
          </a:solidFill>
        </p:grpSpPr>
        <p:sp>
          <p:nvSpPr>
            <p:cNvPr id="32" name="Freeform 18"/>
            <p:cNvSpPr>
              <a:spLocks noEditPoints="1"/>
            </p:cNvSpPr>
            <p:nvPr/>
          </p:nvSpPr>
          <p:spPr bwMode="auto">
            <a:xfrm>
              <a:off x="3952" y="2705"/>
              <a:ext cx="156" cy="31"/>
            </a:xfrm>
            <a:custGeom>
              <a:avLst/>
              <a:gdLst>
                <a:gd name="T0" fmla="*/ 58 w 65"/>
                <a:gd name="T1" fmla="*/ 0 h 13"/>
                <a:gd name="T2" fmla="*/ 6 w 65"/>
                <a:gd name="T3" fmla="*/ 0 h 13"/>
                <a:gd name="T4" fmla="*/ 0 w 65"/>
                <a:gd name="T5" fmla="*/ 7 h 13"/>
                <a:gd name="T6" fmla="*/ 6 w 65"/>
                <a:gd name="T7" fmla="*/ 13 h 13"/>
                <a:gd name="T8" fmla="*/ 58 w 65"/>
                <a:gd name="T9" fmla="*/ 13 h 13"/>
                <a:gd name="T10" fmla="*/ 65 w 65"/>
                <a:gd name="T11" fmla="*/ 7 h 13"/>
                <a:gd name="T12" fmla="*/ 58 w 65"/>
                <a:gd name="T13" fmla="*/ 0 h 13"/>
                <a:gd name="T14" fmla="*/ 58 w 65"/>
                <a:gd name="T15" fmla="*/ 0 h 13"/>
                <a:gd name="T16" fmla="*/ 58 w 6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3"/>
                    <a:pt x="65" y="10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3952" y="2765"/>
              <a:ext cx="156" cy="34"/>
            </a:xfrm>
            <a:custGeom>
              <a:avLst/>
              <a:gdLst>
                <a:gd name="T0" fmla="*/ 65 w 65"/>
                <a:gd name="T1" fmla="*/ 7 h 14"/>
                <a:gd name="T2" fmla="*/ 58 w 65"/>
                <a:gd name="T3" fmla="*/ 0 h 14"/>
                <a:gd name="T4" fmla="*/ 6 w 65"/>
                <a:gd name="T5" fmla="*/ 0 h 14"/>
                <a:gd name="T6" fmla="*/ 0 w 65"/>
                <a:gd name="T7" fmla="*/ 7 h 14"/>
                <a:gd name="T8" fmla="*/ 6 w 65"/>
                <a:gd name="T9" fmla="*/ 14 h 14"/>
                <a:gd name="T10" fmla="*/ 58 w 65"/>
                <a:gd name="T11" fmla="*/ 14 h 14"/>
                <a:gd name="T12" fmla="*/ 65 w 65"/>
                <a:gd name="T13" fmla="*/ 7 h 14"/>
                <a:gd name="T14" fmla="*/ 65 w 65"/>
                <a:gd name="T15" fmla="*/ 7 h 14"/>
                <a:gd name="T16" fmla="*/ 65 w 65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65" y="7"/>
                  </a:moveTo>
                  <a:cubicBezTo>
                    <a:pt x="65" y="3"/>
                    <a:pt x="62" y="0"/>
                    <a:pt x="5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2" y="14"/>
                    <a:pt x="65" y="11"/>
                    <a:pt x="65" y="7"/>
                  </a:cubicBezTo>
                  <a:close/>
                  <a:moveTo>
                    <a:pt x="65" y="7"/>
                  </a:moveTo>
                  <a:cubicBezTo>
                    <a:pt x="65" y="7"/>
                    <a:pt x="65" y="7"/>
                    <a:pt x="6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3952" y="2828"/>
              <a:ext cx="94" cy="34"/>
            </a:xfrm>
            <a:custGeom>
              <a:avLst/>
              <a:gdLst>
                <a:gd name="T0" fmla="*/ 32 w 39"/>
                <a:gd name="T1" fmla="*/ 14 h 14"/>
                <a:gd name="T2" fmla="*/ 39 w 39"/>
                <a:gd name="T3" fmla="*/ 7 h 14"/>
                <a:gd name="T4" fmla="*/ 32 w 39"/>
                <a:gd name="T5" fmla="*/ 0 h 14"/>
                <a:gd name="T6" fmla="*/ 6 w 39"/>
                <a:gd name="T7" fmla="*/ 0 h 14"/>
                <a:gd name="T8" fmla="*/ 0 w 39"/>
                <a:gd name="T9" fmla="*/ 7 h 14"/>
                <a:gd name="T10" fmla="*/ 6 w 39"/>
                <a:gd name="T11" fmla="*/ 14 h 14"/>
                <a:gd name="T12" fmla="*/ 32 w 39"/>
                <a:gd name="T13" fmla="*/ 14 h 14"/>
                <a:gd name="T14" fmla="*/ 32 w 39"/>
                <a:gd name="T15" fmla="*/ 14 h 14"/>
                <a:gd name="T16" fmla="*/ 32 w 3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4">
                  <a:moveTo>
                    <a:pt x="32" y="14"/>
                  </a:moveTo>
                  <a:cubicBezTo>
                    <a:pt x="36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32" y="14"/>
                  </a:ln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89" y="2640"/>
              <a:ext cx="280" cy="362"/>
            </a:xfrm>
            <a:custGeom>
              <a:avLst/>
              <a:gdLst>
                <a:gd name="T0" fmla="*/ 110 w 116"/>
                <a:gd name="T1" fmla="*/ 115 h 150"/>
                <a:gd name="T2" fmla="*/ 103 w 116"/>
                <a:gd name="T3" fmla="*/ 120 h 150"/>
                <a:gd name="T4" fmla="*/ 103 w 116"/>
                <a:gd name="T5" fmla="*/ 137 h 150"/>
                <a:gd name="T6" fmla="*/ 14 w 116"/>
                <a:gd name="T7" fmla="*/ 137 h 150"/>
                <a:gd name="T8" fmla="*/ 14 w 116"/>
                <a:gd name="T9" fmla="*/ 14 h 150"/>
                <a:gd name="T10" fmla="*/ 103 w 116"/>
                <a:gd name="T11" fmla="*/ 14 h 150"/>
                <a:gd name="T12" fmla="*/ 103 w 116"/>
                <a:gd name="T13" fmla="*/ 41 h 150"/>
                <a:gd name="T14" fmla="*/ 116 w 116"/>
                <a:gd name="T15" fmla="*/ 17 h 150"/>
                <a:gd name="T16" fmla="*/ 116 w 116"/>
                <a:gd name="T17" fmla="*/ 7 h 150"/>
                <a:gd name="T18" fmla="*/ 109 w 116"/>
                <a:gd name="T19" fmla="*/ 0 h 150"/>
                <a:gd name="T20" fmla="*/ 7 w 116"/>
                <a:gd name="T21" fmla="*/ 0 h 150"/>
                <a:gd name="T22" fmla="*/ 0 w 116"/>
                <a:gd name="T23" fmla="*/ 7 h 150"/>
                <a:gd name="T24" fmla="*/ 0 w 116"/>
                <a:gd name="T25" fmla="*/ 144 h 150"/>
                <a:gd name="T26" fmla="*/ 7 w 116"/>
                <a:gd name="T27" fmla="*/ 150 h 150"/>
                <a:gd name="T28" fmla="*/ 109 w 116"/>
                <a:gd name="T29" fmla="*/ 150 h 150"/>
                <a:gd name="T30" fmla="*/ 116 w 116"/>
                <a:gd name="T31" fmla="*/ 144 h 150"/>
                <a:gd name="T32" fmla="*/ 116 w 116"/>
                <a:gd name="T33" fmla="*/ 106 h 150"/>
                <a:gd name="T34" fmla="*/ 113 w 116"/>
                <a:gd name="T35" fmla="*/ 112 h 150"/>
                <a:gd name="T36" fmla="*/ 110 w 116"/>
                <a:gd name="T37" fmla="*/ 115 h 150"/>
                <a:gd name="T38" fmla="*/ 110 w 116"/>
                <a:gd name="T39" fmla="*/ 115 h 150"/>
                <a:gd name="T40" fmla="*/ 110 w 116"/>
                <a:gd name="T41" fmla="*/ 1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50">
                  <a:moveTo>
                    <a:pt x="110" y="115"/>
                  </a:moveTo>
                  <a:cubicBezTo>
                    <a:pt x="103" y="120"/>
                    <a:pt x="103" y="120"/>
                    <a:pt x="103" y="120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3" y="0"/>
                    <a:pt x="10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7"/>
                    <a:pt x="3" y="150"/>
                    <a:pt x="7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3" y="150"/>
                    <a:pt x="116" y="147"/>
                    <a:pt x="116" y="144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2" y="113"/>
                    <a:pt x="111" y="114"/>
                    <a:pt x="110" y="115"/>
                  </a:cubicBezTo>
                  <a:close/>
                  <a:moveTo>
                    <a:pt x="110" y="115"/>
                  </a:moveTo>
                  <a:cubicBezTo>
                    <a:pt x="110" y="115"/>
                    <a:pt x="110" y="115"/>
                    <a:pt x="110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4077" y="2676"/>
              <a:ext cx="173" cy="265"/>
            </a:xfrm>
            <a:custGeom>
              <a:avLst/>
              <a:gdLst>
                <a:gd name="T0" fmla="*/ 72 w 72"/>
                <a:gd name="T1" fmla="*/ 17 h 110"/>
                <a:gd name="T2" fmla="*/ 62 w 72"/>
                <a:gd name="T3" fmla="*/ 5 h 110"/>
                <a:gd name="T4" fmla="*/ 47 w 72"/>
                <a:gd name="T5" fmla="*/ 2 h 110"/>
                <a:gd name="T6" fmla="*/ 45 w 72"/>
                <a:gd name="T7" fmla="*/ 4 h 110"/>
                <a:gd name="T8" fmla="*/ 2 w 72"/>
                <a:gd name="T9" fmla="*/ 78 h 110"/>
                <a:gd name="T10" fmla="*/ 2 w 72"/>
                <a:gd name="T11" fmla="*/ 79 h 110"/>
                <a:gd name="T12" fmla="*/ 0 w 72"/>
                <a:gd name="T13" fmla="*/ 106 h 110"/>
                <a:gd name="T14" fmla="*/ 2 w 72"/>
                <a:gd name="T15" fmla="*/ 109 h 110"/>
                <a:gd name="T16" fmla="*/ 6 w 72"/>
                <a:gd name="T17" fmla="*/ 109 h 110"/>
                <a:gd name="T18" fmla="*/ 28 w 72"/>
                <a:gd name="T19" fmla="*/ 94 h 110"/>
                <a:gd name="T20" fmla="*/ 29 w 72"/>
                <a:gd name="T21" fmla="*/ 93 h 110"/>
                <a:gd name="T22" fmla="*/ 72 w 72"/>
                <a:gd name="T23" fmla="*/ 19 h 110"/>
                <a:gd name="T24" fmla="*/ 72 w 72"/>
                <a:gd name="T25" fmla="*/ 17 h 110"/>
                <a:gd name="T26" fmla="*/ 14 w 72"/>
                <a:gd name="T27" fmla="*/ 97 h 110"/>
                <a:gd name="T28" fmla="*/ 10 w 72"/>
                <a:gd name="T29" fmla="*/ 95 h 110"/>
                <a:gd name="T30" fmla="*/ 6 w 72"/>
                <a:gd name="T31" fmla="*/ 93 h 110"/>
                <a:gd name="T32" fmla="*/ 7 w 72"/>
                <a:gd name="T33" fmla="*/ 85 h 110"/>
                <a:gd name="T34" fmla="*/ 15 w 72"/>
                <a:gd name="T35" fmla="*/ 87 h 110"/>
                <a:gd name="T36" fmla="*/ 21 w 72"/>
                <a:gd name="T37" fmla="*/ 93 h 110"/>
                <a:gd name="T38" fmla="*/ 14 w 72"/>
                <a:gd name="T39" fmla="*/ 97 h 110"/>
                <a:gd name="T40" fmla="*/ 14 w 72"/>
                <a:gd name="T41" fmla="*/ 97 h 110"/>
                <a:gd name="T42" fmla="*/ 14 w 72"/>
                <a:gd name="T43" fmla="*/ 9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10">
                  <a:moveTo>
                    <a:pt x="72" y="17"/>
                  </a:moveTo>
                  <a:cubicBezTo>
                    <a:pt x="72" y="16"/>
                    <a:pt x="71" y="11"/>
                    <a:pt x="62" y="5"/>
                  </a:cubicBezTo>
                  <a:cubicBezTo>
                    <a:pt x="53" y="0"/>
                    <a:pt x="48" y="2"/>
                    <a:pt x="47" y="2"/>
                  </a:cubicBezTo>
                  <a:cubicBezTo>
                    <a:pt x="46" y="2"/>
                    <a:pt x="46" y="3"/>
                    <a:pt x="45" y="4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9"/>
                    <a:pt x="2" y="7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1" y="108"/>
                    <a:pt x="2" y="109"/>
                  </a:cubicBezTo>
                  <a:cubicBezTo>
                    <a:pt x="3" y="110"/>
                    <a:pt x="5" y="110"/>
                    <a:pt x="6" y="109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9" y="94"/>
                    <a:pt x="29" y="9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lose/>
                  <a:moveTo>
                    <a:pt x="14" y="97"/>
                  </a:moveTo>
                  <a:cubicBezTo>
                    <a:pt x="13" y="96"/>
                    <a:pt x="12" y="95"/>
                    <a:pt x="10" y="95"/>
                  </a:cubicBezTo>
                  <a:cubicBezTo>
                    <a:pt x="9" y="94"/>
                    <a:pt x="8" y="93"/>
                    <a:pt x="6" y="9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9" y="85"/>
                    <a:pt x="11" y="86"/>
                    <a:pt x="15" y="87"/>
                  </a:cubicBezTo>
                  <a:cubicBezTo>
                    <a:pt x="18" y="89"/>
                    <a:pt x="20" y="91"/>
                    <a:pt x="21" y="93"/>
                  </a:cubicBezTo>
                  <a:lnTo>
                    <a:pt x="14" y="97"/>
                  </a:lnTo>
                  <a:close/>
                  <a:moveTo>
                    <a:pt x="14" y="97"/>
                  </a:moveTo>
                  <a:cubicBezTo>
                    <a:pt x="14" y="97"/>
                    <a:pt x="14" y="97"/>
                    <a:pt x="14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3938" y="2888"/>
              <a:ext cx="132" cy="70"/>
            </a:xfrm>
            <a:custGeom>
              <a:avLst/>
              <a:gdLst>
                <a:gd name="T0" fmla="*/ 28 w 55"/>
                <a:gd name="T1" fmla="*/ 20 h 29"/>
                <a:gd name="T2" fmla="*/ 31 w 55"/>
                <a:gd name="T3" fmla="*/ 23 h 29"/>
                <a:gd name="T4" fmla="*/ 34 w 55"/>
                <a:gd name="T5" fmla="*/ 22 h 29"/>
                <a:gd name="T6" fmla="*/ 52 w 55"/>
                <a:gd name="T7" fmla="*/ 22 h 29"/>
                <a:gd name="T8" fmla="*/ 52 w 55"/>
                <a:gd name="T9" fmla="*/ 17 h 29"/>
                <a:gd name="T10" fmla="*/ 33 w 55"/>
                <a:gd name="T11" fmla="*/ 16 h 29"/>
                <a:gd name="T12" fmla="*/ 33 w 55"/>
                <a:gd name="T13" fmla="*/ 15 h 29"/>
                <a:gd name="T14" fmla="*/ 28 w 55"/>
                <a:gd name="T15" fmla="*/ 13 h 29"/>
                <a:gd name="T16" fmla="*/ 28 w 55"/>
                <a:gd name="T17" fmla="*/ 12 h 29"/>
                <a:gd name="T18" fmla="*/ 26 w 55"/>
                <a:gd name="T19" fmla="*/ 11 h 29"/>
                <a:gd name="T20" fmla="*/ 28 w 55"/>
                <a:gd name="T21" fmla="*/ 1 h 29"/>
                <a:gd name="T22" fmla="*/ 26 w 55"/>
                <a:gd name="T23" fmla="*/ 0 h 29"/>
                <a:gd name="T24" fmla="*/ 17 w 55"/>
                <a:gd name="T25" fmla="*/ 6 h 29"/>
                <a:gd name="T26" fmla="*/ 2 w 55"/>
                <a:gd name="T27" fmla="*/ 23 h 29"/>
                <a:gd name="T28" fmla="*/ 7 w 55"/>
                <a:gd name="T29" fmla="*/ 26 h 29"/>
                <a:gd name="T30" fmla="*/ 20 w 55"/>
                <a:gd name="T31" fmla="*/ 10 h 29"/>
                <a:gd name="T32" fmla="*/ 16 w 55"/>
                <a:gd name="T33" fmla="*/ 16 h 29"/>
                <a:gd name="T34" fmla="*/ 21 w 55"/>
                <a:gd name="T35" fmla="*/ 19 h 29"/>
                <a:gd name="T36" fmla="*/ 22 w 55"/>
                <a:gd name="T37" fmla="*/ 17 h 29"/>
                <a:gd name="T38" fmla="*/ 22 w 55"/>
                <a:gd name="T39" fmla="*/ 18 h 29"/>
                <a:gd name="T40" fmla="*/ 22 w 55"/>
                <a:gd name="T41" fmla="*/ 18 h 29"/>
                <a:gd name="T42" fmla="*/ 22 w 55"/>
                <a:gd name="T43" fmla="*/ 19 h 29"/>
                <a:gd name="T44" fmla="*/ 27 w 55"/>
                <a:gd name="T45" fmla="*/ 20 h 29"/>
                <a:gd name="T46" fmla="*/ 28 w 55"/>
                <a:gd name="T47" fmla="*/ 19 h 29"/>
                <a:gd name="T48" fmla="*/ 28 w 55"/>
                <a:gd name="T49" fmla="*/ 20 h 29"/>
                <a:gd name="T50" fmla="*/ 28 w 55"/>
                <a:gd name="T51" fmla="*/ 20 h 29"/>
                <a:gd name="T52" fmla="*/ 28 w 55"/>
                <a:gd name="T5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9">
                  <a:moveTo>
                    <a:pt x="28" y="20"/>
                  </a:moveTo>
                  <a:cubicBezTo>
                    <a:pt x="28" y="22"/>
                    <a:pt x="29" y="22"/>
                    <a:pt x="31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9" y="19"/>
                    <a:pt x="46" y="22"/>
                    <a:pt x="52" y="22"/>
                  </a:cubicBezTo>
                  <a:cubicBezTo>
                    <a:pt x="55" y="22"/>
                    <a:pt x="55" y="17"/>
                    <a:pt x="52" y="17"/>
                  </a:cubicBezTo>
                  <a:cubicBezTo>
                    <a:pt x="45" y="17"/>
                    <a:pt x="40" y="15"/>
                    <a:pt x="33" y="16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1" y="13"/>
                    <a:pt x="30" y="12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8" y="8"/>
                    <a:pt x="29" y="4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2" y="0"/>
                    <a:pt x="20" y="4"/>
                    <a:pt x="17" y="6"/>
                  </a:cubicBezTo>
                  <a:cubicBezTo>
                    <a:pt x="12" y="11"/>
                    <a:pt x="7" y="17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1" y="21"/>
                    <a:pt x="15" y="15"/>
                    <a:pt x="20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9"/>
                    <a:pt x="19" y="21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1" y="21"/>
                    <a:pt x="25" y="23"/>
                    <a:pt x="27" y="20"/>
                  </a:cubicBezTo>
                  <a:cubicBezTo>
                    <a:pt x="27" y="20"/>
                    <a:pt x="27" y="19"/>
                    <a:pt x="28" y="19"/>
                  </a:cubicBezTo>
                  <a:cubicBezTo>
                    <a:pt x="28" y="19"/>
                    <a:pt x="28" y="20"/>
                    <a:pt x="28" y="20"/>
                  </a:cubicBezTo>
                  <a:close/>
                  <a:moveTo>
                    <a:pt x="28" y="20"/>
                  </a:moveTo>
                  <a:cubicBezTo>
                    <a:pt x="28" y="20"/>
                    <a:pt x="28" y="20"/>
                    <a:pt x="2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9726305" y="1524941"/>
            <a:ext cx="1419367" cy="1473958"/>
          </a:xfrm>
          <a:prstGeom prst="roundRect">
            <a:avLst>
              <a:gd name="adj" fmla="val 11859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微软雅黑" panose="020B0503020204020204" pitchFamily="34" charset="-122"/>
            </a:endParaRPr>
          </a:p>
        </p:txBody>
      </p:sp>
      <p:grpSp>
        <p:nvGrpSpPr>
          <p:cNvPr id="44" name="Group 26"/>
          <p:cNvGrpSpPr>
            <a:grpSpLocks noChangeAspect="1"/>
          </p:cNvGrpSpPr>
          <p:nvPr/>
        </p:nvGrpSpPr>
        <p:grpSpPr bwMode="auto">
          <a:xfrm>
            <a:off x="10035938" y="1885533"/>
            <a:ext cx="790812" cy="790812"/>
            <a:chOff x="4822" y="2738"/>
            <a:chExt cx="248" cy="248"/>
          </a:xfrm>
          <a:solidFill>
            <a:schemeClr val="bg1"/>
          </a:solidFill>
        </p:grpSpPr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4822" y="2738"/>
              <a:ext cx="248" cy="248"/>
            </a:xfrm>
            <a:custGeom>
              <a:avLst/>
              <a:gdLst>
                <a:gd name="T0" fmla="*/ 93 w 102"/>
                <a:gd name="T1" fmla="*/ 0 h 102"/>
                <a:gd name="T2" fmla="*/ 22 w 102"/>
                <a:gd name="T3" fmla="*/ 0 h 102"/>
                <a:gd name="T4" fmla="*/ 13 w 102"/>
                <a:gd name="T5" fmla="*/ 10 h 102"/>
                <a:gd name="T6" fmla="*/ 13 w 102"/>
                <a:gd name="T7" fmla="*/ 16 h 102"/>
                <a:gd name="T8" fmla="*/ 10 w 102"/>
                <a:gd name="T9" fmla="*/ 16 h 102"/>
                <a:gd name="T10" fmla="*/ 0 w 102"/>
                <a:gd name="T11" fmla="*/ 26 h 102"/>
                <a:gd name="T12" fmla="*/ 0 w 102"/>
                <a:gd name="T13" fmla="*/ 90 h 102"/>
                <a:gd name="T14" fmla="*/ 13 w 102"/>
                <a:gd name="T15" fmla="*/ 102 h 102"/>
                <a:gd name="T16" fmla="*/ 90 w 102"/>
                <a:gd name="T17" fmla="*/ 102 h 102"/>
                <a:gd name="T18" fmla="*/ 102 w 102"/>
                <a:gd name="T19" fmla="*/ 90 h 102"/>
                <a:gd name="T20" fmla="*/ 102 w 102"/>
                <a:gd name="T21" fmla="*/ 10 h 102"/>
                <a:gd name="T22" fmla="*/ 93 w 102"/>
                <a:gd name="T23" fmla="*/ 0 h 102"/>
                <a:gd name="T24" fmla="*/ 96 w 102"/>
                <a:gd name="T25" fmla="*/ 90 h 102"/>
                <a:gd name="T26" fmla="*/ 90 w 102"/>
                <a:gd name="T27" fmla="*/ 96 h 102"/>
                <a:gd name="T28" fmla="*/ 13 w 102"/>
                <a:gd name="T29" fmla="*/ 96 h 102"/>
                <a:gd name="T30" fmla="*/ 6 w 102"/>
                <a:gd name="T31" fmla="*/ 90 h 102"/>
                <a:gd name="T32" fmla="*/ 6 w 102"/>
                <a:gd name="T33" fmla="*/ 26 h 102"/>
                <a:gd name="T34" fmla="*/ 10 w 102"/>
                <a:gd name="T35" fmla="*/ 22 h 102"/>
                <a:gd name="T36" fmla="*/ 13 w 102"/>
                <a:gd name="T37" fmla="*/ 22 h 102"/>
                <a:gd name="T38" fmla="*/ 13 w 102"/>
                <a:gd name="T39" fmla="*/ 86 h 102"/>
                <a:gd name="T40" fmla="*/ 16 w 102"/>
                <a:gd name="T41" fmla="*/ 90 h 102"/>
                <a:gd name="T42" fmla="*/ 19 w 102"/>
                <a:gd name="T43" fmla="*/ 86 h 102"/>
                <a:gd name="T44" fmla="*/ 19 w 102"/>
                <a:gd name="T45" fmla="*/ 10 h 102"/>
                <a:gd name="T46" fmla="*/ 22 w 102"/>
                <a:gd name="T47" fmla="*/ 6 h 102"/>
                <a:gd name="T48" fmla="*/ 93 w 102"/>
                <a:gd name="T49" fmla="*/ 6 h 102"/>
                <a:gd name="T50" fmla="*/ 96 w 102"/>
                <a:gd name="T51" fmla="*/ 10 h 102"/>
                <a:gd name="T52" fmla="*/ 96 w 102"/>
                <a:gd name="T53" fmla="*/ 90 h 102"/>
                <a:gd name="T54" fmla="*/ 96 w 102"/>
                <a:gd name="T55" fmla="*/ 90 h 102"/>
                <a:gd name="T56" fmla="*/ 96 w 102"/>
                <a:gd name="T57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102">
                  <a:moveTo>
                    <a:pt x="9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7" y="0"/>
                    <a:pt x="13" y="4"/>
                    <a:pt x="13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4" y="16"/>
                    <a:pt x="0" y="20"/>
                    <a:pt x="0" y="2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7"/>
                    <a:pt x="6" y="102"/>
                    <a:pt x="13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7" y="102"/>
                    <a:pt x="102" y="97"/>
                    <a:pt x="102" y="9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4"/>
                    <a:pt x="98" y="0"/>
                    <a:pt x="93" y="0"/>
                  </a:cubicBezTo>
                  <a:close/>
                  <a:moveTo>
                    <a:pt x="96" y="90"/>
                  </a:moveTo>
                  <a:cubicBezTo>
                    <a:pt x="96" y="93"/>
                    <a:pt x="93" y="96"/>
                    <a:pt x="90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9" y="96"/>
                    <a:pt x="6" y="93"/>
                    <a:pt x="6" y="9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4"/>
                    <a:pt x="8" y="22"/>
                    <a:pt x="10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8"/>
                    <a:pt x="14" y="90"/>
                    <a:pt x="16" y="90"/>
                  </a:cubicBezTo>
                  <a:cubicBezTo>
                    <a:pt x="18" y="90"/>
                    <a:pt x="19" y="88"/>
                    <a:pt x="19" y="8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8"/>
                    <a:pt x="21" y="6"/>
                    <a:pt x="22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5" y="6"/>
                    <a:pt x="96" y="8"/>
                    <a:pt x="96" y="10"/>
                  </a:cubicBezTo>
                  <a:lnTo>
                    <a:pt x="96" y="90"/>
                  </a:lnTo>
                  <a:close/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auto">
            <a:xfrm>
              <a:off x="4971" y="2830"/>
              <a:ext cx="70" cy="10"/>
            </a:xfrm>
            <a:custGeom>
              <a:avLst/>
              <a:gdLst>
                <a:gd name="T0" fmla="*/ 1 w 29"/>
                <a:gd name="T1" fmla="*/ 4 h 4"/>
                <a:gd name="T2" fmla="*/ 27 w 29"/>
                <a:gd name="T3" fmla="*/ 4 h 4"/>
                <a:gd name="T4" fmla="*/ 29 w 29"/>
                <a:gd name="T5" fmla="*/ 2 h 4"/>
                <a:gd name="T6" fmla="*/ 27 w 29"/>
                <a:gd name="T7" fmla="*/ 0 h 4"/>
                <a:gd name="T8" fmla="*/ 1 w 29"/>
                <a:gd name="T9" fmla="*/ 0 h 4"/>
                <a:gd name="T10" fmla="*/ 0 w 29"/>
                <a:gd name="T11" fmla="*/ 2 h 4"/>
                <a:gd name="T12" fmla="*/ 1 w 29"/>
                <a:gd name="T13" fmla="*/ 4 h 4"/>
                <a:gd name="T14" fmla="*/ 1 w 29"/>
                <a:gd name="T15" fmla="*/ 4 h 4"/>
                <a:gd name="T16" fmla="*/ 1 w 29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">
                  <a:moveTo>
                    <a:pt x="1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29"/>
            <p:cNvSpPr>
              <a:spLocks noEditPoints="1"/>
            </p:cNvSpPr>
            <p:nvPr/>
          </p:nvSpPr>
          <p:spPr bwMode="auto">
            <a:xfrm>
              <a:off x="4971" y="2808"/>
              <a:ext cx="70" cy="7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1 h 3"/>
                <a:gd name="T6" fmla="*/ 27 w 29"/>
                <a:gd name="T7" fmla="*/ 0 h 3"/>
                <a:gd name="T8" fmla="*/ 1 w 29"/>
                <a:gd name="T9" fmla="*/ 0 h 3"/>
                <a:gd name="T10" fmla="*/ 0 w 29"/>
                <a:gd name="T11" fmla="*/ 1 h 3"/>
                <a:gd name="T12" fmla="*/ 1 w 29"/>
                <a:gd name="T13" fmla="*/ 3 h 3"/>
                <a:gd name="T14" fmla="*/ 1 w 29"/>
                <a:gd name="T15" fmla="*/ 3 h 3"/>
                <a:gd name="T16" fmla="*/ 1 w 29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2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4971" y="2784"/>
              <a:ext cx="70" cy="7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2 h 3"/>
                <a:gd name="T6" fmla="*/ 27 w 29"/>
                <a:gd name="T7" fmla="*/ 0 h 3"/>
                <a:gd name="T8" fmla="*/ 1 w 29"/>
                <a:gd name="T9" fmla="*/ 0 h 3"/>
                <a:gd name="T10" fmla="*/ 0 w 29"/>
                <a:gd name="T11" fmla="*/ 2 h 3"/>
                <a:gd name="T12" fmla="*/ 1 w 29"/>
                <a:gd name="T13" fmla="*/ 3 h 3"/>
                <a:gd name="T14" fmla="*/ 1 w 29"/>
                <a:gd name="T15" fmla="*/ 3 h 3"/>
                <a:gd name="T16" fmla="*/ 1 w 29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31"/>
            <p:cNvSpPr>
              <a:spLocks noEditPoints="1"/>
            </p:cNvSpPr>
            <p:nvPr/>
          </p:nvSpPr>
          <p:spPr bwMode="auto">
            <a:xfrm>
              <a:off x="4886" y="2947"/>
              <a:ext cx="68" cy="10"/>
            </a:xfrm>
            <a:custGeom>
              <a:avLst/>
              <a:gdLst>
                <a:gd name="T0" fmla="*/ 27 w 28"/>
                <a:gd name="T1" fmla="*/ 0 h 4"/>
                <a:gd name="T2" fmla="*/ 1 w 28"/>
                <a:gd name="T3" fmla="*/ 0 h 4"/>
                <a:gd name="T4" fmla="*/ 0 w 28"/>
                <a:gd name="T5" fmla="*/ 2 h 4"/>
                <a:gd name="T6" fmla="*/ 1 w 28"/>
                <a:gd name="T7" fmla="*/ 4 h 4"/>
                <a:gd name="T8" fmla="*/ 27 w 28"/>
                <a:gd name="T9" fmla="*/ 4 h 4"/>
                <a:gd name="T10" fmla="*/ 28 w 28"/>
                <a:gd name="T11" fmla="*/ 2 h 4"/>
                <a:gd name="T12" fmla="*/ 27 w 28"/>
                <a:gd name="T13" fmla="*/ 0 h 4"/>
                <a:gd name="T14" fmla="*/ 27 w 28"/>
                <a:gd name="T15" fmla="*/ 0 h 4"/>
                <a:gd name="T16" fmla="*/ 27 w 2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8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32"/>
            <p:cNvSpPr>
              <a:spLocks noEditPoints="1"/>
            </p:cNvSpPr>
            <p:nvPr/>
          </p:nvSpPr>
          <p:spPr bwMode="auto">
            <a:xfrm>
              <a:off x="4886" y="2925"/>
              <a:ext cx="68" cy="7"/>
            </a:xfrm>
            <a:custGeom>
              <a:avLst/>
              <a:gdLst>
                <a:gd name="T0" fmla="*/ 27 w 28"/>
                <a:gd name="T1" fmla="*/ 0 h 3"/>
                <a:gd name="T2" fmla="*/ 1 w 28"/>
                <a:gd name="T3" fmla="*/ 0 h 3"/>
                <a:gd name="T4" fmla="*/ 0 w 28"/>
                <a:gd name="T5" fmla="*/ 1 h 3"/>
                <a:gd name="T6" fmla="*/ 1 w 28"/>
                <a:gd name="T7" fmla="*/ 3 h 3"/>
                <a:gd name="T8" fmla="*/ 27 w 28"/>
                <a:gd name="T9" fmla="*/ 3 h 3"/>
                <a:gd name="T10" fmla="*/ 28 w 28"/>
                <a:gd name="T11" fmla="*/ 1 h 3"/>
                <a:gd name="T12" fmla="*/ 27 w 28"/>
                <a:gd name="T13" fmla="*/ 0 h 3"/>
                <a:gd name="T14" fmla="*/ 27 w 28"/>
                <a:gd name="T15" fmla="*/ 0 h 3"/>
                <a:gd name="T16" fmla="*/ 27 w 2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4886" y="2901"/>
              <a:ext cx="68" cy="7"/>
            </a:xfrm>
            <a:custGeom>
              <a:avLst/>
              <a:gdLst>
                <a:gd name="T0" fmla="*/ 27 w 28"/>
                <a:gd name="T1" fmla="*/ 0 h 3"/>
                <a:gd name="T2" fmla="*/ 1 w 28"/>
                <a:gd name="T3" fmla="*/ 0 h 3"/>
                <a:gd name="T4" fmla="*/ 0 w 28"/>
                <a:gd name="T5" fmla="*/ 2 h 3"/>
                <a:gd name="T6" fmla="*/ 1 w 28"/>
                <a:gd name="T7" fmla="*/ 3 h 3"/>
                <a:gd name="T8" fmla="*/ 27 w 28"/>
                <a:gd name="T9" fmla="*/ 3 h 3"/>
                <a:gd name="T10" fmla="*/ 28 w 28"/>
                <a:gd name="T11" fmla="*/ 2 h 3"/>
                <a:gd name="T12" fmla="*/ 27 w 28"/>
                <a:gd name="T13" fmla="*/ 0 h 3"/>
                <a:gd name="T14" fmla="*/ 27 w 28"/>
                <a:gd name="T15" fmla="*/ 0 h 3"/>
                <a:gd name="T16" fmla="*/ 27 w 2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4971" y="2947"/>
              <a:ext cx="70" cy="10"/>
            </a:xfrm>
            <a:custGeom>
              <a:avLst/>
              <a:gdLst>
                <a:gd name="T0" fmla="*/ 27 w 29"/>
                <a:gd name="T1" fmla="*/ 0 h 4"/>
                <a:gd name="T2" fmla="*/ 1 w 29"/>
                <a:gd name="T3" fmla="*/ 0 h 4"/>
                <a:gd name="T4" fmla="*/ 0 w 29"/>
                <a:gd name="T5" fmla="*/ 2 h 4"/>
                <a:gd name="T6" fmla="*/ 1 w 29"/>
                <a:gd name="T7" fmla="*/ 4 h 4"/>
                <a:gd name="T8" fmla="*/ 27 w 29"/>
                <a:gd name="T9" fmla="*/ 4 h 4"/>
                <a:gd name="T10" fmla="*/ 29 w 29"/>
                <a:gd name="T11" fmla="*/ 2 h 4"/>
                <a:gd name="T12" fmla="*/ 27 w 29"/>
                <a:gd name="T13" fmla="*/ 0 h 4"/>
                <a:gd name="T14" fmla="*/ 27 w 29"/>
                <a:gd name="T15" fmla="*/ 0 h 4"/>
                <a:gd name="T16" fmla="*/ 27 w 29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4971" y="2925"/>
              <a:ext cx="70" cy="7"/>
            </a:xfrm>
            <a:custGeom>
              <a:avLst/>
              <a:gdLst>
                <a:gd name="T0" fmla="*/ 27 w 29"/>
                <a:gd name="T1" fmla="*/ 0 h 3"/>
                <a:gd name="T2" fmla="*/ 1 w 29"/>
                <a:gd name="T3" fmla="*/ 0 h 3"/>
                <a:gd name="T4" fmla="*/ 0 w 29"/>
                <a:gd name="T5" fmla="*/ 1 h 3"/>
                <a:gd name="T6" fmla="*/ 1 w 29"/>
                <a:gd name="T7" fmla="*/ 3 h 3"/>
                <a:gd name="T8" fmla="*/ 27 w 29"/>
                <a:gd name="T9" fmla="*/ 3 h 3"/>
                <a:gd name="T10" fmla="*/ 29 w 29"/>
                <a:gd name="T11" fmla="*/ 1 h 3"/>
                <a:gd name="T12" fmla="*/ 27 w 29"/>
                <a:gd name="T13" fmla="*/ 0 h 3"/>
                <a:gd name="T14" fmla="*/ 27 w 29"/>
                <a:gd name="T15" fmla="*/ 0 h 3"/>
                <a:gd name="T16" fmla="*/ 27 w 2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2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4971" y="2901"/>
              <a:ext cx="70" cy="7"/>
            </a:xfrm>
            <a:custGeom>
              <a:avLst/>
              <a:gdLst>
                <a:gd name="T0" fmla="*/ 27 w 29"/>
                <a:gd name="T1" fmla="*/ 0 h 3"/>
                <a:gd name="T2" fmla="*/ 1 w 29"/>
                <a:gd name="T3" fmla="*/ 0 h 3"/>
                <a:gd name="T4" fmla="*/ 0 w 29"/>
                <a:gd name="T5" fmla="*/ 2 h 3"/>
                <a:gd name="T6" fmla="*/ 1 w 29"/>
                <a:gd name="T7" fmla="*/ 3 h 3"/>
                <a:gd name="T8" fmla="*/ 27 w 29"/>
                <a:gd name="T9" fmla="*/ 3 h 3"/>
                <a:gd name="T10" fmla="*/ 29 w 29"/>
                <a:gd name="T11" fmla="*/ 2 h 3"/>
                <a:gd name="T12" fmla="*/ 27 w 29"/>
                <a:gd name="T13" fmla="*/ 0 h 3"/>
                <a:gd name="T14" fmla="*/ 27 w 29"/>
                <a:gd name="T15" fmla="*/ 0 h 3"/>
                <a:gd name="T16" fmla="*/ 27 w 2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4886" y="2854"/>
              <a:ext cx="155" cy="8"/>
            </a:xfrm>
            <a:custGeom>
              <a:avLst/>
              <a:gdLst>
                <a:gd name="T0" fmla="*/ 62 w 64"/>
                <a:gd name="T1" fmla="*/ 0 h 3"/>
                <a:gd name="T2" fmla="*/ 1 w 64"/>
                <a:gd name="T3" fmla="*/ 0 h 3"/>
                <a:gd name="T4" fmla="*/ 0 w 64"/>
                <a:gd name="T5" fmla="*/ 2 h 3"/>
                <a:gd name="T6" fmla="*/ 1 w 64"/>
                <a:gd name="T7" fmla="*/ 3 h 3"/>
                <a:gd name="T8" fmla="*/ 62 w 64"/>
                <a:gd name="T9" fmla="*/ 3 h 3"/>
                <a:gd name="T10" fmla="*/ 64 w 64"/>
                <a:gd name="T11" fmla="*/ 2 h 3"/>
                <a:gd name="T12" fmla="*/ 62 w 64"/>
                <a:gd name="T13" fmla="*/ 0 h 3"/>
                <a:gd name="T14" fmla="*/ 62 w 64"/>
                <a:gd name="T15" fmla="*/ 0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4886" y="2879"/>
              <a:ext cx="155" cy="7"/>
            </a:xfrm>
            <a:custGeom>
              <a:avLst/>
              <a:gdLst>
                <a:gd name="T0" fmla="*/ 62 w 64"/>
                <a:gd name="T1" fmla="*/ 0 h 3"/>
                <a:gd name="T2" fmla="*/ 1 w 64"/>
                <a:gd name="T3" fmla="*/ 0 h 3"/>
                <a:gd name="T4" fmla="*/ 0 w 64"/>
                <a:gd name="T5" fmla="*/ 1 h 3"/>
                <a:gd name="T6" fmla="*/ 1 w 64"/>
                <a:gd name="T7" fmla="*/ 3 h 3"/>
                <a:gd name="T8" fmla="*/ 62 w 64"/>
                <a:gd name="T9" fmla="*/ 3 h 3"/>
                <a:gd name="T10" fmla="*/ 64 w 64"/>
                <a:gd name="T11" fmla="*/ 1 h 3"/>
                <a:gd name="T12" fmla="*/ 62 w 64"/>
                <a:gd name="T13" fmla="*/ 0 h 3"/>
                <a:gd name="T14" fmla="*/ 62 w 64"/>
                <a:gd name="T15" fmla="*/ 0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4886" y="2769"/>
              <a:ext cx="68" cy="71"/>
            </a:xfrm>
            <a:custGeom>
              <a:avLst/>
              <a:gdLst>
                <a:gd name="T0" fmla="*/ 3 w 28"/>
                <a:gd name="T1" fmla="*/ 29 h 29"/>
                <a:gd name="T2" fmla="*/ 25 w 28"/>
                <a:gd name="T3" fmla="*/ 29 h 29"/>
                <a:gd name="T4" fmla="*/ 28 w 28"/>
                <a:gd name="T5" fmla="*/ 25 h 29"/>
                <a:gd name="T6" fmla="*/ 28 w 28"/>
                <a:gd name="T7" fmla="*/ 3 h 29"/>
                <a:gd name="T8" fmla="*/ 25 w 28"/>
                <a:gd name="T9" fmla="*/ 0 h 29"/>
                <a:gd name="T10" fmla="*/ 3 w 28"/>
                <a:gd name="T11" fmla="*/ 0 h 29"/>
                <a:gd name="T12" fmla="*/ 0 w 28"/>
                <a:gd name="T13" fmla="*/ 3 h 29"/>
                <a:gd name="T14" fmla="*/ 0 w 28"/>
                <a:gd name="T15" fmla="*/ 25 h 29"/>
                <a:gd name="T16" fmla="*/ 3 w 28"/>
                <a:gd name="T17" fmla="*/ 29 h 29"/>
                <a:gd name="T18" fmla="*/ 6 w 28"/>
                <a:gd name="T19" fmla="*/ 6 h 29"/>
                <a:gd name="T20" fmla="*/ 22 w 28"/>
                <a:gd name="T21" fmla="*/ 6 h 29"/>
                <a:gd name="T22" fmla="*/ 22 w 28"/>
                <a:gd name="T23" fmla="*/ 22 h 29"/>
                <a:gd name="T24" fmla="*/ 6 w 28"/>
                <a:gd name="T25" fmla="*/ 22 h 29"/>
                <a:gd name="T26" fmla="*/ 6 w 28"/>
                <a:gd name="T27" fmla="*/ 6 h 29"/>
                <a:gd name="T28" fmla="*/ 6 w 28"/>
                <a:gd name="T29" fmla="*/ 6 h 29"/>
                <a:gd name="T30" fmla="*/ 6 w 28"/>
                <a:gd name="T3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8" y="27"/>
                    <a:pt x="28" y="2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lose/>
                  <a:moveTo>
                    <a:pt x="6" y="6"/>
                  </a:moveTo>
                  <a:cubicBezTo>
                    <a:pt x="22" y="6"/>
                    <a:pt x="22" y="6"/>
                    <a:pt x="22" y="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6" y="22"/>
                    <a:pt x="6" y="22"/>
                    <a:pt x="6" y="22"/>
                  </a:cubicBezTo>
                  <a:lnTo>
                    <a:pt x="6" y="6"/>
                  </a:ln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16" name="Freeform 43"/>
          <p:cNvSpPr>
            <a:spLocks noEditPoints="1"/>
          </p:cNvSpPr>
          <p:nvPr/>
        </p:nvSpPr>
        <p:spPr bwMode="auto">
          <a:xfrm>
            <a:off x="1162050" y="4956176"/>
            <a:ext cx="1223962" cy="1071562"/>
          </a:xfrm>
          <a:custGeom>
            <a:avLst/>
            <a:gdLst>
              <a:gd name="T0" fmla="*/ 622 w 931"/>
              <a:gd name="T1" fmla="*/ 710 h 814"/>
              <a:gd name="T2" fmla="*/ 604 w 931"/>
              <a:gd name="T3" fmla="*/ 707 h 814"/>
              <a:gd name="T4" fmla="*/ 542 w 931"/>
              <a:gd name="T5" fmla="*/ 707 h 814"/>
              <a:gd name="T6" fmla="*/ 542 w 931"/>
              <a:gd name="T7" fmla="*/ 635 h 814"/>
              <a:gd name="T8" fmla="*/ 670 w 931"/>
              <a:gd name="T9" fmla="*/ 635 h 814"/>
              <a:gd name="T10" fmla="*/ 765 w 931"/>
              <a:gd name="T11" fmla="*/ 585 h 814"/>
              <a:gd name="T12" fmla="*/ 742 w 931"/>
              <a:gd name="T13" fmla="*/ 543 h 814"/>
              <a:gd name="T14" fmla="*/ 92 w 931"/>
              <a:gd name="T15" fmla="*/ 543 h 814"/>
              <a:gd name="T16" fmla="*/ 92 w 931"/>
              <a:gd name="T17" fmla="*/ 92 h 814"/>
              <a:gd name="T18" fmla="*/ 839 w 931"/>
              <a:gd name="T19" fmla="*/ 92 h 814"/>
              <a:gd name="T20" fmla="*/ 839 w 931"/>
              <a:gd name="T21" fmla="*/ 206 h 814"/>
              <a:gd name="T22" fmla="*/ 931 w 931"/>
              <a:gd name="T23" fmla="*/ 189 h 814"/>
              <a:gd name="T24" fmla="*/ 931 w 931"/>
              <a:gd name="T25" fmla="*/ 79 h 814"/>
              <a:gd name="T26" fmla="*/ 851 w 931"/>
              <a:gd name="T27" fmla="*/ 0 h 814"/>
              <a:gd name="T28" fmla="*/ 79 w 931"/>
              <a:gd name="T29" fmla="*/ 0 h 814"/>
              <a:gd name="T30" fmla="*/ 0 w 931"/>
              <a:gd name="T31" fmla="*/ 79 h 814"/>
              <a:gd name="T32" fmla="*/ 0 w 931"/>
              <a:gd name="T33" fmla="*/ 556 h 814"/>
              <a:gd name="T34" fmla="*/ 79 w 931"/>
              <a:gd name="T35" fmla="*/ 635 h 814"/>
              <a:gd name="T36" fmla="*/ 389 w 931"/>
              <a:gd name="T37" fmla="*/ 635 h 814"/>
              <a:gd name="T38" fmla="*/ 389 w 931"/>
              <a:gd name="T39" fmla="*/ 707 h 814"/>
              <a:gd name="T40" fmla="*/ 326 w 931"/>
              <a:gd name="T41" fmla="*/ 707 h 814"/>
              <a:gd name="T42" fmla="*/ 273 w 931"/>
              <a:gd name="T43" fmla="*/ 761 h 814"/>
              <a:gd name="T44" fmla="*/ 326 w 931"/>
              <a:gd name="T45" fmla="*/ 814 h 814"/>
              <a:gd name="T46" fmla="*/ 604 w 931"/>
              <a:gd name="T47" fmla="*/ 814 h 814"/>
              <a:gd name="T48" fmla="*/ 607 w 931"/>
              <a:gd name="T49" fmla="*/ 814 h 814"/>
              <a:gd name="T50" fmla="*/ 622 w 931"/>
              <a:gd name="T51" fmla="*/ 710 h 814"/>
              <a:gd name="T52" fmla="*/ 622 w 931"/>
              <a:gd name="T53" fmla="*/ 710 h 814"/>
              <a:gd name="T54" fmla="*/ 622 w 931"/>
              <a:gd name="T55" fmla="*/ 71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1" h="814">
                <a:moveTo>
                  <a:pt x="622" y="710"/>
                </a:moveTo>
                <a:cubicBezTo>
                  <a:pt x="616" y="708"/>
                  <a:pt x="610" y="707"/>
                  <a:pt x="604" y="707"/>
                </a:cubicBezTo>
                <a:cubicBezTo>
                  <a:pt x="542" y="707"/>
                  <a:pt x="542" y="707"/>
                  <a:pt x="542" y="707"/>
                </a:cubicBezTo>
                <a:cubicBezTo>
                  <a:pt x="542" y="635"/>
                  <a:pt x="542" y="635"/>
                  <a:pt x="542" y="635"/>
                </a:cubicBezTo>
                <a:cubicBezTo>
                  <a:pt x="670" y="635"/>
                  <a:pt x="670" y="635"/>
                  <a:pt x="670" y="635"/>
                </a:cubicBezTo>
                <a:cubicBezTo>
                  <a:pt x="697" y="611"/>
                  <a:pt x="730" y="596"/>
                  <a:pt x="765" y="585"/>
                </a:cubicBezTo>
                <a:cubicBezTo>
                  <a:pt x="756" y="572"/>
                  <a:pt x="748" y="558"/>
                  <a:pt x="742" y="543"/>
                </a:cubicBezTo>
                <a:cubicBezTo>
                  <a:pt x="92" y="543"/>
                  <a:pt x="92" y="543"/>
                  <a:pt x="92" y="543"/>
                </a:cubicBezTo>
                <a:cubicBezTo>
                  <a:pt x="92" y="92"/>
                  <a:pt x="92" y="92"/>
                  <a:pt x="92" y="92"/>
                </a:cubicBezTo>
                <a:cubicBezTo>
                  <a:pt x="839" y="92"/>
                  <a:pt x="839" y="92"/>
                  <a:pt x="839" y="92"/>
                </a:cubicBezTo>
                <a:cubicBezTo>
                  <a:pt x="839" y="206"/>
                  <a:pt x="839" y="206"/>
                  <a:pt x="839" y="206"/>
                </a:cubicBezTo>
                <a:cubicBezTo>
                  <a:pt x="866" y="195"/>
                  <a:pt x="898" y="189"/>
                  <a:pt x="931" y="189"/>
                </a:cubicBezTo>
                <a:cubicBezTo>
                  <a:pt x="931" y="79"/>
                  <a:pt x="931" y="79"/>
                  <a:pt x="931" y="79"/>
                </a:cubicBezTo>
                <a:cubicBezTo>
                  <a:pt x="931" y="36"/>
                  <a:pt x="895" y="0"/>
                  <a:pt x="85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36" y="0"/>
                  <a:pt x="0" y="36"/>
                  <a:pt x="0" y="79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600"/>
                  <a:pt x="36" y="635"/>
                  <a:pt x="79" y="635"/>
                </a:cubicBezTo>
                <a:cubicBezTo>
                  <a:pt x="389" y="635"/>
                  <a:pt x="389" y="635"/>
                  <a:pt x="389" y="635"/>
                </a:cubicBezTo>
                <a:cubicBezTo>
                  <a:pt x="389" y="707"/>
                  <a:pt x="389" y="707"/>
                  <a:pt x="389" y="707"/>
                </a:cubicBezTo>
                <a:cubicBezTo>
                  <a:pt x="326" y="707"/>
                  <a:pt x="326" y="707"/>
                  <a:pt x="326" y="707"/>
                </a:cubicBezTo>
                <a:cubicBezTo>
                  <a:pt x="297" y="707"/>
                  <a:pt x="273" y="731"/>
                  <a:pt x="273" y="761"/>
                </a:cubicBezTo>
                <a:cubicBezTo>
                  <a:pt x="273" y="790"/>
                  <a:pt x="297" y="814"/>
                  <a:pt x="326" y="814"/>
                </a:cubicBezTo>
                <a:cubicBezTo>
                  <a:pt x="604" y="814"/>
                  <a:pt x="604" y="814"/>
                  <a:pt x="604" y="814"/>
                </a:cubicBezTo>
                <a:cubicBezTo>
                  <a:pt x="605" y="814"/>
                  <a:pt x="606" y="814"/>
                  <a:pt x="607" y="814"/>
                </a:cubicBezTo>
                <a:cubicBezTo>
                  <a:pt x="609" y="774"/>
                  <a:pt x="612" y="740"/>
                  <a:pt x="622" y="710"/>
                </a:cubicBezTo>
                <a:close/>
                <a:moveTo>
                  <a:pt x="622" y="710"/>
                </a:moveTo>
                <a:cubicBezTo>
                  <a:pt x="622" y="710"/>
                  <a:pt x="622" y="710"/>
                  <a:pt x="622" y="71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17" name="Freeform 44"/>
          <p:cNvSpPr>
            <a:spLocks noEditPoints="1"/>
          </p:cNvSpPr>
          <p:nvPr/>
        </p:nvSpPr>
        <p:spPr bwMode="auto">
          <a:xfrm>
            <a:off x="2028824" y="5264151"/>
            <a:ext cx="714375" cy="871537"/>
          </a:xfrm>
          <a:custGeom>
            <a:avLst/>
            <a:gdLst>
              <a:gd name="T0" fmla="*/ 543 w 543"/>
              <a:gd name="T1" fmla="*/ 624 h 662"/>
              <a:gd name="T2" fmla="*/ 516 w 543"/>
              <a:gd name="T3" fmla="*/ 455 h 662"/>
              <a:gd name="T4" fmla="*/ 357 w 543"/>
              <a:gd name="T5" fmla="*/ 379 h 662"/>
              <a:gd name="T6" fmla="*/ 357 w 543"/>
              <a:gd name="T7" fmla="*/ 379 h 662"/>
              <a:gd name="T8" fmla="*/ 336 w 543"/>
              <a:gd name="T9" fmla="*/ 376 h 662"/>
              <a:gd name="T10" fmla="*/ 334 w 543"/>
              <a:gd name="T11" fmla="*/ 363 h 662"/>
              <a:gd name="T12" fmla="*/ 430 w 543"/>
              <a:gd name="T13" fmla="*/ 189 h 662"/>
              <a:gd name="T14" fmla="*/ 402 w 543"/>
              <a:gd name="T15" fmla="*/ 56 h 662"/>
              <a:gd name="T16" fmla="*/ 272 w 543"/>
              <a:gd name="T17" fmla="*/ 0 h 662"/>
              <a:gd name="T18" fmla="*/ 142 w 543"/>
              <a:gd name="T19" fmla="*/ 56 h 662"/>
              <a:gd name="T20" fmla="*/ 114 w 543"/>
              <a:gd name="T21" fmla="*/ 189 h 662"/>
              <a:gd name="T22" fmla="*/ 209 w 543"/>
              <a:gd name="T23" fmla="*/ 363 h 662"/>
              <a:gd name="T24" fmla="*/ 208 w 543"/>
              <a:gd name="T25" fmla="*/ 376 h 662"/>
              <a:gd name="T26" fmla="*/ 186 w 543"/>
              <a:gd name="T27" fmla="*/ 379 h 662"/>
              <a:gd name="T28" fmla="*/ 186 w 543"/>
              <a:gd name="T29" fmla="*/ 379 h 662"/>
              <a:gd name="T30" fmla="*/ 28 w 543"/>
              <a:gd name="T31" fmla="*/ 455 h 662"/>
              <a:gd name="T32" fmla="*/ 1 w 543"/>
              <a:gd name="T33" fmla="*/ 624 h 662"/>
              <a:gd name="T34" fmla="*/ 0 w 543"/>
              <a:gd name="T35" fmla="*/ 636 h 662"/>
              <a:gd name="T36" fmla="*/ 8 w 543"/>
              <a:gd name="T37" fmla="*/ 655 h 662"/>
              <a:gd name="T38" fmla="*/ 26 w 543"/>
              <a:gd name="T39" fmla="*/ 662 h 662"/>
              <a:gd name="T40" fmla="*/ 517 w 543"/>
              <a:gd name="T41" fmla="*/ 662 h 662"/>
              <a:gd name="T42" fmla="*/ 536 w 543"/>
              <a:gd name="T43" fmla="*/ 655 h 662"/>
              <a:gd name="T44" fmla="*/ 543 w 543"/>
              <a:gd name="T45" fmla="*/ 636 h 662"/>
              <a:gd name="T46" fmla="*/ 543 w 543"/>
              <a:gd name="T47" fmla="*/ 624 h 662"/>
              <a:gd name="T48" fmla="*/ 543 w 543"/>
              <a:gd name="T49" fmla="*/ 624 h 662"/>
              <a:gd name="T50" fmla="*/ 543 w 543"/>
              <a:gd name="T51" fmla="*/ 624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3" h="662">
                <a:moveTo>
                  <a:pt x="543" y="624"/>
                </a:moveTo>
                <a:cubicBezTo>
                  <a:pt x="541" y="545"/>
                  <a:pt x="540" y="493"/>
                  <a:pt x="516" y="455"/>
                </a:cubicBezTo>
                <a:cubicBezTo>
                  <a:pt x="488" y="411"/>
                  <a:pt x="434" y="393"/>
                  <a:pt x="357" y="379"/>
                </a:cubicBezTo>
                <a:cubicBezTo>
                  <a:pt x="357" y="379"/>
                  <a:pt x="357" y="379"/>
                  <a:pt x="357" y="379"/>
                </a:cubicBezTo>
                <a:cubicBezTo>
                  <a:pt x="356" y="379"/>
                  <a:pt x="349" y="377"/>
                  <a:pt x="336" y="376"/>
                </a:cubicBezTo>
                <a:cubicBezTo>
                  <a:pt x="331" y="376"/>
                  <a:pt x="329" y="366"/>
                  <a:pt x="334" y="363"/>
                </a:cubicBezTo>
                <a:cubicBezTo>
                  <a:pt x="392" y="334"/>
                  <a:pt x="430" y="265"/>
                  <a:pt x="430" y="189"/>
                </a:cubicBezTo>
                <a:cubicBezTo>
                  <a:pt x="430" y="127"/>
                  <a:pt x="421" y="86"/>
                  <a:pt x="402" y="56"/>
                </a:cubicBezTo>
                <a:cubicBezTo>
                  <a:pt x="377" y="19"/>
                  <a:pt x="324" y="0"/>
                  <a:pt x="272" y="0"/>
                </a:cubicBezTo>
                <a:cubicBezTo>
                  <a:pt x="219" y="0"/>
                  <a:pt x="166" y="19"/>
                  <a:pt x="142" y="56"/>
                </a:cubicBezTo>
                <a:cubicBezTo>
                  <a:pt x="122" y="86"/>
                  <a:pt x="114" y="127"/>
                  <a:pt x="114" y="189"/>
                </a:cubicBezTo>
                <a:cubicBezTo>
                  <a:pt x="114" y="265"/>
                  <a:pt x="152" y="334"/>
                  <a:pt x="209" y="363"/>
                </a:cubicBezTo>
                <a:cubicBezTo>
                  <a:pt x="215" y="366"/>
                  <a:pt x="212" y="376"/>
                  <a:pt x="208" y="376"/>
                </a:cubicBezTo>
                <a:cubicBezTo>
                  <a:pt x="194" y="377"/>
                  <a:pt x="187" y="379"/>
                  <a:pt x="186" y="379"/>
                </a:cubicBezTo>
                <a:cubicBezTo>
                  <a:pt x="186" y="379"/>
                  <a:pt x="186" y="379"/>
                  <a:pt x="186" y="379"/>
                </a:cubicBezTo>
                <a:cubicBezTo>
                  <a:pt x="109" y="393"/>
                  <a:pt x="56" y="411"/>
                  <a:pt x="28" y="455"/>
                </a:cubicBezTo>
                <a:cubicBezTo>
                  <a:pt x="3" y="493"/>
                  <a:pt x="2" y="545"/>
                  <a:pt x="1" y="624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643"/>
                  <a:pt x="3" y="650"/>
                  <a:pt x="8" y="655"/>
                </a:cubicBezTo>
                <a:cubicBezTo>
                  <a:pt x="13" y="660"/>
                  <a:pt x="19" y="662"/>
                  <a:pt x="26" y="662"/>
                </a:cubicBezTo>
                <a:cubicBezTo>
                  <a:pt x="517" y="662"/>
                  <a:pt x="517" y="662"/>
                  <a:pt x="517" y="662"/>
                </a:cubicBezTo>
                <a:cubicBezTo>
                  <a:pt x="524" y="662"/>
                  <a:pt x="531" y="660"/>
                  <a:pt x="536" y="655"/>
                </a:cubicBezTo>
                <a:cubicBezTo>
                  <a:pt x="541" y="650"/>
                  <a:pt x="543" y="643"/>
                  <a:pt x="543" y="636"/>
                </a:cubicBezTo>
                <a:lnTo>
                  <a:pt x="543" y="624"/>
                </a:lnTo>
                <a:close/>
                <a:moveTo>
                  <a:pt x="543" y="624"/>
                </a:moveTo>
                <a:cubicBezTo>
                  <a:pt x="543" y="624"/>
                  <a:pt x="543" y="624"/>
                  <a:pt x="543" y="6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18" name="Freeform 45"/>
          <p:cNvSpPr>
            <a:spLocks noEditPoints="1"/>
          </p:cNvSpPr>
          <p:nvPr/>
        </p:nvSpPr>
        <p:spPr bwMode="auto">
          <a:xfrm>
            <a:off x="1509712" y="5164138"/>
            <a:ext cx="477837" cy="428625"/>
          </a:xfrm>
          <a:custGeom>
            <a:avLst/>
            <a:gdLst>
              <a:gd name="T0" fmla="*/ 319 w 363"/>
              <a:gd name="T1" fmla="*/ 74 h 326"/>
              <a:gd name="T2" fmla="*/ 335 w 363"/>
              <a:gd name="T3" fmla="*/ 74 h 326"/>
              <a:gd name="T4" fmla="*/ 348 w 363"/>
              <a:gd name="T5" fmla="*/ 87 h 326"/>
              <a:gd name="T6" fmla="*/ 356 w 363"/>
              <a:gd name="T7" fmla="*/ 79 h 326"/>
              <a:gd name="T8" fmla="*/ 356 w 363"/>
              <a:gd name="T9" fmla="*/ 52 h 326"/>
              <a:gd name="T10" fmla="*/ 311 w 363"/>
              <a:gd name="T11" fmla="*/ 8 h 326"/>
              <a:gd name="T12" fmla="*/ 284 w 363"/>
              <a:gd name="T13" fmla="*/ 8 h 326"/>
              <a:gd name="T14" fmla="*/ 267 w 363"/>
              <a:gd name="T15" fmla="*/ 24 h 326"/>
              <a:gd name="T16" fmla="*/ 221 w 363"/>
              <a:gd name="T17" fmla="*/ 71 h 326"/>
              <a:gd name="T18" fmla="*/ 144 w 363"/>
              <a:gd name="T19" fmla="*/ 148 h 326"/>
              <a:gd name="T20" fmla="*/ 132 w 363"/>
              <a:gd name="T21" fmla="*/ 136 h 326"/>
              <a:gd name="T22" fmla="*/ 67 w 363"/>
              <a:gd name="T23" fmla="*/ 136 h 326"/>
              <a:gd name="T24" fmla="*/ 18 w 363"/>
              <a:gd name="T25" fmla="*/ 185 h 326"/>
              <a:gd name="T26" fmla="*/ 18 w 363"/>
              <a:gd name="T27" fmla="*/ 250 h 326"/>
              <a:gd name="T28" fmla="*/ 77 w 363"/>
              <a:gd name="T29" fmla="*/ 308 h 326"/>
              <a:gd name="T30" fmla="*/ 142 w 363"/>
              <a:gd name="T31" fmla="*/ 309 h 326"/>
              <a:gd name="T32" fmla="*/ 191 w 363"/>
              <a:gd name="T33" fmla="*/ 260 h 326"/>
              <a:gd name="T34" fmla="*/ 191 w 363"/>
              <a:gd name="T35" fmla="*/ 195 h 326"/>
              <a:gd name="T36" fmla="*/ 180 w 363"/>
              <a:gd name="T37" fmla="*/ 184 h 326"/>
              <a:gd name="T38" fmla="*/ 243 w 363"/>
              <a:gd name="T39" fmla="*/ 120 h 326"/>
              <a:gd name="T40" fmla="*/ 265 w 363"/>
              <a:gd name="T41" fmla="*/ 142 h 326"/>
              <a:gd name="T42" fmla="*/ 293 w 363"/>
              <a:gd name="T43" fmla="*/ 142 h 326"/>
              <a:gd name="T44" fmla="*/ 302 w 363"/>
              <a:gd name="T45" fmla="*/ 133 h 326"/>
              <a:gd name="T46" fmla="*/ 279 w 363"/>
              <a:gd name="T47" fmla="*/ 109 h 326"/>
              <a:gd name="T48" fmla="*/ 279 w 363"/>
              <a:gd name="T49" fmla="*/ 94 h 326"/>
              <a:gd name="T50" fmla="*/ 295 w 363"/>
              <a:gd name="T51" fmla="*/ 94 h 326"/>
              <a:gd name="T52" fmla="*/ 318 w 363"/>
              <a:gd name="T53" fmla="*/ 117 h 326"/>
              <a:gd name="T54" fmla="*/ 332 w 363"/>
              <a:gd name="T55" fmla="*/ 103 h 326"/>
              <a:gd name="T56" fmla="*/ 319 w 363"/>
              <a:gd name="T57" fmla="*/ 90 h 326"/>
              <a:gd name="T58" fmla="*/ 319 w 363"/>
              <a:gd name="T59" fmla="*/ 74 h 326"/>
              <a:gd name="T60" fmla="*/ 120 w 363"/>
              <a:gd name="T61" fmla="*/ 263 h 326"/>
              <a:gd name="T62" fmla="*/ 112 w 363"/>
              <a:gd name="T63" fmla="*/ 271 h 326"/>
              <a:gd name="T64" fmla="*/ 96 w 363"/>
              <a:gd name="T65" fmla="*/ 271 h 326"/>
              <a:gd name="T66" fmla="*/ 56 w 363"/>
              <a:gd name="T67" fmla="*/ 231 h 326"/>
              <a:gd name="T68" fmla="*/ 56 w 363"/>
              <a:gd name="T69" fmla="*/ 214 h 326"/>
              <a:gd name="T70" fmla="*/ 63 w 363"/>
              <a:gd name="T71" fmla="*/ 207 h 326"/>
              <a:gd name="T72" fmla="*/ 80 w 363"/>
              <a:gd name="T73" fmla="*/ 207 h 326"/>
              <a:gd name="T74" fmla="*/ 120 w 363"/>
              <a:gd name="T75" fmla="*/ 247 h 326"/>
              <a:gd name="T76" fmla="*/ 120 w 363"/>
              <a:gd name="T77" fmla="*/ 263 h 326"/>
              <a:gd name="T78" fmla="*/ 120 w 363"/>
              <a:gd name="T79" fmla="*/ 263 h 326"/>
              <a:gd name="T80" fmla="*/ 120 w 363"/>
              <a:gd name="T81" fmla="*/ 26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3" h="326">
                <a:moveTo>
                  <a:pt x="319" y="74"/>
                </a:moveTo>
                <a:cubicBezTo>
                  <a:pt x="323" y="70"/>
                  <a:pt x="330" y="70"/>
                  <a:pt x="335" y="74"/>
                </a:cubicBezTo>
                <a:cubicBezTo>
                  <a:pt x="348" y="87"/>
                  <a:pt x="348" y="87"/>
                  <a:pt x="348" y="87"/>
                </a:cubicBezTo>
                <a:cubicBezTo>
                  <a:pt x="356" y="79"/>
                  <a:pt x="356" y="79"/>
                  <a:pt x="356" y="79"/>
                </a:cubicBezTo>
                <a:cubicBezTo>
                  <a:pt x="363" y="72"/>
                  <a:pt x="363" y="59"/>
                  <a:pt x="356" y="52"/>
                </a:cubicBezTo>
                <a:cubicBezTo>
                  <a:pt x="311" y="8"/>
                  <a:pt x="311" y="8"/>
                  <a:pt x="311" y="8"/>
                </a:cubicBezTo>
                <a:cubicBezTo>
                  <a:pt x="304" y="0"/>
                  <a:pt x="292" y="0"/>
                  <a:pt x="284" y="8"/>
                </a:cubicBezTo>
                <a:cubicBezTo>
                  <a:pt x="267" y="24"/>
                  <a:pt x="267" y="24"/>
                  <a:pt x="267" y="24"/>
                </a:cubicBezTo>
                <a:cubicBezTo>
                  <a:pt x="221" y="71"/>
                  <a:pt x="221" y="71"/>
                  <a:pt x="221" y="71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32" y="136"/>
                  <a:pt x="132" y="136"/>
                  <a:pt x="132" y="136"/>
                </a:cubicBezTo>
                <a:cubicBezTo>
                  <a:pt x="114" y="118"/>
                  <a:pt x="85" y="118"/>
                  <a:pt x="67" y="136"/>
                </a:cubicBezTo>
                <a:cubicBezTo>
                  <a:pt x="18" y="185"/>
                  <a:pt x="18" y="185"/>
                  <a:pt x="18" y="185"/>
                </a:cubicBezTo>
                <a:cubicBezTo>
                  <a:pt x="0" y="203"/>
                  <a:pt x="0" y="232"/>
                  <a:pt x="18" y="250"/>
                </a:cubicBezTo>
                <a:cubicBezTo>
                  <a:pt x="77" y="308"/>
                  <a:pt x="77" y="308"/>
                  <a:pt x="77" y="308"/>
                </a:cubicBezTo>
                <a:cubicBezTo>
                  <a:pt x="95" y="326"/>
                  <a:pt x="124" y="326"/>
                  <a:pt x="142" y="309"/>
                </a:cubicBezTo>
                <a:cubicBezTo>
                  <a:pt x="191" y="260"/>
                  <a:pt x="191" y="260"/>
                  <a:pt x="191" y="260"/>
                </a:cubicBezTo>
                <a:cubicBezTo>
                  <a:pt x="209" y="242"/>
                  <a:pt x="209" y="213"/>
                  <a:pt x="191" y="195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65" y="142"/>
                  <a:pt x="265" y="142"/>
                  <a:pt x="265" y="142"/>
                </a:cubicBezTo>
                <a:cubicBezTo>
                  <a:pt x="273" y="150"/>
                  <a:pt x="285" y="150"/>
                  <a:pt x="293" y="142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279" y="109"/>
                  <a:pt x="279" y="109"/>
                  <a:pt x="279" y="109"/>
                </a:cubicBezTo>
                <a:cubicBezTo>
                  <a:pt x="275" y="105"/>
                  <a:pt x="275" y="98"/>
                  <a:pt x="279" y="94"/>
                </a:cubicBezTo>
                <a:cubicBezTo>
                  <a:pt x="284" y="89"/>
                  <a:pt x="291" y="89"/>
                  <a:pt x="295" y="94"/>
                </a:cubicBezTo>
                <a:cubicBezTo>
                  <a:pt x="318" y="117"/>
                  <a:pt x="318" y="117"/>
                  <a:pt x="318" y="117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19" y="90"/>
                  <a:pt x="319" y="90"/>
                  <a:pt x="319" y="90"/>
                </a:cubicBezTo>
                <a:cubicBezTo>
                  <a:pt x="314" y="86"/>
                  <a:pt x="314" y="78"/>
                  <a:pt x="319" y="74"/>
                </a:cubicBezTo>
                <a:close/>
                <a:moveTo>
                  <a:pt x="120" y="263"/>
                </a:moveTo>
                <a:cubicBezTo>
                  <a:pt x="112" y="271"/>
                  <a:pt x="112" y="271"/>
                  <a:pt x="112" y="271"/>
                </a:cubicBezTo>
                <a:cubicBezTo>
                  <a:pt x="108" y="275"/>
                  <a:pt x="101" y="275"/>
                  <a:pt x="96" y="271"/>
                </a:cubicBezTo>
                <a:cubicBezTo>
                  <a:pt x="56" y="231"/>
                  <a:pt x="56" y="231"/>
                  <a:pt x="56" y="231"/>
                </a:cubicBezTo>
                <a:cubicBezTo>
                  <a:pt x="51" y="226"/>
                  <a:pt x="51" y="219"/>
                  <a:pt x="56" y="214"/>
                </a:cubicBezTo>
                <a:cubicBezTo>
                  <a:pt x="63" y="207"/>
                  <a:pt x="63" y="207"/>
                  <a:pt x="63" y="207"/>
                </a:cubicBezTo>
                <a:cubicBezTo>
                  <a:pt x="68" y="202"/>
                  <a:pt x="75" y="202"/>
                  <a:pt x="80" y="20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4" y="252"/>
                  <a:pt x="124" y="259"/>
                  <a:pt x="120" y="263"/>
                </a:cubicBezTo>
                <a:close/>
                <a:moveTo>
                  <a:pt x="120" y="263"/>
                </a:moveTo>
                <a:cubicBezTo>
                  <a:pt x="120" y="263"/>
                  <a:pt x="120" y="263"/>
                  <a:pt x="120" y="26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022460" y="338506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8" name="Text Placeholder 1"/>
          <p:cNvSpPr txBox="1"/>
          <p:nvPr/>
        </p:nvSpPr>
        <p:spPr>
          <a:xfrm>
            <a:off x="865824" y="372690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189482" y="338506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0" name="Text Placeholder 1"/>
          <p:cNvSpPr txBox="1"/>
          <p:nvPr/>
        </p:nvSpPr>
        <p:spPr>
          <a:xfrm>
            <a:off x="3032846" y="372690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313947" y="338506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2" name="Text Placeholder 1"/>
          <p:cNvSpPr txBox="1"/>
          <p:nvPr/>
        </p:nvSpPr>
        <p:spPr>
          <a:xfrm>
            <a:off x="5157311" y="372690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480971" y="3390348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4" name="Text Placeholder 1"/>
          <p:cNvSpPr txBox="1"/>
          <p:nvPr/>
        </p:nvSpPr>
        <p:spPr>
          <a:xfrm>
            <a:off x="7324335" y="3732190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706190" y="338247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6" name="Text Placeholder 1"/>
          <p:cNvSpPr txBox="1"/>
          <p:nvPr/>
        </p:nvSpPr>
        <p:spPr>
          <a:xfrm>
            <a:off x="9549554" y="372431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032846" y="4794806"/>
            <a:ext cx="156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8" name="TextBox 51"/>
          <p:cNvSpPr txBox="1"/>
          <p:nvPr/>
        </p:nvSpPr>
        <p:spPr>
          <a:xfrm>
            <a:off x="3049789" y="5378450"/>
            <a:ext cx="8377140" cy="69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。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泪滴形 3"/>
          <p:cNvSpPr/>
          <p:nvPr/>
        </p:nvSpPr>
        <p:spPr>
          <a:xfrm>
            <a:off x="6043367" y="2729453"/>
            <a:ext cx="1215944" cy="1215945"/>
          </a:xfrm>
          <a:prstGeom prst="teardrop">
            <a:avLst>
              <a:gd name="adj" fmla="val 200000"/>
            </a:avLst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泪滴形 4"/>
          <p:cNvSpPr/>
          <p:nvPr/>
        </p:nvSpPr>
        <p:spPr>
          <a:xfrm rot="5400000">
            <a:off x="6043367" y="3945398"/>
            <a:ext cx="1215945" cy="1215944"/>
          </a:xfrm>
          <a:prstGeom prst="teardrop">
            <a:avLst>
              <a:gd name="adj" fmla="val 200000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/>
        </p:nvSpPr>
        <p:spPr>
          <a:xfrm rot="10800000">
            <a:off x="4801182" y="3945397"/>
            <a:ext cx="1215944" cy="1215945"/>
          </a:xfrm>
          <a:prstGeom prst="teardrop">
            <a:avLst>
              <a:gd name="adj" fmla="val 200000"/>
            </a:avLst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泪滴形 6"/>
          <p:cNvSpPr/>
          <p:nvPr/>
        </p:nvSpPr>
        <p:spPr>
          <a:xfrm rot="16200000">
            <a:off x="4801181" y="2729453"/>
            <a:ext cx="1215945" cy="1215944"/>
          </a:xfrm>
          <a:prstGeom prst="teardrop">
            <a:avLst>
              <a:gd name="adj" fmla="val 200000"/>
            </a:avLst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11213" y="3163875"/>
            <a:ext cx="1484846" cy="1484846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07781" y="3360443"/>
            <a:ext cx="1091711" cy="1091711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12016" y="3564678"/>
            <a:ext cx="683240" cy="683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67176" y="1915278"/>
            <a:ext cx="0" cy="1314865"/>
          </a:xfrm>
          <a:prstGeom prst="line">
            <a:avLst/>
          </a:prstGeom>
          <a:ln>
            <a:solidFill>
              <a:srgbClr val="376B8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067176" y="4523616"/>
            <a:ext cx="0" cy="1260937"/>
          </a:xfrm>
          <a:prstGeom prst="line">
            <a:avLst/>
          </a:prstGeom>
          <a:ln>
            <a:solidFill>
              <a:srgbClr val="F196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953376" y="1945241"/>
            <a:ext cx="0" cy="1284902"/>
          </a:xfrm>
          <a:prstGeom prst="line">
            <a:avLst/>
          </a:prstGeom>
          <a:ln>
            <a:solidFill>
              <a:srgbClr val="F196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953376" y="4523616"/>
            <a:ext cx="0" cy="1260937"/>
          </a:xfrm>
          <a:prstGeom prst="line">
            <a:avLst/>
          </a:prstGeom>
          <a:ln>
            <a:solidFill>
              <a:srgbClr val="376B8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4"/>
          <p:cNvSpPr txBox="1"/>
          <p:nvPr/>
        </p:nvSpPr>
        <p:spPr>
          <a:xfrm>
            <a:off x="4965604" y="4362346"/>
            <a:ext cx="69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45"/>
          <p:cNvSpPr txBox="1"/>
          <p:nvPr/>
        </p:nvSpPr>
        <p:spPr>
          <a:xfrm>
            <a:off x="4965605" y="2874769"/>
            <a:ext cx="69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46"/>
          <p:cNvSpPr txBox="1"/>
          <p:nvPr/>
        </p:nvSpPr>
        <p:spPr>
          <a:xfrm>
            <a:off x="6450450" y="2874769"/>
            <a:ext cx="69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47"/>
          <p:cNvSpPr txBox="1"/>
          <p:nvPr/>
        </p:nvSpPr>
        <p:spPr>
          <a:xfrm>
            <a:off x="6450450" y="4362801"/>
            <a:ext cx="69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7"/>
          <p:cNvSpPr/>
          <p:nvPr/>
        </p:nvSpPr>
        <p:spPr bwMode="auto">
          <a:xfrm>
            <a:off x="5874920" y="3723482"/>
            <a:ext cx="350522" cy="386092"/>
          </a:xfrm>
          <a:custGeom>
            <a:avLst/>
            <a:gdLst>
              <a:gd name="T0" fmla="*/ 0 w 138"/>
              <a:gd name="T1" fmla="*/ 63 h 152"/>
              <a:gd name="T2" fmla="*/ 0 w 138"/>
              <a:gd name="T3" fmla="*/ 144 h 152"/>
              <a:gd name="T4" fmla="*/ 4 w 138"/>
              <a:gd name="T5" fmla="*/ 150 h 152"/>
              <a:gd name="T6" fmla="*/ 9 w 138"/>
              <a:gd name="T7" fmla="*/ 152 h 152"/>
              <a:gd name="T8" fmla="*/ 46 w 138"/>
              <a:gd name="T9" fmla="*/ 152 h 152"/>
              <a:gd name="T10" fmla="*/ 49 w 138"/>
              <a:gd name="T11" fmla="*/ 150 h 152"/>
              <a:gd name="T12" fmla="*/ 51 w 138"/>
              <a:gd name="T13" fmla="*/ 147 h 152"/>
              <a:gd name="T14" fmla="*/ 51 w 138"/>
              <a:gd name="T15" fmla="*/ 108 h 152"/>
              <a:gd name="T16" fmla="*/ 88 w 138"/>
              <a:gd name="T17" fmla="*/ 108 h 152"/>
              <a:gd name="T18" fmla="*/ 88 w 138"/>
              <a:gd name="T19" fmla="*/ 147 h 152"/>
              <a:gd name="T20" fmla="*/ 89 w 138"/>
              <a:gd name="T21" fmla="*/ 150 h 152"/>
              <a:gd name="T22" fmla="*/ 92 w 138"/>
              <a:gd name="T23" fmla="*/ 152 h 152"/>
              <a:gd name="T24" fmla="*/ 129 w 138"/>
              <a:gd name="T25" fmla="*/ 152 h 152"/>
              <a:gd name="T26" fmla="*/ 135 w 138"/>
              <a:gd name="T27" fmla="*/ 150 h 152"/>
              <a:gd name="T28" fmla="*/ 138 w 138"/>
              <a:gd name="T29" fmla="*/ 144 h 152"/>
              <a:gd name="T30" fmla="*/ 138 w 138"/>
              <a:gd name="T31" fmla="*/ 63 h 152"/>
              <a:gd name="T32" fmla="*/ 69 w 138"/>
              <a:gd name="T33" fmla="*/ 0 h 152"/>
              <a:gd name="T34" fmla="*/ 0 w 138"/>
              <a:gd name="T35" fmla="*/ 6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8" h="152">
                <a:moveTo>
                  <a:pt x="0" y="63"/>
                </a:moveTo>
                <a:cubicBezTo>
                  <a:pt x="0" y="144"/>
                  <a:pt x="0" y="144"/>
                  <a:pt x="0" y="144"/>
                </a:cubicBezTo>
                <a:cubicBezTo>
                  <a:pt x="0" y="148"/>
                  <a:pt x="2" y="150"/>
                  <a:pt x="4" y="150"/>
                </a:cubicBezTo>
                <a:cubicBezTo>
                  <a:pt x="5" y="151"/>
                  <a:pt x="7" y="152"/>
                  <a:pt x="9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7" y="152"/>
                  <a:pt x="49" y="151"/>
                  <a:pt x="49" y="150"/>
                </a:cubicBezTo>
                <a:cubicBezTo>
                  <a:pt x="50" y="150"/>
                  <a:pt x="51" y="148"/>
                  <a:pt x="51" y="147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88" y="148"/>
                  <a:pt x="88" y="150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1" y="152"/>
                  <a:pt x="133" y="151"/>
                  <a:pt x="135" y="150"/>
                </a:cubicBezTo>
                <a:cubicBezTo>
                  <a:pt x="136" y="150"/>
                  <a:pt x="138" y="148"/>
                  <a:pt x="138" y="144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69" y="0"/>
                  <a:pt x="69" y="0"/>
                  <a:pt x="69" y="0"/>
                </a:cubicBezTo>
                <a:lnTo>
                  <a:pt x="0" y="63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8"/>
          <p:cNvSpPr/>
          <p:nvPr/>
        </p:nvSpPr>
        <p:spPr bwMode="auto">
          <a:xfrm>
            <a:off x="5791180" y="3611582"/>
            <a:ext cx="518372" cy="277156"/>
          </a:xfrm>
          <a:custGeom>
            <a:avLst/>
            <a:gdLst>
              <a:gd name="T0" fmla="*/ 198 w 204"/>
              <a:gd name="T1" fmla="*/ 85 h 109"/>
              <a:gd name="T2" fmla="*/ 166 w 204"/>
              <a:gd name="T3" fmla="*/ 55 h 109"/>
              <a:gd name="T4" fmla="*/ 166 w 204"/>
              <a:gd name="T5" fmla="*/ 9 h 109"/>
              <a:gd name="T6" fmla="*/ 161 w 204"/>
              <a:gd name="T7" fmla="*/ 4 h 109"/>
              <a:gd name="T8" fmla="*/ 149 w 204"/>
              <a:gd name="T9" fmla="*/ 4 h 109"/>
              <a:gd name="T10" fmla="*/ 144 w 204"/>
              <a:gd name="T11" fmla="*/ 9 h 109"/>
              <a:gd name="T12" fmla="*/ 144 w 204"/>
              <a:gd name="T13" fmla="*/ 35 h 109"/>
              <a:gd name="T14" fmla="*/ 111 w 204"/>
              <a:gd name="T15" fmla="*/ 5 h 109"/>
              <a:gd name="T16" fmla="*/ 93 w 204"/>
              <a:gd name="T17" fmla="*/ 5 h 109"/>
              <a:gd name="T18" fmla="*/ 6 w 204"/>
              <a:gd name="T19" fmla="*/ 85 h 109"/>
              <a:gd name="T20" fmla="*/ 5 w 204"/>
              <a:gd name="T21" fmla="*/ 103 h 109"/>
              <a:gd name="T22" fmla="*/ 5 w 204"/>
              <a:gd name="T23" fmla="*/ 103 h 109"/>
              <a:gd name="T24" fmla="*/ 15 w 204"/>
              <a:gd name="T25" fmla="*/ 107 h 109"/>
              <a:gd name="T26" fmla="*/ 24 w 204"/>
              <a:gd name="T27" fmla="*/ 104 h 109"/>
              <a:gd name="T28" fmla="*/ 102 w 204"/>
              <a:gd name="T29" fmla="*/ 32 h 109"/>
              <a:gd name="T30" fmla="*/ 181 w 204"/>
              <a:gd name="T31" fmla="*/ 104 h 109"/>
              <a:gd name="T32" fmla="*/ 199 w 204"/>
              <a:gd name="T33" fmla="*/ 103 h 109"/>
              <a:gd name="T34" fmla="*/ 198 w 204"/>
              <a:gd name="T35" fmla="*/ 8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109">
                <a:moveTo>
                  <a:pt x="198" y="85"/>
                </a:moveTo>
                <a:cubicBezTo>
                  <a:pt x="166" y="55"/>
                  <a:pt x="166" y="55"/>
                  <a:pt x="166" y="55"/>
                </a:cubicBezTo>
                <a:cubicBezTo>
                  <a:pt x="166" y="9"/>
                  <a:pt x="166" y="9"/>
                  <a:pt x="166" y="9"/>
                </a:cubicBezTo>
                <a:cubicBezTo>
                  <a:pt x="166" y="7"/>
                  <a:pt x="164" y="4"/>
                  <a:pt x="161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46" y="4"/>
                  <a:pt x="144" y="7"/>
                  <a:pt x="144" y="9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11" y="5"/>
                  <a:pt x="111" y="5"/>
                  <a:pt x="111" y="5"/>
                </a:cubicBezTo>
                <a:cubicBezTo>
                  <a:pt x="106" y="0"/>
                  <a:pt x="98" y="0"/>
                  <a:pt x="93" y="5"/>
                </a:cubicBezTo>
                <a:cubicBezTo>
                  <a:pt x="6" y="85"/>
                  <a:pt x="6" y="85"/>
                  <a:pt x="6" y="85"/>
                </a:cubicBezTo>
                <a:cubicBezTo>
                  <a:pt x="1" y="90"/>
                  <a:pt x="0" y="98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8" y="106"/>
                  <a:pt x="11" y="107"/>
                  <a:pt x="15" y="107"/>
                </a:cubicBezTo>
                <a:cubicBezTo>
                  <a:pt x="18" y="107"/>
                  <a:pt x="21" y="106"/>
                  <a:pt x="24" y="104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81" y="104"/>
                  <a:pt x="181" y="104"/>
                  <a:pt x="181" y="104"/>
                </a:cubicBezTo>
                <a:cubicBezTo>
                  <a:pt x="186" y="109"/>
                  <a:pt x="194" y="108"/>
                  <a:pt x="199" y="103"/>
                </a:cubicBezTo>
                <a:cubicBezTo>
                  <a:pt x="204" y="98"/>
                  <a:pt x="204" y="90"/>
                  <a:pt x="198" y="85"/>
                </a:cubicBez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53459" y="4810264"/>
            <a:ext cx="2528799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</a:p>
        </p:txBody>
      </p:sp>
      <p:sp>
        <p:nvSpPr>
          <p:cNvPr id="39" name="Text Placeholder 2"/>
          <p:cNvSpPr txBox="1"/>
          <p:nvPr/>
        </p:nvSpPr>
        <p:spPr>
          <a:xfrm>
            <a:off x="8153459" y="4553370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153459" y="2259939"/>
            <a:ext cx="2528799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</a:p>
        </p:txBody>
      </p:sp>
      <p:sp>
        <p:nvSpPr>
          <p:cNvPr id="41" name="Text Placeholder 2"/>
          <p:cNvSpPr txBox="1"/>
          <p:nvPr/>
        </p:nvSpPr>
        <p:spPr>
          <a:xfrm>
            <a:off x="8153459" y="200304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92094" y="2259939"/>
            <a:ext cx="2528799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</a:p>
        </p:txBody>
      </p:sp>
      <p:sp>
        <p:nvSpPr>
          <p:cNvPr id="43" name="Text Placeholder 2"/>
          <p:cNvSpPr txBox="1"/>
          <p:nvPr/>
        </p:nvSpPr>
        <p:spPr>
          <a:xfrm>
            <a:off x="1538377" y="200304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92094" y="4810264"/>
            <a:ext cx="2528799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538377" y="4553370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757714" y="2868945"/>
            <a:ext cx="1795765" cy="896885"/>
          </a:xfrm>
          <a:custGeom>
            <a:avLst/>
            <a:gdLst>
              <a:gd name="T0" fmla="*/ 113 w 524"/>
              <a:gd name="T1" fmla="*/ 0 h 262"/>
              <a:gd name="T2" fmla="*/ 416 w 524"/>
              <a:gd name="T3" fmla="*/ 1 h 262"/>
              <a:gd name="T4" fmla="*/ 510 w 524"/>
              <a:gd name="T5" fmla="*/ 60 h 262"/>
              <a:gd name="T6" fmla="*/ 524 w 524"/>
              <a:gd name="T7" fmla="*/ 113 h 262"/>
              <a:gd name="T8" fmla="*/ 523 w 524"/>
              <a:gd name="T9" fmla="*/ 262 h 262"/>
              <a:gd name="T10" fmla="*/ 475 w 524"/>
              <a:gd name="T11" fmla="*/ 262 h 262"/>
              <a:gd name="T12" fmla="*/ 475 w 524"/>
              <a:gd name="T13" fmla="*/ 114 h 262"/>
              <a:gd name="T14" fmla="*/ 410 w 524"/>
              <a:gd name="T15" fmla="*/ 49 h 262"/>
              <a:gd name="T16" fmla="*/ 114 w 524"/>
              <a:gd name="T17" fmla="*/ 49 h 262"/>
              <a:gd name="T18" fmla="*/ 49 w 524"/>
              <a:gd name="T19" fmla="*/ 114 h 262"/>
              <a:gd name="T20" fmla="*/ 49 w 524"/>
              <a:gd name="T21" fmla="*/ 262 h 262"/>
              <a:gd name="T22" fmla="*/ 0 w 524"/>
              <a:gd name="T23" fmla="*/ 262 h 262"/>
              <a:gd name="T24" fmla="*/ 1 w 524"/>
              <a:gd name="T25" fmla="*/ 108 h 262"/>
              <a:gd name="T26" fmla="*/ 60 w 524"/>
              <a:gd name="T27" fmla="*/ 14 h 262"/>
              <a:gd name="T28" fmla="*/ 113 w 524"/>
              <a:gd name="T2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4" h="262">
                <a:moveTo>
                  <a:pt x="113" y="0"/>
                </a:moveTo>
                <a:cubicBezTo>
                  <a:pt x="416" y="1"/>
                  <a:pt x="416" y="1"/>
                  <a:pt x="416" y="1"/>
                </a:cubicBezTo>
                <a:cubicBezTo>
                  <a:pt x="457" y="4"/>
                  <a:pt x="489" y="24"/>
                  <a:pt x="510" y="60"/>
                </a:cubicBezTo>
                <a:cubicBezTo>
                  <a:pt x="519" y="77"/>
                  <a:pt x="523" y="94"/>
                  <a:pt x="524" y="113"/>
                </a:cubicBezTo>
                <a:cubicBezTo>
                  <a:pt x="523" y="262"/>
                  <a:pt x="523" y="262"/>
                  <a:pt x="523" y="262"/>
                </a:cubicBezTo>
                <a:cubicBezTo>
                  <a:pt x="475" y="262"/>
                  <a:pt x="475" y="262"/>
                  <a:pt x="475" y="262"/>
                </a:cubicBezTo>
                <a:cubicBezTo>
                  <a:pt x="475" y="114"/>
                  <a:pt x="475" y="114"/>
                  <a:pt x="475" y="114"/>
                </a:cubicBezTo>
                <a:cubicBezTo>
                  <a:pt x="475" y="78"/>
                  <a:pt x="446" y="49"/>
                  <a:pt x="410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78" y="49"/>
                  <a:pt x="49" y="78"/>
                  <a:pt x="49" y="114"/>
                </a:cubicBezTo>
                <a:cubicBezTo>
                  <a:pt x="49" y="262"/>
                  <a:pt x="49" y="262"/>
                  <a:pt x="49" y="262"/>
                </a:cubicBezTo>
                <a:cubicBezTo>
                  <a:pt x="0" y="262"/>
                  <a:pt x="0" y="262"/>
                  <a:pt x="0" y="26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67"/>
                  <a:pt x="24" y="35"/>
                  <a:pt x="60" y="14"/>
                </a:cubicBezTo>
                <a:cubicBezTo>
                  <a:pt x="77" y="5"/>
                  <a:pt x="94" y="1"/>
                  <a:pt x="113" y="0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386062" y="3765830"/>
            <a:ext cx="1791780" cy="896885"/>
          </a:xfrm>
          <a:custGeom>
            <a:avLst/>
            <a:gdLst>
              <a:gd name="T0" fmla="*/ 523 w 523"/>
              <a:gd name="T1" fmla="*/ 0 h 262"/>
              <a:gd name="T2" fmla="*/ 523 w 523"/>
              <a:gd name="T3" fmla="*/ 154 h 262"/>
              <a:gd name="T4" fmla="*/ 522 w 523"/>
              <a:gd name="T5" fmla="*/ 165 h 262"/>
              <a:gd name="T6" fmla="*/ 411 w 523"/>
              <a:gd name="T7" fmla="*/ 262 h 262"/>
              <a:gd name="T8" fmla="*/ 108 w 523"/>
              <a:gd name="T9" fmla="*/ 261 h 262"/>
              <a:gd name="T10" fmla="*/ 14 w 523"/>
              <a:gd name="T11" fmla="*/ 202 h 262"/>
              <a:gd name="T12" fmla="*/ 0 w 523"/>
              <a:gd name="T13" fmla="*/ 149 h 262"/>
              <a:gd name="T14" fmla="*/ 0 w 523"/>
              <a:gd name="T15" fmla="*/ 0 h 262"/>
              <a:gd name="T16" fmla="*/ 49 w 523"/>
              <a:gd name="T17" fmla="*/ 0 h 262"/>
              <a:gd name="T18" fmla="*/ 49 w 523"/>
              <a:gd name="T19" fmla="*/ 148 h 262"/>
              <a:gd name="T20" fmla="*/ 114 w 523"/>
              <a:gd name="T21" fmla="*/ 213 h 262"/>
              <a:gd name="T22" fmla="*/ 410 w 523"/>
              <a:gd name="T23" fmla="*/ 213 h 262"/>
              <a:gd name="T24" fmla="*/ 475 w 523"/>
              <a:gd name="T25" fmla="*/ 148 h 262"/>
              <a:gd name="T26" fmla="*/ 475 w 523"/>
              <a:gd name="T27" fmla="*/ 0 h 262"/>
              <a:gd name="T28" fmla="*/ 523 w 523"/>
              <a:gd name="T2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3" h="262">
                <a:moveTo>
                  <a:pt x="523" y="0"/>
                </a:moveTo>
                <a:cubicBezTo>
                  <a:pt x="523" y="154"/>
                  <a:pt x="523" y="154"/>
                  <a:pt x="523" y="154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12" y="221"/>
                  <a:pt x="468" y="260"/>
                  <a:pt x="411" y="262"/>
                </a:cubicBezTo>
                <a:cubicBezTo>
                  <a:pt x="108" y="261"/>
                  <a:pt x="108" y="261"/>
                  <a:pt x="108" y="261"/>
                </a:cubicBezTo>
                <a:cubicBezTo>
                  <a:pt x="67" y="258"/>
                  <a:pt x="35" y="238"/>
                  <a:pt x="14" y="202"/>
                </a:cubicBezTo>
                <a:cubicBezTo>
                  <a:pt x="5" y="185"/>
                  <a:pt x="1" y="168"/>
                  <a:pt x="0" y="149"/>
                </a:cubicBezTo>
                <a:cubicBezTo>
                  <a:pt x="0" y="0"/>
                  <a:pt x="0" y="0"/>
                  <a:pt x="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84"/>
                  <a:pt x="78" y="213"/>
                  <a:pt x="114" y="213"/>
                </a:cubicBezTo>
                <a:cubicBezTo>
                  <a:pt x="410" y="213"/>
                  <a:pt x="410" y="213"/>
                  <a:pt x="410" y="213"/>
                </a:cubicBezTo>
                <a:cubicBezTo>
                  <a:pt x="446" y="213"/>
                  <a:pt x="475" y="184"/>
                  <a:pt x="475" y="148"/>
                </a:cubicBezTo>
                <a:cubicBezTo>
                  <a:pt x="475" y="0"/>
                  <a:pt x="475" y="0"/>
                  <a:pt x="475" y="0"/>
                </a:cubicBezTo>
                <a:cubicBezTo>
                  <a:pt x="523" y="0"/>
                  <a:pt x="523" y="0"/>
                  <a:pt x="523" y="0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014408" y="2868945"/>
            <a:ext cx="1795765" cy="896885"/>
          </a:xfrm>
          <a:custGeom>
            <a:avLst/>
            <a:gdLst>
              <a:gd name="T0" fmla="*/ 113 w 524"/>
              <a:gd name="T1" fmla="*/ 0 h 262"/>
              <a:gd name="T2" fmla="*/ 416 w 524"/>
              <a:gd name="T3" fmla="*/ 1 h 262"/>
              <a:gd name="T4" fmla="*/ 510 w 524"/>
              <a:gd name="T5" fmla="*/ 60 h 262"/>
              <a:gd name="T6" fmla="*/ 524 w 524"/>
              <a:gd name="T7" fmla="*/ 113 h 262"/>
              <a:gd name="T8" fmla="*/ 523 w 524"/>
              <a:gd name="T9" fmla="*/ 262 h 262"/>
              <a:gd name="T10" fmla="*/ 475 w 524"/>
              <a:gd name="T11" fmla="*/ 262 h 262"/>
              <a:gd name="T12" fmla="*/ 475 w 524"/>
              <a:gd name="T13" fmla="*/ 114 h 262"/>
              <a:gd name="T14" fmla="*/ 410 w 524"/>
              <a:gd name="T15" fmla="*/ 49 h 262"/>
              <a:gd name="T16" fmla="*/ 114 w 524"/>
              <a:gd name="T17" fmla="*/ 49 h 262"/>
              <a:gd name="T18" fmla="*/ 49 w 524"/>
              <a:gd name="T19" fmla="*/ 114 h 262"/>
              <a:gd name="T20" fmla="*/ 49 w 524"/>
              <a:gd name="T21" fmla="*/ 262 h 262"/>
              <a:gd name="T22" fmla="*/ 0 w 524"/>
              <a:gd name="T23" fmla="*/ 262 h 262"/>
              <a:gd name="T24" fmla="*/ 1 w 524"/>
              <a:gd name="T25" fmla="*/ 108 h 262"/>
              <a:gd name="T26" fmla="*/ 60 w 524"/>
              <a:gd name="T27" fmla="*/ 14 h 262"/>
              <a:gd name="T28" fmla="*/ 113 w 524"/>
              <a:gd name="T2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4" h="262">
                <a:moveTo>
                  <a:pt x="113" y="0"/>
                </a:moveTo>
                <a:cubicBezTo>
                  <a:pt x="416" y="1"/>
                  <a:pt x="416" y="1"/>
                  <a:pt x="416" y="1"/>
                </a:cubicBezTo>
                <a:cubicBezTo>
                  <a:pt x="457" y="4"/>
                  <a:pt x="489" y="24"/>
                  <a:pt x="510" y="60"/>
                </a:cubicBezTo>
                <a:cubicBezTo>
                  <a:pt x="519" y="77"/>
                  <a:pt x="523" y="94"/>
                  <a:pt x="524" y="113"/>
                </a:cubicBezTo>
                <a:cubicBezTo>
                  <a:pt x="523" y="262"/>
                  <a:pt x="523" y="262"/>
                  <a:pt x="523" y="262"/>
                </a:cubicBezTo>
                <a:cubicBezTo>
                  <a:pt x="475" y="262"/>
                  <a:pt x="475" y="262"/>
                  <a:pt x="475" y="262"/>
                </a:cubicBezTo>
                <a:cubicBezTo>
                  <a:pt x="475" y="114"/>
                  <a:pt x="475" y="114"/>
                  <a:pt x="475" y="114"/>
                </a:cubicBezTo>
                <a:cubicBezTo>
                  <a:pt x="475" y="78"/>
                  <a:pt x="446" y="49"/>
                  <a:pt x="410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78" y="49"/>
                  <a:pt x="49" y="78"/>
                  <a:pt x="49" y="114"/>
                </a:cubicBezTo>
                <a:cubicBezTo>
                  <a:pt x="49" y="262"/>
                  <a:pt x="49" y="262"/>
                  <a:pt x="49" y="262"/>
                </a:cubicBezTo>
                <a:cubicBezTo>
                  <a:pt x="0" y="262"/>
                  <a:pt x="0" y="262"/>
                  <a:pt x="0" y="26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67"/>
                  <a:pt x="24" y="35"/>
                  <a:pt x="60" y="14"/>
                </a:cubicBezTo>
                <a:cubicBezTo>
                  <a:pt x="77" y="5"/>
                  <a:pt x="94" y="1"/>
                  <a:pt x="113" y="0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7642755" y="3765830"/>
            <a:ext cx="1791780" cy="896885"/>
          </a:xfrm>
          <a:custGeom>
            <a:avLst/>
            <a:gdLst>
              <a:gd name="T0" fmla="*/ 523 w 523"/>
              <a:gd name="T1" fmla="*/ 0 h 262"/>
              <a:gd name="T2" fmla="*/ 523 w 523"/>
              <a:gd name="T3" fmla="*/ 154 h 262"/>
              <a:gd name="T4" fmla="*/ 522 w 523"/>
              <a:gd name="T5" fmla="*/ 165 h 262"/>
              <a:gd name="T6" fmla="*/ 411 w 523"/>
              <a:gd name="T7" fmla="*/ 262 h 262"/>
              <a:gd name="T8" fmla="*/ 108 w 523"/>
              <a:gd name="T9" fmla="*/ 261 h 262"/>
              <a:gd name="T10" fmla="*/ 14 w 523"/>
              <a:gd name="T11" fmla="*/ 202 h 262"/>
              <a:gd name="T12" fmla="*/ 0 w 523"/>
              <a:gd name="T13" fmla="*/ 149 h 262"/>
              <a:gd name="T14" fmla="*/ 0 w 523"/>
              <a:gd name="T15" fmla="*/ 0 h 262"/>
              <a:gd name="T16" fmla="*/ 49 w 523"/>
              <a:gd name="T17" fmla="*/ 0 h 262"/>
              <a:gd name="T18" fmla="*/ 49 w 523"/>
              <a:gd name="T19" fmla="*/ 148 h 262"/>
              <a:gd name="T20" fmla="*/ 114 w 523"/>
              <a:gd name="T21" fmla="*/ 213 h 262"/>
              <a:gd name="T22" fmla="*/ 410 w 523"/>
              <a:gd name="T23" fmla="*/ 213 h 262"/>
              <a:gd name="T24" fmla="*/ 475 w 523"/>
              <a:gd name="T25" fmla="*/ 148 h 262"/>
              <a:gd name="T26" fmla="*/ 475 w 523"/>
              <a:gd name="T27" fmla="*/ 0 h 262"/>
              <a:gd name="T28" fmla="*/ 523 w 523"/>
              <a:gd name="T2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3" h="262">
                <a:moveTo>
                  <a:pt x="523" y="0"/>
                </a:moveTo>
                <a:cubicBezTo>
                  <a:pt x="523" y="154"/>
                  <a:pt x="523" y="154"/>
                  <a:pt x="523" y="154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12" y="221"/>
                  <a:pt x="468" y="260"/>
                  <a:pt x="411" y="262"/>
                </a:cubicBezTo>
                <a:cubicBezTo>
                  <a:pt x="108" y="261"/>
                  <a:pt x="108" y="261"/>
                  <a:pt x="108" y="261"/>
                </a:cubicBezTo>
                <a:cubicBezTo>
                  <a:pt x="67" y="258"/>
                  <a:pt x="35" y="238"/>
                  <a:pt x="14" y="202"/>
                </a:cubicBezTo>
                <a:cubicBezTo>
                  <a:pt x="5" y="185"/>
                  <a:pt x="1" y="168"/>
                  <a:pt x="0" y="149"/>
                </a:cubicBezTo>
                <a:cubicBezTo>
                  <a:pt x="0" y="0"/>
                  <a:pt x="0" y="0"/>
                  <a:pt x="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84"/>
                  <a:pt x="78" y="213"/>
                  <a:pt x="114" y="213"/>
                </a:cubicBezTo>
                <a:cubicBezTo>
                  <a:pt x="410" y="213"/>
                  <a:pt x="410" y="213"/>
                  <a:pt x="410" y="213"/>
                </a:cubicBezTo>
                <a:cubicBezTo>
                  <a:pt x="446" y="213"/>
                  <a:pt x="475" y="184"/>
                  <a:pt x="475" y="148"/>
                </a:cubicBezTo>
                <a:cubicBezTo>
                  <a:pt x="475" y="0"/>
                  <a:pt x="475" y="0"/>
                  <a:pt x="475" y="0"/>
                </a:cubicBezTo>
                <a:cubicBezTo>
                  <a:pt x="523" y="0"/>
                  <a:pt x="523" y="0"/>
                  <a:pt x="523" y="0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9271102" y="2868944"/>
            <a:ext cx="1791780" cy="1540651"/>
          </a:xfrm>
          <a:custGeom>
            <a:avLst/>
            <a:gdLst>
              <a:gd name="T0" fmla="*/ 113 w 523"/>
              <a:gd name="T1" fmla="*/ 0 h 450"/>
              <a:gd name="T2" fmla="*/ 416 w 523"/>
              <a:gd name="T3" fmla="*/ 1 h 450"/>
              <a:gd name="T4" fmla="*/ 510 w 523"/>
              <a:gd name="T5" fmla="*/ 60 h 450"/>
              <a:gd name="T6" fmla="*/ 523 w 523"/>
              <a:gd name="T7" fmla="*/ 113 h 450"/>
              <a:gd name="T8" fmla="*/ 523 w 523"/>
              <a:gd name="T9" fmla="*/ 450 h 450"/>
              <a:gd name="T10" fmla="*/ 475 w 523"/>
              <a:gd name="T11" fmla="*/ 450 h 450"/>
              <a:gd name="T12" fmla="*/ 475 w 523"/>
              <a:gd name="T13" fmla="*/ 114 h 450"/>
              <a:gd name="T14" fmla="*/ 410 w 523"/>
              <a:gd name="T15" fmla="*/ 49 h 450"/>
              <a:gd name="T16" fmla="*/ 114 w 523"/>
              <a:gd name="T17" fmla="*/ 49 h 450"/>
              <a:gd name="T18" fmla="*/ 49 w 523"/>
              <a:gd name="T19" fmla="*/ 114 h 450"/>
              <a:gd name="T20" fmla="*/ 49 w 523"/>
              <a:gd name="T21" fmla="*/ 262 h 450"/>
              <a:gd name="T22" fmla="*/ 0 w 523"/>
              <a:gd name="T23" fmla="*/ 262 h 450"/>
              <a:gd name="T24" fmla="*/ 0 w 523"/>
              <a:gd name="T25" fmla="*/ 108 h 450"/>
              <a:gd name="T26" fmla="*/ 60 w 523"/>
              <a:gd name="T27" fmla="*/ 14 h 450"/>
              <a:gd name="T28" fmla="*/ 113 w 523"/>
              <a:gd name="T29" fmla="*/ 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3" h="450">
                <a:moveTo>
                  <a:pt x="113" y="0"/>
                </a:moveTo>
                <a:cubicBezTo>
                  <a:pt x="416" y="1"/>
                  <a:pt x="416" y="1"/>
                  <a:pt x="416" y="1"/>
                </a:cubicBezTo>
                <a:cubicBezTo>
                  <a:pt x="457" y="4"/>
                  <a:pt x="489" y="24"/>
                  <a:pt x="510" y="60"/>
                </a:cubicBezTo>
                <a:cubicBezTo>
                  <a:pt x="519" y="77"/>
                  <a:pt x="523" y="94"/>
                  <a:pt x="523" y="113"/>
                </a:cubicBezTo>
                <a:cubicBezTo>
                  <a:pt x="523" y="450"/>
                  <a:pt x="523" y="450"/>
                  <a:pt x="523" y="450"/>
                </a:cubicBezTo>
                <a:cubicBezTo>
                  <a:pt x="475" y="450"/>
                  <a:pt x="475" y="450"/>
                  <a:pt x="475" y="450"/>
                </a:cubicBezTo>
                <a:cubicBezTo>
                  <a:pt x="475" y="114"/>
                  <a:pt x="475" y="114"/>
                  <a:pt x="475" y="114"/>
                </a:cubicBezTo>
                <a:cubicBezTo>
                  <a:pt x="475" y="78"/>
                  <a:pt x="446" y="49"/>
                  <a:pt x="410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78" y="49"/>
                  <a:pt x="49" y="78"/>
                  <a:pt x="49" y="114"/>
                </a:cubicBezTo>
                <a:cubicBezTo>
                  <a:pt x="49" y="262"/>
                  <a:pt x="49" y="262"/>
                  <a:pt x="49" y="262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67"/>
                  <a:pt x="24" y="35"/>
                  <a:pt x="60" y="14"/>
                </a:cubicBezTo>
                <a:cubicBezTo>
                  <a:pt x="77" y="5"/>
                  <a:pt x="94" y="1"/>
                  <a:pt x="113" y="0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10795809" y="4323891"/>
            <a:ext cx="374699" cy="338824"/>
          </a:xfrm>
          <a:custGeom>
            <a:avLst/>
            <a:gdLst>
              <a:gd name="T0" fmla="*/ 188 w 188"/>
              <a:gd name="T1" fmla="*/ 0 h 170"/>
              <a:gd name="T2" fmla="*/ 93 w 188"/>
              <a:gd name="T3" fmla="*/ 170 h 170"/>
              <a:gd name="T4" fmla="*/ 0 w 188"/>
              <a:gd name="T5" fmla="*/ 0 h 170"/>
              <a:gd name="T6" fmla="*/ 188 w 188"/>
              <a:gd name="T7" fmla="*/ 0 h 170"/>
              <a:gd name="T8" fmla="*/ 188 w 188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170">
                <a:moveTo>
                  <a:pt x="188" y="0"/>
                </a:moveTo>
                <a:lnTo>
                  <a:pt x="93" y="170"/>
                </a:lnTo>
                <a:lnTo>
                  <a:pt x="0" y="0"/>
                </a:lnTo>
                <a:lnTo>
                  <a:pt x="188" y="0"/>
                </a:lnTo>
                <a:lnTo>
                  <a:pt x="188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1025727" y="2868944"/>
            <a:ext cx="374699" cy="338824"/>
          </a:xfrm>
          <a:custGeom>
            <a:avLst/>
            <a:gdLst>
              <a:gd name="T0" fmla="*/ 188 w 188"/>
              <a:gd name="T1" fmla="*/ 0 h 170"/>
              <a:gd name="T2" fmla="*/ 95 w 188"/>
              <a:gd name="T3" fmla="*/ 170 h 170"/>
              <a:gd name="T4" fmla="*/ 0 w 188"/>
              <a:gd name="T5" fmla="*/ 0 h 170"/>
              <a:gd name="T6" fmla="*/ 188 w 188"/>
              <a:gd name="T7" fmla="*/ 0 h 170"/>
              <a:gd name="T8" fmla="*/ 188 w 188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170">
                <a:moveTo>
                  <a:pt x="188" y="0"/>
                </a:moveTo>
                <a:lnTo>
                  <a:pt x="95" y="170"/>
                </a:lnTo>
                <a:lnTo>
                  <a:pt x="0" y="0"/>
                </a:lnTo>
                <a:lnTo>
                  <a:pt x="188" y="0"/>
                </a:lnTo>
                <a:lnTo>
                  <a:pt x="188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1129367" y="3165912"/>
            <a:ext cx="1795765" cy="1496803"/>
          </a:xfrm>
          <a:custGeom>
            <a:avLst/>
            <a:gdLst>
              <a:gd name="T0" fmla="*/ 524 w 524"/>
              <a:gd name="T1" fmla="*/ 175 h 437"/>
              <a:gd name="T2" fmla="*/ 523 w 524"/>
              <a:gd name="T3" fmla="*/ 329 h 437"/>
              <a:gd name="T4" fmla="*/ 522 w 524"/>
              <a:gd name="T5" fmla="*/ 340 h 437"/>
              <a:gd name="T6" fmla="*/ 411 w 524"/>
              <a:gd name="T7" fmla="*/ 437 h 437"/>
              <a:gd name="T8" fmla="*/ 108 w 524"/>
              <a:gd name="T9" fmla="*/ 436 h 437"/>
              <a:gd name="T10" fmla="*/ 14 w 524"/>
              <a:gd name="T11" fmla="*/ 377 h 437"/>
              <a:gd name="T12" fmla="*/ 0 w 524"/>
              <a:gd name="T13" fmla="*/ 324 h 437"/>
              <a:gd name="T14" fmla="*/ 1 w 524"/>
              <a:gd name="T15" fmla="*/ 0 h 437"/>
              <a:gd name="T16" fmla="*/ 25 w 524"/>
              <a:gd name="T17" fmla="*/ 44 h 437"/>
              <a:gd name="T18" fmla="*/ 49 w 524"/>
              <a:gd name="T19" fmla="*/ 0 h 437"/>
              <a:gd name="T20" fmla="*/ 49 w 524"/>
              <a:gd name="T21" fmla="*/ 323 h 437"/>
              <a:gd name="T22" fmla="*/ 114 w 524"/>
              <a:gd name="T23" fmla="*/ 388 h 437"/>
              <a:gd name="T24" fmla="*/ 410 w 524"/>
              <a:gd name="T25" fmla="*/ 388 h 437"/>
              <a:gd name="T26" fmla="*/ 475 w 524"/>
              <a:gd name="T27" fmla="*/ 323 h 437"/>
              <a:gd name="T28" fmla="*/ 475 w 524"/>
              <a:gd name="T29" fmla="*/ 175 h 437"/>
              <a:gd name="T30" fmla="*/ 524 w 524"/>
              <a:gd name="T31" fmla="*/ 17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4" h="437">
                <a:moveTo>
                  <a:pt x="524" y="175"/>
                </a:moveTo>
                <a:cubicBezTo>
                  <a:pt x="523" y="329"/>
                  <a:pt x="523" y="329"/>
                  <a:pt x="523" y="329"/>
                </a:cubicBezTo>
                <a:cubicBezTo>
                  <a:pt x="522" y="340"/>
                  <a:pt x="522" y="340"/>
                  <a:pt x="522" y="340"/>
                </a:cubicBezTo>
                <a:cubicBezTo>
                  <a:pt x="512" y="396"/>
                  <a:pt x="468" y="435"/>
                  <a:pt x="411" y="437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67" y="433"/>
                  <a:pt x="35" y="413"/>
                  <a:pt x="14" y="377"/>
                </a:cubicBezTo>
                <a:cubicBezTo>
                  <a:pt x="5" y="360"/>
                  <a:pt x="1" y="343"/>
                  <a:pt x="0" y="324"/>
                </a:cubicBezTo>
                <a:cubicBezTo>
                  <a:pt x="1" y="0"/>
                  <a:pt x="1" y="0"/>
                  <a:pt x="1" y="0"/>
                </a:cubicBezTo>
                <a:cubicBezTo>
                  <a:pt x="25" y="44"/>
                  <a:pt x="25" y="44"/>
                  <a:pt x="25" y="44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9" y="359"/>
                  <a:pt x="78" y="388"/>
                  <a:pt x="114" y="388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446" y="388"/>
                  <a:pt x="475" y="359"/>
                  <a:pt x="475" y="323"/>
                </a:cubicBezTo>
                <a:cubicBezTo>
                  <a:pt x="475" y="175"/>
                  <a:pt x="475" y="175"/>
                  <a:pt x="475" y="175"/>
                </a:cubicBezTo>
                <a:cubicBezTo>
                  <a:pt x="524" y="175"/>
                  <a:pt x="524" y="175"/>
                  <a:pt x="524" y="175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2012302" y="4014964"/>
            <a:ext cx="27903" cy="522187"/>
          </a:xfrm>
          <a:custGeom>
            <a:avLst/>
            <a:gdLst>
              <a:gd name="T0" fmla="*/ 0 w 14"/>
              <a:gd name="T1" fmla="*/ 0 h 262"/>
              <a:gd name="T2" fmla="*/ 14 w 14"/>
              <a:gd name="T3" fmla="*/ 0 h 262"/>
              <a:gd name="T4" fmla="*/ 14 w 14"/>
              <a:gd name="T5" fmla="*/ 262 h 262"/>
              <a:gd name="T6" fmla="*/ 0 w 14"/>
              <a:gd name="T7" fmla="*/ 262 h 262"/>
              <a:gd name="T8" fmla="*/ 0 w 14"/>
              <a:gd name="T9" fmla="*/ 0 h 262"/>
              <a:gd name="T10" fmla="*/ 0 w 14"/>
              <a:gd name="T1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62">
                <a:moveTo>
                  <a:pt x="0" y="0"/>
                </a:moveTo>
                <a:lnTo>
                  <a:pt x="14" y="0"/>
                </a:lnTo>
                <a:lnTo>
                  <a:pt x="14" y="262"/>
                </a:lnTo>
                <a:lnTo>
                  <a:pt x="0" y="26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410391" y="2868944"/>
            <a:ext cx="1233717" cy="1231723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txBody>
          <a:bodyPr/>
          <a:lstStyle/>
          <a:p>
            <a:endParaRPr lang="zh-CN" altLang="en-US" sz="22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3640650" y="2994509"/>
            <a:ext cx="27903" cy="520193"/>
          </a:xfrm>
          <a:custGeom>
            <a:avLst/>
            <a:gdLst>
              <a:gd name="T0" fmla="*/ 0 w 8"/>
              <a:gd name="T1" fmla="*/ 152 h 152"/>
              <a:gd name="T2" fmla="*/ 8 w 8"/>
              <a:gd name="T3" fmla="*/ 152 h 152"/>
              <a:gd name="T4" fmla="*/ 8 w 8"/>
              <a:gd name="T5" fmla="*/ 0 h 152"/>
              <a:gd name="T6" fmla="*/ 0 w 8"/>
              <a:gd name="T7" fmla="*/ 0 h 152"/>
              <a:gd name="T8" fmla="*/ 0 w 8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52">
                <a:moveTo>
                  <a:pt x="0" y="152"/>
                </a:moveTo>
                <a:cubicBezTo>
                  <a:pt x="3" y="152"/>
                  <a:pt x="5" y="152"/>
                  <a:pt x="8" y="152"/>
                </a:cubicBezTo>
                <a:cubicBezTo>
                  <a:pt x="8" y="101"/>
                  <a:pt x="8" y="51"/>
                  <a:pt x="8" y="0"/>
                </a:cubicBezTo>
                <a:cubicBezTo>
                  <a:pt x="5" y="0"/>
                  <a:pt x="3" y="0"/>
                  <a:pt x="0" y="0"/>
                </a:cubicBezTo>
                <a:cubicBezTo>
                  <a:pt x="0" y="51"/>
                  <a:pt x="0" y="101"/>
                  <a:pt x="0" y="152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038739" y="3429000"/>
            <a:ext cx="1233717" cy="1233716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txBody>
          <a:bodyPr/>
          <a:lstStyle/>
          <a:p>
            <a:endParaRPr lang="zh-CN" altLang="en-US" sz="22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268997" y="4014964"/>
            <a:ext cx="27903" cy="522187"/>
          </a:xfrm>
          <a:custGeom>
            <a:avLst/>
            <a:gdLst>
              <a:gd name="T0" fmla="*/ 0 w 8"/>
              <a:gd name="T1" fmla="*/ 0 h 152"/>
              <a:gd name="T2" fmla="*/ 8 w 8"/>
              <a:gd name="T3" fmla="*/ 0 h 152"/>
              <a:gd name="T4" fmla="*/ 8 w 8"/>
              <a:gd name="T5" fmla="*/ 152 h 152"/>
              <a:gd name="T6" fmla="*/ 0 w 8"/>
              <a:gd name="T7" fmla="*/ 152 h 152"/>
              <a:gd name="T8" fmla="*/ 0 w 8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52">
                <a:moveTo>
                  <a:pt x="0" y="0"/>
                </a:moveTo>
                <a:cubicBezTo>
                  <a:pt x="3" y="0"/>
                  <a:pt x="5" y="0"/>
                  <a:pt x="8" y="0"/>
                </a:cubicBezTo>
                <a:cubicBezTo>
                  <a:pt x="8" y="51"/>
                  <a:pt x="8" y="101"/>
                  <a:pt x="8" y="152"/>
                </a:cubicBezTo>
                <a:cubicBezTo>
                  <a:pt x="5" y="152"/>
                  <a:pt x="3" y="152"/>
                  <a:pt x="0" y="152"/>
                </a:cubicBezTo>
                <a:cubicBezTo>
                  <a:pt x="0" y="101"/>
                  <a:pt x="0" y="51"/>
                  <a:pt x="0" y="0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4667086" y="2868944"/>
            <a:ext cx="1233717" cy="1231723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txBody>
          <a:bodyPr/>
          <a:lstStyle/>
          <a:p>
            <a:endParaRPr lang="zh-CN" altLang="en-US" sz="22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6899337" y="2994509"/>
            <a:ext cx="25911" cy="520193"/>
          </a:xfrm>
          <a:custGeom>
            <a:avLst/>
            <a:gdLst>
              <a:gd name="T0" fmla="*/ 0 w 8"/>
              <a:gd name="T1" fmla="*/ 152 h 152"/>
              <a:gd name="T2" fmla="*/ 8 w 8"/>
              <a:gd name="T3" fmla="*/ 152 h 152"/>
              <a:gd name="T4" fmla="*/ 8 w 8"/>
              <a:gd name="T5" fmla="*/ 0 h 152"/>
              <a:gd name="T6" fmla="*/ 0 w 8"/>
              <a:gd name="T7" fmla="*/ 0 h 152"/>
              <a:gd name="T8" fmla="*/ 0 w 8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52">
                <a:moveTo>
                  <a:pt x="0" y="152"/>
                </a:moveTo>
                <a:cubicBezTo>
                  <a:pt x="3" y="152"/>
                  <a:pt x="5" y="152"/>
                  <a:pt x="8" y="152"/>
                </a:cubicBezTo>
                <a:cubicBezTo>
                  <a:pt x="8" y="101"/>
                  <a:pt x="8" y="51"/>
                  <a:pt x="8" y="0"/>
                </a:cubicBezTo>
                <a:cubicBezTo>
                  <a:pt x="5" y="0"/>
                  <a:pt x="3" y="0"/>
                  <a:pt x="0" y="0"/>
                </a:cubicBezTo>
                <a:cubicBezTo>
                  <a:pt x="0" y="51"/>
                  <a:pt x="0" y="101"/>
                  <a:pt x="0" y="152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295432" y="3429000"/>
            <a:ext cx="1233717" cy="1233716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txBody>
          <a:bodyPr/>
          <a:lstStyle/>
          <a:p>
            <a:endParaRPr lang="zh-CN" altLang="en-US" sz="22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8527683" y="4014964"/>
            <a:ext cx="25911" cy="522187"/>
          </a:xfrm>
          <a:custGeom>
            <a:avLst/>
            <a:gdLst>
              <a:gd name="T0" fmla="*/ 0 w 8"/>
              <a:gd name="T1" fmla="*/ 0 h 152"/>
              <a:gd name="T2" fmla="*/ 8 w 8"/>
              <a:gd name="T3" fmla="*/ 0 h 152"/>
              <a:gd name="T4" fmla="*/ 8 w 8"/>
              <a:gd name="T5" fmla="*/ 152 h 152"/>
              <a:gd name="T6" fmla="*/ 0 w 8"/>
              <a:gd name="T7" fmla="*/ 152 h 152"/>
              <a:gd name="T8" fmla="*/ 0 w 8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52">
                <a:moveTo>
                  <a:pt x="0" y="0"/>
                </a:moveTo>
                <a:cubicBezTo>
                  <a:pt x="3" y="0"/>
                  <a:pt x="5" y="0"/>
                  <a:pt x="8" y="0"/>
                </a:cubicBezTo>
                <a:cubicBezTo>
                  <a:pt x="8" y="51"/>
                  <a:pt x="8" y="101"/>
                  <a:pt x="8" y="152"/>
                </a:cubicBezTo>
                <a:cubicBezTo>
                  <a:pt x="5" y="152"/>
                  <a:pt x="3" y="152"/>
                  <a:pt x="0" y="152"/>
                </a:cubicBezTo>
                <a:cubicBezTo>
                  <a:pt x="0" y="101"/>
                  <a:pt x="0" y="51"/>
                  <a:pt x="0" y="0"/>
                </a:cubicBez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7923780" y="2868944"/>
            <a:ext cx="1233717" cy="1231723"/>
          </a:xfrm>
          <a:prstGeom prst="ellipse">
            <a:avLst/>
          </a:prstGeom>
          <a:solidFill>
            <a:srgbClr val="F19628"/>
          </a:solidFill>
          <a:ln>
            <a:noFill/>
          </a:ln>
        </p:spPr>
        <p:txBody>
          <a:bodyPr/>
          <a:lstStyle/>
          <a:p>
            <a:endParaRPr lang="zh-CN" altLang="en-US" sz="22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25"/>
          <p:cNvSpPr/>
          <p:nvPr/>
        </p:nvSpPr>
        <p:spPr bwMode="auto">
          <a:xfrm>
            <a:off x="10156030" y="2994509"/>
            <a:ext cx="25911" cy="520193"/>
          </a:xfrm>
          <a:custGeom>
            <a:avLst/>
            <a:gdLst>
              <a:gd name="T0" fmla="*/ 0 w 13"/>
              <a:gd name="T1" fmla="*/ 261 h 261"/>
              <a:gd name="T2" fmla="*/ 13 w 13"/>
              <a:gd name="T3" fmla="*/ 261 h 261"/>
              <a:gd name="T4" fmla="*/ 13 w 13"/>
              <a:gd name="T5" fmla="*/ 0 h 261"/>
              <a:gd name="T6" fmla="*/ 0 w 13"/>
              <a:gd name="T7" fmla="*/ 0 h 261"/>
              <a:gd name="T8" fmla="*/ 0 w 13"/>
              <a:gd name="T9" fmla="*/ 261 h 261"/>
              <a:gd name="T10" fmla="*/ 0 w 13"/>
              <a:gd name="T11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61">
                <a:moveTo>
                  <a:pt x="0" y="261"/>
                </a:moveTo>
                <a:lnTo>
                  <a:pt x="13" y="261"/>
                </a:lnTo>
                <a:lnTo>
                  <a:pt x="13" y="0"/>
                </a:lnTo>
                <a:lnTo>
                  <a:pt x="0" y="0"/>
                </a:lnTo>
                <a:lnTo>
                  <a:pt x="0" y="261"/>
                </a:lnTo>
                <a:lnTo>
                  <a:pt x="0" y="261"/>
                </a:lnTo>
                <a:close/>
              </a:path>
            </a:pathLst>
          </a:custGeom>
          <a:solidFill>
            <a:srgbClr val="376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9552127" y="3429000"/>
            <a:ext cx="1233717" cy="1233716"/>
          </a:xfrm>
          <a:prstGeom prst="ellipse">
            <a:avLst/>
          </a:prstGeom>
          <a:solidFill>
            <a:srgbClr val="376B87"/>
          </a:solidFill>
          <a:ln>
            <a:noFill/>
          </a:ln>
        </p:spPr>
        <p:txBody>
          <a:bodyPr/>
          <a:lstStyle/>
          <a:p>
            <a:endParaRPr lang="zh-CN" altLang="en-US" sz="22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041" name="矩形 86040"/>
          <p:cNvSpPr/>
          <p:nvPr/>
        </p:nvSpPr>
        <p:spPr>
          <a:xfrm>
            <a:off x="1621122" y="4759627"/>
            <a:ext cx="8102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0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3249471" y="2381871"/>
            <a:ext cx="8102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0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876822" y="4764759"/>
            <a:ext cx="8102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0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507160" y="2381871"/>
            <a:ext cx="8102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20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8132521" y="4759627"/>
            <a:ext cx="8102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20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9764849" y="2377154"/>
            <a:ext cx="8102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20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50196" y="3317387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0" name="矩形 49"/>
          <p:cNvSpPr/>
          <p:nvPr/>
        </p:nvSpPr>
        <p:spPr>
          <a:xfrm>
            <a:off x="3178542" y="3870897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1" name="矩形 50"/>
          <p:cNvSpPr/>
          <p:nvPr/>
        </p:nvSpPr>
        <p:spPr>
          <a:xfrm>
            <a:off x="6458866" y="3876436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2" name="矩形 51"/>
          <p:cNvSpPr/>
          <p:nvPr/>
        </p:nvSpPr>
        <p:spPr>
          <a:xfrm>
            <a:off x="9715560" y="3876436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3" name="矩形 52"/>
          <p:cNvSpPr/>
          <p:nvPr/>
        </p:nvSpPr>
        <p:spPr>
          <a:xfrm>
            <a:off x="8039956" y="329023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4" name="矩形 53"/>
          <p:cNvSpPr/>
          <p:nvPr/>
        </p:nvSpPr>
        <p:spPr>
          <a:xfrm>
            <a:off x="4834503" y="3280415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871165" y="5472116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1104798" y="5758021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出自【趣你的PPT】(微信:qunideppt)：最优质的PPT资源库"/>
          <p:cNvSpPr txBox="1"/>
          <p:nvPr/>
        </p:nvSpPr>
        <p:spPr>
          <a:xfrm>
            <a:off x="4132650" y="5472116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4366283" y="5758021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7399879" y="5472116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出自【趣你的PPT】(微信:qunideppt)：最优质的PPT资源库"/>
          <p:cNvSpPr txBox="1"/>
          <p:nvPr/>
        </p:nvSpPr>
        <p:spPr>
          <a:xfrm>
            <a:off x="7633512" y="5758021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471610" y="150733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705243" y="1793243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5733095" y="150733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5966728" y="1793243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9000324" y="150733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出自【趣你的PPT】(微信:qunideppt)：最优质的PPT资源库"/>
          <p:cNvSpPr txBox="1"/>
          <p:nvPr/>
        </p:nvSpPr>
        <p:spPr>
          <a:xfrm>
            <a:off x="9233957" y="1793243"/>
            <a:ext cx="187489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1000" y="2031999"/>
            <a:ext cx="2026920" cy="3354999"/>
          </a:xfrm>
          <a:prstGeom prst="rect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1377" y="2072638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329180" y="2796747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6900" y="3608994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34486" y="2031999"/>
            <a:ext cx="2026920" cy="3354999"/>
          </a:xfrm>
          <a:prstGeom prst="rect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84863" y="2072638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12666" y="2796747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150386" y="3608994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212059" y="2031999"/>
            <a:ext cx="2026920" cy="3354999"/>
          </a:xfrm>
          <a:prstGeom prst="rect">
            <a:avLst/>
          </a:prstGeom>
          <a:solidFill>
            <a:srgbClr val="37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62436" y="2072638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90239" y="2796747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427959" y="3608994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489632" y="2072638"/>
            <a:ext cx="2026920" cy="3354999"/>
          </a:xfrm>
          <a:prstGeom prst="rect">
            <a:avLst/>
          </a:prstGeom>
          <a:solidFill>
            <a:srgbClr val="F1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40009" y="2113277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167812" y="2837386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705532" y="3649633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5"/>
          <p:cNvSpPr/>
          <p:nvPr/>
        </p:nvSpPr>
        <p:spPr bwMode="auto">
          <a:xfrm>
            <a:off x="9566687" y="3097700"/>
            <a:ext cx="86850" cy="11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99" y="18900"/>
                </a:moveTo>
                <a:lnTo>
                  <a:pt x="3600" y="18900"/>
                </a:lnTo>
                <a:lnTo>
                  <a:pt x="3600" y="2700"/>
                </a:lnTo>
                <a:lnTo>
                  <a:pt x="7200" y="2700"/>
                </a:lnTo>
                <a:lnTo>
                  <a:pt x="17999" y="14850"/>
                </a:lnTo>
                <a:cubicBezTo>
                  <a:pt x="17999" y="14850"/>
                  <a:pt x="17999" y="18900"/>
                  <a:pt x="17999" y="18900"/>
                </a:cubicBezTo>
                <a:close/>
                <a:moveTo>
                  <a:pt x="10195" y="1202"/>
                </a:moveTo>
                <a:cubicBezTo>
                  <a:pt x="9527" y="450"/>
                  <a:pt x="8402" y="0"/>
                  <a:pt x="7200" y="0"/>
                </a:cubicBezTo>
                <a:lnTo>
                  <a:pt x="3600" y="0"/>
                </a:lnTo>
                <a:cubicBezTo>
                  <a:pt x="1610" y="0"/>
                  <a:pt x="0" y="1207"/>
                  <a:pt x="0" y="2700"/>
                </a:cubicBezTo>
                <a:lnTo>
                  <a:pt x="0" y="18900"/>
                </a:lnTo>
                <a:cubicBezTo>
                  <a:pt x="0" y="20392"/>
                  <a:pt x="1610" y="21599"/>
                  <a:pt x="3600" y="21599"/>
                </a:cubicBezTo>
                <a:lnTo>
                  <a:pt x="17999" y="21599"/>
                </a:lnTo>
                <a:cubicBezTo>
                  <a:pt x="19989" y="21599"/>
                  <a:pt x="21600" y="20392"/>
                  <a:pt x="21600" y="18900"/>
                </a:cubicBezTo>
                <a:lnTo>
                  <a:pt x="21600" y="14850"/>
                </a:lnTo>
                <a:cubicBezTo>
                  <a:pt x="21600" y="14317"/>
                  <a:pt x="21389" y="13795"/>
                  <a:pt x="20995" y="13352"/>
                </a:cubicBezTo>
                <a:cubicBezTo>
                  <a:pt x="20995" y="13352"/>
                  <a:pt x="10195" y="1202"/>
                  <a:pt x="10195" y="1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AutoShape 6"/>
          <p:cNvSpPr/>
          <p:nvPr/>
        </p:nvSpPr>
        <p:spPr bwMode="auto">
          <a:xfrm>
            <a:off x="9249289" y="2982427"/>
            <a:ext cx="461886" cy="375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50" y="16615"/>
                </a:moveTo>
                <a:cubicBezTo>
                  <a:pt x="20250" y="17074"/>
                  <a:pt x="19948" y="17446"/>
                  <a:pt x="19575" y="17446"/>
                </a:cubicBezTo>
                <a:lnTo>
                  <a:pt x="18803" y="17446"/>
                </a:lnTo>
                <a:cubicBezTo>
                  <a:pt x="18501" y="16016"/>
                  <a:pt x="17453" y="14953"/>
                  <a:pt x="16200" y="14953"/>
                </a:cubicBezTo>
                <a:cubicBezTo>
                  <a:pt x="14945" y="14953"/>
                  <a:pt x="13897" y="16016"/>
                  <a:pt x="13595" y="17446"/>
                </a:cubicBezTo>
                <a:lnTo>
                  <a:pt x="10029" y="17446"/>
                </a:lnTo>
                <a:cubicBezTo>
                  <a:pt x="9727" y="16016"/>
                  <a:pt x="8679" y="14953"/>
                  <a:pt x="7425" y="14953"/>
                </a:cubicBezTo>
                <a:cubicBezTo>
                  <a:pt x="6170" y="14953"/>
                  <a:pt x="5122" y="16016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4"/>
                  <a:pt x="3375" y="16615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6" y="14123"/>
                  <a:pt x="14175" y="13005"/>
                  <a:pt x="14175" y="11630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0" y="5815"/>
                  <a:pt x="17311" y="5954"/>
                  <a:pt x="17436" y="6185"/>
                </a:cubicBezTo>
                <a:lnTo>
                  <a:pt x="20136" y="11169"/>
                </a:lnTo>
                <a:cubicBezTo>
                  <a:pt x="20210" y="11306"/>
                  <a:pt x="20250" y="11466"/>
                  <a:pt x="20250" y="11630"/>
                </a:cubicBezTo>
                <a:cubicBezTo>
                  <a:pt x="20250" y="11630"/>
                  <a:pt x="20250" y="16615"/>
                  <a:pt x="20250" y="16615"/>
                </a:cubicBezTo>
                <a:close/>
                <a:moveTo>
                  <a:pt x="16200" y="19938"/>
                </a:moveTo>
                <a:cubicBezTo>
                  <a:pt x="15454" y="19938"/>
                  <a:pt x="14850" y="19193"/>
                  <a:pt x="14850" y="18276"/>
                </a:cubicBezTo>
                <a:cubicBezTo>
                  <a:pt x="14850" y="17360"/>
                  <a:pt x="15454" y="16615"/>
                  <a:pt x="16200" y="16615"/>
                </a:cubicBezTo>
                <a:cubicBezTo>
                  <a:pt x="16945" y="16615"/>
                  <a:pt x="17550" y="17360"/>
                  <a:pt x="17550" y="18276"/>
                </a:cubicBezTo>
                <a:cubicBezTo>
                  <a:pt x="17550" y="19193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79" y="19938"/>
                  <a:pt x="6075" y="19193"/>
                  <a:pt x="6075" y="18276"/>
                </a:cubicBezTo>
                <a:cubicBezTo>
                  <a:pt x="6075" y="17360"/>
                  <a:pt x="6679" y="16615"/>
                  <a:pt x="7425" y="16615"/>
                </a:cubicBezTo>
                <a:cubicBezTo>
                  <a:pt x="8170" y="16615"/>
                  <a:pt x="8775" y="17360"/>
                  <a:pt x="8775" y="18276"/>
                </a:cubicBezTo>
                <a:cubicBezTo>
                  <a:pt x="8775" y="19193"/>
                  <a:pt x="8170" y="19938"/>
                  <a:pt x="7425" y="19938"/>
                </a:cubicBezTo>
                <a:moveTo>
                  <a:pt x="2024" y="12461"/>
                </a:moveTo>
                <a:cubicBezTo>
                  <a:pt x="1652" y="12461"/>
                  <a:pt x="1349" y="12089"/>
                  <a:pt x="1349" y="11630"/>
                </a:cubicBezTo>
                <a:lnTo>
                  <a:pt x="1349" y="2492"/>
                </a:lnTo>
                <a:cubicBezTo>
                  <a:pt x="1349" y="2033"/>
                  <a:pt x="1652" y="1661"/>
                  <a:pt x="2024" y="1661"/>
                </a:cubicBezTo>
                <a:lnTo>
                  <a:pt x="12150" y="1661"/>
                </a:lnTo>
                <a:cubicBezTo>
                  <a:pt x="12523" y="1661"/>
                  <a:pt x="12825" y="2033"/>
                  <a:pt x="12825" y="2492"/>
                </a:cubicBezTo>
                <a:lnTo>
                  <a:pt x="12825" y="4153"/>
                </a:lnTo>
                <a:lnTo>
                  <a:pt x="12825" y="5815"/>
                </a:lnTo>
                <a:lnTo>
                  <a:pt x="12825" y="11630"/>
                </a:lnTo>
                <a:cubicBezTo>
                  <a:pt x="12825" y="12089"/>
                  <a:pt x="12523" y="12461"/>
                  <a:pt x="12150" y="12461"/>
                </a:cubicBezTo>
                <a:cubicBezTo>
                  <a:pt x="12150" y="12461"/>
                  <a:pt x="2024" y="12461"/>
                  <a:pt x="2024" y="12461"/>
                </a:cubicBezTo>
                <a:close/>
                <a:moveTo>
                  <a:pt x="21259" y="10248"/>
                </a:moveTo>
                <a:lnTo>
                  <a:pt x="18559" y="5263"/>
                </a:lnTo>
                <a:cubicBezTo>
                  <a:pt x="18182" y="4568"/>
                  <a:pt x="17552" y="4153"/>
                  <a:pt x="16875" y="4153"/>
                </a:cubicBezTo>
                <a:lnTo>
                  <a:pt x="14175" y="4153"/>
                </a:lnTo>
                <a:lnTo>
                  <a:pt x="14175" y="2492"/>
                </a:lnTo>
                <a:cubicBezTo>
                  <a:pt x="14175" y="1117"/>
                  <a:pt x="13266" y="0"/>
                  <a:pt x="12150" y="0"/>
                </a:cubicBezTo>
                <a:lnTo>
                  <a:pt x="2024" y="0"/>
                </a:lnTo>
                <a:cubicBezTo>
                  <a:pt x="908" y="0"/>
                  <a:pt x="0" y="1117"/>
                  <a:pt x="0" y="2492"/>
                </a:cubicBezTo>
                <a:lnTo>
                  <a:pt x="0" y="11630"/>
                </a:lnTo>
                <a:cubicBezTo>
                  <a:pt x="0" y="13005"/>
                  <a:pt x="908" y="14123"/>
                  <a:pt x="2024" y="14123"/>
                </a:cubicBezTo>
                <a:lnTo>
                  <a:pt x="2025" y="14123"/>
                </a:lnTo>
                <a:lnTo>
                  <a:pt x="2025" y="16615"/>
                </a:lnTo>
                <a:cubicBezTo>
                  <a:pt x="2025" y="17989"/>
                  <a:pt x="2933" y="19107"/>
                  <a:pt x="4050" y="19107"/>
                </a:cubicBezTo>
                <a:lnTo>
                  <a:pt x="4820" y="19107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7"/>
                </a:cubicBezTo>
                <a:lnTo>
                  <a:pt x="13595" y="19107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3" y="21600"/>
                  <a:pt x="18501" y="20537"/>
                  <a:pt x="18803" y="19107"/>
                </a:cubicBezTo>
                <a:lnTo>
                  <a:pt x="19575" y="19107"/>
                </a:lnTo>
                <a:cubicBezTo>
                  <a:pt x="20691" y="19107"/>
                  <a:pt x="21599" y="17989"/>
                  <a:pt x="21599" y="16615"/>
                </a:cubicBezTo>
                <a:lnTo>
                  <a:pt x="21599" y="11630"/>
                </a:lnTo>
                <a:cubicBezTo>
                  <a:pt x="21599" y="11137"/>
                  <a:pt x="21482" y="10658"/>
                  <a:pt x="21259" y="102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AutoShape 81"/>
          <p:cNvSpPr/>
          <p:nvPr/>
        </p:nvSpPr>
        <p:spPr bwMode="auto">
          <a:xfrm>
            <a:off x="2439431" y="2877865"/>
            <a:ext cx="461885" cy="4618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AutoShape 84"/>
          <p:cNvSpPr/>
          <p:nvPr/>
        </p:nvSpPr>
        <p:spPr bwMode="auto">
          <a:xfrm>
            <a:off x="7011049" y="2899739"/>
            <a:ext cx="419571" cy="418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2" name="AutoShape 85"/>
          <p:cNvSpPr/>
          <p:nvPr/>
        </p:nvSpPr>
        <p:spPr bwMode="auto">
          <a:xfrm>
            <a:off x="7260213" y="3056541"/>
            <a:ext cx="117422" cy="13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AutoShape 86"/>
          <p:cNvSpPr/>
          <p:nvPr/>
        </p:nvSpPr>
        <p:spPr bwMode="auto">
          <a:xfrm>
            <a:off x="7260213" y="3017162"/>
            <a:ext cx="117422" cy="13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4" name="AutoShape 87"/>
          <p:cNvSpPr/>
          <p:nvPr/>
        </p:nvSpPr>
        <p:spPr bwMode="auto">
          <a:xfrm>
            <a:off x="7260213" y="2977782"/>
            <a:ext cx="117422" cy="13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AutoShape 88"/>
          <p:cNvSpPr/>
          <p:nvPr/>
        </p:nvSpPr>
        <p:spPr bwMode="auto">
          <a:xfrm>
            <a:off x="7116299" y="3253439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AutoShape 89"/>
          <p:cNvSpPr/>
          <p:nvPr/>
        </p:nvSpPr>
        <p:spPr bwMode="auto">
          <a:xfrm>
            <a:off x="7116299" y="321406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AutoShape 90"/>
          <p:cNvSpPr/>
          <p:nvPr/>
        </p:nvSpPr>
        <p:spPr bwMode="auto">
          <a:xfrm>
            <a:off x="7116299" y="317468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AutoShape 91"/>
          <p:cNvSpPr/>
          <p:nvPr/>
        </p:nvSpPr>
        <p:spPr bwMode="auto">
          <a:xfrm>
            <a:off x="7260213" y="3253439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9" name="AutoShape 92"/>
          <p:cNvSpPr/>
          <p:nvPr/>
        </p:nvSpPr>
        <p:spPr bwMode="auto">
          <a:xfrm>
            <a:off x="7260213" y="321406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0" name="AutoShape 93"/>
          <p:cNvSpPr/>
          <p:nvPr/>
        </p:nvSpPr>
        <p:spPr bwMode="auto">
          <a:xfrm>
            <a:off x="7260213" y="317468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1" name="AutoShape 94"/>
          <p:cNvSpPr/>
          <p:nvPr/>
        </p:nvSpPr>
        <p:spPr bwMode="auto">
          <a:xfrm>
            <a:off x="7116300" y="3095921"/>
            <a:ext cx="261336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2" name="AutoShape 95"/>
          <p:cNvSpPr/>
          <p:nvPr/>
        </p:nvSpPr>
        <p:spPr bwMode="auto">
          <a:xfrm>
            <a:off x="7116300" y="3135301"/>
            <a:ext cx="261336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AutoShape 96"/>
          <p:cNvSpPr/>
          <p:nvPr/>
        </p:nvSpPr>
        <p:spPr bwMode="auto">
          <a:xfrm>
            <a:off x="7116299" y="2952006"/>
            <a:ext cx="117422" cy="1174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" name="AutoShape 123"/>
          <p:cNvSpPr/>
          <p:nvPr/>
        </p:nvSpPr>
        <p:spPr bwMode="auto">
          <a:xfrm>
            <a:off x="4694143" y="2877866"/>
            <a:ext cx="461885" cy="461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6" name="AutoShape 124"/>
          <p:cNvSpPr/>
          <p:nvPr/>
        </p:nvSpPr>
        <p:spPr bwMode="auto">
          <a:xfrm>
            <a:off x="4824417" y="3007352"/>
            <a:ext cx="202124" cy="202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250"/>
                </a:moveTo>
                <a:cubicBezTo>
                  <a:pt x="5580" y="20250"/>
                  <a:pt x="1350" y="16017"/>
                  <a:pt x="1350" y="10800"/>
                </a:cubicBezTo>
                <a:cubicBezTo>
                  <a:pt x="1350" y="5582"/>
                  <a:pt x="5580" y="1349"/>
                  <a:pt x="10800" y="1349"/>
                </a:cubicBezTo>
                <a:cubicBezTo>
                  <a:pt x="16016" y="1349"/>
                  <a:pt x="20250" y="5582"/>
                  <a:pt x="20250" y="10800"/>
                </a:cubicBezTo>
                <a:cubicBezTo>
                  <a:pt x="20250" y="16017"/>
                  <a:pt x="16016" y="20250"/>
                  <a:pt x="10800" y="20250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3" y="21600"/>
                  <a:pt x="21599" y="16763"/>
                  <a:pt x="21599" y="10800"/>
                </a:cubicBezTo>
                <a:cubicBezTo>
                  <a:pt x="21599" y="4836"/>
                  <a:pt x="16763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" name="AutoShape 125"/>
          <p:cNvSpPr/>
          <p:nvPr/>
        </p:nvSpPr>
        <p:spPr bwMode="auto">
          <a:xfrm>
            <a:off x="4867054" y="3050777"/>
            <a:ext cx="116064" cy="116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882407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9" name="Text Placeholder 1"/>
          <p:cNvSpPr txBox="1"/>
          <p:nvPr/>
        </p:nvSpPr>
        <p:spPr>
          <a:xfrm>
            <a:off x="1927487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160870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92957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698179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Text Placeholder 1"/>
          <p:cNvSpPr txBox="1"/>
          <p:nvPr/>
        </p:nvSpPr>
        <p:spPr>
          <a:xfrm>
            <a:off x="4131822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Text Placeholder 1"/>
          <p:cNvSpPr txBox="1"/>
          <p:nvPr/>
        </p:nvSpPr>
        <p:spPr>
          <a:xfrm>
            <a:off x="6525661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Text Placeholder 1"/>
          <p:cNvSpPr txBox="1"/>
          <p:nvPr/>
        </p:nvSpPr>
        <p:spPr>
          <a:xfrm>
            <a:off x="8686968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6"/>
          <p:cNvSpPr/>
          <p:nvPr/>
        </p:nvSpPr>
        <p:spPr bwMode="auto">
          <a:xfrm>
            <a:off x="8578884" y="1732369"/>
            <a:ext cx="1116438" cy="1116445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Freeform 7"/>
          <p:cNvSpPr/>
          <p:nvPr/>
        </p:nvSpPr>
        <p:spPr bwMode="auto">
          <a:xfrm>
            <a:off x="7894552" y="2848814"/>
            <a:ext cx="1118393" cy="11183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Freeform 8"/>
          <p:cNvSpPr/>
          <p:nvPr/>
        </p:nvSpPr>
        <p:spPr bwMode="auto">
          <a:xfrm>
            <a:off x="6782023" y="2848814"/>
            <a:ext cx="1112529" cy="111839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Freeform 9"/>
          <p:cNvSpPr/>
          <p:nvPr/>
        </p:nvSpPr>
        <p:spPr bwMode="auto">
          <a:xfrm>
            <a:off x="6093781" y="1732369"/>
            <a:ext cx="1116438" cy="1116445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defTabSz="1218565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Freeform 10"/>
          <p:cNvSpPr/>
          <p:nvPr/>
        </p:nvSpPr>
        <p:spPr bwMode="auto">
          <a:xfrm>
            <a:off x="4981252" y="1732369"/>
            <a:ext cx="1112529" cy="1116445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F19628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Freeform 11"/>
          <p:cNvSpPr/>
          <p:nvPr/>
        </p:nvSpPr>
        <p:spPr bwMode="auto">
          <a:xfrm>
            <a:off x="4981252" y="2848814"/>
            <a:ext cx="1112529" cy="11183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defTabSz="1218565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Freeform 12"/>
          <p:cNvSpPr/>
          <p:nvPr/>
        </p:nvSpPr>
        <p:spPr bwMode="auto">
          <a:xfrm>
            <a:off x="6093781" y="3533149"/>
            <a:ext cx="1116438" cy="1116445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13"/>
          <p:cNvSpPr/>
          <p:nvPr/>
        </p:nvSpPr>
        <p:spPr bwMode="auto">
          <a:xfrm>
            <a:off x="6093781" y="4649593"/>
            <a:ext cx="1116438" cy="11183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Freeform 14"/>
          <p:cNvSpPr/>
          <p:nvPr/>
        </p:nvSpPr>
        <p:spPr bwMode="auto">
          <a:xfrm>
            <a:off x="4981252" y="4649593"/>
            <a:ext cx="1112529" cy="11183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Freeform 15"/>
          <p:cNvSpPr/>
          <p:nvPr/>
        </p:nvSpPr>
        <p:spPr bwMode="auto">
          <a:xfrm>
            <a:off x="4296920" y="3533149"/>
            <a:ext cx="1112529" cy="1116445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defTabSz="1218565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Freeform 16"/>
          <p:cNvSpPr/>
          <p:nvPr/>
        </p:nvSpPr>
        <p:spPr bwMode="auto">
          <a:xfrm>
            <a:off x="3178527" y="3533149"/>
            <a:ext cx="1118393" cy="1116445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defTabSz="1218565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Freeform 17"/>
          <p:cNvSpPr/>
          <p:nvPr/>
        </p:nvSpPr>
        <p:spPr bwMode="auto">
          <a:xfrm>
            <a:off x="2496150" y="4649593"/>
            <a:ext cx="1112529" cy="111839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F19628"/>
          </a:solidFill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defTabSz="1218565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Oval 18"/>
          <p:cNvSpPr>
            <a:spLocks noChangeArrowheads="1"/>
          </p:cNvSpPr>
          <p:nvPr/>
        </p:nvSpPr>
        <p:spPr bwMode="auto">
          <a:xfrm>
            <a:off x="7298205" y="2258331"/>
            <a:ext cx="1196603" cy="1196609"/>
          </a:xfrm>
          <a:prstGeom prst="ellipse">
            <a:avLst/>
          </a:prstGeom>
          <a:solidFill>
            <a:srgbClr val="376B87"/>
          </a:solidFill>
          <a:ln w="28575" cap="flat">
            <a:solidFill>
              <a:sysClr val="window" lastClr="FFFFFF"/>
            </a:solidFill>
            <a:prstDash val="solid"/>
            <a:miter lim="800000"/>
          </a:ln>
        </p:spPr>
        <p:txBody>
          <a:bodyPr vert="horz" wrap="square" lIns="91436" tIns="45718" rIns="91436" bIns="45718" numCol="1" anchor="ctr" anchorCtr="0" compatLnSpc="1"/>
          <a:lstStyle/>
          <a:p>
            <a:pPr algn="ctr" defTabSz="1218565">
              <a:defRPr/>
            </a:pPr>
            <a:endParaRPr lang="zh-CN" altLang="en-US" sz="2400" kern="0" spc="-15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4" name="Oval 19"/>
          <p:cNvSpPr>
            <a:spLocks noChangeArrowheads="1"/>
          </p:cNvSpPr>
          <p:nvPr/>
        </p:nvSpPr>
        <p:spPr bwMode="auto">
          <a:xfrm>
            <a:off x="5497436" y="2258331"/>
            <a:ext cx="1196603" cy="1196609"/>
          </a:xfrm>
          <a:prstGeom prst="ellipse">
            <a:avLst/>
          </a:prstGeom>
          <a:solidFill>
            <a:srgbClr val="F19628"/>
          </a:solidFill>
          <a:ln w="28575" cap="flat">
            <a:solidFill>
              <a:sysClr val="window" lastClr="FFFFFF"/>
            </a:solidFill>
            <a:prstDash val="solid"/>
            <a:miter lim="800000"/>
          </a:ln>
        </p:spPr>
        <p:txBody>
          <a:bodyPr vert="horz" wrap="square" lIns="91436" tIns="45718" rIns="91436" bIns="45718" numCol="1" anchor="ctr" anchorCtr="0" compatLnSpc="1"/>
          <a:lstStyle/>
          <a:p>
            <a:pPr algn="ctr" defTabSz="1218565">
              <a:defRPr/>
            </a:pPr>
            <a:endParaRPr lang="zh-CN" altLang="en-US" sz="2400" kern="0" spc="-15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5" name="Oval 20"/>
          <p:cNvSpPr>
            <a:spLocks noChangeArrowheads="1"/>
          </p:cNvSpPr>
          <p:nvPr/>
        </p:nvSpPr>
        <p:spPr bwMode="auto">
          <a:xfrm>
            <a:off x="5497436" y="4049334"/>
            <a:ext cx="1196603" cy="1196609"/>
          </a:xfrm>
          <a:prstGeom prst="ellipse">
            <a:avLst/>
          </a:prstGeom>
          <a:solidFill>
            <a:srgbClr val="376B87"/>
          </a:solidFill>
          <a:ln w="28575" cap="flat">
            <a:solidFill>
              <a:sysClr val="window" lastClr="FFFFFF"/>
            </a:solidFill>
            <a:prstDash val="solid"/>
            <a:miter lim="800000"/>
          </a:ln>
        </p:spPr>
        <p:txBody>
          <a:bodyPr vert="horz" wrap="square" lIns="91436" tIns="45718" rIns="91436" bIns="45718" numCol="1" anchor="ctr" anchorCtr="0" compatLnSpc="1"/>
          <a:lstStyle/>
          <a:p>
            <a:pPr algn="ctr" defTabSz="1218565">
              <a:defRPr/>
            </a:pPr>
            <a:endParaRPr lang="zh-CN" altLang="en-US" sz="2400" kern="0" spc="-15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6" name="Oval 21"/>
          <p:cNvSpPr>
            <a:spLocks noChangeArrowheads="1"/>
          </p:cNvSpPr>
          <p:nvPr/>
        </p:nvSpPr>
        <p:spPr bwMode="auto">
          <a:xfrm>
            <a:off x="3696665" y="4049334"/>
            <a:ext cx="1196603" cy="1196609"/>
          </a:xfrm>
          <a:prstGeom prst="ellipse">
            <a:avLst/>
          </a:prstGeom>
          <a:solidFill>
            <a:srgbClr val="F19628"/>
          </a:solidFill>
          <a:ln w="28575" cap="flat">
            <a:solidFill>
              <a:sysClr val="window" lastClr="FFFFFF"/>
            </a:solidFill>
            <a:prstDash val="solid"/>
            <a:miter lim="800000"/>
          </a:ln>
        </p:spPr>
        <p:txBody>
          <a:bodyPr vert="horz" wrap="square" lIns="91436" tIns="45718" rIns="91436" bIns="45718" numCol="1" anchor="ctr" anchorCtr="0" compatLnSpc="1"/>
          <a:lstStyle/>
          <a:p>
            <a:pPr algn="ctr" defTabSz="1218565">
              <a:defRPr/>
            </a:pPr>
            <a:endParaRPr lang="zh-CN" altLang="en-US" sz="2400" kern="0" spc="-15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9695323" y="1732369"/>
            <a:ext cx="2494797" cy="435222"/>
          </a:xfrm>
          <a:prstGeom prst="rect">
            <a:avLst/>
          </a:pr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-236" y="5332770"/>
            <a:ext cx="2509311" cy="435222"/>
          </a:xfrm>
          <a:prstGeom prst="rect">
            <a:avLst/>
          </a:prstGeom>
          <a:solidFill>
            <a:srgbClr val="376B87"/>
          </a:solidFill>
          <a:ln w="9525">
            <a:noFill/>
            <a:round/>
          </a:ln>
        </p:spPr>
        <p:txBody>
          <a:bodyPr vert="horz" wrap="square" lIns="96757" tIns="48378" rIns="96757" bIns="48378" numCol="1" anchor="t" anchorCtr="0" compatLnSpc="1"/>
          <a:lstStyle/>
          <a:p>
            <a:pPr defTabSz="1245235"/>
            <a:endParaRPr lang="zh-CN" altLang="en-US" sz="24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5563735" y="2671827"/>
            <a:ext cx="1098688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392211" y="2679177"/>
            <a:ext cx="1098688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5553312" y="4510901"/>
            <a:ext cx="1098688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3745621" y="4478001"/>
            <a:ext cx="1098688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2639254" y="2251872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91"/>
          <p:cNvSpPr txBox="1"/>
          <p:nvPr/>
        </p:nvSpPr>
        <p:spPr>
          <a:xfrm>
            <a:off x="2496150" y="2550506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9175232" y="258472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104"/>
          <p:cNvSpPr txBox="1"/>
          <p:nvPr/>
        </p:nvSpPr>
        <p:spPr>
          <a:xfrm>
            <a:off x="9250700" y="2924000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325919" y="4478001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Box 104"/>
          <p:cNvSpPr txBox="1"/>
          <p:nvPr/>
        </p:nvSpPr>
        <p:spPr>
          <a:xfrm>
            <a:off x="7401387" y="4817275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92389" y="3839318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91"/>
          <p:cNvSpPr txBox="1"/>
          <p:nvPr/>
        </p:nvSpPr>
        <p:spPr>
          <a:xfrm>
            <a:off x="749285" y="4137952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6207" y="357968"/>
            <a:ext cx="29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47454" y="2725884"/>
            <a:ext cx="582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76B87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单击添加标题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15586" y="3741547"/>
            <a:ext cx="6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6169" y="4430967"/>
            <a:ext cx="496849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62694" y="1956443"/>
            <a:ext cx="1595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376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400" b="1" dirty="0">
              <a:solidFill>
                <a:srgbClr val="376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2332</Words>
  <Application>Microsoft Office PowerPoint</Application>
  <PresentationFormat>宽屏</PresentationFormat>
  <Paragraphs>304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华康海报体W12(P)</vt:lpstr>
      <vt:lpstr>等线 Light</vt:lpstr>
      <vt:lpstr>等线</vt:lpstr>
      <vt:lpstr>Bebas Neue</vt:lpstr>
      <vt:lpstr>Arial</vt:lpstr>
      <vt:lpstr>微软雅黑</vt:lpstr>
      <vt:lpstr>Calibri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yun814</dc:creator>
  <cp:lastModifiedBy>天 下</cp:lastModifiedBy>
  <cp:revision>19</cp:revision>
  <dcterms:created xsi:type="dcterms:W3CDTF">2017-06-16T03:35:00Z</dcterms:created>
  <dcterms:modified xsi:type="dcterms:W3CDTF">2021-01-06T08:59:51Z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