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336B7-42AB-491B-9EBF-71C1166DC0D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F1C42-8C71-4A06-A92A-A246F59DE6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90" y="365781"/>
            <a:ext cx="10515224" cy="1324636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90" y="1825891"/>
            <a:ext cx="10515224" cy="4351729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90" y="6356747"/>
            <a:ext cx="2742448" cy="36427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4" y="6356747"/>
            <a:ext cx="4115176" cy="36427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7"/>
            <a:ext cx="2742448" cy="36427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 advTm="3000">
    <p:push dir="u"/>
  </p:transition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8331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08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686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5056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8363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3550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67100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18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23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9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8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13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>
            <a:spLocks noChangeArrowheads="1"/>
          </p:cNvSpPr>
          <p:nvPr/>
        </p:nvSpPr>
        <p:spPr bwMode="auto">
          <a:xfrm>
            <a:off x="6024009" y="2526189"/>
            <a:ext cx="5651948" cy="90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9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感恩节活动策划</a:t>
            </a:r>
          </a:p>
        </p:txBody>
      </p:sp>
      <p:sp>
        <p:nvSpPr>
          <p:cNvPr id="6" name="PA_标题 4"/>
          <p:cNvSpPr txBox="1"/>
          <p:nvPr>
            <p:custDataLst>
              <p:tags r:id="rId1"/>
            </p:custDataLst>
          </p:nvPr>
        </p:nvSpPr>
        <p:spPr>
          <a:xfrm>
            <a:off x="6672418" y="3337141"/>
            <a:ext cx="4355131" cy="498388"/>
          </a:xfrm>
          <a:prstGeom prst="rect">
            <a:avLst/>
          </a:prstGeom>
        </p:spPr>
        <p:txBody>
          <a:bodyPr vert="horz" lIns="91393" tIns="45696" rIns="91393" bIns="4569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 fontAlgn="base">
              <a:spcAft>
                <a:spcPct val="0"/>
              </a:spcAft>
            </a:pPr>
            <a:r>
              <a:rPr lang="zh-CN" alt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请添加小标请添加小标请添加小标请添加小标</a:t>
            </a:r>
          </a:p>
        </p:txBody>
      </p:sp>
      <p:grpSp>
        <p:nvGrpSpPr>
          <p:cNvPr id="7" name="PA_组合 10"/>
          <p:cNvGrpSpPr/>
          <p:nvPr>
            <p:custDataLst>
              <p:tags r:id="rId2"/>
            </p:custDataLst>
          </p:nvPr>
        </p:nvGrpSpPr>
        <p:grpSpPr>
          <a:xfrm>
            <a:off x="7942379" y="3946359"/>
            <a:ext cx="1815209" cy="360615"/>
            <a:chOff x="4945420" y="4908034"/>
            <a:chExt cx="2336800" cy="464066"/>
          </a:xfrm>
          <a:solidFill>
            <a:srgbClr val="0070C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圆角矩形 32"/>
            <p:cNvSpPr/>
            <p:nvPr/>
          </p:nvSpPr>
          <p:spPr>
            <a:xfrm>
              <a:off x="4945420" y="4908034"/>
              <a:ext cx="2336800" cy="464066"/>
            </a:xfrm>
            <a:prstGeom prst="roundRect">
              <a:avLst/>
            </a:prstGeom>
            <a:solidFill>
              <a:schemeClr val="accent2"/>
            </a:soli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文本框 29"/>
            <p:cNvSpPr txBox="1"/>
            <p:nvPr/>
          </p:nvSpPr>
          <p:spPr>
            <a:xfrm>
              <a:off x="5005593" y="4972192"/>
              <a:ext cx="2200226" cy="316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kern="0" spc="3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汇报人</a:t>
              </a:r>
              <a:r>
                <a:rPr lang="en-US" altLang="zh-CN" sz="1600" kern="0" spc="3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xiazaii</a:t>
              </a:r>
              <a:endParaRPr lang="zh-CN" altLang="en-US" sz="1600" kern="0" spc="3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19677" r="6092" b="23882"/>
          <a:stretch>
            <a:fillRect/>
          </a:stretch>
        </p:blipFill>
        <p:spPr>
          <a:xfrm>
            <a:off x="17561" y="0"/>
            <a:ext cx="5430517" cy="685800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4764169" y="-474251"/>
            <a:ext cx="7721785" cy="1116504"/>
            <a:chOff x="4811667" y="6202406"/>
            <a:chExt cx="7723572" cy="1116762"/>
          </a:xfrm>
        </p:grpSpPr>
        <p:pic>
          <p:nvPicPr>
            <p:cNvPr id="17" name="图片 16" descr="资源 1@4x"/>
            <p:cNvPicPr>
              <a:picLocks noChangeAspect="1"/>
            </p:cNvPicPr>
            <p:nvPr/>
          </p:nvPicPr>
          <p:blipFill>
            <a:blip r:embed="rId6"/>
            <a:srcRect l="-3652" t="57372" r="-4306" b="-289"/>
            <a:stretch>
              <a:fillRect/>
            </a:stretch>
          </p:blipFill>
          <p:spPr>
            <a:xfrm rot="180000">
              <a:off x="4811667" y="6208576"/>
              <a:ext cx="2814100" cy="1049470"/>
            </a:xfrm>
            <a:prstGeom prst="rect">
              <a:avLst/>
            </a:prstGeom>
          </p:spPr>
        </p:pic>
        <p:pic>
          <p:nvPicPr>
            <p:cNvPr id="18" name="图片 17" descr="资源 1@4x"/>
            <p:cNvPicPr>
              <a:picLocks noChangeAspect="1"/>
            </p:cNvPicPr>
            <p:nvPr/>
          </p:nvPicPr>
          <p:blipFill>
            <a:blip r:embed="rId6"/>
            <a:srcRect l="-3652" t="57372" r="-4306" b="-289"/>
            <a:stretch>
              <a:fillRect/>
            </a:stretch>
          </p:blipFill>
          <p:spPr>
            <a:xfrm rot="180000">
              <a:off x="6244252" y="6202406"/>
              <a:ext cx="2814100" cy="1049470"/>
            </a:xfrm>
            <a:prstGeom prst="rect">
              <a:avLst/>
            </a:prstGeom>
          </p:spPr>
        </p:pic>
        <p:pic>
          <p:nvPicPr>
            <p:cNvPr id="19" name="图片 18" descr="资源 1@4x"/>
            <p:cNvPicPr>
              <a:picLocks noChangeAspect="1"/>
            </p:cNvPicPr>
            <p:nvPr/>
          </p:nvPicPr>
          <p:blipFill>
            <a:blip r:embed="rId6"/>
            <a:srcRect l="-3652" t="57372" r="-4306" b="-289"/>
            <a:stretch>
              <a:fillRect/>
            </a:stretch>
          </p:blipFill>
          <p:spPr>
            <a:xfrm rot="180000">
              <a:off x="7880833" y="6208575"/>
              <a:ext cx="2814100" cy="1049470"/>
            </a:xfrm>
            <a:prstGeom prst="rect">
              <a:avLst/>
            </a:prstGeom>
          </p:spPr>
        </p:pic>
        <p:pic>
          <p:nvPicPr>
            <p:cNvPr id="20" name="图片 19" descr="资源 1@4x"/>
            <p:cNvPicPr>
              <a:picLocks noChangeAspect="1"/>
            </p:cNvPicPr>
            <p:nvPr/>
          </p:nvPicPr>
          <p:blipFill>
            <a:blip r:embed="rId6"/>
            <a:srcRect l="-3652" t="57372" r="-4306" b="-289"/>
            <a:stretch>
              <a:fillRect/>
            </a:stretch>
          </p:blipFill>
          <p:spPr>
            <a:xfrm rot="180000">
              <a:off x="9721139" y="6269698"/>
              <a:ext cx="2814100" cy="1049470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4812758" y="6200970"/>
            <a:ext cx="7721785" cy="1116504"/>
            <a:chOff x="4811667" y="6202406"/>
            <a:chExt cx="7723572" cy="1116762"/>
          </a:xfrm>
        </p:grpSpPr>
        <p:pic>
          <p:nvPicPr>
            <p:cNvPr id="11" name="图片 10" descr="资源 1@4x"/>
            <p:cNvPicPr>
              <a:picLocks noChangeAspect="1"/>
            </p:cNvPicPr>
            <p:nvPr/>
          </p:nvPicPr>
          <p:blipFill>
            <a:blip r:embed="rId6"/>
            <a:srcRect l="-3652" t="57372" r="-4306" b="-289"/>
            <a:stretch>
              <a:fillRect/>
            </a:stretch>
          </p:blipFill>
          <p:spPr>
            <a:xfrm rot="180000">
              <a:off x="4811667" y="6208576"/>
              <a:ext cx="2814100" cy="1049470"/>
            </a:xfrm>
            <a:prstGeom prst="rect">
              <a:avLst/>
            </a:prstGeom>
          </p:spPr>
        </p:pic>
        <p:pic>
          <p:nvPicPr>
            <p:cNvPr id="12" name="图片 11" descr="资源 1@4x"/>
            <p:cNvPicPr>
              <a:picLocks noChangeAspect="1"/>
            </p:cNvPicPr>
            <p:nvPr/>
          </p:nvPicPr>
          <p:blipFill>
            <a:blip r:embed="rId6"/>
            <a:srcRect l="-3652" t="57372" r="-4306" b="-289"/>
            <a:stretch>
              <a:fillRect/>
            </a:stretch>
          </p:blipFill>
          <p:spPr>
            <a:xfrm rot="180000">
              <a:off x="6244252" y="6202406"/>
              <a:ext cx="2814100" cy="1049470"/>
            </a:xfrm>
            <a:prstGeom prst="rect">
              <a:avLst/>
            </a:prstGeom>
          </p:spPr>
        </p:pic>
        <p:pic>
          <p:nvPicPr>
            <p:cNvPr id="13" name="图片 12" descr="资源 1@4x"/>
            <p:cNvPicPr>
              <a:picLocks noChangeAspect="1"/>
            </p:cNvPicPr>
            <p:nvPr/>
          </p:nvPicPr>
          <p:blipFill>
            <a:blip r:embed="rId6"/>
            <a:srcRect l="-3652" t="57372" r="-4306" b="-289"/>
            <a:stretch>
              <a:fillRect/>
            </a:stretch>
          </p:blipFill>
          <p:spPr>
            <a:xfrm rot="180000">
              <a:off x="7880833" y="6208575"/>
              <a:ext cx="2814100" cy="1049470"/>
            </a:xfrm>
            <a:prstGeom prst="rect">
              <a:avLst/>
            </a:prstGeom>
          </p:spPr>
        </p:pic>
        <p:pic>
          <p:nvPicPr>
            <p:cNvPr id="14" name="图片 13" descr="资源 1@4x"/>
            <p:cNvPicPr>
              <a:picLocks noChangeAspect="1"/>
            </p:cNvPicPr>
            <p:nvPr/>
          </p:nvPicPr>
          <p:blipFill>
            <a:blip r:embed="rId6"/>
            <a:srcRect l="-3652" t="57372" r="-4306" b="-289"/>
            <a:stretch>
              <a:fillRect/>
            </a:stretch>
          </p:blipFill>
          <p:spPr>
            <a:xfrm rot="180000">
              <a:off x="9721139" y="6269698"/>
              <a:ext cx="2814100" cy="104947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accel="2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accel="20000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5052134" y="112608"/>
            <a:ext cx="18873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9" tIns="60944" rIns="121889" bIns="60944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>
              <a:defRPr/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1" name="Content Placeholder 2"/>
          <p:cNvSpPr txBox="1"/>
          <p:nvPr/>
        </p:nvSpPr>
        <p:spPr>
          <a:xfrm>
            <a:off x="2248565" y="637966"/>
            <a:ext cx="7494522" cy="340783"/>
          </a:xfrm>
          <a:prstGeom prst="rect">
            <a:avLst/>
          </a:prstGeom>
        </p:spPr>
        <p:txBody>
          <a:bodyPr lIns="121889" tIns="60944" rIns="121889" bIns="60944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755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zh-CN" altLang="en-US" sz="13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727593" y="421640"/>
            <a:ext cx="1392263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736843" y="421640"/>
            <a:ext cx="1392263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48"/>
          <p:cNvSpPr/>
          <p:nvPr/>
        </p:nvSpPr>
        <p:spPr>
          <a:xfrm>
            <a:off x="1778490" y="1834807"/>
            <a:ext cx="923252" cy="9238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id-ID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Oval 54"/>
          <p:cNvSpPr/>
          <p:nvPr/>
        </p:nvSpPr>
        <p:spPr>
          <a:xfrm>
            <a:off x="1778490" y="3872515"/>
            <a:ext cx="923252" cy="92382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id-ID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57"/>
          <p:cNvSpPr/>
          <p:nvPr/>
        </p:nvSpPr>
        <p:spPr>
          <a:xfrm>
            <a:off x="4388811" y="1834807"/>
            <a:ext cx="923252" cy="9238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id-ID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60"/>
          <p:cNvSpPr/>
          <p:nvPr/>
        </p:nvSpPr>
        <p:spPr>
          <a:xfrm>
            <a:off x="4388811" y="3872515"/>
            <a:ext cx="923252" cy="92382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id-ID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63"/>
          <p:cNvSpPr/>
          <p:nvPr/>
        </p:nvSpPr>
        <p:spPr>
          <a:xfrm>
            <a:off x="9385443" y="1834807"/>
            <a:ext cx="923252" cy="92382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id-ID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66"/>
          <p:cNvSpPr/>
          <p:nvPr/>
        </p:nvSpPr>
        <p:spPr>
          <a:xfrm>
            <a:off x="9385443" y="3872515"/>
            <a:ext cx="923252" cy="9238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id-ID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Oval 72"/>
          <p:cNvSpPr/>
          <p:nvPr/>
        </p:nvSpPr>
        <p:spPr>
          <a:xfrm>
            <a:off x="6889864" y="1834807"/>
            <a:ext cx="923252" cy="9238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id-ID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Oval 75"/>
          <p:cNvSpPr/>
          <p:nvPr/>
        </p:nvSpPr>
        <p:spPr>
          <a:xfrm>
            <a:off x="6889864" y="3872515"/>
            <a:ext cx="923252" cy="9238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id-ID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03"/>
          <p:cNvSpPr txBox="1"/>
          <p:nvPr/>
        </p:nvSpPr>
        <p:spPr>
          <a:xfrm>
            <a:off x="1222122" y="2795381"/>
            <a:ext cx="2030554" cy="369314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d-ID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单击此处添加名称</a:t>
            </a:r>
          </a:p>
        </p:txBody>
      </p:sp>
      <p:sp>
        <p:nvSpPr>
          <p:cNvPr id="16" name="TextBox 104"/>
          <p:cNvSpPr txBox="1"/>
          <p:nvPr/>
        </p:nvSpPr>
        <p:spPr>
          <a:xfrm>
            <a:off x="1141515" y="3071631"/>
            <a:ext cx="2183747" cy="535512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 defTabSz="647065" fontAlgn="base">
              <a:lnSpc>
                <a:spcPct val="120000"/>
              </a:lnSpc>
              <a:spcBef>
                <a:spcPts val="170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TextBox 105"/>
          <p:cNvSpPr txBox="1"/>
          <p:nvPr/>
        </p:nvSpPr>
        <p:spPr>
          <a:xfrm>
            <a:off x="3831497" y="2787213"/>
            <a:ext cx="2030554" cy="369314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d-ID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单击此处添加名称</a:t>
            </a:r>
          </a:p>
        </p:txBody>
      </p:sp>
      <p:sp>
        <p:nvSpPr>
          <p:cNvPr id="18" name="TextBox 106"/>
          <p:cNvSpPr txBox="1"/>
          <p:nvPr/>
        </p:nvSpPr>
        <p:spPr>
          <a:xfrm>
            <a:off x="3750887" y="3063464"/>
            <a:ext cx="2183747" cy="535512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 defTabSz="647065" fontAlgn="base">
              <a:lnSpc>
                <a:spcPct val="120000"/>
              </a:lnSpc>
              <a:spcBef>
                <a:spcPts val="170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TextBox 107"/>
          <p:cNvSpPr txBox="1"/>
          <p:nvPr/>
        </p:nvSpPr>
        <p:spPr>
          <a:xfrm>
            <a:off x="6330645" y="2787213"/>
            <a:ext cx="2030554" cy="369314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d-ID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单击此处添加名称</a:t>
            </a:r>
          </a:p>
        </p:txBody>
      </p:sp>
      <p:sp>
        <p:nvSpPr>
          <p:cNvPr id="20" name="TextBox 108"/>
          <p:cNvSpPr txBox="1"/>
          <p:nvPr/>
        </p:nvSpPr>
        <p:spPr>
          <a:xfrm>
            <a:off x="6250035" y="3063464"/>
            <a:ext cx="2183747" cy="535512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 defTabSz="647065" fontAlgn="base">
              <a:lnSpc>
                <a:spcPct val="120000"/>
              </a:lnSpc>
              <a:spcBef>
                <a:spcPts val="170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TextBox 109"/>
          <p:cNvSpPr txBox="1"/>
          <p:nvPr/>
        </p:nvSpPr>
        <p:spPr>
          <a:xfrm>
            <a:off x="8836495" y="2797448"/>
            <a:ext cx="2030554" cy="369314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d-ID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单击此处添加名称</a:t>
            </a:r>
          </a:p>
        </p:txBody>
      </p:sp>
      <p:sp>
        <p:nvSpPr>
          <p:cNvPr id="22" name="TextBox 110"/>
          <p:cNvSpPr txBox="1"/>
          <p:nvPr/>
        </p:nvSpPr>
        <p:spPr>
          <a:xfrm>
            <a:off x="8755886" y="3073698"/>
            <a:ext cx="2183747" cy="535512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 defTabSz="647065" fontAlgn="base">
              <a:lnSpc>
                <a:spcPct val="120000"/>
              </a:lnSpc>
              <a:spcBef>
                <a:spcPts val="170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TextBox 113"/>
          <p:cNvSpPr txBox="1"/>
          <p:nvPr/>
        </p:nvSpPr>
        <p:spPr>
          <a:xfrm>
            <a:off x="1221026" y="4767934"/>
            <a:ext cx="2030554" cy="369314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d-ID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单击此处添加名称</a:t>
            </a:r>
          </a:p>
        </p:txBody>
      </p:sp>
      <p:sp>
        <p:nvSpPr>
          <p:cNvPr id="24" name="TextBox 114"/>
          <p:cNvSpPr txBox="1"/>
          <p:nvPr/>
        </p:nvSpPr>
        <p:spPr>
          <a:xfrm>
            <a:off x="1140419" y="5044184"/>
            <a:ext cx="2183747" cy="535512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 defTabSz="647065" fontAlgn="base">
              <a:lnSpc>
                <a:spcPct val="120000"/>
              </a:lnSpc>
              <a:spcBef>
                <a:spcPts val="170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TextBox 115"/>
          <p:cNvSpPr txBox="1"/>
          <p:nvPr/>
        </p:nvSpPr>
        <p:spPr>
          <a:xfrm>
            <a:off x="3830398" y="4759766"/>
            <a:ext cx="2030554" cy="369314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d-ID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单击此处添加名称</a:t>
            </a:r>
          </a:p>
        </p:txBody>
      </p:sp>
      <p:sp>
        <p:nvSpPr>
          <p:cNvPr id="26" name="TextBox 116"/>
          <p:cNvSpPr txBox="1"/>
          <p:nvPr/>
        </p:nvSpPr>
        <p:spPr>
          <a:xfrm>
            <a:off x="3749791" y="5036016"/>
            <a:ext cx="2183747" cy="535512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 defTabSz="647065" fontAlgn="base">
              <a:lnSpc>
                <a:spcPct val="120000"/>
              </a:lnSpc>
              <a:spcBef>
                <a:spcPts val="170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TextBox 117"/>
          <p:cNvSpPr txBox="1"/>
          <p:nvPr/>
        </p:nvSpPr>
        <p:spPr>
          <a:xfrm>
            <a:off x="6329548" y="4759766"/>
            <a:ext cx="2030554" cy="369314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d-ID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单击此处添加名称</a:t>
            </a:r>
          </a:p>
        </p:txBody>
      </p:sp>
      <p:sp>
        <p:nvSpPr>
          <p:cNvPr id="28" name="TextBox 118"/>
          <p:cNvSpPr txBox="1"/>
          <p:nvPr/>
        </p:nvSpPr>
        <p:spPr>
          <a:xfrm>
            <a:off x="6248939" y="5036016"/>
            <a:ext cx="2183747" cy="535512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 defTabSz="647065" fontAlgn="base">
              <a:lnSpc>
                <a:spcPct val="120000"/>
              </a:lnSpc>
              <a:spcBef>
                <a:spcPts val="170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TextBox 119"/>
          <p:cNvSpPr txBox="1"/>
          <p:nvPr/>
        </p:nvSpPr>
        <p:spPr>
          <a:xfrm>
            <a:off x="8835399" y="4770001"/>
            <a:ext cx="2030554" cy="369314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d-ID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单击此处添加名称</a:t>
            </a:r>
          </a:p>
        </p:txBody>
      </p:sp>
      <p:sp>
        <p:nvSpPr>
          <p:cNvPr id="30" name="TextBox 120"/>
          <p:cNvSpPr txBox="1"/>
          <p:nvPr/>
        </p:nvSpPr>
        <p:spPr>
          <a:xfrm>
            <a:off x="8754789" y="5046251"/>
            <a:ext cx="2183747" cy="535512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 defTabSz="647065" fontAlgn="base">
              <a:lnSpc>
                <a:spcPct val="120000"/>
              </a:lnSpc>
              <a:spcBef>
                <a:spcPts val="170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Freeform 3"/>
          <p:cNvSpPr>
            <a:spLocks noChangeArrowheads="1"/>
          </p:cNvSpPr>
          <p:nvPr/>
        </p:nvSpPr>
        <p:spPr bwMode="auto">
          <a:xfrm>
            <a:off x="4654408" y="4161045"/>
            <a:ext cx="402189" cy="324005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889" tIns="60944" rIns="121889" bIns="6094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Freeform 22"/>
          <p:cNvSpPr>
            <a:spLocks noChangeArrowheads="1"/>
          </p:cNvSpPr>
          <p:nvPr/>
        </p:nvSpPr>
        <p:spPr bwMode="auto">
          <a:xfrm>
            <a:off x="7174624" y="2116382"/>
            <a:ext cx="373715" cy="373854"/>
          </a:xfrm>
          <a:custGeom>
            <a:avLst/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889" tIns="60944" rIns="121889" bIns="6094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Freeform 97"/>
          <p:cNvSpPr>
            <a:spLocks noChangeArrowheads="1"/>
          </p:cNvSpPr>
          <p:nvPr/>
        </p:nvSpPr>
        <p:spPr bwMode="auto">
          <a:xfrm>
            <a:off x="4654404" y="2083392"/>
            <a:ext cx="402193" cy="345371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889" tIns="60944" rIns="121889" bIns="6094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Freeform 101"/>
          <p:cNvSpPr>
            <a:spLocks noChangeArrowheads="1"/>
          </p:cNvSpPr>
          <p:nvPr/>
        </p:nvSpPr>
        <p:spPr bwMode="auto">
          <a:xfrm>
            <a:off x="7157286" y="4183314"/>
            <a:ext cx="402189" cy="309762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889" tIns="60944" rIns="121889" bIns="6094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Freeform 102"/>
          <p:cNvSpPr>
            <a:spLocks noChangeArrowheads="1"/>
          </p:cNvSpPr>
          <p:nvPr/>
        </p:nvSpPr>
        <p:spPr bwMode="auto">
          <a:xfrm>
            <a:off x="9654567" y="2108674"/>
            <a:ext cx="402193" cy="359611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889" tIns="60944" rIns="121889" bIns="6094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Freeform 104"/>
          <p:cNvSpPr>
            <a:spLocks noChangeArrowheads="1"/>
          </p:cNvSpPr>
          <p:nvPr/>
        </p:nvSpPr>
        <p:spPr bwMode="auto">
          <a:xfrm>
            <a:off x="2040704" y="2119815"/>
            <a:ext cx="402193" cy="270598"/>
          </a:xfrm>
          <a:custGeom>
            <a:avLst/>
            <a:gdLst>
              <a:gd name="T0" fmla="*/ 203 w 497"/>
              <a:gd name="T1" fmla="*/ 257 h 337"/>
              <a:gd name="T2" fmla="*/ 203 w 497"/>
              <a:gd name="T3" fmla="*/ 257 h 337"/>
              <a:gd name="T4" fmla="*/ 221 w 497"/>
              <a:gd name="T5" fmla="*/ 327 h 337"/>
              <a:gd name="T6" fmla="*/ 283 w 497"/>
              <a:gd name="T7" fmla="*/ 310 h 337"/>
              <a:gd name="T8" fmla="*/ 398 w 497"/>
              <a:gd name="T9" fmla="*/ 9 h 337"/>
              <a:gd name="T10" fmla="*/ 203 w 497"/>
              <a:gd name="T11" fmla="*/ 257 h 337"/>
              <a:gd name="T12" fmla="*/ 248 w 497"/>
              <a:gd name="T13" fmla="*/ 71 h 337"/>
              <a:gd name="T14" fmla="*/ 248 w 497"/>
              <a:gd name="T15" fmla="*/ 71 h 337"/>
              <a:gd name="T16" fmla="*/ 274 w 497"/>
              <a:gd name="T17" fmla="*/ 71 h 337"/>
              <a:gd name="T18" fmla="*/ 310 w 497"/>
              <a:gd name="T19" fmla="*/ 26 h 337"/>
              <a:gd name="T20" fmla="*/ 248 w 497"/>
              <a:gd name="T21" fmla="*/ 17 h 337"/>
              <a:gd name="T22" fmla="*/ 0 w 497"/>
              <a:gd name="T23" fmla="*/ 283 h 337"/>
              <a:gd name="T24" fmla="*/ 0 w 497"/>
              <a:gd name="T25" fmla="*/ 310 h 337"/>
              <a:gd name="T26" fmla="*/ 26 w 497"/>
              <a:gd name="T27" fmla="*/ 336 h 337"/>
              <a:gd name="T28" fmla="*/ 53 w 497"/>
              <a:gd name="T29" fmla="*/ 310 h 337"/>
              <a:gd name="T30" fmla="*/ 53 w 497"/>
              <a:gd name="T31" fmla="*/ 283 h 337"/>
              <a:gd name="T32" fmla="*/ 248 w 497"/>
              <a:gd name="T33" fmla="*/ 71 h 337"/>
              <a:gd name="T34" fmla="*/ 425 w 497"/>
              <a:gd name="T35" fmla="*/ 98 h 337"/>
              <a:gd name="T36" fmla="*/ 425 w 497"/>
              <a:gd name="T37" fmla="*/ 98 h 337"/>
              <a:gd name="T38" fmla="*/ 407 w 497"/>
              <a:gd name="T39" fmla="*/ 151 h 337"/>
              <a:gd name="T40" fmla="*/ 442 w 497"/>
              <a:gd name="T41" fmla="*/ 283 h 337"/>
              <a:gd name="T42" fmla="*/ 442 w 497"/>
              <a:gd name="T43" fmla="*/ 310 h 337"/>
              <a:gd name="T44" fmla="*/ 469 w 497"/>
              <a:gd name="T45" fmla="*/ 336 h 337"/>
              <a:gd name="T46" fmla="*/ 469 w 497"/>
              <a:gd name="T47" fmla="*/ 336 h 337"/>
              <a:gd name="T48" fmla="*/ 496 w 497"/>
              <a:gd name="T49" fmla="*/ 310 h 337"/>
              <a:gd name="T50" fmla="*/ 496 w 497"/>
              <a:gd name="T51" fmla="*/ 283 h 337"/>
              <a:gd name="T52" fmla="*/ 425 w 497"/>
              <a:gd name="T53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889" tIns="60944" rIns="121889" bIns="6094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Freeform 110"/>
          <p:cNvSpPr>
            <a:spLocks noChangeArrowheads="1"/>
          </p:cNvSpPr>
          <p:nvPr/>
        </p:nvSpPr>
        <p:spPr bwMode="auto">
          <a:xfrm>
            <a:off x="2020707" y="4172174"/>
            <a:ext cx="373715" cy="302644"/>
          </a:xfrm>
          <a:custGeom>
            <a:avLst/>
            <a:gdLst>
              <a:gd name="T0" fmla="*/ 444 w 462"/>
              <a:gd name="T1" fmla="*/ 9 h 373"/>
              <a:gd name="T2" fmla="*/ 444 w 462"/>
              <a:gd name="T3" fmla="*/ 9 h 373"/>
              <a:gd name="T4" fmla="*/ 9 w 462"/>
              <a:gd name="T5" fmla="*/ 160 h 373"/>
              <a:gd name="T6" fmla="*/ 9 w 462"/>
              <a:gd name="T7" fmla="*/ 169 h 373"/>
              <a:gd name="T8" fmla="*/ 98 w 462"/>
              <a:gd name="T9" fmla="*/ 213 h 373"/>
              <a:gd name="T10" fmla="*/ 98 w 462"/>
              <a:gd name="T11" fmla="*/ 213 h 373"/>
              <a:gd name="T12" fmla="*/ 160 w 462"/>
              <a:gd name="T13" fmla="*/ 230 h 373"/>
              <a:gd name="T14" fmla="*/ 434 w 462"/>
              <a:gd name="T15" fmla="*/ 35 h 373"/>
              <a:gd name="T16" fmla="*/ 434 w 462"/>
              <a:gd name="T17" fmla="*/ 35 h 373"/>
              <a:gd name="T18" fmla="*/ 240 w 462"/>
              <a:gd name="T19" fmla="*/ 248 h 373"/>
              <a:gd name="T20" fmla="*/ 240 w 462"/>
              <a:gd name="T21" fmla="*/ 248 h 373"/>
              <a:gd name="T22" fmla="*/ 231 w 462"/>
              <a:gd name="T23" fmla="*/ 257 h 373"/>
              <a:gd name="T24" fmla="*/ 240 w 462"/>
              <a:gd name="T25" fmla="*/ 266 h 373"/>
              <a:gd name="T26" fmla="*/ 240 w 462"/>
              <a:gd name="T27" fmla="*/ 266 h 373"/>
              <a:gd name="T28" fmla="*/ 363 w 462"/>
              <a:gd name="T29" fmla="*/ 337 h 373"/>
              <a:gd name="T30" fmla="*/ 390 w 462"/>
              <a:gd name="T31" fmla="*/ 328 h 373"/>
              <a:gd name="T32" fmla="*/ 461 w 462"/>
              <a:gd name="T33" fmla="*/ 18 h 373"/>
              <a:gd name="T34" fmla="*/ 444 w 462"/>
              <a:gd name="T35" fmla="*/ 9 h 373"/>
              <a:gd name="T36" fmla="*/ 160 w 462"/>
              <a:gd name="T37" fmla="*/ 363 h 373"/>
              <a:gd name="T38" fmla="*/ 160 w 462"/>
              <a:gd name="T39" fmla="*/ 363 h 373"/>
              <a:gd name="T40" fmla="*/ 169 w 462"/>
              <a:gd name="T41" fmla="*/ 372 h 373"/>
              <a:gd name="T42" fmla="*/ 240 w 462"/>
              <a:gd name="T43" fmla="*/ 310 h 373"/>
              <a:gd name="T44" fmla="*/ 160 w 462"/>
              <a:gd name="T45" fmla="*/ 266 h 373"/>
              <a:gd name="T46" fmla="*/ 160 w 462"/>
              <a:gd name="T47" fmla="*/ 36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373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lnTo>
                  <a:pt x="98" y="213"/>
                </a:ln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lnTo>
                  <a:pt x="240" y="266"/>
                </a:ln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889" tIns="60944" rIns="121889" bIns="6094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Freeform 97"/>
          <p:cNvSpPr>
            <a:spLocks noChangeArrowheads="1"/>
          </p:cNvSpPr>
          <p:nvPr/>
        </p:nvSpPr>
        <p:spPr bwMode="auto">
          <a:xfrm>
            <a:off x="9654567" y="4138753"/>
            <a:ext cx="402193" cy="345371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889" tIns="60944" rIns="121889" bIns="6094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205" y="25751"/>
            <a:ext cx="1218759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500"/>
                            </p:stCondLst>
                            <p:childTnLst>
                              <p:par>
                                <p:cTn id="1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0"/>
                            </p:stCondLst>
                            <p:childTnLst>
                              <p:par>
                                <p:cTn id="1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5052134" y="112608"/>
            <a:ext cx="18873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9" tIns="60944" rIns="121889" bIns="60944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>
              <a:defRPr/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1" name="Content Placeholder 2"/>
          <p:cNvSpPr txBox="1"/>
          <p:nvPr/>
        </p:nvSpPr>
        <p:spPr>
          <a:xfrm>
            <a:off x="2248565" y="637966"/>
            <a:ext cx="7494522" cy="340783"/>
          </a:xfrm>
          <a:prstGeom prst="rect">
            <a:avLst/>
          </a:prstGeom>
        </p:spPr>
        <p:txBody>
          <a:bodyPr lIns="121889" tIns="60944" rIns="121889" bIns="60944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755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zh-CN" altLang="en-US" sz="13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727593" y="421640"/>
            <a:ext cx="1392263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736843" y="421640"/>
            <a:ext cx="1392263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2205" y="0"/>
            <a:ext cx="1218759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8" name="Group 6"/>
          <p:cNvGrpSpPr/>
          <p:nvPr/>
        </p:nvGrpSpPr>
        <p:grpSpPr bwMode="auto">
          <a:xfrm>
            <a:off x="1703380" y="2317213"/>
            <a:ext cx="1772753" cy="2899693"/>
            <a:chOff x="6678612" y="1308100"/>
            <a:chExt cx="549275" cy="779463"/>
          </a:xfrm>
        </p:grpSpPr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6678612" y="1308100"/>
              <a:ext cx="549275" cy="779463"/>
            </a:xfrm>
            <a:custGeom>
              <a:avLst/>
              <a:gdLst>
                <a:gd name="T0" fmla="*/ 243 w 284"/>
                <a:gd name="T1" fmla="*/ 155 h 403"/>
                <a:gd name="T2" fmla="*/ 268 w 284"/>
                <a:gd name="T3" fmla="*/ 108 h 403"/>
                <a:gd name="T4" fmla="*/ 268 w 284"/>
                <a:gd name="T5" fmla="*/ 47 h 403"/>
                <a:gd name="T6" fmla="*/ 277 w 284"/>
                <a:gd name="T7" fmla="*/ 47 h 403"/>
                <a:gd name="T8" fmla="*/ 284 w 284"/>
                <a:gd name="T9" fmla="*/ 40 h 403"/>
                <a:gd name="T10" fmla="*/ 284 w 284"/>
                <a:gd name="T11" fmla="*/ 7 h 403"/>
                <a:gd name="T12" fmla="*/ 277 w 284"/>
                <a:gd name="T13" fmla="*/ 0 h 403"/>
                <a:gd name="T14" fmla="*/ 7 w 284"/>
                <a:gd name="T15" fmla="*/ 0 h 403"/>
                <a:gd name="T16" fmla="*/ 0 w 284"/>
                <a:gd name="T17" fmla="*/ 7 h 403"/>
                <a:gd name="T18" fmla="*/ 0 w 284"/>
                <a:gd name="T19" fmla="*/ 40 h 403"/>
                <a:gd name="T20" fmla="*/ 7 w 284"/>
                <a:gd name="T21" fmla="*/ 47 h 403"/>
                <a:gd name="T22" fmla="*/ 15 w 284"/>
                <a:gd name="T23" fmla="*/ 47 h 403"/>
                <a:gd name="T24" fmla="*/ 15 w 284"/>
                <a:gd name="T25" fmla="*/ 109 h 403"/>
                <a:gd name="T26" fmla="*/ 40 w 284"/>
                <a:gd name="T27" fmla="*/ 155 h 403"/>
                <a:gd name="T28" fmla="*/ 109 w 284"/>
                <a:gd name="T29" fmla="*/ 197 h 403"/>
                <a:gd name="T30" fmla="*/ 109 w 284"/>
                <a:gd name="T31" fmla="*/ 215 h 403"/>
                <a:gd name="T32" fmla="*/ 40 w 284"/>
                <a:gd name="T33" fmla="*/ 257 h 403"/>
                <a:gd name="T34" fmla="*/ 15 w 284"/>
                <a:gd name="T35" fmla="*/ 304 h 403"/>
                <a:gd name="T36" fmla="*/ 15 w 284"/>
                <a:gd name="T37" fmla="*/ 357 h 403"/>
                <a:gd name="T38" fmla="*/ 7 w 284"/>
                <a:gd name="T39" fmla="*/ 357 h 403"/>
                <a:gd name="T40" fmla="*/ 0 w 284"/>
                <a:gd name="T41" fmla="*/ 364 h 403"/>
                <a:gd name="T42" fmla="*/ 0 w 284"/>
                <a:gd name="T43" fmla="*/ 397 h 403"/>
                <a:gd name="T44" fmla="*/ 7 w 284"/>
                <a:gd name="T45" fmla="*/ 403 h 403"/>
                <a:gd name="T46" fmla="*/ 277 w 284"/>
                <a:gd name="T47" fmla="*/ 403 h 403"/>
                <a:gd name="T48" fmla="*/ 284 w 284"/>
                <a:gd name="T49" fmla="*/ 397 h 403"/>
                <a:gd name="T50" fmla="*/ 284 w 284"/>
                <a:gd name="T51" fmla="*/ 364 h 403"/>
                <a:gd name="T52" fmla="*/ 277 w 284"/>
                <a:gd name="T53" fmla="*/ 357 h 403"/>
                <a:gd name="T54" fmla="*/ 268 w 284"/>
                <a:gd name="T55" fmla="*/ 357 h 403"/>
                <a:gd name="T56" fmla="*/ 268 w 284"/>
                <a:gd name="T57" fmla="*/ 303 h 403"/>
                <a:gd name="T58" fmla="*/ 244 w 284"/>
                <a:gd name="T59" fmla="*/ 257 h 403"/>
                <a:gd name="T60" fmla="*/ 175 w 284"/>
                <a:gd name="T61" fmla="*/ 215 h 403"/>
                <a:gd name="T62" fmla="*/ 175 w 284"/>
                <a:gd name="T63" fmla="*/ 197 h 403"/>
                <a:gd name="T64" fmla="*/ 243 w 284"/>
                <a:gd name="T65" fmla="*/ 155 h 403"/>
                <a:gd name="T66" fmla="*/ 156 w 284"/>
                <a:gd name="T67" fmla="*/ 233 h 403"/>
                <a:gd name="T68" fmla="*/ 230 w 284"/>
                <a:gd name="T69" fmla="*/ 278 h 403"/>
                <a:gd name="T70" fmla="*/ 241 w 284"/>
                <a:gd name="T71" fmla="*/ 286 h 403"/>
                <a:gd name="T72" fmla="*/ 243 w 284"/>
                <a:gd name="T73" fmla="*/ 303 h 403"/>
                <a:gd name="T74" fmla="*/ 243 w 284"/>
                <a:gd name="T75" fmla="*/ 357 h 403"/>
                <a:gd name="T76" fmla="*/ 40 w 284"/>
                <a:gd name="T77" fmla="*/ 357 h 403"/>
                <a:gd name="T78" fmla="*/ 40 w 284"/>
                <a:gd name="T79" fmla="*/ 304 h 403"/>
                <a:gd name="T80" fmla="*/ 55 w 284"/>
                <a:gd name="T81" fmla="*/ 277 h 403"/>
                <a:gd name="T82" fmla="*/ 128 w 284"/>
                <a:gd name="T83" fmla="*/ 233 h 403"/>
                <a:gd name="T84" fmla="*/ 134 w 284"/>
                <a:gd name="T85" fmla="*/ 222 h 403"/>
                <a:gd name="T86" fmla="*/ 134 w 284"/>
                <a:gd name="T87" fmla="*/ 190 h 403"/>
                <a:gd name="T88" fmla="*/ 128 w 284"/>
                <a:gd name="T89" fmla="*/ 179 h 403"/>
                <a:gd name="T90" fmla="*/ 53 w 284"/>
                <a:gd name="T91" fmla="*/ 134 h 403"/>
                <a:gd name="T92" fmla="*/ 53 w 284"/>
                <a:gd name="T93" fmla="*/ 134 h 403"/>
                <a:gd name="T94" fmla="*/ 43 w 284"/>
                <a:gd name="T95" fmla="*/ 126 h 403"/>
                <a:gd name="T96" fmla="*/ 40 w 284"/>
                <a:gd name="T97" fmla="*/ 109 h 403"/>
                <a:gd name="T98" fmla="*/ 40 w 284"/>
                <a:gd name="T99" fmla="*/ 47 h 403"/>
                <a:gd name="T100" fmla="*/ 243 w 284"/>
                <a:gd name="T101" fmla="*/ 47 h 403"/>
                <a:gd name="T102" fmla="*/ 243 w 284"/>
                <a:gd name="T103" fmla="*/ 108 h 403"/>
                <a:gd name="T104" fmla="*/ 229 w 284"/>
                <a:gd name="T105" fmla="*/ 135 h 403"/>
                <a:gd name="T106" fmla="*/ 156 w 284"/>
                <a:gd name="T107" fmla="*/ 179 h 403"/>
                <a:gd name="T108" fmla="*/ 150 w 284"/>
                <a:gd name="T109" fmla="*/ 190 h 403"/>
                <a:gd name="T110" fmla="*/ 150 w 284"/>
                <a:gd name="T111" fmla="*/ 222 h 403"/>
                <a:gd name="T112" fmla="*/ 156 w 284"/>
                <a:gd name="T113" fmla="*/ 23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4" h="403">
                  <a:moveTo>
                    <a:pt x="243" y="155"/>
                  </a:moveTo>
                  <a:cubicBezTo>
                    <a:pt x="251" y="150"/>
                    <a:pt x="268" y="138"/>
                    <a:pt x="268" y="108"/>
                  </a:cubicBezTo>
                  <a:cubicBezTo>
                    <a:pt x="268" y="47"/>
                    <a:pt x="268" y="47"/>
                    <a:pt x="268" y="47"/>
                  </a:cubicBezTo>
                  <a:cubicBezTo>
                    <a:pt x="277" y="47"/>
                    <a:pt x="277" y="47"/>
                    <a:pt x="277" y="47"/>
                  </a:cubicBezTo>
                  <a:cubicBezTo>
                    <a:pt x="281" y="47"/>
                    <a:pt x="284" y="44"/>
                    <a:pt x="284" y="40"/>
                  </a:cubicBezTo>
                  <a:cubicBezTo>
                    <a:pt x="284" y="7"/>
                    <a:pt x="284" y="7"/>
                    <a:pt x="284" y="7"/>
                  </a:cubicBezTo>
                  <a:cubicBezTo>
                    <a:pt x="284" y="3"/>
                    <a:pt x="281" y="0"/>
                    <a:pt x="27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4"/>
                    <a:pt x="3" y="47"/>
                    <a:pt x="7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15" y="139"/>
                    <a:pt x="24" y="146"/>
                    <a:pt x="40" y="155"/>
                  </a:cubicBezTo>
                  <a:cubicBezTo>
                    <a:pt x="109" y="197"/>
                    <a:pt x="109" y="197"/>
                    <a:pt x="109" y="197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92" y="225"/>
                    <a:pt x="46" y="253"/>
                    <a:pt x="40" y="257"/>
                  </a:cubicBezTo>
                  <a:cubicBezTo>
                    <a:pt x="33" y="262"/>
                    <a:pt x="15" y="274"/>
                    <a:pt x="15" y="304"/>
                  </a:cubicBezTo>
                  <a:cubicBezTo>
                    <a:pt x="15" y="357"/>
                    <a:pt x="15" y="357"/>
                    <a:pt x="15" y="357"/>
                  </a:cubicBezTo>
                  <a:cubicBezTo>
                    <a:pt x="7" y="357"/>
                    <a:pt x="7" y="357"/>
                    <a:pt x="7" y="357"/>
                  </a:cubicBezTo>
                  <a:cubicBezTo>
                    <a:pt x="3" y="357"/>
                    <a:pt x="0" y="360"/>
                    <a:pt x="0" y="364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0" y="400"/>
                    <a:pt x="3" y="403"/>
                    <a:pt x="7" y="403"/>
                  </a:cubicBezTo>
                  <a:cubicBezTo>
                    <a:pt x="277" y="403"/>
                    <a:pt x="277" y="403"/>
                    <a:pt x="277" y="403"/>
                  </a:cubicBezTo>
                  <a:cubicBezTo>
                    <a:pt x="281" y="403"/>
                    <a:pt x="284" y="400"/>
                    <a:pt x="284" y="397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4" y="360"/>
                    <a:pt x="281" y="357"/>
                    <a:pt x="277" y="357"/>
                  </a:cubicBezTo>
                  <a:cubicBezTo>
                    <a:pt x="268" y="357"/>
                    <a:pt x="268" y="357"/>
                    <a:pt x="268" y="357"/>
                  </a:cubicBezTo>
                  <a:cubicBezTo>
                    <a:pt x="268" y="303"/>
                    <a:pt x="268" y="303"/>
                    <a:pt x="268" y="303"/>
                  </a:cubicBezTo>
                  <a:cubicBezTo>
                    <a:pt x="268" y="274"/>
                    <a:pt x="259" y="267"/>
                    <a:pt x="244" y="257"/>
                  </a:cubicBezTo>
                  <a:cubicBezTo>
                    <a:pt x="175" y="215"/>
                    <a:pt x="175" y="215"/>
                    <a:pt x="175" y="215"/>
                  </a:cubicBezTo>
                  <a:cubicBezTo>
                    <a:pt x="175" y="197"/>
                    <a:pt x="175" y="197"/>
                    <a:pt x="175" y="197"/>
                  </a:cubicBezTo>
                  <a:cubicBezTo>
                    <a:pt x="192" y="187"/>
                    <a:pt x="237" y="159"/>
                    <a:pt x="243" y="155"/>
                  </a:cubicBezTo>
                  <a:close/>
                  <a:moveTo>
                    <a:pt x="156" y="233"/>
                  </a:moveTo>
                  <a:cubicBezTo>
                    <a:pt x="230" y="278"/>
                    <a:pt x="230" y="278"/>
                    <a:pt x="230" y="278"/>
                  </a:cubicBezTo>
                  <a:cubicBezTo>
                    <a:pt x="236" y="282"/>
                    <a:pt x="239" y="284"/>
                    <a:pt x="241" y="286"/>
                  </a:cubicBezTo>
                  <a:cubicBezTo>
                    <a:pt x="242" y="289"/>
                    <a:pt x="243" y="294"/>
                    <a:pt x="243" y="303"/>
                  </a:cubicBezTo>
                  <a:cubicBezTo>
                    <a:pt x="243" y="357"/>
                    <a:pt x="243" y="357"/>
                    <a:pt x="243" y="357"/>
                  </a:cubicBezTo>
                  <a:cubicBezTo>
                    <a:pt x="40" y="357"/>
                    <a:pt x="40" y="357"/>
                    <a:pt x="40" y="357"/>
                  </a:cubicBezTo>
                  <a:cubicBezTo>
                    <a:pt x="40" y="304"/>
                    <a:pt x="40" y="304"/>
                    <a:pt x="40" y="304"/>
                  </a:cubicBezTo>
                  <a:cubicBezTo>
                    <a:pt x="40" y="287"/>
                    <a:pt x="49" y="282"/>
                    <a:pt x="55" y="277"/>
                  </a:cubicBezTo>
                  <a:cubicBezTo>
                    <a:pt x="59" y="274"/>
                    <a:pt x="101" y="249"/>
                    <a:pt x="128" y="233"/>
                  </a:cubicBezTo>
                  <a:cubicBezTo>
                    <a:pt x="132" y="231"/>
                    <a:pt x="134" y="226"/>
                    <a:pt x="134" y="222"/>
                  </a:cubicBezTo>
                  <a:cubicBezTo>
                    <a:pt x="134" y="190"/>
                    <a:pt x="134" y="190"/>
                    <a:pt x="134" y="190"/>
                  </a:cubicBezTo>
                  <a:cubicBezTo>
                    <a:pt x="134" y="186"/>
                    <a:pt x="132" y="182"/>
                    <a:pt x="128" y="179"/>
                  </a:cubicBezTo>
                  <a:cubicBezTo>
                    <a:pt x="53" y="134"/>
                    <a:pt x="53" y="134"/>
                    <a:pt x="53" y="134"/>
                  </a:cubicBezTo>
                  <a:cubicBezTo>
                    <a:pt x="53" y="134"/>
                    <a:pt x="53" y="134"/>
                    <a:pt x="53" y="134"/>
                  </a:cubicBezTo>
                  <a:cubicBezTo>
                    <a:pt x="47" y="130"/>
                    <a:pt x="44" y="128"/>
                    <a:pt x="43" y="126"/>
                  </a:cubicBezTo>
                  <a:cubicBezTo>
                    <a:pt x="41" y="123"/>
                    <a:pt x="40" y="118"/>
                    <a:pt x="40" y="109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3" y="108"/>
                    <a:pt x="243" y="108"/>
                    <a:pt x="243" y="108"/>
                  </a:cubicBezTo>
                  <a:cubicBezTo>
                    <a:pt x="243" y="125"/>
                    <a:pt x="235" y="131"/>
                    <a:pt x="229" y="135"/>
                  </a:cubicBezTo>
                  <a:cubicBezTo>
                    <a:pt x="224" y="138"/>
                    <a:pt x="183" y="163"/>
                    <a:pt x="156" y="179"/>
                  </a:cubicBezTo>
                  <a:cubicBezTo>
                    <a:pt x="152" y="182"/>
                    <a:pt x="150" y="186"/>
                    <a:pt x="150" y="190"/>
                  </a:cubicBezTo>
                  <a:cubicBezTo>
                    <a:pt x="150" y="222"/>
                    <a:pt x="150" y="222"/>
                    <a:pt x="150" y="222"/>
                  </a:cubicBezTo>
                  <a:cubicBezTo>
                    <a:pt x="150" y="226"/>
                    <a:pt x="152" y="231"/>
                    <a:pt x="156" y="23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Freeform 8"/>
            <p:cNvSpPr/>
            <p:nvPr/>
          </p:nvSpPr>
          <p:spPr bwMode="auto">
            <a:xfrm>
              <a:off x="6807244" y="1554269"/>
              <a:ext cx="309383" cy="93433"/>
            </a:xfrm>
            <a:custGeom>
              <a:avLst/>
              <a:gdLst>
                <a:gd name="T0" fmla="*/ 155 w 160"/>
                <a:gd name="T1" fmla="*/ 5 h 49"/>
                <a:gd name="T2" fmla="*/ 153 w 160"/>
                <a:gd name="T3" fmla="*/ 2 h 49"/>
                <a:gd name="T4" fmla="*/ 76 w 160"/>
                <a:gd name="T5" fmla="*/ 23 h 49"/>
                <a:gd name="T6" fmla="*/ 4 w 160"/>
                <a:gd name="T7" fmla="*/ 5 h 49"/>
                <a:gd name="T8" fmla="*/ 5 w 160"/>
                <a:gd name="T9" fmla="*/ 11 h 49"/>
                <a:gd name="T10" fmla="*/ 66 w 160"/>
                <a:gd name="T11" fmla="*/ 46 h 49"/>
                <a:gd name="T12" fmla="*/ 84 w 160"/>
                <a:gd name="T13" fmla="*/ 46 h 49"/>
                <a:gd name="T14" fmla="*/ 155 w 160"/>
                <a:gd name="T15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49">
                  <a:moveTo>
                    <a:pt x="155" y="5"/>
                  </a:moveTo>
                  <a:cubicBezTo>
                    <a:pt x="155" y="5"/>
                    <a:pt x="160" y="1"/>
                    <a:pt x="153" y="2"/>
                  </a:cubicBezTo>
                  <a:cubicBezTo>
                    <a:pt x="137" y="5"/>
                    <a:pt x="110" y="21"/>
                    <a:pt x="76" y="23"/>
                  </a:cubicBezTo>
                  <a:cubicBezTo>
                    <a:pt x="41" y="26"/>
                    <a:pt x="25" y="0"/>
                    <a:pt x="4" y="5"/>
                  </a:cubicBezTo>
                  <a:cubicBezTo>
                    <a:pt x="0" y="6"/>
                    <a:pt x="0" y="8"/>
                    <a:pt x="5" y="11"/>
                  </a:cubicBezTo>
                  <a:cubicBezTo>
                    <a:pt x="10" y="15"/>
                    <a:pt x="59" y="42"/>
                    <a:pt x="66" y="46"/>
                  </a:cubicBezTo>
                  <a:cubicBezTo>
                    <a:pt x="73" y="49"/>
                    <a:pt x="77" y="49"/>
                    <a:pt x="84" y="46"/>
                  </a:cubicBezTo>
                  <a:cubicBezTo>
                    <a:pt x="94" y="41"/>
                    <a:pt x="155" y="5"/>
                    <a:pt x="155" y="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Freeform 9"/>
            <p:cNvSpPr/>
            <p:nvPr/>
          </p:nvSpPr>
          <p:spPr bwMode="auto">
            <a:xfrm>
              <a:off x="6800960" y="1903257"/>
              <a:ext cx="307905" cy="78074"/>
            </a:xfrm>
            <a:custGeom>
              <a:avLst/>
              <a:gdLst>
                <a:gd name="T0" fmla="*/ 9 w 160"/>
                <a:gd name="T1" fmla="*/ 31 h 40"/>
                <a:gd name="T2" fmla="*/ 13 w 160"/>
                <a:gd name="T3" fmla="*/ 40 h 40"/>
                <a:gd name="T4" fmla="*/ 146 w 160"/>
                <a:gd name="T5" fmla="*/ 40 h 40"/>
                <a:gd name="T6" fmla="*/ 148 w 160"/>
                <a:gd name="T7" fmla="*/ 29 h 40"/>
                <a:gd name="T8" fmla="*/ 80 w 160"/>
                <a:gd name="T9" fmla="*/ 0 h 40"/>
                <a:gd name="T10" fmla="*/ 9 w 160"/>
                <a:gd name="T11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40">
                  <a:moveTo>
                    <a:pt x="9" y="31"/>
                  </a:moveTo>
                  <a:cubicBezTo>
                    <a:pt x="3" y="36"/>
                    <a:pt x="0" y="40"/>
                    <a:pt x="13" y="40"/>
                  </a:cubicBezTo>
                  <a:cubicBezTo>
                    <a:pt x="24" y="40"/>
                    <a:pt x="132" y="40"/>
                    <a:pt x="146" y="40"/>
                  </a:cubicBezTo>
                  <a:cubicBezTo>
                    <a:pt x="160" y="40"/>
                    <a:pt x="154" y="36"/>
                    <a:pt x="148" y="29"/>
                  </a:cubicBezTo>
                  <a:cubicBezTo>
                    <a:pt x="136" y="18"/>
                    <a:pt x="112" y="0"/>
                    <a:pt x="80" y="0"/>
                  </a:cubicBezTo>
                  <a:cubicBezTo>
                    <a:pt x="47" y="0"/>
                    <a:pt x="22" y="19"/>
                    <a:pt x="9" y="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6945487" y="1669887"/>
              <a:ext cx="12568" cy="174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Oval 11"/>
            <p:cNvSpPr>
              <a:spLocks noChangeArrowheads="1"/>
            </p:cNvSpPr>
            <p:nvPr/>
          </p:nvSpPr>
          <p:spPr bwMode="auto">
            <a:xfrm>
              <a:off x="6945487" y="1701885"/>
              <a:ext cx="12568" cy="174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4" name="Oval 12"/>
            <p:cNvSpPr>
              <a:spLocks noChangeArrowheads="1"/>
            </p:cNvSpPr>
            <p:nvPr/>
          </p:nvSpPr>
          <p:spPr bwMode="auto">
            <a:xfrm>
              <a:off x="6945487" y="1736869"/>
              <a:ext cx="12568" cy="157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5" name="Oval 13"/>
            <p:cNvSpPr>
              <a:spLocks noChangeArrowheads="1"/>
            </p:cNvSpPr>
            <p:nvPr/>
          </p:nvSpPr>
          <p:spPr bwMode="auto">
            <a:xfrm>
              <a:off x="6945487" y="1770146"/>
              <a:ext cx="12568" cy="174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Oval 14"/>
            <p:cNvSpPr>
              <a:spLocks noChangeArrowheads="1"/>
            </p:cNvSpPr>
            <p:nvPr/>
          </p:nvSpPr>
          <p:spPr bwMode="auto">
            <a:xfrm>
              <a:off x="6945487" y="1803424"/>
              <a:ext cx="12568" cy="174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7" name="Oval 15"/>
            <p:cNvSpPr>
              <a:spLocks noChangeArrowheads="1"/>
            </p:cNvSpPr>
            <p:nvPr/>
          </p:nvSpPr>
          <p:spPr bwMode="auto">
            <a:xfrm>
              <a:off x="6945487" y="1838408"/>
              <a:ext cx="12568" cy="1407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8" name="Oval 16"/>
            <p:cNvSpPr>
              <a:spLocks noChangeArrowheads="1"/>
            </p:cNvSpPr>
            <p:nvPr/>
          </p:nvSpPr>
          <p:spPr bwMode="auto">
            <a:xfrm>
              <a:off x="6945487" y="1869979"/>
              <a:ext cx="12568" cy="157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9" name="Content Placeholder 2"/>
          <p:cNvSpPr txBox="1"/>
          <p:nvPr/>
        </p:nvSpPr>
        <p:spPr>
          <a:xfrm>
            <a:off x="1622940" y="1921435"/>
            <a:ext cx="1930945" cy="430259"/>
          </a:xfrm>
          <a:prstGeom prst="rect">
            <a:avLst/>
          </a:prstGeom>
        </p:spPr>
        <p:txBody>
          <a:bodyPr lIns="91403" tIns="45701" rIns="91403" bIns="4570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6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单击编辑标题</a:t>
            </a:r>
          </a:p>
        </p:txBody>
      </p:sp>
      <p:sp>
        <p:nvSpPr>
          <p:cNvPr id="60" name="Content Placeholder 2"/>
          <p:cNvSpPr txBox="1"/>
          <p:nvPr/>
        </p:nvSpPr>
        <p:spPr>
          <a:xfrm>
            <a:off x="8608451" y="1892867"/>
            <a:ext cx="1930945" cy="430259"/>
          </a:xfrm>
          <a:prstGeom prst="rect">
            <a:avLst/>
          </a:prstGeom>
        </p:spPr>
        <p:txBody>
          <a:bodyPr lIns="91403" tIns="45701" rIns="91403" bIns="4570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6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单击编辑标题</a:t>
            </a:r>
          </a:p>
        </p:txBody>
      </p:sp>
      <p:sp>
        <p:nvSpPr>
          <p:cNvPr id="61" name="Content Placeholder 2"/>
          <p:cNvSpPr txBox="1"/>
          <p:nvPr/>
        </p:nvSpPr>
        <p:spPr>
          <a:xfrm>
            <a:off x="5049611" y="1921435"/>
            <a:ext cx="1930944" cy="430259"/>
          </a:xfrm>
          <a:prstGeom prst="rect">
            <a:avLst/>
          </a:prstGeom>
        </p:spPr>
        <p:txBody>
          <a:bodyPr lIns="91403" tIns="45701" rIns="91403" bIns="4570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6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单击编辑标题</a:t>
            </a:r>
          </a:p>
        </p:txBody>
      </p:sp>
      <p:grpSp>
        <p:nvGrpSpPr>
          <p:cNvPr id="62" name="组合 41"/>
          <p:cNvGrpSpPr/>
          <p:nvPr/>
        </p:nvGrpSpPr>
        <p:grpSpPr>
          <a:xfrm>
            <a:off x="5153865" y="2316646"/>
            <a:ext cx="1773521" cy="2900158"/>
            <a:chOff x="3864420" y="1738422"/>
            <a:chExt cx="1770039" cy="2176293"/>
          </a:xfrm>
        </p:grpSpPr>
        <p:grpSp>
          <p:nvGrpSpPr>
            <p:cNvPr id="63" name="Group 18"/>
            <p:cNvGrpSpPr/>
            <p:nvPr/>
          </p:nvGrpSpPr>
          <p:grpSpPr>
            <a:xfrm>
              <a:off x="3864420" y="1738422"/>
              <a:ext cx="1770039" cy="2176293"/>
              <a:chOff x="7424737" y="1308100"/>
              <a:chExt cx="549275" cy="779463"/>
            </a:xfrm>
            <a:solidFill>
              <a:schemeClr val="accent2"/>
            </a:solidFill>
          </p:grpSpPr>
          <p:sp>
            <p:nvSpPr>
              <p:cNvPr id="65" name="Freeform 19"/>
              <p:cNvSpPr>
                <a:spLocks noEditPoints="1"/>
              </p:cNvSpPr>
              <p:nvPr/>
            </p:nvSpPr>
            <p:spPr bwMode="auto">
              <a:xfrm>
                <a:off x="7424737" y="1308100"/>
                <a:ext cx="549275" cy="779463"/>
              </a:xfrm>
              <a:custGeom>
                <a:avLst/>
                <a:gdLst>
                  <a:gd name="T0" fmla="*/ 243 w 284"/>
                  <a:gd name="T1" fmla="*/ 155 h 403"/>
                  <a:gd name="T2" fmla="*/ 268 w 284"/>
                  <a:gd name="T3" fmla="*/ 108 h 403"/>
                  <a:gd name="T4" fmla="*/ 268 w 284"/>
                  <a:gd name="T5" fmla="*/ 47 h 403"/>
                  <a:gd name="T6" fmla="*/ 277 w 284"/>
                  <a:gd name="T7" fmla="*/ 47 h 403"/>
                  <a:gd name="T8" fmla="*/ 284 w 284"/>
                  <a:gd name="T9" fmla="*/ 40 h 403"/>
                  <a:gd name="T10" fmla="*/ 284 w 284"/>
                  <a:gd name="T11" fmla="*/ 7 h 403"/>
                  <a:gd name="T12" fmla="*/ 277 w 284"/>
                  <a:gd name="T13" fmla="*/ 0 h 403"/>
                  <a:gd name="T14" fmla="*/ 7 w 284"/>
                  <a:gd name="T15" fmla="*/ 0 h 403"/>
                  <a:gd name="T16" fmla="*/ 0 w 284"/>
                  <a:gd name="T17" fmla="*/ 7 h 403"/>
                  <a:gd name="T18" fmla="*/ 0 w 284"/>
                  <a:gd name="T19" fmla="*/ 40 h 403"/>
                  <a:gd name="T20" fmla="*/ 7 w 284"/>
                  <a:gd name="T21" fmla="*/ 47 h 403"/>
                  <a:gd name="T22" fmla="*/ 16 w 284"/>
                  <a:gd name="T23" fmla="*/ 47 h 403"/>
                  <a:gd name="T24" fmla="*/ 16 w 284"/>
                  <a:gd name="T25" fmla="*/ 109 h 403"/>
                  <a:gd name="T26" fmla="*/ 40 w 284"/>
                  <a:gd name="T27" fmla="*/ 155 h 403"/>
                  <a:gd name="T28" fmla="*/ 109 w 284"/>
                  <a:gd name="T29" fmla="*/ 197 h 403"/>
                  <a:gd name="T30" fmla="*/ 109 w 284"/>
                  <a:gd name="T31" fmla="*/ 215 h 403"/>
                  <a:gd name="T32" fmla="*/ 41 w 284"/>
                  <a:gd name="T33" fmla="*/ 257 h 403"/>
                  <a:gd name="T34" fmla="*/ 16 w 284"/>
                  <a:gd name="T35" fmla="*/ 304 h 403"/>
                  <a:gd name="T36" fmla="*/ 16 w 284"/>
                  <a:gd name="T37" fmla="*/ 357 h 403"/>
                  <a:gd name="T38" fmla="*/ 7 w 284"/>
                  <a:gd name="T39" fmla="*/ 357 h 403"/>
                  <a:gd name="T40" fmla="*/ 0 w 284"/>
                  <a:gd name="T41" fmla="*/ 364 h 403"/>
                  <a:gd name="T42" fmla="*/ 0 w 284"/>
                  <a:gd name="T43" fmla="*/ 397 h 403"/>
                  <a:gd name="T44" fmla="*/ 7 w 284"/>
                  <a:gd name="T45" fmla="*/ 403 h 403"/>
                  <a:gd name="T46" fmla="*/ 277 w 284"/>
                  <a:gd name="T47" fmla="*/ 403 h 403"/>
                  <a:gd name="T48" fmla="*/ 284 w 284"/>
                  <a:gd name="T49" fmla="*/ 397 h 403"/>
                  <a:gd name="T50" fmla="*/ 284 w 284"/>
                  <a:gd name="T51" fmla="*/ 364 h 403"/>
                  <a:gd name="T52" fmla="*/ 277 w 284"/>
                  <a:gd name="T53" fmla="*/ 357 h 403"/>
                  <a:gd name="T54" fmla="*/ 268 w 284"/>
                  <a:gd name="T55" fmla="*/ 357 h 403"/>
                  <a:gd name="T56" fmla="*/ 268 w 284"/>
                  <a:gd name="T57" fmla="*/ 303 h 403"/>
                  <a:gd name="T58" fmla="*/ 244 w 284"/>
                  <a:gd name="T59" fmla="*/ 257 h 403"/>
                  <a:gd name="T60" fmla="*/ 175 w 284"/>
                  <a:gd name="T61" fmla="*/ 215 h 403"/>
                  <a:gd name="T62" fmla="*/ 175 w 284"/>
                  <a:gd name="T63" fmla="*/ 197 h 403"/>
                  <a:gd name="T64" fmla="*/ 243 w 284"/>
                  <a:gd name="T65" fmla="*/ 155 h 403"/>
                  <a:gd name="T66" fmla="*/ 156 w 284"/>
                  <a:gd name="T67" fmla="*/ 233 h 403"/>
                  <a:gd name="T68" fmla="*/ 231 w 284"/>
                  <a:gd name="T69" fmla="*/ 278 h 403"/>
                  <a:gd name="T70" fmla="*/ 241 w 284"/>
                  <a:gd name="T71" fmla="*/ 286 h 403"/>
                  <a:gd name="T72" fmla="*/ 243 w 284"/>
                  <a:gd name="T73" fmla="*/ 303 h 403"/>
                  <a:gd name="T74" fmla="*/ 243 w 284"/>
                  <a:gd name="T75" fmla="*/ 357 h 403"/>
                  <a:gd name="T76" fmla="*/ 41 w 284"/>
                  <a:gd name="T77" fmla="*/ 357 h 403"/>
                  <a:gd name="T78" fmla="*/ 41 w 284"/>
                  <a:gd name="T79" fmla="*/ 304 h 403"/>
                  <a:gd name="T80" fmla="*/ 55 w 284"/>
                  <a:gd name="T81" fmla="*/ 277 h 403"/>
                  <a:gd name="T82" fmla="*/ 128 w 284"/>
                  <a:gd name="T83" fmla="*/ 233 h 403"/>
                  <a:gd name="T84" fmla="*/ 134 w 284"/>
                  <a:gd name="T85" fmla="*/ 222 h 403"/>
                  <a:gd name="T86" fmla="*/ 134 w 284"/>
                  <a:gd name="T87" fmla="*/ 190 h 403"/>
                  <a:gd name="T88" fmla="*/ 128 w 284"/>
                  <a:gd name="T89" fmla="*/ 179 h 403"/>
                  <a:gd name="T90" fmla="*/ 53 w 284"/>
                  <a:gd name="T91" fmla="*/ 134 h 403"/>
                  <a:gd name="T92" fmla="*/ 43 w 284"/>
                  <a:gd name="T93" fmla="*/ 126 h 403"/>
                  <a:gd name="T94" fmla="*/ 41 w 284"/>
                  <a:gd name="T95" fmla="*/ 109 h 403"/>
                  <a:gd name="T96" fmla="*/ 41 w 284"/>
                  <a:gd name="T97" fmla="*/ 47 h 403"/>
                  <a:gd name="T98" fmla="*/ 243 w 284"/>
                  <a:gd name="T99" fmla="*/ 47 h 403"/>
                  <a:gd name="T100" fmla="*/ 243 w 284"/>
                  <a:gd name="T101" fmla="*/ 108 h 403"/>
                  <a:gd name="T102" fmla="*/ 229 w 284"/>
                  <a:gd name="T103" fmla="*/ 135 h 403"/>
                  <a:gd name="T104" fmla="*/ 156 w 284"/>
                  <a:gd name="T105" fmla="*/ 179 h 403"/>
                  <a:gd name="T106" fmla="*/ 150 w 284"/>
                  <a:gd name="T107" fmla="*/ 190 h 403"/>
                  <a:gd name="T108" fmla="*/ 150 w 284"/>
                  <a:gd name="T109" fmla="*/ 222 h 403"/>
                  <a:gd name="T110" fmla="*/ 156 w 284"/>
                  <a:gd name="T111" fmla="*/ 23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4" h="403">
                    <a:moveTo>
                      <a:pt x="243" y="155"/>
                    </a:moveTo>
                    <a:cubicBezTo>
                      <a:pt x="251" y="150"/>
                      <a:pt x="268" y="138"/>
                      <a:pt x="268" y="108"/>
                    </a:cubicBezTo>
                    <a:cubicBezTo>
                      <a:pt x="268" y="47"/>
                      <a:pt x="268" y="47"/>
                      <a:pt x="268" y="47"/>
                    </a:cubicBezTo>
                    <a:cubicBezTo>
                      <a:pt x="277" y="47"/>
                      <a:pt x="277" y="47"/>
                      <a:pt x="277" y="47"/>
                    </a:cubicBezTo>
                    <a:cubicBezTo>
                      <a:pt x="281" y="47"/>
                      <a:pt x="284" y="44"/>
                      <a:pt x="284" y="40"/>
                    </a:cubicBezTo>
                    <a:cubicBezTo>
                      <a:pt x="284" y="7"/>
                      <a:pt x="284" y="7"/>
                      <a:pt x="284" y="7"/>
                    </a:cubicBezTo>
                    <a:cubicBezTo>
                      <a:pt x="284" y="3"/>
                      <a:pt x="281" y="0"/>
                      <a:pt x="27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4"/>
                      <a:pt x="3" y="47"/>
                      <a:pt x="7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109"/>
                      <a:pt x="16" y="109"/>
                      <a:pt x="16" y="109"/>
                    </a:cubicBezTo>
                    <a:cubicBezTo>
                      <a:pt x="16" y="139"/>
                      <a:pt x="24" y="146"/>
                      <a:pt x="40" y="155"/>
                    </a:cubicBezTo>
                    <a:cubicBezTo>
                      <a:pt x="109" y="197"/>
                      <a:pt x="109" y="197"/>
                      <a:pt x="109" y="197"/>
                    </a:cubicBezTo>
                    <a:cubicBezTo>
                      <a:pt x="109" y="215"/>
                      <a:pt x="109" y="215"/>
                      <a:pt x="109" y="215"/>
                    </a:cubicBezTo>
                    <a:cubicBezTo>
                      <a:pt x="92" y="225"/>
                      <a:pt x="47" y="253"/>
                      <a:pt x="41" y="257"/>
                    </a:cubicBezTo>
                    <a:cubicBezTo>
                      <a:pt x="33" y="262"/>
                      <a:pt x="16" y="274"/>
                      <a:pt x="16" y="304"/>
                    </a:cubicBezTo>
                    <a:cubicBezTo>
                      <a:pt x="16" y="357"/>
                      <a:pt x="16" y="357"/>
                      <a:pt x="16" y="357"/>
                    </a:cubicBezTo>
                    <a:cubicBezTo>
                      <a:pt x="7" y="357"/>
                      <a:pt x="7" y="357"/>
                      <a:pt x="7" y="357"/>
                    </a:cubicBezTo>
                    <a:cubicBezTo>
                      <a:pt x="3" y="357"/>
                      <a:pt x="0" y="360"/>
                      <a:pt x="0" y="364"/>
                    </a:cubicBezTo>
                    <a:cubicBezTo>
                      <a:pt x="0" y="397"/>
                      <a:pt x="0" y="397"/>
                      <a:pt x="0" y="397"/>
                    </a:cubicBezTo>
                    <a:cubicBezTo>
                      <a:pt x="0" y="400"/>
                      <a:pt x="3" y="403"/>
                      <a:pt x="7" y="403"/>
                    </a:cubicBezTo>
                    <a:cubicBezTo>
                      <a:pt x="277" y="403"/>
                      <a:pt x="277" y="403"/>
                      <a:pt x="277" y="403"/>
                    </a:cubicBezTo>
                    <a:cubicBezTo>
                      <a:pt x="281" y="403"/>
                      <a:pt x="284" y="400"/>
                      <a:pt x="284" y="397"/>
                    </a:cubicBezTo>
                    <a:cubicBezTo>
                      <a:pt x="284" y="364"/>
                      <a:pt x="284" y="364"/>
                      <a:pt x="284" y="364"/>
                    </a:cubicBezTo>
                    <a:cubicBezTo>
                      <a:pt x="284" y="360"/>
                      <a:pt x="281" y="357"/>
                      <a:pt x="277" y="357"/>
                    </a:cubicBezTo>
                    <a:cubicBezTo>
                      <a:pt x="268" y="357"/>
                      <a:pt x="268" y="357"/>
                      <a:pt x="268" y="357"/>
                    </a:cubicBezTo>
                    <a:cubicBezTo>
                      <a:pt x="268" y="303"/>
                      <a:pt x="268" y="303"/>
                      <a:pt x="268" y="303"/>
                    </a:cubicBezTo>
                    <a:cubicBezTo>
                      <a:pt x="268" y="274"/>
                      <a:pt x="260" y="267"/>
                      <a:pt x="244" y="257"/>
                    </a:cubicBezTo>
                    <a:cubicBezTo>
                      <a:pt x="175" y="215"/>
                      <a:pt x="175" y="215"/>
                      <a:pt x="175" y="215"/>
                    </a:cubicBezTo>
                    <a:cubicBezTo>
                      <a:pt x="175" y="197"/>
                      <a:pt x="175" y="197"/>
                      <a:pt x="175" y="197"/>
                    </a:cubicBezTo>
                    <a:cubicBezTo>
                      <a:pt x="192" y="187"/>
                      <a:pt x="237" y="159"/>
                      <a:pt x="243" y="155"/>
                    </a:cubicBezTo>
                    <a:close/>
                    <a:moveTo>
                      <a:pt x="156" y="233"/>
                    </a:moveTo>
                    <a:cubicBezTo>
                      <a:pt x="231" y="278"/>
                      <a:pt x="231" y="278"/>
                      <a:pt x="231" y="278"/>
                    </a:cubicBezTo>
                    <a:cubicBezTo>
                      <a:pt x="236" y="282"/>
                      <a:pt x="239" y="284"/>
                      <a:pt x="241" y="286"/>
                    </a:cubicBezTo>
                    <a:cubicBezTo>
                      <a:pt x="243" y="289"/>
                      <a:pt x="243" y="294"/>
                      <a:pt x="243" y="303"/>
                    </a:cubicBezTo>
                    <a:cubicBezTo>
                      <a:pt x="243" y="357"/>
                      <a:pt x="243" y="357"/>
                      <a:pt x="243" y="357"/>
                    </a:cubicBezTo>
                    <a:cubicBezTo>
                      <a:pt x="41" y="357"/>
                      <a:pt x="41" y="357"/>
                      <a:pt x="41" y="357"/>
                    </a:cubicBezTo>
                    <a:cubicBezTo>
                      <a:pt x="41" y="304"/>
                      <a:pt x="41" y="304"/>
                      <a:pt x="41" y="304"/>
                    </a:cubicBezTo>
                    <a:cubicBezTo>
                      <a:pt x="41" y="287"/>
                      <a:pt x="49" y="282"/>
                      <a:pt x="55" y="277"/>
                    </a:cubicBezTo>
                    <a:cubicBezTo>
                      <a:pt x="60" y="274"/>
                      <a:pt x="101" y="249"/>
                      <a:pt x="128" y="233"/>
                    </a:cubicBezTo>
                    <a:cubicBezTo>
                      <a:pt x="132" y="231"/>
                      <a:pt x="134" y="226"/>
                      <a:pt x="134" y="222"/>
                    </a:cubicBezTo>
                    <a:cubicBezTo>
                      <a:pt x="134" y="190"/>
                      <a:pt x="134" y="190"/>
                      <a:pt x="134" y="190"/>
                    </a:cubicBezTo>
                    <a:cubicBezTo>
                      <a:pt x="134" y="186"/>
                      <a:pt x="132" y="182"/>
                      <a:pt x="128" y="179"/>
                    </a:cubicBezTo>
                    <a:cubicBezTo>
                      <a:pt x="53" y="134"/>
                      <a:pt x="53" y="134"/>
                      <a:pt x="53" y="134"/>
                    </a:cubicBezTo>
                    <a:cubicBezTo>
                      <a:pt x="48" y="130"/>
                      <a:pt x="45" y="128"/>
                      <a:pt x="43" y="126"/>
                    </a:cubicBezTo>
                    <a:cubicBezTo>
                      <a:pt x="41" y="123"/>
                      <a:pt x="41" y="118"/>
                      <a:pt x="41" y="109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243" y="47"/>
                      <a:pt x="243" y="47"/>
                      <a:pt x="243" y="47"/>
                    </a:cubicBezTo>
                    <a:cubicBezTo>
                      <a:pt x="243" y="108"/>
                      <a:pt x="243" y="108"/>
                      <a:pt x="243" y="108"/>
                    </a:cubicBezTo>
                    <a:cubicBezTo>
                      <a:pt x="243" y="125"/>
                      <a:pt x="235" y="131"/>
                      <a:pt x="229" y="135"/>
                    </a:cubicBezTo>
                    <a:cubicBezTo>
                      <a:pt x="224" y="138"/>
                      <a:pt x="183" y="163"/>
                      <a:pt x="156" y="179"/>
                    </a:cubicBezTo>
                    <a:cubicBezTo>
                      <a:pt x="152" y="182"/>
                      <a:pt x="150" y="186"/>
                      <a:pt x="150" y="190"/>
                    </a:cubicBezTo>
                    <a:cubicBezTo>
                      <a:pt x="150" y="222"/>
                      <a:pt x="150" y="222"/>
                      <a:pt x="150" y="222"/>
                    </a:cubicBezTo>
                    <a:cubicBezTo>
                      <a:pt x="150" y="226"/>
                      <a:pt x="152" y="231"/>
                      <a:pt x="156" y="233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6" name="Freeform 20"/>
              <p:cNvSpPr/>
              <p:nvPr/>
            </p:nvSpPr>
            <p:spPr bwMode="auto">
              <a:xfrm>
                <a:off x="7521575" y="1826068"/>
                <a:ext cx="355600" cy="155131"/>
              </a:xfrm>
              <a:custGeom>
                <a:avLst/>
                <a:gdLst>
                  <a:gd name="T0" fmla="*/ 3 w 184"/>
                  <a:gd name="T1" fmla="*/ 52 h 93"/>
                  <a:gd name="T2" fmla="*/ 0 w 184"/>
                  <a:gd name="T3" fmla="*/ 57 h 93"/>
                  <a:gd name="T4" fmla="*/ 0 w 184"/>
                  <a:gd name="T5" fmla="*/ 89 h 93"/>
                  <a:gd name="T6" fmla="*/ 3 w 184"/>
                  <a:gd name="T7" fmla="*/ 92 h 93"/>
                  <a:gd name="T8" fmla="*/ 92 w 184"/>
                  <a:gd name="T9" fmla="*/ 93 h 93"/>
                  <a:gd name="T10" fmla="*/ 180 w 184"/>
                  <a:gd name="T11" fmla="*/ 92 h 93"/>
                  <a:gd name="T12" fmla="*/ 183 w 184"/>
                  <a:gd name="T13" fmla="*/ 89 h 93"/>
                  <a:gd name="T14" fmla="*/ 183 w 184"/>
                  <a:gd name="T15" fmla="*/ 57 h 93"/>
                  <a:gd name="T16" fmla="*/ 181 w 184"/>
                  <a:gd name="T17" fmla="*/ 52 h 93"/>
                  <a:gd name="T18" fmla="*/ 92 w 184"/>
                  <a:gd name="T19" fmla="*/ 0 h 93"/>
                  <a:gd name="T20" fmla="*/ 3 w 184"/>
                  <a:gd name="T21" fmla="*/ 5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4" h="93">
                    <a:moveTo>
                      <a:pt x="3" y="52"/>
                    </a:moveTo>
                    <a:cubicBezTo>
                      <a:pt x="1" y="53"/>
                      <a:pt x="0" y="54"/>
                      <a:pt x="0" y="57"/>
                    </a:cubicBezTo>
                    <a:cubicBezTo>
                      <a:pt x="0" y="60"/>
                      <a:pt x="0" y="89"/>
                      <a:pt x="0" y="89"/>
                    </a:cubicBezTo>
                    <a:cubicBezTo>
                      <a:pt x="0" y="89"/>
                      <a:pt x="0" y="92"/>
                      <a:pt x="3" y="92"/>
                    </a:cubicBezTo>
                    <a:cubicBezTo>
                      <a:pt x="5" y="92"/>
                      <a:pt x="48" y="93"/>
                      <a:pt x="92" y="93"/>
                    </a:cubicBezTo>
                    <a:cubicBezTo>
                      <a:pt x="136" y="93"/>
                      <a:pt x="179" y="92"/>
                      <a:pt x="180" y="92"/>
                    </a:cubicBezTo>
                    <a:cubicBezTo>
                      <a:pt x="184" y="92"/>
                      <a:pt x="183" y="89"/>
                      <a:pt x="183" y="89"/>
                    </a:cubicBezTo>
                    <a:cubicBezTo>
                      <a:pt x="183" y="89"/>
                      <a:pt x="183" y="60"/>
                      <a:pt x="183" y="57"/>
                    </a:cubicBezTo>
                    <a:cubicBezTo>
                      <a:pt x="183" y="54"/>
                      <a:pt x="183" y="53"/>
                      <a:pt x="181" y="52"/>
                    </a:cubicBezTo>
                    <a:cubicBezTo>
                      <a:pt x="169" y="43"/>
                      <a:pt x="115" y="0"/>
                      <a:pt x="92" y="0"/>
                    </a:cubicBezTo>
                    <a:cubicBezTo>
                      <a:pt x="68" y="0"/>
                      <a:pt x="15" y="43"/>
                      <a:pt x="3" y="5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64" name="Freeform 30"/>
            <p:cNvSpPr/>
            <p:nvPr/>
          </p:nvSpPr>
          <p:spPr bwMode="auto">
            <a:xfrm>
              <a:off x="4250532" y="2351020"/>
              <a:ext cx="997744" cy="260828"/>
            </a:xfrm>
            <a:custGeom>
              <a:avLst/>
              <a:gdLst>
                <a:gd name="T0" fmla="*/ 155 w 160"/>
                <a:gd name="T1" fmla="*/ 5 h 49"/>
                <a:gd name="T2" fmla="*/ 153 w 160"/>
                <a:gd name="T3" fmla="*/ 2 h 49"/>
                <a:gd name="T4" fmla="*/ 76 w 160"/>
                <a:gd name="T5" fmla="*/ 23 h 49"/>
                <a:gd name="T6" fmla="*/ 4 w 160"/>
                <a:gd name="T7" fmla="*/ 5 h 49"/>
                <a:gd name="T8" fmla="*/ 5 w 160"/>
                <a:gd name="T9" fmla="*/ 11 h 49"/>
                <a:gd name="T10" fmla="*/ 66 w 160"/>
                <a:gd name="T11" fmla="*/ 46 h 49"/>
                <a:gd name="T12" fmla="*/ 84 w 160"/>
                <a:gd name="T13" fmla="*/ 46 h 49"/>
                <a:gd name="T14" fmla="*/ 155 w 160"/>
                <a:gd name="T15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49">
                  <a:moveTo>
                    <a:pt x="155" y="5"/>
                  </a:moveTo>
                  <a:cubicBezTo>
                    <a:pt x="155" y="5"/>
                    <a:pt x="160" y="1"/>
                    <a:pt x="153" y="2"/>
                  </a:cubicBezTo>
                  <a:cubicBezTo>
                    <a:pt x="137" y="5"/>
                    <a:pt x="110" y="21"/>
                    <a:pt x="76" y="23"/>
                  </a:cubicBezTo>
                  <a:cubicBezTo>
                    <a:pt x="41" y="26"/>
                    <a:pt x="25" y="0"/>
                    <a:pt x="4" y="5"/>
                  </a:cubicBezTo>
                  <a:cubicBezTo>
                    <a:pt x="0" y="6"/>
                    <a:pt x="0" y="8"/>
                    <a:pt x="5" y="11"/>
                  </a:cubicBezTo>
                  <a:cubicBezTo>
                    <a:pt x="10" y="15"/>
                    <a:pt x="59" y="42"/>
                    <a:pt x="66" y="46"/>
                  </a:cubicBezTo>
                  <a:cubicBezTo>
                    <a:pt x="73" y="49"/>
                    <a:pt x="77" y="49"/>
                    <a:pt x="84" y="46"/>
                  </a:cubicBezTo>
                  <a:cubicBezTo>
                    <a:pt x="94" y="41"/>
                    <a:pt x="155" y="5"/>
                    <a:pt x="155" y="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91403" tIns="45701" rIns="91403" bIns="4570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7" name="组合 42"/>
          <p:cNvGrpSpPr/>
          <p:nvPr/>
        </p:nvGrpSpPr>
        <p:grpSpPr>
          <a:xfrm>
            <a:off x="8741731" y="2317213"/>
            <a:ext cx="1769170" cy="2899693"/>
            <a:chOff x="6556773" y="1738849"/>
            <a:chExt cx="1765696" cy="2175944"/>
          </a:xfrm>
        </p:grpSpPr>
        <p:sp>
          <p:nvSpPr>
            <p:cNvPr id="68" name="Freeform 17"/>
            <p:cNvSpPr>
              <a:spLocks noEditPoints="1"/>
            </p:cNvSpPr>
            <p:nvPr/>
          </p:nvSpPr>
          <p:spPr bwMode="auto">
            <a:xfrm>
              <a:off x="6556773" y="1738849"/>
              <a:ext cx="1765696" cy="2175944"/>
            </a:xfrm>
            <a:custGeom>
              <a:avLst/>
              <a:gdLst>
                <a:gd name="T0" fmla="*/ 243 w 283"/>
                <a:gd name="T1" fmla="*/ 155 h 403"/>
                <a:gd name="T2" fmla="*/ 268 w 283"/>
                <a:gd name="T3" fmla="*/ 108 h 403"/>
                <a:gd name="T4" fmla="*/ 268 w 283"/>
                <a:gd name="T5" fmla="*/ 47 h 403"/>
                <a:gd name="T6" fmla="*/ 276 w 283"/>
                <a:gd name="T7" fmla="*/ 47 h 403"/>
                <a:gd name="T8" fmla="*/ 283 w 283"/>
                <a:gd name="T9" fmla="*/ 40 h 403"/>
                <a:gd name="T10" fmla="*/ 283 w 283"/>
                <a:gd name="T11" fmla="*/ 7 h 403"/>
                <a:gd name="T12" fmla="*/ 276 w 283"/>
                <a:gd name="T13" fmla="*/ 0 h 403"/>
                <a:gd name="T14" fmla="*/ 7 w 283"/>
                <a:gd name="T15" fmla="*/ 0 h 403"/>
                <a:gd name="T16" fmla="*/ 0 w 283"/>
                <a:gd name="T17" fmla="*/ 7 h 403"/>
                <a:gd name="T18" fmla="*/ 0 w 283"/>
                <a:gd name="T19" fmla="*/ 40 h 403"/>
                <a:gd name="T20" fmla="*/ 7 w 283"/>
                <a:gd name="T21" fmla="*/ 47 h 403"/>
                <a:gd name="T22" fmla="*/ 15 w 283"/>
                <a:gd name="T23" fmla="*/ 47 h 403"/>
                <a:gd name="T24" fmla="*/ 15 w 283"/>
                <a:gd name="T25" fmla="*/ 109 h 403"/>
                <a:gd name="T26" fmla="*/ 40 w 283"/>
                <a:gd name="T27" fmla="*/ 155 h 403"/>
                <a:gd name="T28" fmla="*/ 109 w 283"/>
                <a:gd name="T29" fmla="*/ 197 h 403"/>
                <a:gd name="T30" fmla="*/ 109 w 283"/>
                <a:gd name="T31" fmla="*/ 215 h 403"/>
                <a:gd name="T32" fmla="*/ 40 w 283"/>
                <a:gd name="T33" fmla="*/ 257 h 403"/>
                <a:gd name="T34" fmla="*/ 15 w 283"/>
                <a:gd name="T35" fmla="*/ 304 h 403"/>
                <a:gd name="T36" fmla="*/ 15 w 283"/>
                <a:gd name="T37" fmla="*/ 357 h 403"/>
                <a:gd name="T38" fmla="*/ 7 w 283"/>
                <a:gd name="T39" fmla="*/ 357 h 403"/>
                <a:gd name="T40" fmla="*/ 0 w 283"/>
                <a:gd name="T41" fmla="*/ 364 h 403"/>
                <a:gd name="T42" fmla="*/ 0 w 283"/>
                <a:gd name="T43" fmla="*/ 397 h 403"/>
                <a:gd name="T44" fmla="*/ 7 w 283"/>
                <a:gd name="T45" fmla="*/ 403 h 403"/>
                <a:gd name="T46" fmla="*/ 276 w 283"/>
                <a:gd name="T47" fmla="*/ 403 h 403"/>
                <a:gd name="T48" fmla="*/ 283 w 283"/>
                <a:gd name="T49" fmla="*/ 397 h 403"/>
                <a:gd name="T50" fmla="*/ 283 w 283"/>
                <a:gd name="T51" fmla="*/ 364 h 403"/>
                <a:gd name="T52" fmla="*/ 276 w 283"/>
                <a:gd name="T53" fmla="*/ 357 h 403"/>
                <a:gd name="T54" fmla="*/ 268 w 283"/>
                <a:gd name="T55" fmla="*/ 357 h 403"/>
                <a:gd name="T56" fmla="*/ 268 w 283"/>
                <a:gd name="T57" fmla="*/ 303 h 403"/>
                <a:gd name="T58" fmla="*/ 243 w 283"/>
                <a:gd name="T59" fmla="*/ 257 h 403"/>
                <a:gd name="T60" fmla="*/ 174 w 283"/>
                <a:gd name="T61" fmla="*/ 215 h 403"/>
                <a:gd name="T62" fmla="*/ 174 w 283"/>
                <a:gd name="T63" fmla="*/ 197 h 403"/>
                <a:gd name="T64" fmla="*/ 243 w 283"/>
                <a:gd name="T65" fmla="*/ 155 h 403"/>
                <a:gd name="T66" fmla="*/ 155 w 283"/>
                <a:gd name="T67" fmla="*/ 233 h 403"/>
                <a:gd name="T68" fmla="*/ 230 w 283"/>
                <a:gd name="T69" fmla="*/ 278 h 403"/>
                <a:gd name="T70" fmla="*/ 240 w 283"/>
                <a:gd name="T71" fmla="*/ 286 h 403"/>
                <a:gd name="T72" fmla="*/ 243 w 283"/>
                <a:gd name="T73" fmla="*/ 303 h 403"/>
                <a:gd name="T74" fmla="*/ 243 w 283"/>
                <a:gd name="T75" fmla="*/ 357 h 403"/>
                <a:gd name="T76" fmla="*/ 40 w 283"/>
                <a:gd name="T77" fmla="*/ 357 h 403"/>
                <a:gd name="T78" fmla="*/ 40 w 283"/>
                <a:gd name="T79" fmla="*/ 304 h 403"/>
                <a:gd name="T80" fmla="*/ 54 w 283"/>
                <a:gd name="T81" fmla="*/ 277 h 403"/>
                <a:gd name="T82" fmla="*/ 128 w 283"/>
                <a:gd name="T83" fmla="*/ 233 h 403"/>
                <a:gd name="T84" fmla="*/ 134 w 283"/>
                <a:gd name="T85" fmla="*/ 222 h 403"/>
                <a:gd name="T86" fmla="*/ 134 w 283"/>
                <a:gd name="T87" fmla="*/ 190 h 403"/>
                <a:gd name="T88" fmla="*/ 128 w 283"/>
                <a:gd name="T89" fmla="*/ 179 h 403"/>
                <a:gd name="T90" fmla="*/ 53 w 283"/>
                <a:gd name="T91" fmla="*/ 134 h 403"/>
                <a:gd name="T92" fmla="*/ 43 w 283"/>
                <a:gd name="T93" fmla="*/ 126 h 403"/>
                <a:gd name="T94" fmla="*/ 40 w 283"/>
                <a:gd name="T95" fmla="*/ 109 h 403"/>
                <a:gd name="T96" fmla="*/ 40 w 283"/>
                <a:gd name="T97" fmla="*/ 47 h 403"/>
                <a:gd name="T98" fmla="*/ 243 w 283"/>
                <a:gd name="T99" fmla="*/ 47 h 403"/>
                <a:gd name="T100" fmla="*/ 243 w 283"/>
                <a:gd name="T101" fmla="*/ 108 h 403"/>
                <a:gd name="T102" fmla="*/ 229 w 283"/>
                <a:gd name="T103" fmla="*/ 135 h 403"/>
                <a:gd name="T104" fmla="*/ 155 w 283"/>
                <a:gd name="T105" fmla="*/ 179 h 403"/>
                <a:gd name="T106" fmla="*/ 149 w 283"/>
                <a:gd name="T107" fmla="*/ 190 h 403"/>
                <a:gd name="T108" fmla="*/ 149 w 283"/>
                <a:gd name="T109" fmla="*/ 222 h 403"/>
                <a:gd name="T110" fmla="*/ 155 w 283"/>
                <a:gd name="T111" fmla="*/ 23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3" h="403">
                  <a:moveTo>
                    <a:pt x="243" y="155"/>
                  </a:moveTo>
                  <a:cubicBezTo>
                    <a:pt x="250" y="150"/>
                    <a:pt x="268" y="138"/>
                    <a:pt x="268" y="108"/>
                  </a:cubicBezTo>
                  <a:cubicBezTo>
                    <a:pt x="268" y="47"/>
                    <a:pt x="268" y="47"/>
                    <a:pt x="268" y="47"/>
                  </a:cubicBezTo>
                  <a:cubicBezTo>
                    <a:pt x="276" y="47"/>
                    <a:pt x="276" y="47"/>
                    <a:pt x="276" y="47"/>
                  </a:cubicBezTo>
                  <a:cubicBezTo>
                    <a:pt x="280" y="47"/>
                    <a:pt x="283" y="44"/>
                    <a:pt x="283" y="40"/>
                  </a:cubicBezTo>
                  <a:cubicBezTo>
                    <a:pt x="283" y="7"/>
                    <a:pt x="283" y="7"/>
                    <a:pt x="283" y="7"/>
                  </a:cubicBezTo>
                  <a:cubicBezTo>
                    <a:pt x="283" y="3"/>
                    <a:pt x="280" y="0"/>
                    <a:pt x="27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4"/>
                    <a:pt x="3" y="47"/>
                    <a:pt x="7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15" y="139"/>
                    <a:pt x="24" y="146"/>
                    <a:pt x="40" y="155"/>
                  </a:cubicBezTo>
                  <a:cubicBezTo>
                    <a:pt x="109" y="197"/>
                    <a:pt x="109" y="197"/>
                    <a:pt x="109" y="197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91" y="225"/>
                    <a:pt x="46" y="253"/>
                    <a:pt x="40" y="257"/>
                  </a:cubicBezTo>
                  <a:cubicBezTo>
                    <a:pt x="33" y="262"/>
                    <a:pt x="15" y="274"/>
                    <a:pt x="15" y="304"/>
                  </a:cubicBezTo>
                  <a:cubicBezTo>
                    <a:pt x="15" y="357"/>
                    <a:pt x="15" y="357"/>
                    <a:pt x="15" y="357"/>
                  </a:cubicBezTo>
                  <a:cubicBezTo>
                    <a:pt x="7" y="357"/>
                    <a:pt x="7" y="357"/>
                    <a:pt x="7" y="357"/>
                  </a:cubicBezTo>
                  <a:cubicBezTo>
                    <a:pt x="3" y="357"/>
                    <a:pt x="0" y="360"/>
                    <a:pt x="0" y="364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0" y="400"/>
                    <a:pt x="3" y="403"/>
                    <a:pt x="7" y="403"/>
                  </a:cubicBezTo>
                  <a:cubicBezTo>
                    <a:pt x="276" y="403"/>
                    <a:pt x="276" y="403"/>
                    <a:pt x="276" y="403"/>
                  </a:cubicBezTo>
                  <a:cubicBezTo>
                    <a:pt x="280" y="403"/>
                    <a:pt x="283" y="400"/>
                    <a:pt x="283" y="397"/>
                  </a:cubicBezTo>
                  <a:cubicBezTo>
                    <a:pt x="283" y="364"/>
                    <a:pt x="283" y="364"/>
                    <a:pt x="283" y="364"/>
                  </a:cubicBezTo>
                  <a:cubicBezTo>
                    <a:pt x="283" y="360"/>
                    <a:pt x="280" y="357"/>
                    <a:pt x="276" y="357"/>
                  </a:cubicBezTo>
                  <a:cubicBezTo>
                    <a:pt x="268" y="357"/>
                    <a:pt x="268" y="357"/>
                    <a:pt x="268" y="357"/>
                  </a:cubicBezTo>
                  <a:cubicBezTo>
                    <a:pt x="268" y="303"/>
                    <a:pt x="268" y="303"/>
                    <a:pt x="268" y="303"/>
                  </a:cubicBezTo>
                  <a:cubicBezTo>
                    <a:pt x="268" y="274"/>
                    <a:pt x="259" y="267"/>
                    <a:pt x="243" y="257"/>
                  </a:cubicBezTo>
                  <a:cubicBezTo>
                    <a:pt x="174" y="215"/>
                    <a:pt x="174" y="215"/>
                    <a:pt x="174" y="215"/>
                  </a:cubicBezTo>
                  <a:cubicBezTo>
                    <a:pt x="174" y="197"/>
                    <a:pt x="174" y="197"/>
                    <a:pt x="174" y="197"/>
                  </a:cubicBezTo>
                  <a:cubicBezTo>
                    <a:pt x="192" y="187"/>
                    <a:pt x="237" y="159"/>
                    <a:pt x="243" y="155"/>
                  </a:cubicBezTo>
                  <a:close/>
                  <a:moveTo>
                    <a:pt x="155" y="233"/>
                  </a:moveTo>
                  <a:cubicBezTo>
                    <a:pt x="230" y="278"/>
                    <a:pt x="230" y="278"/>
                    <a:pt x="230" y="278"/>
                  </a:cubicBezTo>
                  <a:cubicBezTo>
                    <a:pt x="236" y="282"/>
                    <a:pt x="239" y="284"/>
                    <a:pt x="240" y="286"/>
                  </a:cubicBezTo>
                  <a:cubicBezTo>
                    <a:pt x="242" y="289"/>
                    <a:pt x="243" y="294"/>
                    <a:pt x="243" y="303"/>
                  </a:cubicBezTo>
                  <a:cubicBezTo>
                    <a:pt x="243" y="357"/>
                    <a:pt x="243" y="357"/>
                    <a:pt x="243" y="357"/>
                  </a:cubicBezTo>
                  <a:cubicBezTo>
                    <a:pt x="40" y="357"/>
                    <a:pt x="40" y="357"/>
                    <a:pt x="40" y="357"/>
                  </a:cubicBezTo>
                  <a:cubicBezTo>
                    <a:pt x="40" y="304"/>
                    <a:pt x="40" y="304"/>
                    <a:pt x="40" y="304"/>
                  </a:cubicBezTo>
                  <a:cubicBezTo>
                    <a:pt x="40" y="287"/>
                    <a:pt x="48" y="282"/>
                    <a:pt x="54" y="277"/>
                  </a:cubicBezTo>
                  <a:cubicBezTo>
                    <a:pt x="59" y="274"/>
                    <a:pt x="101" y="249"/>
                    <a:pt x="128" y="233"/>
                  </a:cubicBezTo>
                  <a:cubicBezTo>
                    <a:pt x="131" y="231"/>
                    <a:pt x="134" y="226"/>
                    <a:pt x="134" y="222"/>
                  </a:cubicBezTo>
                  <a:cubicBezTo>
                    <a:pt x="134" y="190"/>
                    <a:pt x="134" y="190"/>
                    <a:pt x="134" y="190"/>
                  </a:cubicBezTo>
                  <a:cubicBezTo>
                    <a:pt x="134" y="186"/>
                    <a:pt x="131" y="182"/>
                    <a:pt x="128" y="179"/>
                  </a:cubicBezTo>
                  <a:cubicBezTo>
                    <a:pt x="53" y="134"/>
                    <a:pt x="53" y="134"/>
                    <a:pt x="53" y="134"/>
                  </a:cubicBezTo>
                  <a:cubicBezTo>
                    <a:pt x="47" y="130"/>
                    <a:pt x="44" y="128"/>
                    <a:pt x="43" y="126"/>
                  </a:cubicBezTo>
                  <a:cubicBezTo>
                    <a:pt x="41" y="123"/>
                    <a:pt x="40" y="118"/>
                    <a:pt x="40" y="109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3" y="108"/>
                    <a:pt x="243" y="108"/>
                    <a:pt x="243" y="108"/>
                  </a:cubicBezTo>
                  <a:cubicBezTo>
                    <a:pt x="243" y="125"/>
                    <a:pt x="235" y="131"/>
                    <a:pt x="229" y="135"/>
                  </a:cubicBezTo>
                  <a:cubicBezTo>
                    <a:pt x="224" y="138"/>
                    <a:pt x="182" y="163"/>
                    <a:pt x="155" y="179"/>
                  </a:cubicBezTo>
                  <a:cubicBezTo>
                    <a:pt x="152" y="182"/>
                    <a:pt x="149" y="186"/>
                    <a:pt x="149" y="190"/>
                  </a:cubicBezTo>
                  <a:cubicBezTo>
                    <a:pt x="149" y="222"/>
                    <a:pt x="149" y="222"/>
                    <a:pt x="149" y="222"/>
                  </a:cubicBezTo>
                  <a:cubicBezTo>
                    <a:pt x="149" y="226"/>
                    <a:pt x="152" y="231"/>
                    <a:pt x="155" y="23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lIns="91403" tIns="45701" rIns="91403" bIns="4570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9" name="Freeform 31"/>
            <p:cNvSpPr/>
            <p:nvPr/>
          </p:nvSpPr>
          <p:spPr bwMode="auto">
            <a:xfrm>
              <a:off x="6866335" y="3106110"/>
              <a:ext cx="1146572" cy="504981"/>
            </a:xfrm>
            <a:custGeom>
              <a:avLst/>
              <a:gdLst>
                <a:gd name="T0" fmla="*/ 3 w 184"/>
                <a:gd name="T1" fmla="*/ 52 h 93"/>
                <a:gd name="T2" fmla="*/ 0 w 184"/>
                <a:gd name="T3" fmla="*/ 57 h 93"/>
                <a:gd name="T4" fmla="*/ 0 w 184"/>
                <a:gd name="T5" fmla="*/ 89 h 93"/>
                <a:gd name="T6" fmla="*/ 3 w 184"/>
                <a:gd name="T7" fmla="*/ 92 h 93"/>
                <a:gd name="T8" fmla="*/ 92 w 184"/>
                <a:gd name="T9" fmla="*/ 93 h 93"/>
                <a:gd name="T10" fmla="*/ 180 w 184"/>
                <a:gd name="T11" fmla="*/ 92 h 93"/>
                <a:gd name="T12" fmla="*/ 183 w 184"/>
                <a:gd name="T13" fmla="*/ 89 h 93"/>
                <a:gd name="T14" fmla="*/ 183 w 184"/>
                <a:gd name="T15" fmla="*/ 57 h 93"/>
                <a:gd name="T16" fmla="*/ 181 w 184"/>
                <a:gd name="T17" fmla="*/ 52 h 93"/>
                <a:gd name="T18" fmla="*/ 92 w 184"/>
                <a:gd name="T19" fmla="*/ 0 h 93"/>
                <a:gd name="T20" fmla="*/ 3 w 184"/>
                <a:gd name="T21" fmla="*/ 5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93">
                  <a:moveTo>
                    <a:pt x="3" y="52"/>
                  </a:moveTo>
                  <a:cubicBezTo>
                    <a:pt x="1" y="53"/>
                    <a:pt x="0" y="54"/>
                    <a:pt x="0" y="57"/>
                  </a:cubicBezTo>
                  <a:cubicBezTo>
                    <a:pt x="0" y="60"/>
                    <a:pt x="0" y="89"/>
                    <a:pt x="0" y="89"/>
                  </a:cubicBezTo>
                  <a:cubicBezTo>
                    <a:pt x="0" y="89"/>
                    <a:pt x="0" y="92"/>
                    <a:pt x="3" y="92"/>
                  </a:cubicBezTo>
                  <a:cubicBezTo>
                    <a:pt x="5" y="92"/>
                    <a:pt x="48" y="93"/>
                    <a:pt x="92" y="93"/>
                  </a:cubicBezTo>
                  <a:cubicBezTo>
                    <a:pt x="136" y="93"/>
                    <a:pt x="179" y="92"/>
                    <a:pt x="180" y="92"/>
                  </a:cubicBezTo>
                  <a:cubicBezTo>
                    <a:pt x="184" y="92"/>
                    <a:pt x="183" y="89"/>
                    <a:pt x="183" y="89"/>
                  </a:cubicBezTo>
                  <a:cubicBezTo>
                    <a:pt x="183" y="89"/>
                    <a:pt x="183" y="60"/>
                    <a:pt x="183" y="57"/>
                  </a:cubicBezTo>
                  <a:cubicBezTo>
                    <a:pt x="183" y="54"/>
                    <a:pt x="183" y="53"/>
                    <a:pt x="181" y="52"/>
                  </a:cubicBezTo>
                  <a:cubicBezTo>
                    <a:pt x="169" y="43"/>
                    <a:pt x="115" y="0"/>
                    <a:pt x="92" y="0"/>
                  </a:cubicBezTo>
                  <a:cubicBezTo>
                    <a:pt x="68" y="0"/>
                    <a:pt x="15" y="43"/>
                    <a:pt x="3" y="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03" tIns="45701" rIns="91403" bIns="4570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0" name="Group 32"/>
          <p:cNvGrpSpPr/>
          <p:nvPr/>
        </p:nvGrpSpPr>
        <p:grpSpPr bwMode="auto">
          <a:xfrm>
            <a:off x="627142" y="5416886"/>
            <a:ext cx="2800425" cy="584833"/>
            <a:chOff x="904932" y="5632364"/>
            <a:chExt cx="2802428" cy="584971"/>
          </a:xfrm>
        </p:grpSpPr>
        <p:sp>
          <p:nvSpPr>
            <p:cNvPr id="71" name="TextBox 70"/>
            <p:cNvSpPr txBox="1"/>
            <p:nvPr/>
          </p:nvSpPr>
          <p:spPr>
            <a:xfrm>
              <a:off x="1943339" y="5632364"/>
              <a:ext cx="1764021" cy="58497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666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sz="106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904932" y="5691106"/>
              <a:ext cx="924098" cy="5024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d-ID" sz="2665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68%</a:t>
              </a:r>
            </a:p>
          </p:txBody>
        </p:sp>
      </p:grpSp>
      <p:grpSp>
        <p:nvGrpSpPr>
          <p:cNvPr id="73" name="Group 35"/>
          <p:cNvGrpSpPr/>
          <p:nvPr/>
        </p:nvGrpSpPr>
        <p:grpSpPr bwMode="auto">
          <a:xfrm>
            <a:off x="4192329" y="5416886"/>
            <a:ext cx="2802011" cy="584833"/>
            <a:chOff x="4472885" y="5632364"/>
            <a:chExt cx="2802428" cy="584971"/>
          </a:xfrm>
        </p:grpSpPr>
        <p:sp>
          <p:nvSpPr>
            <p:cNvPr id="74" name="TextBox 73"/>
            <p:cNvSpPr txBox="1"/>
            <p:nvPr/>
          </p:nvSpPr>
          <p:spPr>
            <a:xfrm>
              <a:off x="5510704" y="5632364"/>
              <a:ext cx="1764609" cy="58497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666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sz="106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472885" y="5691106"/>
              <a:ext cx="923575" cy="5024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d-ID" sz="2665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75%</a:t>
              </a:r>
            </a:p>
          </p:txBody>
        </p:sp>
      </p:grpSp>
      <p:grpSp>
        <p:nvGrpSpPr>
          <p:cNvPr id="76" name="Group 38"/>
          <p:cNvGrpSpPr/>
          <p:nvPr/>
        </p:nvGrpSpPr>
        <p:grpSpPr bwMode="auto">
          <a:xfrm>
            <a:off x="7759099" y="5416886"/>
            <a:ext cx="2800425" cy="584833"/>
            <a:chOff x="8040838" y="5632364"/>
            <a:chExt cx="2802428" cy="584971"/>
          </a:xfrm>
        </p:grpSpPr>
        <p:sp>
          <p:nvSpPr>
            <p:cNvPr id="77" name="TextBox 76"/>
            <p:cNvSpPr txBox="1"/>
            <p:nvPr/>
          </p:nvSpPr>
          <p:spPr>
            <a:xfrm>
              <a:off x="9079245" y="5632364"/>
              <a:ext cx="1764021" cy="58497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666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sz="106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040838" y="5691106"/>
              <a:ext cx="924098" cy="5024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d-ID" sz="2665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88%</a:t>
              </a: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59" grpId="0"/>
      <p:bldP spid="60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5052134" y="112608"/>
            <a:ext cx="18873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9" tIns="60944" rIns="121889" bIns="60944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>
              <a:defRPr/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1" name="Content Placeholder 2"/>
          <p:cNvSpPr txBox="1"/>
          <p:nvPr/>
        </p:nvSpPr>
        <p:spPr>
          <a:xfrm>
            <a:off x="2248565" y="637966"/>
            <a:ext cx="7494522" cy="340783"/>
          </a:xfrm>
          <a:prstGeom prst="rect">
            <a:avLst/>
          </a:prstGeom>
        </p:spPr>
        <p:txBody>
          <a:bodyPr lIns="121889" tIns="60944" rIns="121889" bIns="60944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755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zh-CN" altLang="en-US" sz="13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727593" y="421640"/>
            <a:ext cx="1392263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736843" y="421640"/>
            <a:ext cx="1392263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90"/>
          <p:cNvSpPr/>
          <p:nvPr/>
        </p:nvSpPr>
        <p:spPr>
          <a:xfrm>
            <a:off x="1712634" y="1859153"/>
            <a:ext cx="774115" cy="774596"/>
          </a:xfrm>
          <a:prstGeom prst="ellipse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8" tIns="60934" rIns="121868" bIns="6093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Subtitle 2"/>
          <p:cNvSpPr txBox="1"/>
          <p:nvPr/>
        </p:nvSpPr>
        <p:spPr>
          <a:xfrm>
            <a:off x="2512401" y="1843164"/>
            <a:ext cx="3975637" cy="806324"/>
          </a:xfrm>
          <a:prstGeom prst="rect">
            <a:avLst/>
          </a:prstGeom>
        </p:spPr>
        <p:txBody>
          <a:bodyPr vert="horz" wrap="square" lIns="121841" tIns="60919" rIns="121841" bIns="60919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 fontAlgn="base">
              <a:spcAft>
                <a:spcPct val="0"/>
              </a:spcAft>
              <a:buNone/>
            </a:pPr>
            <a:r>
              <a:rPr lang="en-US" sz="18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单击此处添加名称</a:t>
            </a:r>
          </a:p>
          <a:p>
            <a:pPr marL="0" indent="0" defTabSz="457200" fontAlgn="base">
              <a:spcAft>
                <a:spcPct val="0"/>
              </a:spcAft>
              <a:buNone/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点击输入简要文字内容，概括精炼言简意赅的说明分项内容。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8" name="Subtitle 2"/>
          <p:cNvSpPr txBox="1"/>
          <p:nvPr/>
        </p:nvSpPr>
        <p:spPr>
          <a:xfrm>
            <a:off x="1760304" y="2030143"/>
            <a:ext cx="759852" cy="415348"/>
          </a:xfrm>
          <a:prstGeom prst="rect">
            <a:avLst/>
          </a:prstGeom>
        </p:spPr>
        <p:txBody>
          <a:bodyPr vert="horz" wrap="square" lIns="121841" tIns="60919" rIns="121841" bIns="60919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 fontAlgn="base">
              <a:spcAft>
                <a:spcPct val="0"/>
              </a:spcAft>
              <a:buNone/>
            </a:pPr>
            <a:r>
              <a:rPr lang="en-US" sz="19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25%</a:t>
            </a:r>
          </a:p>
        </p:txBody>
      </p:sp>
      <p:grpSp>
        <p:nvGrpSpPr>
          <p:cNvPr id="9" name="Group 93"/>
          <p:cNvGrpSpPr/>
          <p:nvPr/>
        </p:nvGrpSpPr>
        <p:grpSpPr>
          <a:xfrm>
            <a:off x="7174994" y="1690590"/>
            <a:ext cx="2765905" cy="4396183"/>
            <a:chOff x="15037068" y="3018278"/>
            <a:chExt cx="5533810" cy="8792366"/>
          </a:xfrm>
        </p:grpSpPr>
        <p:sp>
          <p:nvSpPr>
            <p:cNvPr id="10" name="Freeform 1"/>
            <p:cNvSpPr>
              <a:spLocks noChangeArrowheads="1"/>
            </p:cNvSpPr>
            <p:nvPr/>
          </p:nvSpPr>
          <p:spPr bwMode="auto">
            <a:xfrm>
              <a:off x="17995158" y="6449560"/>
              <a:ext cx="1578743" cy="2309246"/>
            </a:xfrm>
            <a:custGeom>
              <a:avLst/>
              <a:gdLst>
                <a:gd name="T0" fmla="*/ 2000 w 2969"/>
                <a:gd name="T1" fmla="*/ 656 h 4375"/>
                <a:gd name="T2" fmla="*/ 2000 w 2969"/>
                <a:gd name="T3" fmla="*/ 656 h 4375"/>
                <a:gd name="T4" fmla="*/ 2281 w 2969"/>
                <a:gd name="T5" fmla="*/ 562 h 4375"/>
                <a:gd name="T6" fmla="*/ 2750 w 2969"/>
                <a:gd name="T7" fmla="*/ 812 h 4375"/>
                <a:gd name="T8" fmla="*/ 2968 w 2969"/>
                <a:gd name="T9" fmla="*/ 812 h 4375"/>
                <a:gd name="T10" fmla="*/ 2968 w 2969"/>
                <a:gd name="T11" fmla="*/ 0 h 4375"/>
                <a:gd name="T12" fmla="*/ 0 w 2969"/>
                <a:gd name="T13" fmla="*/ 0 h 4375"/>
                <a:gd name="T14" fmla="*/ 0 w 2969"/>
                <a:gd name="T15" fmla="*/ 3186 h 4375"/>
                <a:gd name="T16" fmla="*/ 1062 w 2969"/>
                <a:gd name="T17" fmla="*/ 3186 h 4375"/>
                <a:gd name="T18" fmla="*/ 1156 w 2969"/>
                <a:gd name="T19" fmla="*/ 3249 h 4375"/>
                <a:gd name="T20" fmla="*/ 1156 w 2969"/>
                <a:gd name="T21" fmla="*/ 3624 h 4375"/>
                <a:gd name="T22" fmla="*/ 1125 w 2969"/>
                <a:gd name="T23" fmla="*/ 3686 h 4375"/>
                <a:gd name="T24" fmla="*/ 875 w 2969"/>
                <a:gd name="T25" fmla="*/ 4030 h 4375"/>
                <a:gd name="T26" fmla="*/ 968 w 2969"/>
                <a:gd name="T27" fmla="*/ 4249 h 4375"/>
                <a:gd name="T28" fmla="*/ 1250 w 2969"/>
                <a:gd name="T29" fmla="*/ 4374 h 4375"/>
                <a:gd name="T30" fmla="*/ 1718 w 2969"/>
                <a:gd name="T31" fmla="*/ 4093 h 4375"/>
                <a:gd name="T32" fmla="*/ 1437 w 2969"/>
                <a:gd name="T33" fmla="*/ 3655 h 4375"/>
                <a:gd name="T34" fmla="*/ 1406 w 2969"/>
                <a:gd name="T35" fmla="*/ 3593 h 4375"/>
                <a:gd name="T36" fmla="*/ 1406 w 2969"/>
                <a:gd name="T37" fmla="*/ 3249 h 4375"/>
                <a:gd name="T38" fmla="*/ 1468 w 2969"/>
                <a:gd name="T39" fmla="*/ 3155 h 4375"/>
                <a:gd name="T40" fmla="*/ 2968 w 2969"/>
                <a:gd name="T41" fmla="*/ 3155 h 4375"/>
                <a:gd name="T42" fmla="*/ 2968 w 2969"/>
                <a:gd name="T43" fmla="*/ 1375 h 4375"/>
                <a:gd name="T44" fmla="*/ 2812 w 2969"/>
                <a:gd name="T45" fmla="*/ 1375 h 4375"/>
                <a:gd name="T46" fmla="*/ 2312 w 2969"/>
                <a:gd name="T47" fmla="*/ 1687 h 4375"/>
                <a:gd name="T48" fmla="*/ 1843 w 2969"/>
                <a:gd name="T49" fmla="*/ 1125 h 4375"/>
                <a:gd name="T50" fmla="*/ 2000 w 2969"/>
                <a:gd name="T51" fmla="*/ 656 h 4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69" h="4375">
                  <a:moveTo>
                    <a:pt x="2000" y="656"/>
                  </a:moveTo>
                  <a:lnTo>
                    <a:pt x="2000" y="656"/>
                  </a:lnTo>
                  <a:cubicBezTo>
                    <a:pt x="2062" y="594"/>
                    <a:pt x="2156" y="562"/>
                    <a:pt x="2281" y="562"/>
                  </a:cubicBezTo>
                  <a:cubicBezTo>
                    <a:pt x="2468" y="562"/>
                    <a:pt x="2656" y="750"/>
                    <a:pt x="2750" y="812"/>
                  </a:cubicBezTo>
                  <a:cubicBezTo>
                    <a:pt x="2968" y="812"/>
                    <a:pt x="2968" y="812"/>
                    <a:pt x="2968" y="812"/>
                  </a:cubicBezTo>
                  <a:cubicBezTo>
                    <a:pt x="2968" y="0"/>
                    <a:pt x="2968" y="0"/>
                    <a:pt x="29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86"/>
                    <a:pt x="0" y="3186"/>
                    <a:pt x="0" y="3186"/>
                  </a:cubicBezTo>
                  <a:cubicBezTo>
                    <a:pt x="1062" y="3186"/>
                    <a:pt x="1062" y="3186"/>
                    <a:pt x="1062" y="3186"/>
                  </a:cubicBezTo>
                  <a:cubicBezTo>
                    <a:pt x="1125" y="3186"/>
                    <a:pt x="1156" y="3218"/>
                    <a:pt x="1156" y="3249"/>
                  </a:cubicBezTo>
                  <a:cubicBezTo>
                    <a:pt x="1156" y="3624"/>
                    <a:pt x="1156" y="3624"/>
                    <a:pt x="1156" y="3624"/>
                  </a:cubicBezTo>
                  <a:cubicBezTo>
                    <a:pt x="1156" y="3655"/>
                    <a:pt x="1125" y="3686"/>
                    <a:pt x="1125" y="3686"/>
                  </a:cubicBezTo>
                  <a:cubicBezTo>
                    <a:pt x="1062" y="3749"/>
                    <a:pt x="875" y="3905"/>
                    <a:pt x="875" y="4030"/>
                  </a:cubicBezTo>
                  <a:cubicBezTo>
                    <a:pt x="875" y="4093"/>
                    <a:pt x="906" y="4186"/>
                    <a:pt x="968" y="4249"/>
                  </a:cubicBezTo>
                  <a:cubicBezTo>
                    <a:pt x="1031" y="4311"/>
                    <a:pt x="1125" y="4374"/>
                    <a:pt x="1250" y="4374"/>
                  </a:cubicBezTo>
                  <a:cubicBezTo>
                    <a:pt x="1406" y="4374"/>
                    <a:pt x="1687" y="4311"/>
                    <a:pt x="1718" y="4093"/>
                  </a:cubicBezTo>
                  <a:cubicBezTo>
                    <a:pt x="1718" y="3843"/>
                    <a:pt x="1437" y="3655"/>
                    <a:pt x="1437" y="3655"/>
                  </a:cubicBezTo>
                  <a:cubicBezTo>
                    <a:pt x="1406" y="3655"/>
                    <a:pt x="1406" y="3624"/>
                    <a:pt x="1406" y="3593"/>
                  </a:cubicBezTo>
                  <a:cubicBezTo>
                    <a:pt x="1406" y="3249"/>
                    <a:pt x="1406" y="3249"/>
                    <a:pt x="1406" y="3249"/>
                  </a:cubicBezTo>
                  <a:cubicBezTo>
                    <a:pt x="1406" y="3186"/>
                    <a:pt x="1437" y="3155"/>
                    <a:pt x="1468" y="3155"/>
                  </a:cubicBezTo>
                  <a:cubicBezTo>
                    <a:pt x="2968" y="3155"/>
                    <a:pt x="2968" y="3155"/>
                    <a:pt x="2968" y="3155"/>
                  </a:cubicBezTo>
                  <a:cubicBezTo>
                    <a:pt x="2968" y="1375"/>
                    <a:pt x="2968" y="1375"/>
                    <a:pt x="2968" y="1375"/>
                  </a:cubicBezTo>
                  <a:cubicBezTo>
                    <a:pt x="2812" y="1375"/>
                    <a:pt x="2812" y="1375"/>
                    <a:pt x="2812" y="1375"/>
                  </a:cubicBezTo>
                  <a:cubicBezTo>
                    <a:pt x="2718" y="1469"/>
                    <a:pt x="2500" y="1687"/>
                    <a:pt x="2312" y="1687"/>
                  </a:cubicBezTo>
                  <a:cubicBezTo>
                    <a:pt x="2093" y="1687"/>
                    <a:pt x="1843" y="1531"/>
                    <a:pt x="1843" y="1125"/>
                  </a:cubicBezTo>
                  <a:cubicBezTo>
                    <a:pt x="1843" y="875"/>
                    <a:pt x="1937" y="719"/>
                    <a:pt x="2000" y="65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lIns="91403" tIns="45701" rIns="91403" bIns="45701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2"/>
            <p:cNvSpPr>
              <a:spLocks noChangeArrowheads="1"/>
            </p:cNvSpPr>
            <p:nvPr/>
          </p:nvSpPr>
          <p:spPr bwMode="auto">
            <a:xfrm>
              <a:off x="16331965" y="6449560"/>
              <a:ext cx="1581089" cy="1683051"/>
            </a:xfrm>
            <a:custGeom>
              <a:avLst/>
              <a:gdLst>
                <a:gd name="T0" fmla="*/ 2969 w 2970"/>
                <a:gd name="T1" fmla="*/ 0 h 3187"/>
                <a:gd name="T2" fmla="*/ 2969 w 2970"/>
                <a:gd name="T3" fmla="*/ 0 h 3187"/>
                <a:gd name="T4" fmla="*/ 0 w 2970"/>
                <a:gd name="T5" fmla="*/ 0 h 3187"/>
                <a:gd name="T6" fmla="*/ 0 w 2970"/>
                <a:gd name="T7" fmla="*/ 781 h 3187"/>
                <a:gd name="T8" fmla="*/ 219 w 2970"/>
                <a:gd name="T9" fmla="*/ 781 h 3187"/>
                <a:gd name="T10" fmla="*/ 719 w 2970"/>
                <a:gd name="T11" fmla="*/ 500 h 3187"/>
                <a:gd name="T12" fmla="*/ 1126 w 2970"/>
                <a:gd name="T13" fmla="*/ 1062 h 3187"/>
                <a:gd name="T14" fmla="*/ 1001 w 2970"/>
                <a:gd name="T15" fmla="*/ 1500 h 3187"/>
                <a:gd name="T16" fmla="*/ 688 w 2970"/>
                <a:gd name="T17" fmla="*/ 1625 h 3187"/>
                <a:gd name="T18" fmla="*/ 219 w 2970"/>
                <a:gd name="T19" fmla="*/ 1344 h 3187"/>
                <a:gd name="T20" fmla="*/ 0 w 2970"/>
                <a:gd name="T21" fmla="*/ 1344 h 3187"/>
                <a:gd name="T22" fmla="*/ 0 w 2970"/>
                <a:gd name="T23" fmla="*/ 3030 h 3187"/>
                <a:gd name="T24" fmla="*/ 63 w 2970"/>
                <a:gd name="T25" fmla="*/ 3186 h 3187"/>
                <a:gd name="T26" fmla="*/ 2969 w 2970"/>
                <a:gd name="T27" fmla="*/ 3186 h 3187"/>
                <a:gd name="T28" fmla="*/ 2969 w 2970"/>
                <a:gd name="T29" fmla="*/ 0 h 3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70" h="3187">
                  <a:moveTo>
                    <a:pt x="2969" y="0"/>
                  </a:moveTo>
                  <a:lnTo>
                    <a:pt x="2969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781"/>
                    <a:pt x="0" y="781"/>
                    <a:pt x="0" y="781"/>
                  </a:cubicBezTo>
                  <a:cubicBezTo>
                    <a:pt x="219" y="781"/>
                    <a:pt x="219" y="781"/>
                    <a:pt x="219" y="781"/>
                  </a:cubicBezTo>
                  <a:cubicBezTo>
                    <a:pt x="251" y="687"/>
                    <a:pt x="407" y="500"/>
                    <a:pt x="719" y="500"/>
                  </a:cubicBezTo>
                  <a:cubicBezTo>
                    <a:pt x="1126" y="500"/>
                    <a:pt x="1126" y="937"/>
                    <a:pt x="1126" y="1062"/>
                  </a:cubicBezTo>
                  <a:cubicBezTo>
                    <a:pt x="1126" y="1281"/>
                    <a:pt x="1094" y="1406"/>
                    <a:pt x="1001" y="1500"/>
                  </a:cubicBezTo>
                  <a:cubicBezTo>
                    <a:pt x="907" y="1594"/>
                    <a:pt x="813" y="1625"/>
                    <a:pt x="688" y="1625"/>
                  </a:cubicBezTo>
                  <a:cubicBezTo>
                    <a:pt x="438" y="1594"/>
                    <a:pt x="282" y="1437"/>
                    <a:pt x="219" y="1344"/>
                  </a:cubicBezTo>
                  <a:cubicBezTo>
                    <a:pt x="0" y="1344"/>
                    <a:pt x="0" y="1344"/>
                    <a:pt x="0" y="1344"/>
                  </a:cubicBezTo>
                  <a:cubicBezTo>
                    <a:pt x="0" y="3030"/>
                    <a:pt x="0" y="3030"/>
                    <a:pt x="0" y="3030"/>
                  </a:cubicBezTo>
                  <a:cubicBezTo>
                    <a:pt x="32" y="3093"/>
                    <a:pt x="32" y="3124"/>
                    <a:pt x="63" y="3186"/>
                  </a:cubicBezTo>
                  <a:cubicBezTo>
                    <a:pt x="2969" y="3186"/>
                    <a:pt x="2969" y="3186"/>
                    <a:pt x="2969" y="3186"/>
                  </a:cubicBezTo>
                  <a:lnTo>
                    <a:pt x="2969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lIns="91403" tIns="45701" rIns="91403" bIns="45701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3"/>
            <p:cNvSpPr>
              <a:spLocks noChangeArrowheads="1"/>
            </p:cNvSpPr>
            <p:nvPr/>
          </p:nvSpPr>
          <p:spPr bwMode="auto">
            <a:xfrm>
              <a:off x="16331965" y="3018278"/>
              <a:ext cx="4055937" cy="2227771"/>
            </a:xfrm>
            <a:custGeom>
              <a:avLst/>
              <a:gdLst>
                <a:gd name="T0" fmla="*/ 0 w 7626"/>
                <a:gd name="T1" fmla="*/ 3031 h 4220"/>
                <a:gd name="T2" fmla="*/ 0 w 7626"/>
                <a:gd name="T3" fmla="*/ 3031 h 4220"/>
                <a:gd name="T4" fmla="*/ 1282 w 7626"/>
                <a:gd name="T5" fmla="*/ 3031 h 4220"/>
                <a:gd name="T6" fmla="*/ 1344 w 7626"/>
                <a:gd name="T7" fmla="*/ 3094 h 4220"/>
                <a:gd name="T8" fmla="*/ 1344 w 7626"/>
                <a:gd name="T9" fmla="*/ 3500 h 4220"/>
                <a:gd name="T10" fmla="*/ 1313 w 7626"/>
                <a:gd name="T11" fmla="*/ 3562 h 4220"/>
                <a:gd name="T12" fmla="*/ 1094 w 7626"/>
                <a:gd name="T13" fmla="*/ 3875 h 4220"/>
                <a:gd name="T14" fmla="*/ 1469 w 7626"/>
                <a:gd name="T15" fmla="*/ 4219 h 4220"/>
                <a:gd name="T16" fmla="*/ 1907 w 7626"/>
                <a:gd name="T17" fmla="*/ 3906 h 4220"/>
                <a:gd name="T18" fmla="*/ 1657 w 7626"/>
                <a:gd name="T19" fmla="*/ 3531 h 4220"/>
                <a:gd name="T20" fmla="*/ 1594 w 7626"/>
                <a:gd name="T21" fmla="*/ 3469 h 4220"/>
                <a:gd name="T22" fmla="*/ 1626 w 7626"/>
                <a:gd name="T23" fmla="*/ 3125 h 4220"/>
                <a:gd name="T24" fmla="*/ 1688 w 7626"/>
                <a:gd name="T25" fmla="*/ 3062 h 4220"/>
                <a:gd name="T26" fmla="*/ 4437 w 7626"/>
                <a:gd name="T27" fmla="*/ 3062 h 4220"/>
                <a:gd name="T28" fmla="*/ 4437 w 7626"/>
                <a:gd name="T29" fmla="*/ 2812 h 4220"/>
                <a:gd name="T30" fmla="*/ 4156 w 7626"/>
                <a:gd name="T31" fmla="*/ 2312 h 4220"/>
                <a:gd name="T32" fmla="*/ 4687 w 7626"/>
                <a:gd name="T33" fmla="*/ 1906 h 4220"/>
                <a:gd name="T34" fmla="*/ 5250 w 7626"/>
                <a:gd name="T35" fmla="*/ 2312 h 4220"/>
                <a:gd name="T36" fmla="*/ 4968 w 7626"/>
                <a:gd name="T37" fmla="*/ 2812 h 4220"/>
                <a:gd name="T38" fmla="*/ 4968 w 7626"/>
                <a:gd name="T39" fmla="*/ 3031 h 4220"/>
                <a:gd name="T40" fmla="*/ 7625 w 7626"/>
                <a:gd name="T41" fmla="*/ 3031 h 4220"/>
                <a:gd name="T42" fmla="*/ 6531 w 7626"/>
                <a:gd name="T43" fmla="*/ 1375 h 4220"/>
                <a:gd name="T44" fmla="*/ 3156 w 7626"/>
                <a:gd name="T45" fmla="*/ 0 h 4220"/>
                <a:gd name="T46" fmla="*/ 0 w 7626"/>
                <a:gd name="T47" fmla="*/ 1000 h 4220"/>
                <a:gd name="T48" fmla="*/ 0 w 7626"/>
                <a:gd name="T49" fmla="*/ 3031 h 4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26" h="4220">
                  <a:moveTo>
                    <a:pt x="0" y="3031"/>
                  </a:moveTo>
                  <a:lnTo>
                    <a:pt x="0" y="3031"/>
                  </a:lnTo>
                  <a:cubicBezTo>
                    <a:pt x="1282" y="3031"/>
                    <a:pt x="1282" y="3031"/>
                    <a:pt x="1282" y="3031"/>
                  </a:cubicBezTo>
                  <a:cubicBezTo>
                    <a:pt x="1313" y="3031"/>
                    <a:pt x="1344" y="3062"/>
                    <a:pt x="1344" y="3094"/>
                  </a:cubicBezTo>
                  <a:cubicBezTo>
                    <a:pt x="1344" y="3500"/>
                    <a:pt x="1344" y="3500"/>
                    <a:pt x="1344" y="3500"/>
                  </a:cubicBezTo>
                  <a:cubicBezTo>
                    <a:pt x="1344" y="3500"/>
                    <a:pt x="1344" y="3531"/>
                    <a:pt x="1313" y="3562"/>
                  </a:cubicBezTo>
                  <a:cubicBezTo>
                    <a:pt x="1251" y="3594"/>
                    <a:pt x="1094" y="3719"/>
                    <a:pt x="1094" y="3875"/>
                  </a:cubicBezTo>
                  <a:cubicBezTo>
                    <a:pt x="1094" y="4031"/>
                    <a:pt x="1219" y="4219"/>
                    <a:pt x="1469" y="4219"/>
                  </a:cubicBezTo>
                  <a:cubicBezTo>
                    <a:pt x="1719" y="4219"/>
                    <a:pt x="1907" y="4062"/>
                    <a:pt x="1907" y="3906"/>
                  </a:cubicBezTo>
                  <a:cubicBezTo>
                    <a:pt x="1938" y="3656"/>
                    <a:pt x="1657" y="3531"/>
                    <a:pt x="1657" y="3531"/>
                  </a:cubicBezTo>
                  <a:cubicBezTo>
                    <a:pt x="1626" y="3531"/>
                    <a:pt x="1594" y="3500"/>
                    <a:pt x="1594" y="3469"/>
                  </a:cubicBezTo>
                  <a:cubicBezTo>
                    <a:pt x="1626" y="3125"/>
                    <a:pt x="1626" y="3125"/>
                    <a:pt x="1626" y="3125"/>
                  </a:cubicBezTo>
                  <a:cubicBezTo>
                    <a:pt x="1626" y="3094"/>
                    <a:pt x="1657" y="3062"/>
                    <a:pt x="1688" y="3062"/>
                  </a:cubicBezTo>
                  <a:cubicBezTo>
                    <a:pt x="4437" y="3062"/>
                    <a:pt x="4437" y="3062"/>
                    <a:pt x="4437" y="3062"/>
                  </a:cubicBezTo>
                  <a:cubicBezTo>
                    <a:pt x="4437" y="2812"/>
                    <a:pt x="4437" y="2812"/>
                    <a:pt x="4437" y="2812"/>
                  </a:cubicBezTo>
                  <a:cubicBezTo>
                    <a:pt x="4343" y="2750"/>
                    <a:pt x="4156" y="2594"/>
                    <a:pt x="4156" y="2312"/>
                  </a:cubicBezTo>
                  <a:cubicBezTo>
                    <a:pt x="4156" y="2031"/>
                    <a:pt x="4437" y="1906"/>
                    <a:pt x="4687" y="1906"/>
                  </a:cubicBezTo>
                  <a:cubicBezTo>
                    <a:pt x="4937" y="1906"/>
                    <a:pt x="5250" y="2000"/>
                    <a:pt x="5250" y="2312"/>
                  </a:cubicBezTo>
                  <a:cubicBezTo>
                    <a:pt x="5250" y="2594"/>
                    <a:pt x="5062" y="2750"/>
                    <a:pt x="4968" y="2812"/>
                  </a:cubicBezTo>
                  <a:cubicBezTo>
                    <a:pt x="4968" y="3031"/>
                    <a:pt x="4968" y="3031"/>
                    <a:pt x="4968" y="3031"/>
                  </a:cubicBezTo>
                  <a:cubicBezTo>
                    <a:pt x="7625" y="3031"/>
                    <a:pt x="7625" y="3031"/>
                    <a:pt x="7625" y="3031"/>
                  </a:cubicBezTo>
                  <a:cubicBezTo>
                    <a:pt x="7374" y="2437"/>
                    <a:pt x="6999" y="1812"/>
                    <a:pt x="6531" y="1375"/>
                  </a:cubicBezTo>
                  <a:cubicBezTo>
                    <a:pt x="5531" y="562"/>
                    <a:pt x="4625" y="31"/>
                    <a:pt x="3156" y="0"/>
                  </a:cubicBezTo>
                  <a:cubicBezTo>
                    <a:pt x="2251" y="0"/>
                    <a:pt x="1032" y="250"/>
                    <a:pt x="0" y="1000"/>
                  </a:cubicBezTo>
                  <a:lnTo>
                    <a:pt x="0" y="303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91403" tIns="45701" rIns="91403" bIns="45701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4"/>
            <p:cNvSpPr>
              <a:spLocks noChangeArrowheads="1"/>
            </p:cNvSpPr>
            <p:nvPr/>
          </p:nvSpPr>
          <p:spPr bwMode="auto">
            <a:xfrm>
              <a:off x="17995157" y="4107722"/>
              <a:ext cx="2176929" cy="2276656"/>
            </a:xfrm>
            <a:custGeom>
              <a:avLst/>
              <a:gdLst>
                <a:gd name="T0" fmla="*/ 2968 w 4094"/>
                <a:gd name="T1" fmla="*/ 2875 h 4314"/>
                <a:gd name="T2" fmla="*/ 2968 w 4094"/>
                <a:gd name="T3" fmla="*/ 2875 h 4314"/>
                <a:gd name="T4" fmla="*/ 3031 w 4094"/>
                <a:gd name="T5" fmla="*/ 2813 h 4314"/>
                <a:gd name="T6" fmla="*/ 3375 w 4094"/>
                <a:gd name="T7" fmla="*/ 2813 h 4314"/>
                <a:gd name="T8" fmla="*/ 3406 w 4094"/>
                <a:gd name="T9" fmla="*/ 2844 h 4314"/>
                <a:gd name="T10" fmla="*/ 3812 w 4094"/>
                <a:gd name="T11" fmla="*/ 3063 h 4314"/>
                <a:gd name="T12" fmla="*/ 4093 w 4094"/>
                <a:gd name="T13" fmla="*/ 2657 h 4314"/>
                <a:gd name="T14" fmla="*/ 3812 w 4094"/>
                <a:gd name="T15" fmla="*/ 2282 h 4314"/>
                <a:gd name="T16" fmla="*/ 3406 w 4094"/>
                <a:gd name="T17" fmla="*/ 2532 h 4314"/>
                <a:gd name="T18" fmla="*/ 3343 w 4094"/>
                <a:gd name="T19" fmla="*/ 2563 h 4314"/>
                <a:gd name="T20" fmla="*/ 3000 w 4094"/>
                <a:gd name="T21" fmla="*/ 2563 h 4314"/>
                <a:gd name="T22" fmla="*/ 2937 w 4094"/>
                <a:gd name="T23" fmla="*/ 2500 h 4314"/>
                <a:gd name="T24" fmla="*/ 2937 w 4094"/>
                <a:gd name="T25" fmla="*/ 1125 h 4314"/>
                <a:gd name="T26" fmla="*/ 1781 w 4094"/>
                <a:gd name="T27" fmla="*/ 1125 h 4314"/>
                <a:gd name="T28" fmla="*/ 1718 w 4094"/>
                <a:gd name="T29" fmla="*/ 1063 h 4314"/>
                <a:gd name="T30" fmla="*/ 1718 w 4094"/>
                <a:gd name="T31" fmla="*/ 719 h 4314"/>
                <a:gd name="T32" fmla="*/ 1750 w 4094"/>
                <a:gd name="T33" fmla="*/ 657 h 4314"/>
                <a:gd name="T34" fmla="*/ 1968 w 4094"/>
                <a:gd name="T35" fmla="*/ 250 h 4314"/>
                <a:gd name="T36" fmla="*/ 1562 w 4094"/>
                <a:gd name="T37" fmla="*/ 0 h 4314"/>
                <a:gd name="T38" fmla="*/ 1187 w 4094"/>
                <a:gd name="T39" fmla="*/ 250 h 4314"/>
                <a:gd name="T40" fmla="*/ 1406 w 4094"/>
                <a:gd name="T41" fmla="*/ 657 h 4314"/>
                <a:gd name="T42" fmla="*/ 1468 w 4094"/>
                <a:gd name="T43" fmla="*/ 719 h 4314"/>
                <a:gd name="T44" fmla="*/ 1468 w 4094"/>
                <a:gd name="T45" fmla="*/ 1063 h 4314"/>
                <a:gd name="T46" fmla="*/ 1375 w 4094"/>
                <a:gd name="T47" fmla="*/ 1157 h 4314"/>
                <a:gd name="T48" fmla="*/ 0 w 4094"/>
                <a:gd name="T49" fmla="*/ 1157 h 4314"/>
                <a:gd name="T50" fmla="*/ 0 w 4094"/>
                <a:gd name="T51" fmla="*/ 4313 h 4314"/>
                <a:gd name="T52" fmla="*/ 2968 w 4094"/>
                <a:gd name="T53" fmla="*/ 4313 h 4314"/>
                <a:gd name="T54" fmla="*/ 2968 w 4094"/>
                <a:gd name="T55" fmla="*/ 2875 h 4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94" h="4314">
                  <a:moveTo>
                    <a:pt x="2968" y="2875"/>
                  </a:moveTo>
                  <a:lnTo>
                    <a:pt x="2968" y="2875"/>
                  </a:lnTo>
                  <a:cubicBezTo>
                    <a:pt x="2968" y="2844"/>
                    <a:pt x="3000" y="2813"/>
                    <a:pt x="3031" y="2813"/>
                  </a:cubicBezTo>
                  <a:cubicBezTo>
                    <a:pt x="3375" y="2813"/>
                    <a:pt x="3375" y="2813"/>
                    <a:pt x="3375" y="2813"/>
                  </a:cubicBezTo>
                  <a:cubicBezTo>
                    <a:pt x="3375" y="2813"/>
                    <a:pt x="3406" y="2813"/>
                    <a:pt x="3406" y="2844"/>
                  </a:cubicBezTo>
                  <a:cubicBezTo>
                    <a:pt x="3468" y="2907"/>
                    <a:pt x="3656" y="3063"/>
                    <a:pt x="3812" y="3063"/>
                  </a:cubicBezTo>
                  <a:cubicBezTo>
                    <a:pt x="3999" y="3063"/>
                    <a:pt x="4093" y="2844"/>
                    <a:pt x="4093" y="2657"/>
                  </a:cubicBezTo>
                  <a:cubicBezTo>
                    <a:pt x="4093" y="2407"/>
                    <a:pt x="3968" y="2282"/>
                    <a:pt x="3812" y="2282"/>
                  </a:cubicBezTo>
                  <a:cubicBezTo>
                    <a:pt x="3687" y="2282"/>
                    <a:pt x="3499" y="2438"/>
                    <a:pt x="3406" y="2532"/>
                  </a:cubicBezTo>
                  <a:cubicBezTo>
                    <a:pt x="3406" y="2563"/>
                    <a:pt x="3375" y="2563"/>
                    <a:pt x="3343" y="2563"/>
                  </a:cubicBezTo>
                  <a:cubicBezTo>
                    <a:pt x="3000" y="2563"/>
                    <a:pt x="3000" y="2563"/>
                    <a:pt x="3000" y="2563"/>
                  </a:cubicBezTo>
                  <a:cubicBezTo>
                    <a:pt x="2968" y="2563"/>
                    <a:pt x="2937" y="2532"/>
                    <a:pt x="2937" y="2500"/>
                  </a:cubicBezTo>
                  <a:cubicBezTo>
                    <a:pt x="2937" y="1125"/>
                    <a:pt x="2937" y="1125"/>
                    <a:pt x="2937" y="1125"/>
                  </a:cubicBezTo>
                  <a:cubicBezTo>
                    <a:pt x="1781" y="1125"/>
                    <a:pt x="1781" y="1125"/>
                    <a:pt x="1781" y="1125"/>
                  </a:cubicBezTo>
                  <a:cubicBezTo>
                    <a:pt x="1750" y="1125"/>
                    <a:pt x="1718" y="1094"/>
                    <a:pt x="1718" y="1063"/>
                  </a:cubicBezTo>
                  <a:cubicBezTo>
                    <a:pt x="1718" y="719"/>
                    <a:pt x="1718" y="719"/>
                    <a:pt x="1718" y="719"/>
                  </a:cubicBezTo>
                  <a:cubicBezTo>
                    <a:pt x="1718" y="688"/>
                    <a:pt x="1718" y="657"/>
                    <a:pt x="1750" y="657"/>
                  </a:cubicBezTo>
                  <a:cubicBezTo>
                    <a:pt x="1750" y="657"/>
                    <a:pt x="1968" y="500"/>
                    <a:pt x="1968" y="250"/>
                  </a:cubicBezTo>
                  <a:cubicBezTo>
                    <a:pt x="1968" y="0"/>
                    <a:pt x="1625" y="0"/>
                    <a:pt x="1562" y="0"/>
                  </a:cubicBezTo>
                  <a:cubicBezTo>
                    <a:pt x="1406" y="0"/>
                    <a:pt x="1187" y="32"/>
                    <a:pt x="1187" y="250"/>
                  </a:cubicBezTo>
                  <a:cubicBezTo>
                    <a:pt x="1187" y="500"/>
                    <a:pt x="1406" y="625"/>
                    <a:pt x="1406" y="657"/>
                  </a:cubicBezTo>
                  <a:cubicBezTo>
                    <a:pt x="1437" y="657"/>
                    <a:pt x="1468" y="688"/>
                    <a:pt x="1468" y="719"/>
                  </a:cubicBezTo>
                  <a:cubicBezTo>
                    <a:pt x="1468" y="1063"/>
                    <a:pt x="1468" y="1063"/>
                    <a:pt x="1468" y="1063"/>
                  </a:cubicBezTo>
                  <a:cubicBezTo>
                    <a:pt x="1468" y="1094"/>
                    <a:pt x="1406" y="1157"/>
                    <a:pt x="1375" y="1157"/>
                  </a:cubicBezTo>
                  <a:cubicBezTo>
                    <a:pt x="0" y="1157"/>
                    <a:pt x="0" y="1157"/>
                    <a:pt x="0" y="1157"/>
                  </a:cubicBezTo>
                  <a:cubicBezTo>
                    <a:pt x="0" y="4313"/>
                    <a:pt x="0" y="4313"/>
                    <a:pt x="0" y="4313"/>
                  </a:cubicBezTo>
                  <a:cubicBezTo>
                    <a:pt x="2968" y="4313"/>
                    <a:pt x="2968" y="4313"/>
                    <a:pt x="2968" y="4313"/>
                  </a:cubicBezTo>
                  <a:lnTo>
                    <a:pt x="2968" y="287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lIns="91403" tIns="45701" rIns="91403" bIns="45701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5"/>
            <p:cNvSpPr>
              <a:spLocks noChangeArrowheads="1"/>
            </p:cNvSpPr>
            <p:nvPr/>
          </p:nvSpPr>
          <p:spPr bwMode="auto">
            <a:xfrm>
              <a:off x="19057819" y="4717624"/>
              <a:ext cx="1513059" cy="3266002"/>
            </a:xfrm>
            <a:custGeom>
              <a:avLst/>
              <a:gdLst>
                <a:gd name="T0" fmla="*/ 1093 w 2844"/>
                <a:gd name="T1" fmla="*/ 0 h 6187"/>
                <a:gd name="T2" fmla="*/ 1093 w 2844"/>
                <a:gd name="T3" fmla="*/ 0 h 6187"/>
                <a:gd name="T4" fmla="*/ 1093 w 2844"/>
                <a:gd name="T5" fmla="*/ 1250 h 6187"/>
                <a:gd name="T6" fmla="*/ 1312 w 2844"/>
                <a:gd name="T7" fmla="*/ 1250 h 6187"/>
                <a:gd name="T8" fmla="*/ 1812 w 2844"/>
                <a:gd name="T9" fmla="*/ 968 h 6187"/>
                <a:gd name="T10" fmla="*/ 2218 w 2844"/>
                <a:gd name="T11" fmla="*/ 1500 h 6187"/>
                <a:gd name="T12" fmla="*/ 1812 w 2844"/>
                <a:gd name="T13" fmla="*/ 2062 h 6187"/>
                <a:gd name="T14" fmla="*/ 1312 w 2844"/>
                <a:gd name="T15" fmla="*/ 1781 h 6187"/>
                <a:gd name="T16" fmla="*/ 1125 w 2844"/>
                <a:gd name="T17" fmla="*/ 1781 h 6187"/>
                <a:gd name="T18" fmla="*/ 1125 w 2844"/>
                <a:gd name="T19" fmla="*/ 4187 h 6187"/>
                <a:gd name="T20" fmla="*/ 1031 w 2844"/>
                <a:gd name="T21" fmla="*/ 4250 h 6187"/>
                <a:gd name="T22" fmla="*/ 718 w 2844"/>
                <a:gd name="T23" fmla="*/ 4250 h 6187"/>
                <a:gd name="T24" fmla="*/ 656 w 2844"/>
                <a:gd name="T25" fmla="*/ 4218 h 6187"/>
                <a:gd name="T26" fmla="*/ 281 w 2844"/>
                <a:gd name="T27" fmla="*/ 4000 h 6187"/>
                <a:gd name="T28" fmla="*/ 93 w 2844"/>
                <a:gd name="T29" fmla="*/ 4062 h 6187"/>
                <a:gd name="T30" fmla="*/ 0 w 2844"/>
                <a:gd name="T31" fmla="*/ 4406 h 6187"/>
                <a:gd name="T32" fmla="*/ 312 w 2844"/>
                <a:gd name="T33" fmla="*/ 4812 h 6187"/>
                <a:gd name="T34" fmla="*/ 718 w 2844"/>
                <a:gd name="T35" fmla="*/ 4531 h 6187"/>
                <a:gd name="T36" fmla="*/ 750 w 2844"/>
                <a:gd name="T37" fmla="*/ 4500 h 6187"/>
                <a:gd name="T38" fmla="*/ 1031 w 2844"/>
                <a:gd name="T39" fmla="*/ 4500 h 6187"/>
                <a:gd name="T40" fmla="*/ 1125 w 2844"/>
                <a:gd name="T41" fmla="*/ 4593 h 6187"/>
                <a:gd name="T42" fmla="*/ 1125 w 2844"/>
                <a:gd name="T43" fmla="*/ 6186 h 6187"/>
                <a:gd name="T44" fmla="*/ 2156 w 2844"/>
                <a:gd name="T45" fmla="*/ 3906 h 6187"/>
                <a:gd name="T46" fmla="*/ 2843 w 2844"/>
                <a:gd name="T47" fmla="*/ 1437 h 6187"/>
                <a:gd name="T48" fmla="*/ 2562 w 2844"/>
                <a:gd name="T49" fmla="*/ 0 h 6187"/>
                <a:gd name="T50" fmla="*/ 1093 w 2844"/>
                <a:gd name="T51" fmla="*/ 0 h 6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44" h="6187">
                  <a:moveTo>
                    <a:pt x="1093" y="0"/>
                  </a:moveTo>
                  <a:lnTo>
                    <a:pt x="1093" y="0"/>
                  </a:lnTo>
                  <a:cubicBezTo>
                    <a:pt x="1093" y="1250"/>
                    <a:pt x="1093" y="1250"/>
                    <a:pt x="1093" y="1250"/>
                  </a:cubicBezTo>
                  <a:cubicBezTo>
                    <a:pt x="1312" y="1250"/>
                    <a:pt x="1312" y="1250"/>
                    <a:pt x="1312" y="1250"/>
                  </a:cubicBezTo>
                  <a:cubicBezTo>
                    <a:pt x="1406" y="1187"/>
                    <a:pt x="1624" y="968"/>
                    <a:pt x="1812" y="968"/>
                  </a:cubicBezTo>
                  <a:cubicBezTo>
                    <a:pt x="1999" y="968"/>
                    <a:pt x="2218" y="1125"/>
                    <a:pt x="2218" y="1500"/>
                  </a:cubicBezTo>
                  <a:cubicBezTo>
                    <a:pt x="2218" y="1843"/>
                    <a:pt x="2062" y="2062"/>
                    <a:pt x="1812" y="2062"/>
                  </a:cubicBezTo>
                  <a:cubicBezTo>
                    <a:pt x="1593" y="2062"/>
                    <a:pt x="1406" y="1875"/>
                    <a:pt x="1312" y="1781"/>
                  </a:cubicBezTo>
                  <a:cubicBezTo>
                    <a:pt x="1125" y="1781"/>
                    <a:pt x="1125" y="1781"/>
                    <a:pt x="1125" y="1781"/>
                  </a:cubicBezTo>
                  <a:cubicBezTo>
                    <a:pt x="1125" y="4187"/>
                    <a:pt x="1125" y="4187"/>
                    <a:pt x="1125" y="4187"/>
                  </a:cubicBezTo>
                  <a:cubicBezTo>
                    <a:pt x="1125" y="4218"/>
                    <a:pt x="1062" y="4250"/>
                    <a:pt x="1031" y="4250"/>
                  </a:cubicBezTo>
                  <a:cubicBezTo>
                    <a:pt x="718" y="4250"/>
                    <a:pt x="718" y="4250"/>
                    <a:pt x="718" y="4250"/>
                  </a:cubicBezTo>
                  <a:cubicBezTo>
                    <a:pt x="687" y="4250"/>
                    <a:pt x="656" y="4250"/>
                    <a:pt x="656" y="4218"/>
                  </a:cubicBezTo>
                  <a:cubicBezTo>
                    <a:pt x="593" y="4156"/>
                    <a:pt x="406" y="4000"/>
                    <a:pt x="281" y="4000"/>
                  </a:cubicBezTo>
                  <a:cubicBezTo>
                    <a:pt x="187" y="4000"/>
                    <a:pt x="156" y="4000"/>
                    <a:pt x="93" y="4062"/>
                  </a:cubicBezTo>
                  <a:cubicBezTo>
                    <a:pt x="31" y="4125"/>
                    <a:pt x="0" y="4250"/>
                    <a:pt x="0" y="4406"/>
                  </a:cubicBezTo>
                  <a:cubicBezTo>
                    <a:pt x="0" y="4656"/>
                    <a:pt x="93" y="4812"/>
                    <a:pt x="312" y="4812"/>
                  </a:cubicBezTo>
                  <a:cubicBezTo>
                    <a:pt x="437" y="4812"/>
                    <a:pt x="656" y="4593"/>
                    <a:pt x="718" y="4531"/>
                  </a:cubicBezTo>
                  <a:lnTo>
                    <a:pt x="750" y="4500"/>
                  </a:lnTo>
                  <a:cubicBezTo>
                    <a:pt x="1031" y="4500"/>
                    <a:pt x="1031" y="4500"/>
                    <a:pt x="1031" y="4500"/>
                  </a:cubicBezTo>
                  <a:cubicBezTo>
                    <a:pt x="1062" y="4500"/>
                    <a:pt x="1125" y="4531"/>
                    <a:pt x="1125" y="4593"/>
                  </a:cubicBezTo>
                  <a:cubicBezTo>
                    <a:pt x="1125" y="6186"/>
                    <a:pt x="1125" y="6186"/>
                    <a:pt x="1125" y="6186"/>
                  </a:cubicBezTo>
                  <a:cubicBezTo>
                    <a:pt x="1406" y="5530"/>
                    <a:pt x="1843" y="4562"/>
                    <a:pt x="2156" y="3906"/>
                  </a:cubicBezTo>
                  <a:cubicBezTo>
                    <a:pt x="2687" y="2875"/>
                    <a:pt x="2843" y="2250"/>
                    <a:pt x="2843" y="1437"/>
                  </a:cubicBezTo>
                  <a:cubicBezTo>
                    <a:pt x="2843" y="1062"/>
                    <a:pt x="2750" y="531"/>
                    <a:pt x="2562" y="0"/>
                  </a:cubicBezTo>
                  <a:lnTo>
                    <a:pt x="1093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lIns="91403" tIns="45701" rIns="91403" bIns="45701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6"/>
            <p:cNvSpPr>
              <a:spLocks noChangeArrowheads="1"/>
            </p:cNvSpPr>
            <p:nvPr/>
          </p:nvSpPr>
          <p:spPr bwMode="auto">
            <a:xfrm>
              <a:off x="16399994" y="8197791"/>
              <a:ext cx="3157487" cy="1287312"/>
            </a:xfrm>
            <a:custGeom>
              <a:avLst/>
              <a:gdLst>
                <a:gd name="T0" fmla="*/ 4530 w 5937"/>
                <a:gd name="T1" fmla="*/ 0 h 2439"/>
                <a:gd name="T2" fmla="*/ 4530 w 5937"/>
                <a:gd name="T3" fmla="*/ 0 h 2439"/>
                <a:gd name="T4" fmla="*/ 4530 w 5937"/>
                <a:gd name="T5" fmla="*/ 250 h 2439"/>
                <a:gd name="T6" fmla="*/ 4842 w 5937"/>
                <a:gd name="T7" fmla="*/ 782 h 2439"/>
                <a:gd name="T8" fmla="*/ 4249 w 5937"/>
                <a:gd name="T9" fmla="*/ 1188 h 2439"/>
                <a:gd name="T10" fmla="*/ 3842 w 5937"/>
                <a:gd name="T11" fmla="*/ 1032 h 2439"/>
                <a:gd name="T12" fmla="*/ 3717 w 5937"/>
                <a:gd name="T13" fmla="*/ 719 h 2439"/>
                <a:gd name="T14" fmla="*/ 3999 w 5937"/>
                <a:gd name="T15" fmla="*/ 282 h 2439"/>
                <a:gd name="T16" fmla="*/ 3999 w 5937"/>
                <a:gd name="T17" fmla="*/ 32 h 2439"/>
                <a:gd name="T18" fmla="*/ 0 w 5937"/>
                <a:gd name="T19" fmla="*/ 32 h 2439"/>
                <a:gd name="T20" fmla="*/ 156 w 5937"/>
                <a:gd name="T21" fmla="*/ 719 h 2439"/>
                <a:gd name="T22" fmla="*/ 1125 w 5937"/>
                <a:gd name="T23" fmla="*/ 2438 h 2439"/>
                <a:gd name="T24" fmla="*/ 4780 w 5937"/>
                <a:gd name="T25" fmla="*/ 2438 h 2439"/>
                <a:gd name="T26" fmla="*/ 5624 w 5937"/>
                <a:gd name="T27" fmla="*/ 1657 h 2439"/>
                <a:gd name="T28" fmla="*/ 5780 w 5937"/>
                <a:gd name="T29" fmla="*/ 344 h 2439"/>
                <a:gd name="T30" fmla="*/ 5936 w 5937"/>
                <a:gd name="T31" fmla="*/ 0 h 2439"/>
                <a:gd name="T32" fmla="*/ 4530 w 5937"/>
                <a:gd name="T33" fmla="*/ 0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37" h="2439">
                  <a:moveTo>
                    <a:pt x="4530" y="0"/>
                  </a:moveTo>
                  <a:lnTo>
                    <a:pt x="4530" y="0"/>
                  </a:lnTo>
                  <a:cubicBezTo>
                    <a:pt x="4530" y="250"/>
                    <a:pt x="4530" y="250"/>
                    <a:pt x="4530" y="250"/>
                  </a:cubicBezTo>
                  <a:cubicBezTo>
                    <a:pt x="4624" y="313"/>
                    <a:pt x="4874" y="500"/>
                    <a:pt x="4842" y="782"/>
                  </a:cubicBezTo>
                  <a:cubicBezTo>
                    <a:pt x="4842" y="1032"/>
                    <a:pt x="4624" y="1188"/>
                    <a:pt x="4249" y="1188"/>
                  </a:cubicBezTo>
                  <a:cubicBezTo>
                    <a:pt x="4030" y="1188"/>
                    <a:pt x="3905" y="1125"/>
                    <a:pt x="3842" y="1032"/>
                  </a:cubicBezTo>
                  <a:cubicBezTo>
                    <a:pt x="3749" y="969"/>
                    <a:pt x="3717" y="844"/>
                    <a:pt x="3717" y="719"/>
                  </a:cubicBezTo>
                  <a:cubicBezTo>
                    <a:pt x="3749" y="532"/>
                    <a:pt x="3936" y="344"/>
                    <a:pt x="3999" y="282"/>
                  </a:cubicBezTo>
                  <a:cubicBezTo>
                    <a:pt x="3999" y="32"/>
                    <a:pt x="3999" y="32"/>
                    <a:pt x="3999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93" y="313"/>
                    <a:pt x="187" y="563"/>
                    <a:pt x="156" y="719"/>
                  </a:cubicBezTo>
                  <a:cubicBezTo>
                    <a:pt x="125" y="2063"/>
                    <a:pt x="843" y="2438"/>
                    <a:pt x="1125" y="2438"/>
                  </a:cubicBezTo>
                  <a:cubicBezTo>
                    <a:pt x="2156" y="2438"/>
                    <a:pt x="4436" y="2438"/>
                    <a:pt x="4780" y="2438"/>
                  </a:cubicBezTo>
                  <a:cubicBezTo>
                    <a:pt x="5124" y="2438"/>
                    <a:pt x="5467" y="2000"/>
                    <a:pt x="5624" y="1657"/>
                  </a:cubicBezTo>
                  <a:cubicBezTo>
                    <a:pt x="5749" y="1313"/>
                    <a:pt x="5655" y="594"/>
                    <a:pt x="5780" y="344"/>
                  </a:cubicBezTo>
                  <a:cubicBezTo>
                    <a:pt x="5811" y="313"/>
                    <a:pt x="5842" y="188"/>
                    <a:pt x="5936" y="0"/>
                  </a:cubicBezTo>
                  <a:lnTo>
                    <a:pt x="453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lIns="91403" tIns="45701" rIns="91403" bIns="45701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7"/>
            <p:cNvSpPr>
              <a:spLocks noChangeArrowheads="1"/>
            </p:cNvSpPr>
            <p:nvPr/>
          </p:nvSpPr>
          <p:spPr bwMode="auto">
            <a:xfrm>
              <a:off x="15037068" y="3611888"/>
              <a:ext cx="1813326" cy="4271641"/>
            </a:xfrm>
            <a:custGeom>
              <a:avLst/>
              <a:gdLst>
                <a:gd name="T0" fmla="*/ 2281 w 3407"/>
                <a:gd name="T1" fmla="*/ 6625 h 8094"/>
                <a:gd name="T2" fmla="*/ 2281 w 3407"/>
                <a:gd name="T3" fmla="*/ 6625 h 8094"/>
                <a:gd name="T4" fmla="*/ 2344 w 3407"/>
                <a:gd name="T5" fmla="*/ 6562 h 8094"/>
                <a:gd name="T6" fmla="*/ 2719 w 3407"/>
                <a:gd name="T7" fmla="*/ 6562 h 8094"/>
                <a:gd name="T8" fmla="*/ 2781 w 3407"/>
                <a:gd name="T9" fmla="*/ 6625 h 8094"/>
                <a:gd name="T10" fmla="*/ 3125 w 3407"/>
                <a:gd name="T11" fmla="*/ 6844 h 8094"/>
                <a:gd name="T12" fmla="*/ 3313 w 3407"/>
                <a:gd name="T13" fmla="*/ 6781 h 8094"/>
                <a:gd name="T14" fmla="*/ 3406 w 3407"/>
                <a:gd name="T15" fmla="*/ 6437 h 8094"/>
                <a:gd name="T16" fmla="*/ 3125 w 3407"/>
                <a:gd name="T17" fmla="*/ 6031 h 8094"/>
                <a:gd name="T18" fmla="*/ 2781 w 3407"/>
                <a:gd name="T19" fmla="*/ 6281 h 8094"/>
                <a:gd name="T20" fmla="*/ 2688 w 3407"/>
                <a:gd name="T21" fmla="*/ 6312 h 8094"/>
                <a:gd name="T22" fmla="*/ 2375 w 3407"/>
                <a:gd name="T23" fmla="*/ 6312 h 8094"/>
                <a:gd name="T24" fmla="*/ 2281 w 3407"/>
                <a:gd name="T25" fmla="*/ 6250 h 8094"/>
                <a:gd name="T26" fmla="*/ 2281 w 3407"/>
                <a:gd name="T27" fmla="*/ 5344 h 8094"/>
                <a:gd name="T28" fmla="*/ 2281 w 3407"/>
                <a:gd name="T29" fmla="*/ 5312 h 8094"/>
                <a:gd name="T30" fmla="*/ 2281 w 3407"/>
                <a:gd name="T31" fmla="*/ 5281 h 8094"/>
                <a:gd name="T32" fmla="*/ 2281 w 3407"/>
                <a:gd name="T33" fmla="*/ 0 h 8094"/>
                <a:gd name="T34" fmla="*/ 906 w 3407"/>
                <a:gd name="T35" fmla="*/ 1906 h 8094"/>
                <a:gd name="T36" fmla="*/ 1500 w 3407"/>
                <a:gd name="T37" fmla="*/ 6562 h 8094"/>
                <a:gd name="T38" fmla="*/ 2281 w 3407"/>
                <a:gd name="T39" fmla="*/ 8093 h 8094"/>
                <a:gd name="T40" fmla="*/ 2281 w 3407"/>
                <a:gd name="T41" fmla="*/ 6625 h 8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7" h="8094">
                  <a:moveTo>
                    <a:pt x="2281" y="6625"/>
                  </a:moveTo>
                  <a:lnTo>
                    <a:pt x="2281" y="6625"/>
                  </a:lnTo>
                  <a:cubicBezTo>
                    <a:pt x="2281" y="6594"/>
                    <a:pt x="2312" y="6562"/>
                    <a:pt x="2344" y="6562"/>
                  </a:cubicBezTo>
                  <a:cubicBezTo>
                    <a:pt x="2719" y="6562"/>
                    <a:pt x="2719" y="6562"/>
                    <a:pt x="2719" y="6562"/>
                  </a:cubicBezTo>
                  <a:cubicBezTo>
                    <a:pt x="2750" y="6562"/>
                    <a:pt x="2781" y="6594"/>
                    <a:pt x="2781" y="6625"/>
                  </a:cubicBezTo>
                  <a:cubicBezTo>
                    <a:pt x="2781" y="6625"/>
                    <a:pt x="2844" y="6844"/>
                    <a:pt x="3125" y="6844"/>
                  </a:cubicBezTo>
                  <a:cubicBezTo>
                    <a:pt x="3219" y="6844"/>
                    <a:pt x="3281" y="6812"/>
                    <a:pt x="3313" y="6781"/>
                  </a:cubicBezTo>
                  <a:cubicBezTo>
                    <a:pt x="3375" y="6719"/>
                    <a:pt x="3406" y="6594"/>
                    <a:pt x="3406" y="6437"/>
                  </a:cubicBezTo>
                  <a:cubicBezTo>
                    <a:pt x="3406" y="6187"/>
                    <a:pt x="3375" y="6031"/>
                    <a:pt x="3125" y="6031"/>
                  </a:cubicBezTo>
                  <a:cubicBezTo>
                    <a:pt x="2875" y="6000"/>
                    <a:pt x="2781" y="6250"/>
                    <a:pt x="2781" y="6281"/>
                  </a:cubicBezTo>
                  <a:cubicBezTo>
                    <a:pt x="2750" y="6281"/>
                    <a:pt x="2719" y="6312"/>
                    <a:pt x="2688" y="6312"/>
                  </a:cubicBezTo>
                  <a:cubicBezTo>
                    <a:pt x="2375" y="6312"/>
                    <a:pt x="2375" y="6312"/>
                    <a:pt x="2375" y="6312"/>
                  </a:cubicBezTo>
                  <a:cubicBezTo>
                    <a:pt x="2312" y="6312"/>
                    <a:pt x="2281" y="6281"/>
                    <a:pt x="2281" y="6250"/>
                  </a:cubicBezTo>
                  <a:cubicBezTo>
                    <a:pt x="2281" y="5344"/>
                    <a:pt x="2281" y="5344"/>
                    <a:pt x="2281" y="5344"/>
                  </a:cubicBezTo>
                  <a:cubicBezTo>
                    <a:pt x="2281" y="5344"/>
                    <a:pt x="2281" y="5344"/>
                    <a:pt x="2281" y="5312"/>
                  </a:cubicBezTo>
                  <a:lnTo>
                    <a:pt x="2281" y="5281"/>
                  </a:lnTo>
                  <a:cubicBezTo>
                    <a:pt x="2281" y="0"/>
                    <a:pt x="2281" y="0"/>
                    <a:pt x="2281" y="0"/>
                  </a:cubicBezTo>
                  <a:cubicBezTo>
                    <a:pt x="1719" y="469"/>
                    <a:pt x="1250" y="1094"/>
                    <a:pt x="906" y="1906"/>
                  </a:cubicBezTo>
                  <a:cubicBezTo>
                    <a:pt x="0" y="4219"/>
                    <a:pt x="1313" y="6156"/>
                    <a:pt x="1500" y="6562"/>
                  </a:cubicBezTo>
                  <a:cubicBezTo>
                    <a:pt x="1625" y="6781"/>
                    <a:pt x="1969" y="7436"/>
                    <a:pt x="2281" y="8093"/>
                  </a:cubicBezTo>
                  <a:lnTo>
                    <a:pt x="2281" y="662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lIns="91403" tIns="45701" rIns="91403" bIns="45701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8"/>
            <p:cNvSpPr>
              <a:spLocks noChangeArrowheads="1"/>
            </p:cNvSpPr>
            <p:nvPr/>
          </p:nvSpPr>
          <p:spPr bwMode="auto">
            <a:xfrm>
              <a:off x="16331965" y="4701329"/>
              <a:ext cx="1581089" cy="1683051"/>
            </a:xfrm>
            <a:custGeom>
              <a:avLst/>
              <a:gdLst>
                <a:gd name="T0" fmla="*/ 2969 w 2970"/>
                <a:gd name="T1" fmla="*/ 32 h 3189"/>
                <a:gd name="T2" fmla="*/ 2969 w 2970"/>
                <a:gd name="T3" fmla="*/ 32 h 3189"/>
                <a:gd name="T4" fmla="*/ 1751 w 2970"/>
                <a:gd name="T5" fmla="*/ 32 h 3189"/>
                <a:gd name="T6" fmla="*/ 1751 w 2970"/>
                <a:gd name="T7" fmla="*/ 219 h 3189"/>
                <a:gd name="T8" fmla="*/ 2063 w 2970"/>
                <a:gd name="T9" fmla="*/ 719 h 3189"/>
                <a:gd name="T10" fmla="*/ 1469 w 2970"/>
                <a:gd name="T11" fmla="*/ 1188 h 3189"/>
                <a:gd name="T12" fmla="*/ 969 w 2970"/>
                <a:gd name="T13" fmla="*/ 688 h 3189"/>
                <a:gd name="T14" fmla="*/ 1219 w 2970"/>
                <a:gd name="T15" fmla="*/ 250 h 3189"/>
                <a:gd name="T16" fmla="*/ 1219 w 2970"/>
                <a:gd name="T17" fmla="*/ 0 h 3189"/>
                <a:gd name="T18" fmla="*/ 0 w 2970"/>
                <a:gd name="T19" fmla="*/ 0 h 3189"/>
                <a:gd name="T20" fmla="*/ 0 w 2970"/>
                <a:gd name="T21" fmla="*/ 3188 h 3189"/>
                <a:gd name="T22" fmla="*/ 2969 w 2970"/>
                <a:gd name="T23" fmla="*/ 3188 h 3189"/>
                <a:gd name="T24" fmla="*/ 2969 w 2970"/>
                <a:gd name="T25" fmla="*/ 32 h 3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0" h="3189">
                  <a:moveTo>
                    <a:pt x="2969" y="32"/>
                  </a:moveTo>
                  <a:lnTo>
                    <a:pt x="2969" y="32"/>
                  </a:lnTo>
                  <a:cubicBezTo>
                    <a:pt x="1751" y="32"/>
                    <a:pt x="1751" y="32"/>
                    <a:pt x="1751" y="32"/>
                  </a:cubicBezTo>
                  <a:cubicBezTo>
                    <a:pt x="1751" y="219"/>
                    <a:pt x="1751" y="219"/>
                    <a:pt x="1751" y="219"/>
                  </a:cubicBezTo>
                  <a:cubicBezTo>
                    <a:pt x="1844" y="282"/>
                    <a:pt x="2063" y="438"/>
                    <a:pt x="2063" y="719"/>
                  </a:cubicBezTo>
                  <a:cubicBezTo>
                    <a:pt x="2063" y="969"/>
                    <a:pt x="1782" y="1188"/>
                    <a:pt x="1469" y="1188"/>
                  </a:cubicBezTo>
                  <a:cubicBezTo>
                    <a:pt x="1126" y="1188"/>
                    <a:pt x="969" y="907"/>
                    <a:pt x="969" y="688"/>
                  </a:cubicBezTo>
                  <a:cubicBezTo>
                    <a:pt x="969" y="469"/>
                    <a:pt x="1126" y="313"/>
                    <a:pt x="1219" y="250"/>
                  </a:cubicBezTo>
                  <a:cubicBezTo>
                    <a:pt x="1219" y="0"/>
                    <a:pt x="1219" y="0"/>
                    <a:pt x="12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88"/>
                    <a:pt x="0" y="3188"/>
                    <a:pt x="0" y="3188"/>
                  </a:cubicBezTo>
                  <a:cubicBezTo>
                    <a:pt x="2969" y="3188"/>
                    <a:pt x="2969" y="3188"/>
                    <a:pt x="2969" y="3188"/>
                  </a:cubicBezTo>
                  <a:lnTo>
                    <a:pt x="2969" y="32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91403" tIns="45701" rIns="91403" bIns="45701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9"/>
            <p:cNvSpPr>
              <a:spLocks noChangeArrowheads="1"/>
            </p:cNvSpPr>
            <p:nvPr/>
          </p:nvSpPr>
          <p:spPr bwMode="auto">
            <a:xfrm>
              <a:off x="16782364" y="9485102"/>
              <a:ext cx="2343482" cy="2127673"/>
            </a:xfrm>
            <a:custGeom>
              <a:avLst/>
              <a:gdLst>
                <a:gd name="T0" fmla="*/ 63 w 4407"/>
                <a:gd name="T1" fmla="*/ 0 h 4032"/>
                <a:gd name="T2" fmla="*/ 63 w 4407"/>
                <a:gd name="T3" fmla="*/ 0 h 4032"/>
                <a:gd name="T4" fmla="*/ 4312 w 4407"/>
                <a:gd name="T5" fmla="*/ 0 h 4032"/>
                <a:gd name="T6" fmla="*/ 4312 w 4407"/>
                <a:gd name="T7" fmla="*/ 375 h 4032"/>
                <a:gd name="T8" fmla="*/ 4406 w 4407"/>
                <a:gd name="T9" fmla="*/ 562 h 4032"/>
                <a:gd name="T10" fmla="*/ 4187 w 4407"/>
                <a:gd name="T11" fmla="*/ 906 h 4032"/>
                <a:gd name="T12" fmla="*/ 4374 w 4407"/>
                <a:gd name="T13" fmla="*/ 1187 h 4032"/>
                <a:gd name="T14" fmla="*/ 4187 w 4407"/>
                <a:gd name="T15" fmla="*/ 1562 h 4032"/>
                <a:gd name="T16" fmla="*/ 4343 w 4407"/>
                <a:gd name="T17" fmla="*/ 1812 h 4032"/>
                <a:gd name="T18" fmla="*/ 4187 w 4407"/>
                <a:gd name="T19" fmla="*/ 2094 h 4032"/>
                <a:gd name="T20" fmla="*/ 4343 w 4407"/>
                <a:gd name="T21" fmla="*/ 2375 h 4032"/>
                <a:gd name="T22" fmla="*/ 4187 w 4407"/>
                <a:gd name="T23" fmla="*/ 2719 h 4032"/>
                <a:gd name="T24" fmla="*/ 4281 w 4407"/>
                <a:gd name="T25" fmla="*/ 2906 h 4032"/>
                <a:gd name="T26" fmla="*/ 3937 w 4407"/>
                <a:gd name="T27" fmla="*/ 3406 h 4032"/>
                <a:gd name="T28" fmla="*/ 3218 w 4407"/>
                <a:gd name="T29" fmla="*/ 4031 h 4032"/>
                <a:gd name="T30" fmla="*/ 1188 w 4407"/>
                <a:gd name="T31" fmla="*/ 4031 h 4032"/>
                <a:gd name="T32" fmla="*/ 282 w 4407"/>
                <a:gd name="T33" fmla="*/ 3281 h 4032"/>
                <a:gd name="T34" fmla="*/ 219 w 4407"/>
                <a:gd name="T35" fmla="*/ 2937 h 4032"/>
                <a:gd name="T36" fmla="*/ 32 w 4407"/>
                <a:gd name="T37" fmla="*/ 2656 h 4032"/>
                <a:gd name="T38" fmla="*/ 188 w 4407"/>
                <a:gd name="T39" fmla="*/ 2437 h 4032"/>
                <a:gd name="T40" fmla="*/ 32 w 4407"/>
                <a:gd name="T41" fmla="*/ 2031 h 4032"/>
                <a:gd name="T42" fmla="*/ 157 w 4407"/>
                <a:gd name="T43" fmla="*/ 1781 h 4032"/>
                <a:gd name="T44" fmla="*/ 32 w 4407"/>
                <a:gd name="T45" fmla="*/ 1469 h 4032"/>
                <a:gd name="T46" fmla="*/ 188 w 4407"/>
                <a:gd name="T47" fmla="*/ 1156 h 4032"/>
                <a:gd name="T48" fmla="*/ 32 w 4407"/>
                <a:gd name="T49" fmla="*/ 844 h 4032"/>
                <a:gd name="T50" fmla="*/ 63 w 4407"/>
                <a:gd name="T51" fmla="*/ 0 h 4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07" h="4032">
                  <a:moveTo>
                    <a:pt x="63" y="0"/>
                  </a:moveTo>
                  <a:lnTo>
                    <a:pt x="63" y="0"/>
                  </a:lnTo>
                  <a:cubicBezTo>
                    <a:pt x="4312" y="0"/>
                    <a:pt x="4312" y="0"/>
                    <a:pt x="4312" y="0"/>
                  </a:cubicBezTo>
                  <a:cubicBezTo>
                    <a:pt x="4312" y="375"/>
                    <a:pt x="4312" y="375"/>
                    <a:pt x="4312" y="375"/>
                  </a:cubicBezTo>
                  <a:cubicBezTo>
                    <a:pt x="4312" y="375"/>
                    <a:pt x="4406" y="437"/>
                    <a:pt x="4406" y="562"/>
                  </a:cubicBezTo>
                  <a:cubicBezTo>
                    <a:pt x="4406" y="687"/>
                    <a:pt x="4187" y="812"/>
                    <a:pt x="4187" y="906"/>
                  </a:cubicBezTo>
                  <a:cubicBezTo>
                    <a:pt x="4187" y="1000"/>
                    <a:pt x="4374" y="1062"/>
                    <a:pt x="4374" y="1187"/>
                  </a:cubicBezTo>
                  <a:cubicBezTo>
                    <a:pt x="4374" y="1312"/>
                    <a:pt x="4187" y="1406"/>
                    <a:pt x="4187" y="1562"/>
                  </a:cubicBezTo>
                  <a:cubicBezTo>
                    <a:pt x="4218" y="1687"/>
                    <a:pt x="4374" y="1687"/>
                    <a:pt x="4343" y="1812"/>
                  </a:cubicBezTo>
                  <a:cubicBezTo>
                    <a:pt x="4343" y="1906"/>
                    <a:pt x="4187" y="2000"/>
                    <a:pt x="4187" y="2094"/>
                  </a:cubicBezTo>
                  <a:cubicBezTo>
                    <a:pt x="4187" y="2218"/>
                    <a:pt x="4343" y="2281"/>
                    <a:pt x="4343" y="2375"/>
                  </a:cubicBezTo>
                  <a:cubicBezTo>
                    <a:pt x="4343" y="2500"/>
                    <a:pt x="4187" y="2594"/>
                    <a:pt x="4187" y="2719"/>
                  </a:cubicBezTo>
                  <a:cubicBezTo>
                    <a:pt x="4187" y="2812"/>
                    <a:pt x="4281" y="2844"/>
                    <a:pt x="4281" y="2906"/>
                  </a:cubicBezTo>
                  <a:cubicBezTo>
                    <a:pt x="4281" y="3000"/>
                    <a:pt x="4249" y="3156"/>
                    <a:pt x="3937" y="3406"/>
                  </a:cubicBezTo>
                  <a:cubicBezTo>
                    <a:pt x="3656" y="3656"/>
                    <a:pt x="3218" y="4031"/>
                    <a:pt x="3218" y="4031"/>
                  </a:cubicBezTo>
                  <a:cubicBezTo>
                    <a:pt x="1188" y="4031"/>
                    <a:pt x="1188" y="4031"/>
                    <a:pt x="1188" y="4031"/>
                  </a:cubicBezTo>
                  <a:cubicBezTo>
                    <a:pt x="282" y="3281"/>
                    <a:pt x="282" y="3281"/>
                    <a:pt x="282" y="3281"/>
                  </a:cubicBezTo>
                  <a:cubicBezTo>
                    <a:pt x="250" y="3187"/>
                    <a:pt x="250" y="3000"/>
                    <a:pt x="219" y="2937"/>
                  </a:cubicBezTo>
                  <a:cubicBezTo>
                    <a:pt x="219" y="2875"/>
                    <a:pt x="32" y="2781"/>
                    <a:pt x="32" y="2656"/>
                  </a:cubicBezTo>
                  <a:cubicBezTo>
                    <a:pt x="32" y="2562"/>
                    <a:pt x="188" y="2531"/>
                    <a:pt x="188" y="2437"/>
                  </a:cubicBezTo>
                  <a:cubicBezTo>
                    <a:pt x="188" y="2375"/>
                    <a:pt x="0" y="2156"/>
                    <a:pt x="32" y="2031"/>
                  </a:cubicBezTo>
                  <a:cubicBezTo>
                    <a:pt x="32" y="1875"/>
                    <a:pt x="157" y="1844"/>
                    <a:pt x="157" y="1781"/>
                  </a:cubicBezTo>
                  <a:cubicBezTo>
                    <a:pt x="188" y="1687"/>
                    <a:pt x="32" y="1594"/>
                    <a:pt x="32" y="1469"/>
                  </a:cubicBezTo>
                  <a:cubicBezTo>
                    <a:pt x="32" y="1375"/>
                    <a:pt x="188" y="1250"/>
                    <a:pt x="188" y="1156"/>
                  </a:cubicBezTo>
                  <a:cubicBezTo>
                    <a:pt x="188" y="1062"/>
                    <a:pt x="32" y="1000"/>
                    <a:pt x="32" y="844"/>
                  </a:cubicBezTo>
                  <a:cubicBezTo>
                    <a:pt x="0" y="656"/>
                    <a:pt x="63" y="0"/>
                    <a:pt x="63" y="0"/>
                  </a:cubicBezTo>
                </a:path>
              </a:pathLst>
            </a:custGeom>
            <a:solidFill>
              <a:srgbClr val="454545"/>
            </a:solidFill>
            <a:ln>
              <a:noFill/>
            </a:ln>
            <a:effectLst/>
          </p:spPr>
          <p:txBody>
            <a:bodyPr wrap="none" lIns="91403" tIns="45701" rIns="91403" bIns="45701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10"/>
            <p:cNvSpPr>
              <a:spLocks noChangeArrowheads="1"/>
            </p:cNvSpPr>
            <p:nvPr/>
          </p:nvSpPr>
          <p:spPr bwMode="auto">
            <a:xfrm>
              <a:off x="17446233" y="11677954"/>
              <a:ext cx="964135" cy="132690"/>
            </a:xfrm>
            <a:custGeom>
              <a:avLst/>
              <a:gdLst>
                <a:gd name="T0" fmla="*/ 0 w 1813"/>
                <a:gd name="T1" fmla="*/ 0 h 251"/>
                <a:gd name="T2" fmla="*/ 0 w 1813"/>
                <a:gd name="T3" fmla="*/ 0 h 251"/>
                <a:gd name="T4" fmla="*/ 1812 w 1813"/>
                <a:gd name="T5" fmla="*/ 0 h 251"/>
                <a:gd name="T6" fmla="*/ 1531 w 1813"/>
                <a:gd name="T7" fmla="*/ 250 h 251"/>
                <a:gd name="T8" fmla="*/ 344 w 1813"/>
                <a:gd name="T9" fmla="*/ 250 h 251"/>
                <a:gd name="T10" fmla="*/ 0 w 18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3" h="251">
                  <a:moveTo>
                    <a:pt x="0" y="0"/>
                  </a:moveTo>
                  <a:lnTo>
                    <a:pt x="0" y="0"/>
                  </a:lnTo>
                  <a:cubicBezTo>
                    <a:pt x="1812" y="0"/>
                    <a:pt x="1812" y="0"/>
                    <a:pt x="1812" y="0"/>
                  </a:cubicBezTo>
                  <a:cubicBezTo>
                    <a:pt x="1812" y="0"/>
                    <a:pt x="1624" y="250"/>
                    <a:pt x="1531" y="250"/>
                  </a:cubicBezTo>
                  <a:cubicBezTo>
                    <a:pt x="1406" y="250"/>
                    <a:pt x="407" y="250"/>
                    <a:pt x="344" y="250"/>
                  </a:cubicBezTo>
                  <a:cubicBezTo>
                    <a:pt x="250" y="250"/>
                    <a:pt x="0" y="0"/>
                    <a:pt x="0" y="0"/>
                  </a:cubicBezTo>
                </a:path>
              </a:pathLst>
            </a:custGeom>
            <a:solidFill>
              <a:srgbClr val="454545"/>
            </a:solidFill>
            <a:ln>
              <a:noFill/>
            </a:ln>
            <a:effectLst/>
          </p:spPr>
          <p:txBody>
            <a:bodyPr wrap="none" lIns="91403" tIns="45701" rIns="91403" bIns="45701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Freeform 155"/>
          <p:cNvSpPr>
            <a:spLocks noChangeArrowheads="1"/>
          </p:cNvSpPr>
          <p:nvPr/>
        </p:nvSpPr>
        <p:spPr bwMode="auto">
          <a:xfrm>
            <a:off x="8004709" y="2901141"/>
            <a:ext cx="411437" cy="362885"/>
          </a:xfrm>
          <a:custGeom>
            <a:avLst/>
            <a:gdLst>
              <a:gd name="T0" fmla="*/ 855 w 856"/>
              <a:gd name="T1" fmla="*/ 81 h 753"/>
              <a:gd name="T2" fmla="*/ 855 w 856"/>
              <a:gd name="T3" fmla="*/ 81 h 753"/>
              <a:gd name="T4" fmla="*/ 753 w 856"/>
              <a:gd name="T5" fmla="*/ 101 h 753"/>
              <a:gd name="T6" fmla="*/ 834 w 856"/>
              <a:gd name="T7" fmla="*/ 0 h 753"/>
              <a:gd name="T8" fmla="*/ 732 w 856"/>
              <a:gd name="T9" fmla="*/ 60 h 753"/>
              <a:gd name="T10" fmla="*/ 590 w 856"/>
              <a:gd name="T11" fmla="*/ 0 h 753"/>
              <a:gd name="T12" fmla="*/ 407 w 856"/>
              <a:gd name="T13" fmla="*/ 183 h 753"/>
              <a:gd name="T14" fmla="*/ 428 w 856"/>
              <a:gd name="T15" fmla="*/ 223 h 753"/>
              <a:gd name="T16" fmla="*/ 61 w 856"/>
              <a:gd name="T17" fmla="*/ 20 h 753"/>
              <a:gd name="T18" fmla="*/ 41 w 856"/>
              <a:gd name="T19" fmla="*/ 121 h 753"/>
              <a:gd name="T20" fmla="*/ 102 w 856"/>
              <a:gd name="T21" fmla="*/ 284 h 753"/>
              <a:gd name="T22" fmla="*/ 21 w 856"/>
              <a:gd name="T23" fmla="*/ 264 h 753"/>
              <a:gd name="T24" fmla="*/ 21 w 856"/>
              <a:gd name="T25" fmla="*/ 264 h 753"/>
              <a:gd name="T26" fmla="*/ 163 w 856"/>
              <a:gd name="T27" fmla="*/ 447 h 753"/>
              <a:gd name="T28" fmla="*/ 122 w 856"/>
              <a:gd name="T29" fmla="*/ 447 h 753"/>
              <a:gd name="T30" fmla="*/ 102 w 856"/>
              <a:gd name="T31" fmla="*/ 447 h 753"/>
              <a:gd name="T32" fmla="*/ 265 w 856"/>
              <a:gd name="T33" fmla="*/ 589 h 753"/>
              <a:gd name="T34" fmla="*/ 41 w 856"/>
              <a:gd name="T35" fmla="*/ 671 h 753"/>
              <a:gd name="T36" fmla="*/ 0 w 856"/>
              <a:gd name="T37" fmla="*/ 671 h 753"/>
              <a:gd name="T38" fmla="*/ 265 w 856"/>
              <a:gd name="T39" fmla="*/ 752 h 753"/>
              <a:gd name="T40" fmla="*/ 773 w 856"/>
              <a:gd name="T41" fmla="*/ 203 h 753"/>
              <a:gd name="T42" fmla="*/ 773 w 856"/>
              <a:gd name="T43" fmla="*/ 183 h 753"/>
              <a:gd name="T44" fmla="*/ 855 w 856"/>
              <a:gd name="T45" fmla="*/ 81 h 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56" h="753">
                <a:moveTo>
                  <a:pt x="855" y="81"/>
                </a:moveTo>
                <a:lnTo>
                  <a:pt x="855" y="81"/>
                </a:lnTo>
                <a:cubicBezTo>
                  <a:pt x="834" y="101"/>
                  <a:pt x="793" y="101"/>
                  <a:pt x="753" y="101"/>
                </a:cubicBezTo>
                <a:cubicBezTo>
                  <a:pt x="793" y="81"/>
                  <a:pt x="814" y="40"/>
                  <a:pt x="834" y="0"/>
                </a:cubicBezTo>
                <a:cubicBezTo>
                  <a:pt x="793" y="20"/>
                  <a:pt x="773" y="40"/>
                  <a:pt x="732" y="60"/>
                </a:cubicBezTo>
                <a:cubicBezTo>
                  <a:pt x="692" y="20"/>
                  <a:pt x="651" y="0"/>
                  <a:pt x="590" y="0"/>
                </a:cubicBezTo>
                <a:cubicBezTo>
                  <a:pt x="488" y="0"/>
                  <a:pt x="407" y="81"/>
                  <a:pt x="407" y="183"/>
                </a:cubicBezTo>
                <a:cubicBezTo>
                  <a:pt x="407" y="203"/>
                  <a:pt x="428" y="203"/>
                  <a:pt x="428" y="223"/>
                </a:cubicBezTo>
                <a:cubicBezTo>
                  <a:pt x="265" y="223"/>
                  <a:pt x="142" y="142"/>
                  <a:pt x="61" y="20"/>
                </a:cubicBezTo>
                <a:cubicBezTo>
                  <a:pt x="41" y="60"/>
                  <a:pt x="41" y="81"/>
                  <a:pt x="41" y="121"/>
                </a:cubicBezTo>
                <a:cubicBezTo>
                  <a:pt x="41" y="183"/>
                  <a:pt x="61" y="244"/>
                  <a:pt x="102" y="284"/>
                </a:cubicBezTo>
                <a:cubicBezTo>
                  <a:pt x="81" y="284"/>
                  <a:pt x="61" y="264"/>
                  <a:pt x="21" y="264"/>
                </a:cubicBezTo>
                <a:lnTo>
                  <a:pt x="21" y="264"/>
                </a:lnTo>
                <a:cubicBezTo>
                  <a:pt x="21" y="345"/>
                  <a:pt x="81" y="427"/>
                  <a:pt x="163" y="447"/>
                </a:cubicBezTo>
                <a:cubicBezTo>
                  <a:pt x="163" y="447"/>
                  <a:pt x="142" y="447"/>
                  <a:pt x="122" y="447"/>
                </a:cubicBezTo>
                <a:lnTo>
                  <a:pt x="102" y="447"/>
                </a:lnTo>
                <a:cubicBezTo>
                  <a:pt x="122" y="528"/>
                  <a:pt x="183" y="589"/>
                  <a:pt x="265" y="589"/>
                </a:cubicBezTo>
                <a:cubicBezTo>
                  <a:pt x="204" y="630"/>
                  <a:pt x="122" y="671"/>
                  <a:pt x="41" y="671"/>
                </a:cubicBezTo>
                <a:cubicBezTo>
                  <a:pt x="21" y="671"/>
                  <a:pt x="0" y="671"/>
                  <a:pt x="0" y="671"/>
                </a:cubicBezTo>
                <a:cubicBezTo>
                  <a:pt x="81" y="711"/>
                  <a:pt x="163" y="752"/>
                  <a:pt x="265" y="752"/>
                </a:cubicBezTo>
                <a:cubicBezTo>
                  <a:pt x="590" y="752"/>
                  <a:pt x="773" y="447"/>
                  <a:pt x="773" y="203"/>
                </a:cubicBezTo>
                <a:lnTo>
                  <a:pt x="773" y="183"/>
                </a:lnTo>
                <a:cubicBezTo>
                  <a:pt x="814" y="142"/>
                  <a:pt x="834" y="121"/>
                  <a:pt x="855" y="8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868" tIns="60934" rIns="121868" bIns="6093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153"/>
          <p:cNvSpPr>
            <a:spLocks noChangeArrowheads="1"/>
          </p:cNvSpPr>
          <p:nvPr/>
        </p:nvSpPr>
        <p:spPr bwMode="auto">
          <a:xfrm>
            <a:off x="8933905" y="2724699"/>
            <a:ext cx="222950" cy="482550"/>
          </a:xfrm>
          <a:custGeom>
            <a:avLst/>
            <a:gdLst>
              <a:gd name="T0" fmla="*/ 406 w 407"/>
              <a:gd name="T1" fmla="*/ 285 h 876"/>
              <a:gd name="T2" fmla="*/ 406 w 407"/>
              <a:gd name="T3" fmla="*/ 285 h 876"/>
              <a:gd name="T4" fmla="*/ 264 w 407"/>
              <a:gd name="T5" fmla="*/ 285 h 876"/>
              <a:gd name="T6" fmla="*/ 264 w 407"/>
              <a:gd name="T7" fmla="*/ 204 h 876"/>
              <a:gd name="T8" fmla="*/ 305 w 407"/>
              <a:gd name="T9" fmla="*/ 163 h 876"/>
              <a:gd name="T10" fmla="*/ 406 w 407"/>
              <a:gd name="T11" fmla="*/ 163 h 876"/>
              <a:gd name="T12" fmla="*/ 406 w 407"/>
              <a:gd name="T13" fmla="*/ 0 h 876"/>
              <a:gd name="T14" fmla="*/ 264 w 407"/>
              <a:gd name="T15" fmla="*/ 0 h 876"/>
              <a:gd name="T16" fmla="*/ 81 w 407"/>
              <a:gd name="T17" fmla="*/ 183 h 876"/>
              <a:gd name="T18" fmla="*/ 81 w 407"/>
              <a:gd name="T19" fmla="*/ 285 h 876"/>
              <a:gd name="T20" fmla="*/ 0 w 407"/>
              <a:gd name="T21" fmla="*/ 285 h 876"/>
              <a:gd name="T22" fmla="*/ 0 w 407"/>
              <a:gd name="T23" fmla="*/ 427 h 876"/>
              <a:gd name="T24" fmla="*/ 81 w 407"/>
              <a:gd name="T25" fmla="*/ 427 h 876"/>
              <a:gd name="T26" fmla="*/ 81 w 407"/>
              <a:gd name="T27" fmla="*/ 875 h 876"/>
              <a:gd name="T28" fmla="*/ 264 w 407"/>
              <a:gd name="T29" fmla="*/ 875 h 876"/>
              <a:gd name="T30" fmla="*/ 264 w 407"/>
              <a:gd name="T31" fmla="*/ 427 h 876"/>
              <a:gd name="T32" fmla="*/ 386 w 407"/>
              <a:gd name="T33" fmla="*/ 427 h 876"/>
              <a:gd name="T34" fmla="*/ 406 w 407"/>
              <a:gd name="T35" fmla="*/ 285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07" h="876">
                <a:moveTo>
                  <a:pt x="406" y="285"/>
                </a:moveTo>
                <a:lnTo>
                  <a:pt x="406" y="285"/>
                </a:lnTo>
                <a:cubicBezTo>
                  <a:pt x="264" y="285"/>
                  <a:pt x="264" y="285"/>
                  <a:pt x="264" y="285"/>
                </a:cubicBezTo>
                <a:cubicBezTo>
                  <a:pt x="264" y="204"/>
                  <a:pt x="264" y="204"/>
                  <a:pt x="264" y="204"/>
                </a:cubicBezTo>
                <a:cubicBezTo>
                  <a:pt x="264" y="163"/>
                  <a:pt x="285" y="163"/>
                  <a:pt x="305" y="163"/>
                </a:cubicBezTo>
                <a:cubicBezTo>
                  <a:pt x="325" y="163"/>
                  <a:pt x="406" y="163"/>
                  <a:pt x="406" y="163"/>
                </a:cubicBezTo>
                <a:cubicBezTo>
                  <a:pt x="406" y="0"/>
                  <a:pt x="406" y="0"/>
                  <a:pt x="406" y="0"/>
                </a:cubicBezTo>
                <a:cubicBezTo>
                  <a:pt x="264" y="0"/>
                  <a:pt x="264" y="0"/>
                  <a:pt x="264" y="0"/>
                </a:cubicBezTo>
                <a:cubicBezTo>
                  <a:pt x="122" y="0"/>
                  <a:pt x="81" y="122"/>
                  <a:pt x="81" y="183"/>
                </a:cubicBezTo>
                <a:cubicBezTo>
                  <a:pt x="81" y="285"/>
                  <a:pt x="81" y="285"/>
                  <a:pt x="81" y="285"/>
                </a:cubicBezTo>
                <a:cubicBezTo>
                  <a:pt x="0" y="285"/>
                  <a:pt x="0" y="285"/>
                  <a:pt x="0" y="285"/>
                </a:cubicBezTo>
                <a:cubicBezTo>
                  <a:pt x="0" y="427"/>
                  <a:pt x="0" y="427"/>
                  <a:pt x="0" y="427"/>
                </a:cubicBezTo>
                <a:cubicBezTo>
                  <a:pt x="81" y="427"/>
                  <a:pt x="81" y="427"/>
                  <a:pt x="81" y="427"/>
                </a:cubicBezTo>
                <a:cubicBezTo>
                  <a:pt x="81" y="631"/>
                  <a:pt x="81" y="875"/>
                  <a:pt x="81" y="875"/>
                </a:cubicBezTo>
                <a:cubicBezTo>
                  <a:pt x="264" y="875"/>
                  <a:pt x="264" y="875"/>
                  <a:pt x="264" y="875"/>
                </a:cubicBezTo>
                <a:cubicBezTo>
                  <a:pt x="264" y="875"/>
                  <a:pt x="264" y="631"/>
                  <a:pt x="264" y="427"/>
                </a:cubicBezTo>
                <a:cubicBezTo>
                  <a:pt x="386" y="427"/>
                  <a:pt x="386" y="427"/>
                  <a:pt x="386" y="427"/>
                </a:cubicBezTo>
                <a:lnTo>
                  <a:pt x="406" y="285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868" tIns="60934" rIns="121868" bIns="6093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Freeform 62"/>
          <p:cNvSpPr>
            <a:spLocks noChangeArrowheads="1"/>
          </p:cNvSpPr>
          <p:nvPr/>
        </p:nvSpPr>
        <p:spPr bwMode="auto">
          <a:xfrm>
            <a:off x="8782114" y="3606349"/>
            <a:ext cx="278121" cy="330382"/>
          </a:xfrm>
          <a:custGeom>
            <a:avLst/>
            <a:gdLst>
              <a:gd name="T0" fmla="*/ 773 w 774"/>
              <a:gd name="T1" fmla="*/ 427 h 896"/>
              <a:gd name="T2" fmla="*/ 773 w 774"/>
              <a:gd name="T3" fmla="*/ 427 h 896"/>
              <a:gd name="T4" fmla="*/ 692 w 774"/>
              <a:gd name="T5" fmla="*/ 712 h 896"/>
              <a:gd name="T6" fmla="*/ 264 w 774"/>
              <a:gd name="T7" fmla="*/ 834 h 896"/>
              <a:gd name="T8" fmla="*/ 0 w 774"/>
              <a:gd name="T9" fmla="*/ 468 h 896"/>
              <a:gd name="T10" fmla="*/ 102 w 774"/>
              <a:gd name="T11" fmla="*/ 244 h 896"/>
              <a:gd name="T12" fmla="*/ 122 w 774"/>
              <a:gd name="T13" fmla="*/ 244 h 896"/>
              <a:gd name="T14" fmla="*/ 122 w 774"/>
              <a:gd name="T15" fmla="*/ 264 h 896"/>
              <a:gd name="T16" fmla="*/ 142 w 774"/>
              <a:gd name="T17" fmla="*/ 509 h 896"/>
              <a:gd name="T18" fmla="*/ 142 w 774"/>
              <a:gd name="T19" fmla="*/ 509 h 896"/>
              <a:gd name="T20" fmla="*/ 163 w 774"/>
              <a:gd name="T21" fmla="*/ 529 h 896"/>
              <a:gd name="T22" fmla="*/ 183 w 774"/>
              <a:gd name="T23" fmla="*/ 509 h 896"/>
              <a:gd name="T24" fmla="*/ 447 w 774"/>
              <a:gd name="T25" fmla="*/ 40 h 896"/>
              <a:gd name="T26" fmla="*/ 630 w 774"/>
              <a:gd name="T27" fmla="*/ 0 h 896"/>
              <a:gd name="T28" fmla="*/ 692 w 774"/>
              <a:gd name="T29" fmla="*/ 40 h 896"/>
              <a:gd name="T30" fmla="*/ 753 w 774"/>
              <a:gd name="T31" fmla="*/ 285 h 896"/>
              <a:gd name="T32" fmla="*/ 773 w 774"/>
              <a:gd name="T33" fmla="*/ 427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74" h="896">
                <a:moveTo>
                  <a:pt x="773" y="427"/>
                </a:moveTo>
                <a:lnTo>
                  <a:pt x="773" y="427"/>
                </a:lnTo>
                <a:cubicBezTo>
                  <a:pt x="773" y="529"/>
                  <a:pt x="753" y="630"/>
                  <a:pt x="692" y="712"/>
                </a:cubicBezTo>
                <a:cubicBezTo>
                  <a:pt x="590" y="834"/>
                  <a:pt x="407" y="895"/>
                  <a:pt x="264" y="834"/>
                </a:cubicBezTo>
                <a:cubicBezTo>
                  <a:pt x="102" y="773"/>
                  <a:pt x="0" y="630"/>
                  <a:pt x="0" y="468"/>
                </a:cubicBezTo>
                <a:cubicBezTo>
                  <a:pt x="0" y="386"/>
                  <a:pt x="41" y="305"/>
                  <a:pt x="102" y="244"/>
                </a:cubicBezTo>
                <a:cubicBezTo>
                  <a:pt x="102" y="244"/>
                  <a:pt x="102" y="223"/>
                  <a:pt x="122" y="244"/>
                </a:cubicBezTo>
                <a:cubicBezTo>
                  <a:pt x="122" y="244"/>
                  <a:pt x="122" y="244"/>
                  <a:pt x="122" y="264"/>
                </a:cubicBezTo>
                <a:cubicBezTo>
                  <a:pt x="102" y="346"/>
                  <a:pt x="102" y="427"/>
                  <a:pt x="142" y="509"/>
                </a:cubicBezTo>
                <a:lnTo>
                  <a:pt x="142" y="509"/>
                </a:lnTo>
                <a:cubicBezTo>
                  <a:pt x="142" y="529"/>
                  <a:pt x="142" y="529"/>
                  <a:pt x="163" y="529"/>
                </a:cubicBezTo>
                <a:cubicBezTo>
                  <a:pt x="183" y="529"/>
                  <a:pt x="163" y="509"/>
                  <a:pt x="183" y="509"/>
                </a:cubicBezTo>
                <a:cubicBezTo>
                  <a:pt x="183" y="305"/>
                  <a:pt x="285" y="163"/>
                  <a:pt x="447" y="40"/>
                </a:cubicBezTo>
                <a:cubicBezTo>
                  <a:pt x="509" y="20"/>
                  <a:pt x="570" y="0"/>
                  <a:pt x="630" y="0"/>
                </a:cubicBezTo>
                <a:cubicBezTo>
                  <a:pt x="671" y="0"/>
                  <a:pt x="671" y="20"/>
                  <a:pt x="692" y="40"/>
                </a:cubicBezTo>
                <a:cubicBezTo>
                  <a:pt x="733" y="122"/>
                  <a:pt x="753" y="203"/>
                  <a:pt x="753" y="285"/>
                </a:cubicBezTo>
                <a:cubicBezTo>
                  <a:pt x="773" y="326"/>
                  <a:pt x="773" y="386"/>
                  <a:pt x="773" y="427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lIns="121868" tIns="60934" rIns="121868" bIns="6093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07"/>
          <p:cNvSpPr txBox="1"/>
          <p:nvPr/>
        </p:nvSpPr>
        <p:spPr>
          <a:xfrm>
            <a:off x="8161021" y="3413568"/>
            <a:ext cx="452004" cy="567887"/>
          </a:xfrm>
          <a:prstGeom prst="rect">
            <a:avLst/>
          </a:prstGeom>
          <a:noFill/>
        </p:spPr>
        <p:txBody>
          <a:bodyPr wrap="square" lIns="0" tIns="0" rIns="121841" bIns="0" rtlCol="0">
            <a:no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3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Modern Pictograms"/>
                <a:sym typeface="Arial" panose="020B0604020202020204" pitchFamily="34" charset="0"/>
              </a:rPr>
              <a:t>P</a:t>
            </a:r>
          </a:p>
        </p:txBody>
      </p:sp>
      <p:sp>
        <p:nvSpPr>
          <p:cNvPr id="25" name="Oval 108"/>
          <p:cNvSpPr/>
          <p:nvPr/>
        </p:nvSpPr>
        <p:spPr>
          <a:xfrm>
            <a:off x="1705993" y="2912396"/>
            <a:ext cx="774115" cy="774596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8" tIns="60934" rIns="121868" bIns="6093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Subtitle 2"/>
          <p:cNvSpPr txBox="1"/>
          <p:nvPr/>
        </p:nvSpPr>
        <p:spPr>
          <a:xfrm>
            <a:off x="2505762" y="2896404"/>
            <a:ext cx="3975637" cy="806324"/>
          </a:xfrm>
          <a:prstGeom prst="rect">
            <a:avLst/>
          </a:prstGeom>
        </p:spPr>
        <p:txBody>
          <a:bodyPr vert="horz" wrap="square" lIns="121841" tIns="60919" rIns="121841" bIns="60919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 fontAlgn="base">
              <a:spcAft>
                <a:spcPct val="0"/>
              </a:spcAft>
              <a:buNone/>
            </a:pPr>
            <a:r>
              <a:rPr lang="en-US" sz="18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单击此处添加名称</a:t>
            </a:r>
          </a:p>
          <a:p>
            <a:pPr marL="0" indent="0" defTabSz="457200" fontAlgn="base">
              <a:spcAft>
                <a:spcPct val="0"/>
              </a:spcAft>
              <a:buNone/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点击输入简要文字内容，概括精炼言简意赅的说明分项内容。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7" name="Subtitle 2"/>
          <p:cNvSpPr txBox="1"/>
          <p:nvPr/>
        </p:nvSpPr>
        <p:spPr>
          <a:xfrm>
            <a:off x="1753665" y="3083383"/>
            <a:ext cx="759852" cy="415348"/>
          </a:xfrm>
          <a:prstGeom prst="rect">
            <a:avLst/>
          </a:prstGeom>
        </p:spPr>
        <p:txBody>
          <a:bodyPr vert="horz" wrap="square" lIns="121841" tIns="60919" rIns="121841" bIns="60919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 fontAlgn="base">
              <a:spcAft>
                <a:spcPct val="0"/>
              </a:spcAft>
              <a:buNone/>
            </a:pPr>
            <a:r>
              <a:rPr lang="en-US" sz="19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25%</a:t>
            </a:r>
          </a:p>
        </p:txBody>
      </p:sp>
      <p:sp>
        <p:nvSpPr>
          <p:cNvPr id="28" name="Oval 111"/>
          <p:cNvSpPr/>
          <p:nvPr/>
        </p:nvSpPr>
        <p:spPr>
          <a:xfrm>
            <a:off x="1705993" y="3947473"/>
            <a:ext cx="774115" cy="774596"/>
          </a:xfrm>
          <a:prstGeom prst="ellipse">
            <a:avLst/>
          </a:prstGeom>
          <a:noFill/>
          <a:ln w="381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8" tIns="60934" rIns="121868" bIns="6093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Subtitle 2"/>
          <p:cNvSpPr txBox="1"/>
          <p:nvPr/>
        </p:nvSpPr>
        <p:spPr>
          <a:xfrm>
            <a:off x="2505762" y="3931481"/>
            <a:ext cx="3975637" cy="806324"/>
          </a:xfrm>
          <a:prstGeom prst="rect">
            <a:avLst/>
          </a:prstGeom>
        </p:spPr>
        <p:txBody>
          <a:bodyPr vert="horz" wrap="square" lIns="121841" tIns="60919" rIns="121841" bIns="60919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 fontAlgn="base">
              <a:spcAft>
                <a:spcPct val="0"/>
              </a:spcAft>
              <a:buNone/>
            </a:pPr>
            <a:r>
              <a:rPr lang="en-US" sz="1800" b="1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单击此处添加名称</a:t>
            </a:r>
          </a:p>
          <a:p>
            <a:pPr marL="0" indent="0" defTabSz="457200" fontAlgn="base">
              <a:spcAft>
                <a:spcPct val="0"/>
              </a:spcAft>
              <a:buNone/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点击输入简要文字内容，概括精炼言简意赅的说明分项内容。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30" name="Subtitle 2"/>
          <p:cNvSpPr txBox="1"/>
          <p:nvPr/>
        </p:nvSpPr>
        <p:spPr>
          <a:xfrm>
            <a:off x="1753665" y="4118460"/>
            <a:ext cx="759852" cy="415348"/>
          </a:xfrm>
          <a:prstGeom prst="rect">
            <a:avLst/>
          </a:prstGeom>
        </p:spPr>
        <p:txBody>
          <a:bodyPr vert="horz" wrap="square" lIns="121841" tIns="60919" rIns="121841" bIns="60919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 fontAlgn="base">
              <a:spcAft>
                <a:spcPct val="0"/>
              </a:spcAft>
              <a:buNone/>
            </a:pPr>
            <a:r>
              <a:rPr lang="en-US" sz="19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25%</a:t>
            </a:r>
          </a:p>
        </p:txBody>
      </p:sp>
      <p:sp>
        <p:nvSpPr>
          <p:cNvPr id="31" name="Oval 114"/>
          <p:cNvSpPr/>
          <p:nvPr/>
        </p:nvSpPr>
        <p:spPr>
          <a:xfrm>
            <a:off x="1705993" y="5017942"/>
            <a:ext cx="774115" cy="774596"/>
          </a:xfrm>
          <a:prstGeom prst="ellipse">
            <a:avLst/>
          </a:prstGeom>
          <a:noFill/>
          <a:ln w="38100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8" tIns="60934" rIns="121868" bIns="6093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Subtitle 2"/>
          <p:cNvSpPr txBox="1"/>
          <p:nvPr/>
        </p:nvSpPr>
        <p:spPr>
          <a:xfrm>
            <a:off x="2505762" y="5001950"/>
            <a:ext cx="3975637" cy="806324"/>
          </a:xfrm>
          <a:prstGeom prst="rect">
            <a:avLst/>
          </a:prstGeom>
        </p:spPr>
        <p:txBody>
          <a:bodyPr vert="horz" wrap="square" lIns="121841" tIns="60919" rIns="121841" bIns="60919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 fontAlgn="base">
              <a:spcAft>
                <a:spcPct val="0"/>
              </a:spcAft>
              <a:buNone/>
            </a:pPr>
            <a:r>
              <a:rPr lang="en-US" sz="1800" b="1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单击此处添加名称</a:t>
            </a:r>
          </a:p>
          <a:p>
            <a:pPr marL="0" indent="0" defTabSz="457200" fontAlgn="base">
              <a:spcAft>
                <a:spcPct val="0"/>
              </a:spcAft>
              <a:buNone/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点击输入简要文字内容，概括精炼言简意赅的说明分项内容。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33" name="Subtitle 2"/>
          <p:cNvSpPr txBox="1"/>
          <p:nvPr/>
        </p:nvSpPr>
        <p:spPr>
          <a:xfrm>
            <a:off x="1753665" y="5188929"/>
            <a:ext cx="759852" cy="415348"/>
          </a:xfrm>
          <a:prstGeom prst="rect">
            <a:avLst/>
          </a:prstGeom>
        </p:spPr>
        <p:txBody>
          <a:bodyPr vert="horz" wrap="square" lIns="121841" tIns="60919" rIns="121841" bIns="60919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 fontAlgn="base">
              <a:spcAft>
                <a:spcPct val="0"/>
              </a:spcAft>
              <a:buNone/>
            </a:pPr>
            <a:r>
              <a:rPr lang="en-US" sz="19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25%</a:t>
            </a:r>
          </a:p>
        </p:txBody>
      </p:sp>
      <p:sp>
        <p:nvSpPr>
          <p:cNvPr id="34" name="矩形 33"/>
          <p:cNvSpPr/>
          <p:nvPr/>
        </p:nvSpPr>
        <p:spPr>
          <a:xfrm>
            <a:off x="2205" y="0"/>
            <a:ext cx="1218759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6" grpId="0" bldLvl="0" animBg="1"/>
      <p:bldP spid="7" grpId="0"/>
      <p:bldP spid="8" grpId="0"/>
      <p:bldP spid="21" grpId="0" bldLvl="0" animBg="1"/>
      <p:bldP spid="22" grpId="0" bldLvl="0" animBg="1"/>
      <p:bldP spid="23" grpId="0" bldLvl="0" animBg="1"/>
      <p:bldP spid="24" grpId="0"/>
      <p:bldP spid="25" grpId="0" bldLvl="0" animBg="1"/>
      <p:bldP spid="26" grpId="0"/>
      <p:bldP spid="27" grpId="0"/>
      <p:bldP spid="28" grpId="0" bldLvl="0" animBg="1"/>
      <p:bldP spid="29" grpId="0"/>
      <p:bldP spid="30" grpId="0"/>
      <p:bldP spid="31" grpId="0" bldLvl="0" animBg="1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5052134" y="112608"/>
            <a:ext cx="18873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9" tIns="60944" rIns="121889" bIns="60944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>
              <a:defRPr/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1" name="Content Placeholder 2"/>
          <p:cNvSpPr txBox="1"/>
          <p:nvPr/>
        </p:nvSpPr>
        <p:spPr>
          <a:xfrm>
            <a:off x="2248565" y="637966"/>
            <a:ext cx="7494522" cy="340783"/>
          </a:xfrm>
          <a:prstGeom prst="rect">
            <a:avLst/>
          </a:prstGeom>
        </p:spPr>
        <p:txBody>
          <a:bodyPr lIns="121889" tIns="60944" rIns="121889" bIns="60944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755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zh-CN" altLang="en-US" sz="13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727593" y="421640"/>
            <a:ext cx="1392263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736843" y="421640"/>
            <a:ext cx="1392263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8"/>
          <p:cNvGrpSpPr/>
          <p:nvPr/>
        </p:nvGrpSpPr>
        <p:grpSpPr>
          <a:xfrm>
            <a:off x="843670" y="1784046"/>
            <a:ext cx="4476633" cy="3985561"/>
            <a:chOff x="859867" y="1780134"/>
            <a:chExt cx="4612025" cy="4104616"/>
          </a:xfrm>
        </p:grpSpPr>
        <p:sp>
          <p:nvSpPr>
            <p:cNvPr id="7" name="Freeform 5"/>
            <p:cNvSpPr/>
            <p:nvPr/>
          </p:nvSpPr>
          <p:spPr bwMode="auto">
            <a:xfrm>
              <a:off x="1365533" y="2278826"/>
              <a:ext cx="3670440" cy="3234521"/>
            </a:xfrm>
            <a:custGeom>
              <a:avLst/>
              <a:gdLst>
                <a:gd name="T0" fmla="*/ 1683 w 2043"/>
                <a:gd name="T1" fmla="*/ 1801 h 1801"/>
                <a:gd name="T2" fmla="*/ 1672 w 2043"/>
                <a:gd name="T3" fmla="*/ 1788 h 1801"/>
                <a:gd name="T4" fmla="*/ 2027 w 2043"/>
                <a:gd name="T5" fmla="*/ 1022 h 1801"/>
                <a:gd name="T6" fmla="*/ 1022 w 2043"/>
                <a:gd name="T7" fmla="*/ 16 h 1801"/>
                <a:gd name="T8" fmla="*/ 16 w 2043"/>
                <a:gd name="T9" fmla="*/ 1022 h 1801"/>
                <a:gd name="T10" fmla="*/ 345 w 2043"/>
                <a:gd name="T11" fmla="*/ 1765 h 1801"/>
                <a:gd name="T12" fmla="*/ 334 w 2043"/>
                <a:gd name="T13" fmla="*/ 1777 h 1801"/>
                <a:gd name="T14" fmla="*/ 90 w 2043"/>
                <a:gd name="T15" fmla="*/ 1442 h 1801"/>
                <a:gd name="T16" fmla="*/ 0 w 2043"/>
                <a:gd name="T17" fmla="*/ 1022 h 1801"/>
                <a:gd name="T18" fmla="*/ 299 w 2043"/>
                <a:gd name="T19" fmla="*/ 299 h 1801"/>
                <a:gd name="T20" fmla="*/ 1022 w 2043"/>
                <a:gd name="T21" fmla="*/ 0 h 1801"/>
                <a:gd name="T22" fmla="*/ 1744 w 2043"/>
                <a:gd name="T23" fmla="*/ 299 h 1801"/>
                <a:gd name="T24" fmla="*/ 2043 w 2043"/>
                <a:gd name="T25" fmla="*/ 1022 h 1801"/>
                <a:gd name="T26" fmla="*/ 1683 w 2043"/>
                <a:gd name="T27" fmla="*/ 1801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43" h="1801">
                  <a:moveTo>
                    <a:pt x="1683" y="1801"/>
                  </a:moveTo>
                  <a:cubicBezTo>
                    <a:pt x="1672" y="1788"/>
                    <a:pt x="1672" y="1788"/>
                    <a:pt x="1672" y="1788"/>
                  </a:cubicBezTo>
                  <a:cubicBezTo>
                    <a:pt x="1898" y="1597"/>
                    <a:pt x="2027" y="1317"/>
                    <a:pt x="2027" y="1022"/>
                  </a:cubicBezTo>
                  <a:cubicBezTo>
                    <a:pt x="2027" y="467"/>
                    <a:pt x="1576" y="16"/>
                    <a:pt x="1022" y="16"/>
                  </a:cubicBezTo>
                  <a:cubicBezTo>
                    <a:pt x="467" y="16"/>
                    <a:pt x="16" y="467"/>
                    <a:pt x="16" y="1022"/>
                  </a:cubicBezTo>
                  <a:cubicBezTo>
                    <a:pt x="16" y="1304"/>
                    <a:pt x="136" y="1575"/>
                    <a:pt x="345" y="1765"/>
                  </a:cubicBezTo>
                  <a:cubicBezTo>
                    <a:pt x="334" y="1777"/>
                    <a:pt x="334" y="1777"/>
                    <a:pt x="334" y="1777"/>
                  </a:cubicBezTo>
                  <a:cubicBezTo>
                    <a:pt x="230" y="1682"/>
                    <a:pt x="148" y="1570"/>
                    <a:pt x="90" y="1442"/>
                  </a:cubicBezTo>
                  <a:cubicBezTo>
                    <a:pt x="30" y="1309"/>
                    <a:pt x="0" y="1168"/>
                    <a:pt x="0" y="1022"/>
                  </a:cubicBezTo>
                  <a:cubicBezTo>
                    <a:pt x="0" y="749"/>
                    <a:pt x="106" y="492"/>
                    <a:pt x="299" y="299"/>
                  </a:cubicBezTo>
                  <a:cubicBezTo>
                    <a:pt x="492" y="106"/>
                    <a:pt x="749" y="0"/>
                    <a:pt x="1022" y="0"/>
                  </a:cubicBezTo>
                  <a:cubicBezTo>
                    <a:pt x="1295" y="0"/>
                    <a:pt x="1551" y="106"/>
                    <a:pt x="1744" y="299"/>
                  </a:cubicBezTo>
                  <a:cubicBezTo>
                    <a:pt x="1937" y="492"/>
                    <a:pt x="2043" y="749"/>
                    <a:pt x="2043" y="1022"/>
                  </a:cubicBezTo>
                  <a:cubicBezTo>
                    <a:pt x="2043" y="1322"/>
                    <a:pt x="1912" y="1606"/>
                    <a:pt x="1683" y="180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2120545" y="3255285"/>
              <a:ext cx="2158672" cy="1539667"/>
            </a:xfrm>
            <a:custGeom>
              <a:avLst/>
              <a:gdLst>
                <a:gd name="T0" fmla="*/ 1202 w 1202"/>
                <a:gd name="T1" fmla="*/ 800 h 820"/>
                <a:gd name="T2" fmla="*/ 1182 w 1202"/>
                <a:gd name="T3" fmla="*/ 820 h 820"/>
                <a:gd name="T4" fmla="*/ 20 w 1202"/>
                <a:gd name="T5" fmla="*/ 820 h 820"/>
                <a:gd name="T6" fmla="*/ 0 w 1202"/>
                <a:gd name="T7" fmla="*/ 800 h 820"/>
                <a:gd name="T8" fmla="*/ 0 w 1202"/>
                <a:gd name="T9" fmla="*/ 20 h 820"/>
                <a:gd name="T10" fmla="*/ 20 w 1202"/>
                <a:gd name="T11" fmla="*/ 0 h 820"/>
                <a:gd name="T12" fmla="*/ 1182 w 1202"/>
                <a:gd name="T13" fmla="*/ 0 h 820"/>
                <a:gd name="T14" fmla="*/ 1202 w 1202"/>
                <a:gd name="T15" fmla="*/ 20 h 820"/>
                <a:gd name="T16" fmla="*/ 1202 w 1202"/>
                <a:gd name="T17" fmla="*/ 80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2" h="820">
                  <a:moveTo>
                    <a:pt x="1202" y="800"/>
                  </a:moveTo>
                  <a:cubicBezTo>
                    <a:pt x="1202" y="811"/>
                    <a:pt x="1193" y="820"/>
                    <a:pt x="1182" y="820"/>
                  </a:cubicBezTo>
                  <a:cubicBezTo>
                    <a:pt x="20" y="820"/>
                    <a:pt x="20" y="820"/>
                    <a:pt x="20" y="820"/>
                  </a:cubicBezTo>
                  <a:cubicBezTo>
                    <a:pt x="9" y="820"/>
                    <a:pt x="0" y="811"/>
                    <a:pt x="0" y="80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82" y="0"/>
                    <a:pt x="1182" y="0"/>
                    <a:pt x="1182" y="0"/>
                  </a:cubicBezTo>
                  <a:cubicBezTo>
                    <a:pt x="1193" y="0"/>
                    <a:pt x="1202" y="9"/>
                    <a:pt x="1202" y="20"/>
                  </a:cubicBezTo>
                  <a:lnTo>
                    <a:pt x="1202" y="80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207729" y="4613609"/>
              <a:ext cx="1987791" cy="8718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3199881" y="3265747"/>
              <a:ext cx="995639" cy="1435046"/>
            </a:xfrm>
            <a:custGeom>
              <a:avLst/>
              <a:gdLst>
                <a:gd name="T0" fmla="*/ 0 w 554"/>
                <a:gd name="T1" fmla="*/ 800 h 800"/>
                <a:gd name="T2" fmla="*/ 0 w 554"/>
                <a:gd name="T3" fmla="*/ 72 h 800"/>
                <a:gd name="T4" fmla="*/ 0 w 554"/>
                <a:gd name="T5" fmla="*/ 70 h 800"/>
                <a:gd name="T6" fmla="*/ 0 w 554"/>
                <a:gd name="T7" fmla="*/ 64 h 800"/>
                <a:gd name="T8" fmla="*/ 70 w 554"/>
                <a:gd name="T9" fmla="*/ 0 h 800"/>
                <a:gd name="T10" fmla="*/ 554 w 554"/>
                <a:gd name="T11" fmla="*/ 0 h 800"/>
                <a:gd name="T12" fmla="*/ 554 w 554"/>
                <a:gd name="T13" fmla="*/ 758 h 800"/>
                <a:gd name="T14" fmla="*/ 70 w 554"/>
                <a:gd name="T15" fmla="*/ 758 h 800"/>
                <a:gd name="T16" fmla="*/ 0 w 554"/>
                <a:gd name="T17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4" h="800">
                  <a:moveTo>
                    <a:pt x="0" y="80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1"/>
                    <a:pt x="0" y="70"/>
                  </a:cubicBezTo>
                  <a:cubicBezTo>
                    <a:pt x="0" y="68"/>
                    <a:pt x="0" y="66"/>
                    <a:pt x="0" y="64"/>
                  </a:cubicBezTo>
                  <a:cubicBezTo>
                    <a:pt x="3" y="28"/>
                    <a:pt x="33" y="0"/>
                    <a:pt x="70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54" y="758"/>
                    <a:pt x="554" y="758"/>
                    <a:pt x="554" y="758"/>
                  </a:cubicBezTo>
                  <a:cubicBezTo>
                    <a:pt x="70" y="758"/>
                    <a:pt x="70" y="758"/>
                    <a:pt x="70" y="758"/>
                  </a:cubicBezTo>
                  <a:cubicBezTo>
                    <a:pt x="40" y="758"/>
                    <a:pt x="13" y="775"/>
                    <a:pt x="0" y="8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2207729" y="3265747"/>
              <a:ext cx="992152" cy="1435046"/>
            </a:xfrm>
            <a:custGeom>
              <a:avLst/>
              <a:gdLst>
                <a:gd name="T0" fmla="*/ 553 w 553"/>
                <a:gd name="T1" fmla="*/ 800 h 800"/>
                <a:gd name="T2" fmla="*/ 553 w 553"/>
                <a:gd name="T3" fmla="*/ 72 h 800"/>
                <a:gd name="T4" fmla="*/ 553 w 553"/>
                <a:gd name="T5" fmla="*/ 70 h 800"/>
                <a:gd name="T6" fmla="*/ 553 w 553"/>
                <a:gd name="T7" fmla="*/ 64 h 800"/>
                <a:gd name="T8" fmla="*/ 483 w 553"/>
                <a:gd name="T9" fmla="*/ 0 h 800"/>
                <a:gd name="T10" fmla="*/ 0 w 553"/>
                <a:gd name="T11" fmla="*/ 0 h 800"/>
                <a:gd name="T12" fmla="*/ 0 w 553"/>
                <a:gd name="T13" fmla="*/ 758 h 800"/>
                <a:gd name="T14" fmla="*/ 483 w 553"/>
                <a:gd name="T15" fmla="*/ 758 h 800"/>
                <a:gd name="T16" fmla="*/ 553 w 553"/>
                <a:gd name="T17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3" h="800">
                  <a:moveTo>
                    <a:pt x="553" y="800"/>
                  </a:moveTo>
                  <a:cubicBezTo>
                    <a:pt x="553" y="72"/>
                    <a:pt x="553" y="72"/>
                    <a:pt x="553" y="72"/>
                  </a:cubicBezTo>
                  <a:cubicBezTo>
                    <a:pt x="553" y="72"/>
                    <a:pt x="553" y="71"/>
                    <a:pt x="553" y="70"/>
                  </a:cubicBezTo>
                  <a:cubicBezTo>
                    <a:pt x="553" y="68"/>
                    <a:pt x="553" y="66"/>
                    <a:pt x="553" y="64"/>
                  </a:cubicBezTo>
                  <a:cubicBezTo>
                    <a:pt x="550" y="28"/>
                    <a:pt x="520" y="0"/>
                    <a:pt x="4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8"/>
                    <a:pt x="0" y="758"/>
                    <a:pt x="0" y="758"/>
                  </a:cubicBezTo>
                  <a:cubicBezTo>
                    <a:pt x="483" y="758"/>
                    <a:pt x="483" y="758"/>
                    <a:pt x="483" y="758"/>
                  </a:cubicBezTo>
                  <a:cubicBezTo>
                    <a:pt x="513" y="758"/>
                    <a:pt x="540" y="775"/>
                    <a:pt x="553" y="8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3130134" y="3277953"/>
              <a:ext cx="69747" cy="1422841"/>
            </a:xfrm>
            <a:custGeom>
              <a:avLst/>
              <a:gdLst>
                <a:gd name="T0" fmla="*/ 39 w 39"/>
                <a:gd name="T1" fmla="*/ 57 h 793"/>
                <a:gd name="T2" fmla="*/ 0 w 39"/>
                <a:gd name="T3" fmla="*/ 0 h 793"/>
                <a:gd name="T4" fmla="*/ 0 w 39"/>
                <a:gd name="T5" fmla="*/ 757 h 793"/>
                <a:gd name="T6" fmla="*/ 39 w 39"/>
                <a:gd name="T7" fmla="*/ 793 h 793"/>
                <a:gd name="T8" fmla="*/ 39 w 39"/>
                <a:gd name="T9" fmla="*/ 65 h 793"/>
                <a:gd name="T10" fmla="*/ 39 w 39"/>
                <a:gd name="T11" fmla="*/ 63 h 793"/>
                <a:gd name="T12" fmla="*/ 39 w 39"/>
                <a:gd name="T13" fmla="*/ 57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793">
                  <a:moveTo>
                    <a:pt x="39" y="57"/>
                  </a:moveTo>
                  <a:cubicBezTo>
                    <a:pt x="37" y="32"/>
                    <a:pt x="21" y="11"/>
                    <a:pt x="0" y="0"/>
                  </a:cubicBezTo>
                  <a:cubicBezTo>
                    <a:pt x="0" y="757"/>
                    <a:pt x="0" y="757"/>
                    <a:pt x="0" y="757"/>
                  </a:cubicBezTo>
                  <a:cubicBezTo>
                    <a:pt x="17" y="764"/>
                    <a:pt x="31" y="777"/>
                    <a:pt x="39" y="793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39" y="64"/>
                    <a:pt x="39" y="63"/>
                  </a:cubicBezTo>
                  <a:cubicBezTo>
                    <a:pt x="39" y="61"/>
                    <a:pt x="39" y="59"/>
                    <a:pt x="39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3325426" y="3504631"/>
              <a:ext cx="734088" cy="4533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325426" y="3673767"/>
              <a:ext cx="734088" cy="4707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325426" y="3844648"/>
              <a:ext cx="734088" cy="4707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325426" y="4015528"/>
              <a:ext cx="734088" cy="4707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325426" y="4186408"/>
              <a:ext cx="734088" cy="4707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3325426" y="4357289"/>
              <a:ext cx="734088" cy="4533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2331530" y="3504631"/>
              <a:ext cx="735832" cy="4533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2331530" y="3673767"/>
              <a:ext cx="735832" cy="4707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2331530" y="3844648"/>
              <a:ext cx="735832" cy="4707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2331530" y="4015528"/>
              <a:ext cx="735832" cy="4707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2331530" y="4186408"/>
              <a:ext cx="735832" cy="4707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2331530" y="4357289"/>
              <a:ext cx="735832" cy="4533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2441382" y="4327646"/>
              <a:ext cx="917174" cy="903225"/>
            </a:xfrm>
            <a:custGeom>
              <a:avLst/>
              <a:gdLst>
                <a:gd name="T0" fmla="*/ 33 w 510"/>
                <a:gd name="T1" fmla="*/ 500 h 503"/>
                <a:gd name="T2" fmla="*/ 15 w 510"/>
                <a:gd name="T3" fmla="*/ 489 h 503"/>
                <a:gd name="T4" fmla="*/ 15 w 510"/>
                <a:gd name="T5" fmla="*/ 436 h 503"/>
                <a:gd name="T6" fmla="*/ 442 w 510"/>
                <a:gd name="T7" fmla="*/ 15 h 503"/>
                <a:gd name="T8" fmla="*/ 495 w 510"/>
                <a:gd name="T9" fmla="*/ 15 h 503"/>
                <a:gd name="T10" fmla="*/ 495 w 510"/>
                <a:gd name="T11" fmla="*/ 69 h 503"/>
                <a:gd name="T12" fmla="*/ 69 w 510"/>
                <a:gd name="T13" fmla="*/ 490 h 503"/>
                <a:gd name="T14" fmla="*/ 33 w 510"/>
                <a:gd name="T15" fmla="*/ 50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0" h="503">
                  <a:moveTo>
                    <a:pt x="33" y="500"/>
                  </a:moveTo>
                  <a:cubicBezTo>
                    <a:pt x="26" y="498"/>
                    <a:pt x="20" y="495"/>
                    <a:pt x="15" y="489"/>
                  </a:cubicBezTo>
                  <a:cubicBezTo>
                    <a:pt x="0" y="475"/>
                    <a:pt x="0" y="451"/>
                    <a:pt x="15" y="436"/>
                  </a:cubicBezTo>
                  <a:cubicBezTo>
                    <a:pt x="442" y="15"/>
                    <a:pt x="442" y="15"/>
                    <a:pt x="442" y="15"/>
                  </a:cubicBezTo>
                  <a:cubicBezTo>
                    <a:pt x="456" y="0"/>
                    <a:pt x="481" y="0"/>
                    <a:pt x="495" y="15"/>
                  </a:cubicBezTo>
                  <a:cubicBezTo>
                    <a:pt x="510" y="30"/>
                    <a:pt x="510" y="54"/>
                    <a:pt x="495" y="69"/>
                  </a:cubicBezTo>
                  <a:cubicBezTo>
                    <a:pt x="69" y="490"/>
                    <a:pt x="69" y="490"/>
                    <a:pt x="69" y="490"/>
                  </a:cubicBezTo>
                  <a:cubicBezTo>
                    <a:pt x="59" y="500"/>
                    <a:pt x="45" y="503"/>
                    <a:pt x="33" y="50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2368147" y="4453191"/>
              <a:ext cx="863120" cy="849171"/>
            </a:xfrm>
            <a:custGeom>
              <a:avLst/>
              <a:gdLst>
                <a:gd name="T0" fmla="*/ 64 w 480"/>
                <a:gd name="T1" fmla="*/ 466 h 473"/>
                <a:gd name="T2" fmla="*/ 29 w 480"/>
                <a:gd name="T3" fmla="*/ 446 h 473"/>
                <a:gd name="T4" fmla="*/ 30 w 480"/>
                <a:gd name="T5" fmla="*/ 339 h 473"/>
                <a:gd name="T6" fmla="*/ 343 w 480"/>
                <a:gd name="T7" fmla="*/ 29 h 473"/>
                <a:gd name="T8" fmla="*/ 450 w 480"/>
                <a:gd name="T9" fmla="*/ 30 h 473"/>
                <a:gd name="T10" fmla="*/ 450 w 480"/>
                <a:gd name="T11" fmla="*/ 138 h 473"/>
                <a:gd name="T12" fmla="*/ 136 w 480"/>
                <a:gd name="T13" fmla="*/ 447 h 473"/>
                <a:gd name="T14" fmla="*/ 64 w 480"/>
                <a:gd name="T15" fmla="*/ 466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473">
                  <a:moveTo>
                    <a:pt x="64" y="466"/>
                  </a:moveTo>
                  <a:cubicBezTo>
                    <a:pt x="51" y="463"/>
                    <a:pt x="39" y="456"/>
                    <a:pt x="29" y="446"/>
                  </a:cubicBezTo>
                  <a:cubicBezTo>
                    <a:pt x="0" y="416"/>
                    <a:pt x="0" y="368"/>
                    <a:pt x="30" y="339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73" y="0"/>
                    <a:pt x="421" y="0"/>
                    <a:pt x="450" y="30"/>
                  </a:cubicBezTo>
                  <a:cubicBezTo>
                    <a:pt x="480" y="60"/>
                    <a:pt x="480" y="108"/>
                    <a:pt x="450" y="138"/>
                  </a:cubicBezTo>
                  <a:cubicBezTo>
                    <a:pt x="136" y="447"/>
                    <a:pt x="136" y="447"/>
                    <a:pt x="136" y="447"/>
                  </a:cubicBezTo>
                  <a:cubicBezTo>
                    <a:pt x="117" y="466"/>
                    <a:pt x="89" y="473"/>
                    <a:pt x="64" y="46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25"/>
            <p:cNvSpPr>
              <a:spLocks noEditPoints="1"/>
            </p:cNvSpPr>
            <p:nvPr/>
          </p:nvSpPr>
          <p:spPr bwMode="auto">
            <a:xfrm>
              <a:off x="3081311" y="3541248"/>
              <a:ext cx="1068874" cy="1068874"/>
            </a:xfrm>
            <a:custGeom>
              <a:avLst/>
              <a:gdLst>
                <a:gd name="T0" fmla="*/ 594 w 595"/>
                <a:gd name="T1" fmla="*/ 299 h 595"/>
                <a:gd name="T2" fmla="*/ 370 w 595"/>
                <a:gd name="T3" fmla="*/ 9 h 595"/>
                <a:gd name="T4" fmla="*/ 299 w 595"/>
                <a:gd name="T5" fmla="*/ 0 h 595"/>
                <a:gd name="T6" fmla="*/ 89 w 595"/>
                <a:gd name="T7" fmla="*/ 86 h 595"/>
                <a:gd name="T8" fmla="*/ 1 w 595"/>
                <a:gd name="T9" fmla="*/ 295 h 595"/>
                <a:gd name="T10" fmla="*/ 225 w 595"/>
                <a:gd name="T11" fmla="*/ 585 h 595"/>
                <a:gd name="T12" fmla="*/ 296 w 595"/>
                <a:gd name="T13" fmla="*/ 594 h 595"/>
                <a:gd name="T14" fmla="*/ 506 w 595"/>
                <a:gd name="T15" fmla="*/ 508 h 595"/>
                <a:gd name="T16" fmla="*/ 594 w 595"/>
                <a:gd name="T17" fmla="*/ 299 h 595"/>
                <a:gd name="T18" fmla="*/ 453 w 595"/>
                <a:gd name="T19" fmla="*/ 454 h 595"/>
                <a:gd name="T20" fmla="*/ 296 w 595"/>
                <a:gd name="T21" fmla="*/ 518 h 595"/>
                <a:gd name="T22" fmla="*/ 244 w 595"/>
                <a:gd name="T23" fmla="*/ 511 h 595"/>
                <a:gd name="T24" fmla="*/ 77 w 595"/>
                <a:gd name="T25" fmla="*/ 296 h 595"/>
                <a:gd name="T26" fmla="*/ 142 w 595"/>
                <a:gd name="T27" fmla="*/ 140 h 595"/>
                <a:gd name="T28" fmla="*/ 299 w 595"/>
                <a:gd name="T29" fmla="*/ 76 h 595"/>
                <a:gd name="T30" fmla="*/ 351 w 595"/>
                <a:gd name="T31" fmla="*/ 83 h 595"/>
                <a:gd name="T32" fmla="*/ 518 w 595"/>
                <a:gd name="T33" fmla="*/ 299 h 595"/>
                <a:gd name="T34" fmla="*/ 453 w 595"/>
                <a:gd name="T35" fmla="*/ 454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5" h="595">
                  <a:moveTo>
                    <a:pt x="594" y="299"/>
                  </a:moveTo>
                  <a:cubicBezTo>
                    <a:pt x="595" y="162"/>
                    <a:pt x="503" y="43"/>
                    <a:pt x="370" y="9"/>
                  </a:cubicBezTo>
                  <a:cubicBezTo>
                    <a:pt x="347" y="3"/>
                    <a:pt x="323" y="0"/>
                    <a:pt x="299" y="0"/>
                  </a:cubicBezTo>
                  <a:cubicBezTo>
                    <a:pt x="220" y="0"/>
                    <a:pt x="145" y="30"/>
                    <a:pt x="89" y="86"/>
                  </a:cubicBezTo>
                  <a:cubicBezTo>
                    <a:pt x="32" y="142"/>
                    <a:pt x="1" y="216"/>
                    <a:pt x="1" y="295"/>
                  </a:cubicBezTo>
                  <a:cubicBezTo>
                    <a:pt x="0" y="432"/>
                    <a:pt x="92" y="552"/>
                    <a:pt x="225" y="585"/>
                  </a:cubicBezTo>
                  <a:cubicBezTo>
                    <a:pt x="248" y="591"/>
                    <a:pt x="272" y="594"/>
                    <a:pt x="296" y="594"/>
                  </a:cubicBezTo>
                  <a:cubicBezTo>
                    <a:pt x="375" y="595"/>
                    <a:pt x="449" y="564"/>
                    <a:pt x="506" y="508"/>
                  </a:cubicBezTo>
                  <a:cubicBezTo>
                    <a:pt x="562" y="453"/>
                    <a:pt x="594" y="378"/>
                    <a:pt x="594" y="299"/>
                  </a:cubicBezTo>
                  <a:close/>
                  <a:moveTo>
                    <a:pt x="453" y="454"/>
                  </a:moveTo>
                  <a:cubicBezTo>
                    <a:pt x="410" y="496"/>
                    <a:pt x="355" y="518"/>
                    <a:pt x="296" y="518"/>
                  </a:cubicBezTo>
                  <a:cubicBezTo>
                    <a:pt x="278" y="518"/>
                    <a:pt x="261" y="516"/>
                    <a:pt x="244" y="511"/>
                  </a:cubicBezTo>
                  <a:cubicBezTo>
                    <a:pt x="145" y="487"/>
                    <a:pt x="76" y="398"/>
                    <a:pt x="77" y="296"/>
                  </a:cubicBezTo>
                  <a:cubicBezTo>
                    <a:pt x="77" y="237"/>
                    <a:pt x="100" y="182"/>
                    <a:pt x="142" y="140"/>
                  </a:cubicBezTo>
                  <a:cubicBezTo>
                    <a:pt x="184" y="99"/>
                    <a:pt x="240" y="76"/>
                    <a:pt x="299" y="76"/>
                  </a:cubicBezTo>
                  <a:cubicBezTo>
                    <a:pt x="317" y="76"/>
                    <a:pt x="334" y="79"/>
                    <a:pt x="351" y="83"/>
                  </a:cubicBezTo>
                  <a:cubicBezTo>
                    <a:pt x="450" y="108"/>
                    <a:pt x="519" y="196"/>
                    <a:pt x="518" y="299"/>
                  </a:cubicBezTo>
                  <a:cubicBezTo>
                    <a:pt x="518" y="357"/>
                    <a:pt x="495" y="413"/>
                    <a:pt x="453" y="45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3239986" y="3699923"/>
              <a:ext cx="674803" cy="634698"/>
            </a:xfrm>
            <a:custGeom>
              <a:avLst/>
              <a:gdLst>
                <a:gd name="T0" fmla="*/ 22 w 376"/>
                <a:gd name="T1" fmla="*/ 232 h 354"/>
                <a:gd name="T2" fmla="*/ 84 w 376"/>
                <a:gd name="T3" fmla="*/ 86 h 354"/>
                <a:gd name="T4" fmla="*/ 231 w 376"/>
                <a:gd name="T5" fmla="*/ 26 h 354"/>
                <a:gd name="T6" fmla="*/ 280 w 376"/>
                <a:gd name="T7" fmla="*/ 33 h 354"/>
                <a:gd name="T8" fmla="*/ 376 w 376"/>
                <a:gd name="T9" fmla="*/ 87 h 354"/>
                <a:gd name="T10" fmla="*/ 258 w 376"/>
                <a:gd name="T11" fmla="*/ 7 h 354"/>
                <a:gd name="T12" fmla="*/ 209 w 376"/>
                <a:gd name="T13" fmla="*/ 0 h 354"/>
                <a:gd name="T14" fmla="*/ 62 w 376"/>
                <a:gd name="T15" fmla="*/ 60 h 354"/>
                <a:gd name="T16" fmla="*/ 0 w 376"/>
                <a:gd name="T17" fmla="*/ 206 h 354"/>
                <a:gd name="T18" fmla="*/ 61 w 376"/>
                <a:gd name="T19" fmla="*/ 354 h 354"/>
                <a:gd name="T20" fmla="*/ 22 w 376"/>
                <a:gd name="T21" fmla="*/ 232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6" h="354">
                  <a:moveTo>
                    <a:pt x="22" y="232"/>
                  </a:moveTo>
                  <a:cubicBezTo>
                    <a:pt x="23" y="177"/>
                    <a:pt x="44" y="125"/>
                    <a:pt x="84" y="86"/>
                  </a:cubicBezTo>
                  <a:cubicBezTo>
                    <a:pt x="123" y="47"/>
                    <a:pt x="175" y="26"/>
                    <a:pt x="231" y="26"/>
                  </a:cubicBezTo>
                  <a:cubicBezTo>
                    <a:pt x="247" y="27"/>
                    <a:pt x="264" y="29"/>
                    <a:pt x="280" y="33"/>
                  </a:cubicBezTo>
                  <a:cubicBezTo>
                    <a:pt x="317" y="42"/>
                    <a:pt x="350" y="61"/>
                    <a:pt x="376" y="87"/>
                  </a:cubicBezTo>
                  <a:cubicBezTo>
                    <a:pt x="348" y="48"/>
                    <a:pt x="307" y="19"/>
                    <a:pt x="258" y="7"/>
                  </a:cubicBezTo>
                  <a:cubicBezTo>
                    <a:pt x="242" y="3"/>
                    <a:pt x="225" y="1"/>
                    <a:pt x="209" y="0"/>
                  </a:cubicBezTo>
                  <a:cubicBezTo>
                    <a:pt x="153" y="0"/>
                    <a:pt x="101" y="21"/>
                    <a:pt x="62" y="60"/>
                  </a:cubicBezTo>
                  <a:cubicBezTo>
                    <a:pt x="22" y="99"/>
                    <a:pt x="0" y="151"/>
                    <a:pt x="0" y="206"/>
                  </a:cubicBezTo>
                  <a:cubicBezTo>
                    <a:pt x="0" y="263"/>
                    <a:pt x="23" y="316"/>
                    <a:pt x="61" y="354"/>
                  </a:cubicBezTo>
                  <a:cubicBezTo>
                    <a:pt x="36" y="320"/>
                    <a:pt x="22" y="277"/>
                    <a:pt x="22" y="23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auto">
            <a:xfrm>
              <a:off x="4171109" y="2392165"/>
              <a:ext cx="706189" cy="70793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Oval 28"/>
            <p:cNvSpPr>
              <a:spLocks noChangeArrowheads="1"/>
            </p:cNvSpPr>
            <p:nvPr/>
          </p:nvSpPr>
          <p:spPr bwMode="auto">
            <a:xfrm>
              <a:off x="4035102" y="5122763"/>
              <a:ext cx="760243" cy="76198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4711649" y="3602277"/>
              <a:ext cx="760243" cy="76198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Oval 30"/>
            <p:cNvSpPr>
              <a:spLocks noChangeArrowheads="1"/>
            </p:cNvSpPr>
            <p:nvPr/>
          </p:nvSpPr>
          <p:spPr bwMode="auto">
            <a:xfrm>
              <a:off x="1482360" y="5093121"/>
              <a:ext cx="760243" cy="7585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Oval 31"/>
            <p:cNvSpPr>
              <a:spLocks noChangeArrowheads="1"/>
            </p:cNvSpPr>
            <p:nvPr/>
          </p:nvSpPr>
          <p:spPr bwMode="auto">
            <a:xfrm>
              <a:off x="859867" y="3701666"/>
              <a:ext cx="889275" cy="8892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Oval 32"/>
            <p:cNvSpPr>
              <a:spLocks noChangeArrowheads="1"/>
            </p:cNvSpPr>
            <p:nvPr/>
          </p:nvSpPr>
          <p:spPr bwMode="auto">
            <a:xfrm>
              <a:off x="2756987" y="1780134"/>
              <a:ext cx="889275" cy="89101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1478872" y="2350316"/>
              <a:ext cx="760243" cy="76024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Freeform 27"/>
            <p:cNvSpPr>
              <a:spLocks noChangeArrowheads="1"/>
            </p:cNvSpPr>
            <p:nvPr/>
          </p:nvSpPr>
          <p:spPr bwMode="auto">
            <a:xfrm>
              <a:off x="4371674" y="2626667"/>
              <a:ext cx="305059" cy="238928"/>
            </a:xfrm>
            <a:custGeom>
              <a:avLst/>
              <a:gdLst>
                <a:gd name="T0" fmla="*/ 194710 w 506"/>
                <a:gd name="T1" fmla="*/ 31193 h 399"/>
                <a:gd name="T2" fmla="*/ 194710 w 506"/>
                <a:gd name="T3" fmla="*/ 31193 h 399"/>
                <a:gd name="T4" fmla="*/ 75372 w 506"/>
                <a:gd name="T5" fmla="*/ 15596 h 399"/>
                <a:gd name="T6" fmla="*/ 4038 w 506"/>
                <a:gd name="T7" fmla="*/ 98481 h 399"/>
                <a:gd name="T8" fmla="*/ 87485 w 506"/>
                <a:gd name="T9" fmla="*/ 177354 h 399"/>
                <a:gd name="T10" fmla="*/ 170932 w 506"/>
                <a:gd name="T11" fmla="*/ 138140 h 399"/>
                <a:gd name="T12" fmla="*/ 162856 w 506"/>
                <a:gd name="T13" fmla="*/ 94470 h 399"/>
                <a:gd name="T14" fmla="*/ 210412 w 506"/>
                <a:gd name="T15" fmla="*/ 90460 h 399"/>
                <a:gd name="T16" fmla="*/ 194710 w 506"/>
                <a:gd name="T17" fmla="*/ 31193 h 399"/>
                <a:gd name="T18" fmla="*/ 122927 w 506"/>
                <a:gd name="T19" fmla="*/ 134130 h 399"/>
                <a:gd name="T20" fmla="*/ 122927 w 506"/>
                <a:gd name="T21" fmla="*/ 134130 h 399"/>
                <a:gd name="T22" fmla="*/ 107225 w 506"/>
                <a:gd name="T23" fmla="*/ 118088 h 399"/>
                <a:gd name="T24" fmla="*/ 122927 w 506"/>
                <a:gd name="T25" fmla="*/ 102491 h 399"/>
                <a:gd name="T26" fmla="*/ 138630 w 506"/>
                <a:gd name="T27" fmla="*/ 118088 h 399"/>
                <a:gd name="T28" fmla="*/ 122927 w 506"/>
                <a:gd name="T29" fmla="*/ 134130 h 3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06" h="399">
                  <a:moveTo>
                    <a:pt x="434" y="70"/>
                  </a:moveTo>
                  <a:lnTo>
                    <a:pt x="434" y="70"/>
                  </a:lnTo>
                  <a:cubicBezTo>
                    <a:pt x="354" y="17"/>
                    <a:pt x="265" y="0"/>
                    <a:pt x="168" y="35"/>
                  </a:cubicBezTo>
                  <a:cubicBezTo>
                    <a:pt x="89" y="53"/>
                    <a:pt x="9" y="141"/>
                    <a:pt x="9" y="221"/>
                  </a:cubicBezTo>
                  <a:cubicBezTo>
                    <a:pt x="0" y="319"/>
                    <a:pt x="71" y="398"/>
                    <a:pt x="195" y="398"/>
                  </a:cubicBezTo>
                  <a:cubicBezTo>
                    <a:pt x="337" y="398"/>
                    <a:pt x="381" y="328"/>
                    <a:pt x="381" y="310"/>
                  </a:cubicBezTo>
                  <a:cubicBezTo>
                    <a:pt x="390" y="292"/>
                    <a:pt x="328" y="248"/>
                    <a:pt x="363" y="212"/>
                  </a:cubicBezTo>
                  <a:cubicBezTo>
                    <a:pt x="408" y="168"/>
                    <a:pt x="452" y="203"/>
                    <a:pt x="469" y="203"/>
                  </a:cubicBezTo>
                  <a:cubicBezTo>
                    <a:pt x="496" y="194"/>
                    <a:pt x="505" y="124"/>
                    <a:pt x="434" y="70"/>
                  </a:cubicBezTo>
                  <a:close/>
                  <a:moveTo>
                    <a:pt x="274" y="301"/>
                  </a:moveTo>
                  <a:lnTo>
                    <a:pt x="274" y="301"/>
                  </a:lnTo>
                  <a:cubicBezTo>
                    <a:pt x="248" y="301"/>
                    <a:pt x="239" y="283"/>
                    <a:pt x="239" y="265"/>
                  </a:cubicBezTo>
                  <a:cubicBezTo>
                    <a:pt x="239" y="248"/>
                    <a:pt x="248" y="230"/>
                    <a:pt x="274" y="230"/>
                  </a:cubicBezTo>
                  <a:cubicBezTo>
                    <a:pt x="293" y="230"/>
                    <a:pt x="309" y="248"/>
                    <a:pt x="309" y="265"/>
                  </a:cubicBezTo>
                  <a:cubicBezTo>
                    <a:pt x="309" y="283"/>
                    <a:pt x="293" y="301"/>
                    <a:pt x="274" y="3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5712" tIns="12856" rIns="25712" bIns="12856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70"/>
            <p:cNvSpPr>
              <a:spLocks noChangeArrowheads="1"/>
            </p:cNvSpPr>
            <p:nvPr/>
          </p:nvSpPr>
          <p:spPr bwMode="auto">
            <a:xfrm>
              <a:off x="4928777" y="3837616"/>
              <a:ext cx="325987" cy="291309"/>
            </a:xfrm>
            <a:custGeom>
              <a:avLst/>
              <a:gdLst>
                <a:gd name="T0" fmla="*/ 63953 w 497"/>
                <a:gd name="T1" fmla="*/ 123611 h 445"/>
                <a:gd name="T2" fmla="*/ 63953 w 497"/>
                <a:gd name="T3" fmla="*/ 123611 h 445"/>
                <a:gd name="T4" fmla="*/ 63953 w 497"/>
                <a:gd name="T5" fmla="*/ 56187 h 445"/>
                <a:gd name="T6" fmla="*/ 23870 w 497"/>
                <a:gd name="T7" fmla="*/ 56187 h 445"/>
                <a:gd name="T8" fmla="*/ 0 w 497"/>
                <a:gd name="T9" fmla="*/ 80010 h 445"/>
                <a:gd name="T10" fmla="*/ 0 w 497"/>
                <a:gd name="T11" fmla="*/ 143389 h 445"/>
                <a:gd name="T12" fmla="*/ 23870 w 497"/>
                <a:gd name="T13" fmla="*/ 167661 h 445"/>
                <a:gd name="T14" fmla="*/ 31977 w 497"/>
                <a:gd name="T15" fmla="*/ 167661 h 445"/>
                <a:gd name="T16" fmla="*/ 31977 w 497"/>
                <a:gd name="T17" fmla="*/ 199576 h 445"/>
                <a:gd name="T18" fmla="*/ 68007 w 497"/>
                <a:gd name="T19" fmla="*/ 167661 h 445"/>
                <a:gd name="T20" fmla="*/ 123403 w 497"/>
                <a:gd name="T21" fmla="*/ 167661 h 445"/>
                <a:gd name="T22" fmla="*/ 143670 w 497"/>
                <a:gd name="T23" fmla="*/ 143389 h 445"/>
                <a:gd name="T24" fmla="*/ 143670 w 497"/>
                <a:gd name="T25" fmla="*/ 123611 h 445"/>
                <a:gd name="T26" fmla="*/ 143670 w 497"/>
                <a:gd name="T27" fmla="*/ 123611 h 445"/>
                <a:gd name="T28" fmla="*/ 63953 w 497"/>
                <a:gd name="T29" fmla="*/ 123611 h 445"/>
                <a:gd name="T30" fmla="*/ 199517 w 497"/>
                <a:gd name="T31" fmla="*/ 0 h 445"/>
                <a:gd name="T32" fmla="*/ 199517 w 497"/>
                <a:gd name="T33" fmla="*/ 0 h 445"/>
                <a:gd name="T34" fmla="*/ 99533 w 497"/>
                <a:gd name="T35" fmla="*/ 0 h 445"/>
                <a:gd name="T36" fmla="*/ 79717 w 497"/>
                <a:gd name="T37" fmla="*/ 24273 h 445"/>
                <a:gd name="T38" fmla="*/ 79717 w 497"/>
                <a:gd name="T39" fmla="*/ 111475 h 445"/>
                <a:gd name="T40" fmla="*/ 155830 w 497"/>
                <a:gd name="T41" fmla="*/ 111475 h 445"/>
                <a:gd name="T42" fmla="*/ 191410 w 497"/>
                <a:gd name="T43" fmla="*/ 143389 h 445"/>
                <a:gd name="T44" fmla="*/ 191410 w 497"/>
                <a:gd name="T45" fmla="*/ 111475 h 445"/>
                <a:gd name="T46" fmla="*/ 199517 w 497"/>
                <a:gd name="T47" fmla="*/ 111475 h 445"/>
                <a:gd name="T48" fmla="*/ 223387 w 497"/>
                <a:gd name="T49" fmla="*/ 87651 h 445"/>
                <a:gd name="T50" fmla="*/ 223387 w 497"/>
                <a:gd name="T51" fmla="*/ 24273 h 445"/>
                <a:gd name="T52" fmla="*/ 199517 w 497"/>
                <a:gd name="T53" fmla="*/ 0 h 4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7" h="445">
                  <a:moveTo>
                    <a:pt x="142" y="275"/>
                  </a:moveTo>
                  <a:lnTo>
                    <a:pt x="142" y="275"/>
                  </a:lnTo>
                  <a:cubicBezTo>
                    <a:pt x="142" y="125"/>
                    <a:pt x="142" y="125"/>
                    <a:pt x="142" y="12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18" y="125"/>
                    <a:pt x="0" y="151"/>
                    <a:pt x="0" y="178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354"/>
                    <a:pt x="18" y="373"/>
                    <a:pt x="53" y="373"/>
                  </a:cubicBezTo>
                  <a:cubicBezTo>
                    <a:pt x="71" y="373"/>
                    <a:pt x="71" y="373"/>
                    <a:pt x="71" y="373"/>
                  </a:cubicBezTo>
                  <a:cubicBezTo>
                    <a:pt x="71" y="444"/>
                    <a:pt x="71" y="444"/>
                    <a:pt x="71" y="444"/>
                  </a:cubicBezTo>
                  <a:cubicBezTo>
                    <a:pt x="151" y="373"/>
                    <a:pt x="151" y="373"/>
                    <a:pt x="151" y="373"/>
                  </a:cubicBezTo>
                  <a:cubicBezTo>
                    <a:pt x="274" y="373"/>
                    <a:pt x="274" y="373"/>
                    <a:pt x="274" y="373"/>
                  </a:cubicBezTo>
                  <a:cubicBezTo>
                    <a:pt x="302" y="373"/>
                    <a:pt x="319" y="354"/>
                    <a:pt x="319" y="319"/>
                  </a:cubicBezTo>
                  <a:cubicBezTo>
                    <a:pt x="319" y="275"/>
                    <a:pt x="319" y="275"/>
                    <a:pt x="319" y="275"/>
                  </a:cubicBezTo>
                  <a:lnTo>
                    <a:pt x="142" y="275"/>
                  </a:lnTo>
                  <a:close/>
                  <a:moveTo>
                    <a:pt x="443" y="0"/>
                  </a:moveTo>
                  <a:lnTo>
                    <a:pt x="443" y="0"/>
                  </a:lnTo>
                  <a:cubicBezTo>
                    <a:pt x="221" y="0"/>
                    <a:pt x="221" y="0"/>
                    <a:pt x="221" y="0"/>
                  </a:cubicBezTo>
                  <a:cubicBezTo>
                    <a:pt x="195" y="0"/>
                    <a:pt x="177" y="27"/>
                    <a:pt x="177" y="54"/>
                  </a:cubicBezTo>
                  <a:cubicBezTo>
                    <a:pt x="177" y="248"/>
                    <a:pt x="177" y="248"/>
                    <a:pt x="177" y="248"/>
                  </a:cubicBezTo>
                  <a:cubicBezTo>
                    <a:pt x="346" y="248"/>
                    <a:pt x="346" y="248"/>
                    <a:pt x="346" y="248"/>
                  </a:cubicBezTo>
                  <a:cubicBezTo>
                    <a:pt x="425" y="319"/>
                    <a:pt x="425" y="319"/>
                    <a:pt x="425" y="319"/>
                  </a:cubicBezTo>
                  <a:cubicBezTo>
                    <a:pt x="425" y="248"/>
                    <a:pt x="425" y="248"/>
                    <a:pt x="425" y="248"/>
                  </a:cubicBezTo>
                  <a:cubicBezTo>
                    <a:pt x="443" y="248"/>
                    <a:pt x="443" y="248"/>
                    <a:pt x="443" y="248"/>
                  </a:cubicBezTo>
                  <a:cubicBezTo>
                    <a:pt x="470" y="248"/>
                    <a:pt x="496" y="231"/>
                    <a:pt x="496" y="195"/>
                  </a:cubicBezTo>
                  <a:cubicBezTo>
                    <a:pt x="496" y="54"/>
                    <a:pt x="496" y="54"/>
                    <a:pt x="496" y="54"/>
                  </a:cubicBezTo>
                  <a:cubicBezTo>
                    <a:pt x="496" y="27"/>
                    <a:pt x="470" y="0"/>
                    <a:pt x="4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5712" tIns="12856" rIns="25712" bIns="12856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Freeform 97"/>
            <p:cNvSpPr>
              <a:spLocks noChangeArrowheads="1"/>
            </p:cNvSpPr>
            <p:nvPr/>
          </p:nvSpPr>
          <p:spPr bwMode="auto">
            <a:xfrm>
              <a:off x="3005333" y="2057194"/>
              <a:ext cx="392582" cy="336899"/>
            </a:xfrm>
            <a:custGeom>
              <a:avLst/>
              <a:gdLst>
                <a:gd name="T0" fmla="*/ 103587 w 497"/>
                <a:gd name="T1" fmla="*/ 104160 h 426"/>
                <a:gd name="T2" fmla="*/ 103587 w 497"/>
                <a:gd name="T3" fmla="*/ 104160 h 426"/>
                <a:gd name="T4" fmla="*/ 123403 w 497"/>
                <a:gd name="T5" fmla="*/ 104160 h 426"/>
                <a:gd name="T6" fmla="*/ 123403 w 497"/>
                <a:gd name="T7" fmla="*/ 124000 h 426"/>
                <a:gd name="T8" fmla="*/ 223387 w 497"/>
                <a:gd name="T9" fmla="*/ 124000 h 426"/>
                <a:gd name="T10" fmla="*/ 219333 w 497"/>
                <a:gd name="T11" fmla="*/ 59971 h 426"/>
                <a:gd name="T12" fmla="*/ 199517 w 497"/>
                <a:gd name="T13" fmla="*/ 36073 h 426"/>
                <a:gd name="T14" fmla="*/ 163487 w 497"/>
                <a:gd name="T15" fmla="*/ 36073 h 426"/>
                <a:gd name="T16" fmla="*/ 151777 w 497"/>
                <a:gd name="T17" fmla="*/ 12175 h 426"/>
                <a:gd name="T18" fmla="*/ 135113 w 497"/>
                <a:gd name="T19" fmla="*/ 0 h 426"/>
                <a:gd name="T20" fmla="*/ 87373 w 497"/>
                <a:gd name="T21" fmla="*/ 0 h 426"/>
                <a:gd name="T22" fmla="*/ 75663 w 497"/>
                <a:gd name="T23" fmla="*/ 12175 h 426"/>
                <a:gd name="T24" fmla="*/ 59900 w 497"/>
                <a:gd name="T25" fmla="*/ 36073 h 426"/>
                <a:gd name="T26" fmla="*/ 23870 w 497"/>
                <a:gd name="T27" fmla="*/ 36073 h 426"/>
                <a:gd name="T28" fmla="*/ 4053 w 497"/>
                <a:gd name="T29" fmla="*/ 59971 h 426"/>
                <a:gd name="T30" fmla="*/ 0 w 497"/>
                <a:gd name="T31" fmla="*/ 124000 h 426"/>
                <a:gd name="T32" fmla="*/ 103587 w 497"/>
                <a:gd name="T33" fmla="*/ 124000 h 426"/>
                <a:gd name="T34" fmla="*/ 103587 w 497"/>
                <a:gd name="T35" fmla="*/ 104160 h 426"/>
                <a:gd name="T36" fmla="*/ 83770 w 497"/>
                <a:gd name="T37" fmla="*/ 23898 h 426"/>
                <a:gd name="T38" fmla="*/ 83770 w 497"/>
                <a:gd name="T39" fmla="*/ 23898 h 426"/>
                <a:gd name="T40" fmla="*/ 95480 w 497"/>
                <a:gd name="T41" fmla="*/ 16233 h 426"/>
                <a:gd name="T42" fmla="*/ 127907 w 497"/>
                <a:gd name="T43" fmla="*/ 16233 h 426"/>
                <a:gd name="T44" fmla="*/ 139166 w 497"/>
                <a:gd name="T45" fmla="*/ 23898 h 426"/>
                <a:gd name="T46" fmla="*/ 143670 w 497"/>
                <a:gd name="T47" fmla="*/ 36073 h 426"/>
                <a:gd name="T48" fmla="*/ 79717 w 497"/>
                <a:gd name="T49" fmla="*/ 36073 h 426"/>
                <a:gd name="T50" fmla="*/ 83770 w 497"/>
                <a:gd name="T51" fmla="*/ 23898 h 426"/>
                <a:gd name="T52" fmla="*/ 123403 w 497"/>
                <a:gd name="T53" fmla="*/ 160073 h 426"/>
                <a:gd name="T54" fmla="*/ 123403 w 497"/>
                <a:gd name="T55" fmla="*/ 160073 h 426"/>
                <a:gd name="T56" fmla="*/ 103587 w 497"/>
                <a:gd name="T57" fmla="*/ 160073 h 426"/>
                <a:gd name="T58" fmla="*/ 103587 w 497"/>
                <a:gd name="T59" fmla="*/ 136175 h 426"/>
                <a:gd name="T60" fmla="*/ 4053 w 497"/>
                <a:gd name="T61" fmla="*/ 136175 h 426"/>
                <a:gd name="T62" fmla="*/ 7656 w 497"/>
                <a:gd name="T63" fmla="*/ 171797 h 426"/>
                <a:gd name="T64" fmla="*/ 27923 w 497"/>
                <a:gd name="T65" fmla="*/ 191637 h 426"/>
                <a:gd name="T66" fmla="*/ 195463 w 497"/>
                <a:gd name="T67" fmla="*/ 191637 h 426"/>
                <a:gd name="T68" fmla="*/ 215280 w 497"/>
                <a:gd name="T69" fmla="*/ 171797 h 426"/>
                <a:gd name="T70" fmla="*/ 219333 w 497"/>
                <a:gd name="T71" fmla="*/ 136175 h 426"/>
                <a:gd name="T72" fmla="*/ 123403 w 497"/>
                <a:gd name="T73" fmla="*/ 136175 h 426"/>
                <a:gd name="T74" fmla="*/ 123403 w 497"/>
                <a:gd name="T75" fmla="*/ 160073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7" h="426">
                  <a:moveTo>
                    <a:pt x="230" y="231"/>
                  </a:moveTo>
                  <a:lnTo>
                    <a:pt x="230" y="231"/>
                  </a:lnTo>
                  <a:cubicBezTo>
                    <a:pt x="274" y="231"/>
                    <a:pt x="274" y="231"/>
                    <a:pt x="274" y="231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496" y="275"/>
                    <a:pt x="496" y="275"/>
                    <a:pt x="496" y="275"/>
                  </a:cubicBezTo>
                  <a:cubicBezTo>
                    <a:pt x="496" y="275"/>
                    <a:pt x="496" y="168"/>
                    <a:pt x="487" y="133"/>
                  </a:cubicBezTo>
                  <a:cubicBezTo>
                    <a:pt x="487" y="97"/>
                    <a:pt x="478" y="80"/>
                    <a:pt x="443" y="80"/>
                  </a:cubicBezTo>
                  <a:cubicBezTo>
                    <a:pt x="363" y="80"/>
                    <a:pt x="363" y="80"/>
                    <a:pt x="363" y="80"/>
                  </a:cubicBezTo>
                  <a:cubicBezTo>
                    <a:pt x="345" y="53"/>
                    <a:pt x="337" y="27"/>
                    <a:pt x="337" y="27"/>
                  </a:cubicBezTo>
                  <a:cubicBezTo>
                    <a:pt x="328" y="9"/>
                    <a:pt x="319" y="0"/>
                    <a:pt x="30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77" y="0"/>
                    <a:pt x="168" y="9"/>
                    <a:pt x="168" y="27"/>
                  </a:cubicBezTo>
                  <a:cubicBezTo>
                    <a:pt x="159" y="27"/>
                    <a:pt x="150" y="53"/>
                    <a:pt x="13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17" y="80"/>
                    <a:pt x="9" y="97"/>
                    <a:pt x="9" y="133"/>
                  </a:cubicBezTo>
                  <a:cubicBezTo>
                    <a:pt x="0" y="168"/>
                    <a:pt x="0" y="275"/>
                    <a:pt x="0" y="275"/>
                  </a:cubicBezTo>
                  <a:cubicBezTo>
                    <a:pt x="230" y="275"/>
                    <a:pt x="230" y="275"/>
                    <a:pt x="230" y="275"/>
                  </a:cubicBezTo>
                  <a:lnTo>
                    <a:pt x="230" y="231"/>
                  </a:lnTo>
                  <a:close/>
                  <a:moveTo>
                    <a:pt x="186" y="53"/>
                  </a:moveTo>
                  <a:lnTo>
                    <a:pt x="186" y="53"/>
                  </a:lnTo>
                  <a:cubicBezTo>
                    <a:pt x="194" y="44"/>
                    <a:pt x="194" y="36"/>
                    <a:pt x="212" y="36"/>
                  </a:cubicBezTo>
                  <a:cubicBezTo>
                    <a:pt x="284" y="36"/>
                    <a:pt x="284" y="36"/>
                    <a:pt x="284" y="36"/>
                  </a:cubicBezTo>
                  <a:cubicBezTo>
                    <a:pt x="300" y="36"/>
                    <a:pt x="300" y="44"/>
                    <a:pt x="309" y="53"/>
                  </a:cubicBezTo>
                  <a:cubicBezTo>
                    <a:pt x="309" y="53"/>
                    <a:pt x="319" y="71"/>
                    <a:pt x="319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86" y="71"/>
                    <a:pt x="186" y="53"/>
                    <a:pt x="186" y="53"/>
                  </a:cubicBezTo>
                  <a:close/>
                  <a:moveTo>
                    <a:pt x="274" y="355"/>
                  </a:moveTo>
                  <a:lnTo>
                    <a:pt x="274" y="355"/>
                  </a:lnTo>
                  <a:cubicBezTo>
                    <a:pt x="230" y="355"/>
                    <a:pt x="230" y="355"/>
                    <a:pt x="230" y="355"/>
                  </a:cubicBezTo>
                  <a:cubicBezTo>
                    <a:pt x="230" y="302"/>
                    <a:pt x="230" y="302"/>
                    <a:pt x="230" y="302"/>
                  </a:cubicBezTo>
                  <a:cubicBezTo>
                    <a:pt x="9" y="302"/>
                    <a:pt x="9" y="302"/>
                    <a:pt x="9" y="302"/>
                  </a:cubicBezTo>
                  <a:cubicBezTo>
                    <a:pt x="9" y="302"/>
                    <a:pt x="17" y="346"/>
                    <a:pt x="17" y="381"/>
                  </a:cubicBezTo>
                  <a:cubicBezTo>
                    <a:pt x="17" y="399"/>
                    <a:pt x="26" y="425"/>
                    <a:pt x="62" y="425"/>
                  </a:cubicBezTo>
                  <a:cubicBezTo>
                    <a:pt x="434" y="425"/>
                    <a:pt x="434" y="425"/>
                    <a:pt x="434" y="425"/>
                  </a:cubicBezTo>
                  <a:cubicBezTo>
                    <a:pt x="469" y="425"/>
                    <a:pt x="478" y="399"/>
                    <a:pt x="478" y="381"/>
                  </a:cubicBezTo>
                  <a:cubicBezTo>
                    <a:pt x="478" y="346"/>
                    <a:pt x="487" y="302"/>
                    <a:pt x="487" y="302"/>
                  </a:cubicBezTo>
                  <a:cubicBezTo>
                    <a:pt x="274" y="302"/>
                    <a:pt x="274" y="302"/>
                    <a:pt x="274" y="302"/>
                  </a:cubicBezTo>
                  <a:lnTo>
                    <a:pt x="274" y="3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5712" tIns="12856" rIns="25712" bIns="12856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101"/>
            <p:cNvSpPr>
              <a:spLocks noChangeArrowheads="1"/>
            </p:cNvSpPr>
            <p:nvPr/>
          </p:nvSpPr>
          <p:spPr bwMode="auto">
            <a:xfrm>
              <a:off x="1108213" y="3995952"/>
              <a:ext cx="392582" cy="300703"/>
            </a:xfrm>
            <a:custGeom>
              <a:avLst/>
              <a:gdLst>
                <a:gd name="T0" fmla="*/ 36030 w 497"/>
                <a:gd name="T1" fmla="*/ 111308 h 382"/>
                <a:gd name="T2" fmla="*/ 36030 w 497"/>
                <a:gd name="T3" fmla="*/ 111308 h 382"/>
                <a:gd name="T4" fmla="*/ 71610 w 497"/>
                <a:gd name="T5" fmla="*/ 147214 h 382"/>
                <a:gd name="T6" fmla="*/ 111693 w 497"/>
                <a:gd name="T7" fmla="*/ 171001 h 382"/>
                <a:gd name="T8" fmla="*/ 151777 w 497"/>
                <a:gd name="T9" fmla="*/ 151253 h 382"/>
                <a:gd name="T10" fmla="*/ 175647 w 497"/>
                <a:gd name="T11" fmla="*/ 115796 h 382"/>
                <a:gd name="T12" fmla="*/ 111693 w 497"/>
                <a:gd name="T13" fmla="*/ 147214 h 382"/>
                <a:gd name="T14" fmla="*/ 36030 w 497"/>
                <a:gd name="T15" fmla="*/ 111308 h 382"/>
                <a:gd name="T16" fmla="*/ 219333 w 497"/>
                <a:gd name="T17" fmla="*/ 55654 h 382"/>
                <a:gd name="T18" fmla="*/ 219333 w 497"/>
                <a:gd name="T19" fmla="*/ 55654 h 382"/>
                <a:gd name="T20" fmla="*/ 123403 w 497"/>
                <a:gd name="T21" fmla="*/ 4039 h 382"/>
                <a:gd name="T22" fmla="*/ 99533 w 497"/>
                <a:gd name="T23" fmla="*/ 4039 h 382"/>
                <a:gd name="T24" fmla="*/ 4053 w 497"/>
                <a:gd name="T25" fmla="*/ 55654 h 382"/>
                <a:gd name="T26" fmla="*/ 4053 w 497"/>
                <a:gd name="T27" fmla="*/ 71812 h 382"/>
                <a:gd name="T28" fmla="*/ 99533 w 497"/>
                <a:gd name="T29" fmla="*/ 123426 h 382"/>
                <a:gd name="T30" fmla="*/ 123403 w 497"/>
                <a:gd name="T31" fmla="*/ 123426 h 382"/>
                <a:gd name="T32" fmla="*/ 183754 w 497"/>
                <a:gd name="T33" fmla="*/ 87520 h 382"/>
                <a:gd name="T34" fmla="*/ 119800 w 497"/>
                <a:gd name="T35" fmla="*/ 71812 h 382"/>
                <a:gd name="T36" fmla="*/ 111693 w 497"/>
                <a:gd name="T37" fmla="*/ 75402 h 382"/>
                <a:gd name="T38" fmla="*/ 91426 w 497"/>
                <a:gd name="T39" fmla="*/ 59693 h 382"/>
                <a:gd name="T40" fmla="*/ 111693 w 497"/>
                <a:gd name="T41" fmla="*/ 48024 h 382"/>
                <a:gd name="T42" fmla="*/ 131960 w 497"/>
                <a:gd name="T43" fmla="*/ 55654 h 382"/>
                <a:gd name="T44" fmla="*/ 199517 w 497"/>
                <a:gd name="T45" fmla="*/ 79441 h 382"/>
                <a:gd name="T46" fmla="*/ 219333 w 497"/>
                <a:gd name="T47" fmla="*/ 71812 h 382"/>
                <a:gd name="T48" fmla="*/ 219333 w 497"/>
                <a:gd name="T49" fmla="*/ 55654 h 382"/>
                <a:gd name="T50" fmla="*/ 191410 w 497"/>
                <a:gd name="T51" fmla="*/ 155292 h 382"/>
                <a:gd name="T52" fmla="*/ 191410 w 497"/>
                <a:gd name="T53" fmla="*/ 155292 h 382"/>
                <a:gd name="T54" fmla="*/ 207623 w 497"/>
                <a:gd name="T55" fmla="*/ 151253 h 382"/>
                <a:gd name="T56" fmla="*/ 199517 w 497"/>
                <a:gd name="T57" fmla="*/ 79441 h 382"/>
                <a:gd name="T58" fmla="*/ 183754 w 497"/>
                <a:gd name="T59" fmla="*/ 87520 h 382"/>
                <a:gd name="T60" fmla="*/ 191410 w 497"/>
                <a:gd name="T61" fmla="*/ 155292 h 38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5712" tIns="12856" rIns="25712" bIns="12856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141"/>
            <p:cNvSpPr>
              <a:spLocks noChangeArrowheads="1"/>
            </p:cNvSpPr>
            <p:nvPr/>
          </p:nvSpPr>
          <p:spPr bwMode="auto">
            <a:xfrm>
              <a:off x="1712084" y="5319842"/>
              <a:ext cx="300794" cy="305059"/>
            </a:xfrm>
            <a:custGeom>
              <a:avLst/>
              <a:gdLst>
                <a:gd name="T0" fmla="*/ 215731 w 497"/>
                <a:gd name="T1" fmla="*/ 83447 h 506"/>
                <a:gd name="T2" fmla="*/ 215731 w 497"/>
                <a:gd name="T3" fmla="*/ 83447 h 506"/>
                <a:gd name="T4" fmla="*/ 131510 w 497"/>
                <a:gd name="T5" fmla="*/ 63707 h 506"/>
                <a:gd name="T6" fmla="*/ 119801 w 497"/>
                <a:gd name="T7" fmla="*/ 7627 h 506"/>
                <a:gd name="T8" fmla="*/ 107640 w 497"/>
                <a:gd name="T9" fmla="*/ 0 h 506"/>
                <a:gd name="T10" fmla="*/ 7656 w 497"/>
                <a:gd name="T11" fmla="*/ 27367 h 506"/>
                <a:gd name="T12" fmla="*/ 0 w 497"/>
                <a:gd name="T13" fmla="*/ 39929 h 506"/>
                <a:gd name="T14" fmla="*/ 35580 w 497"/>
                <a:gd name="T15" fmla="*/ 174970 h 506"/>
                <a:gd name="T16" fmla="*/ 48190 w 497"/>
                <a:gd name="T17" fmla="*/ 179007 h 506"/>
                <a:gd name="T18" fmla="*/ 87824 w 497"/>
                <a:gd name="T19" fmla="*/ 166894 h 506"/>
                <a:gd name="T20" fmla="*/ 79717 w 497"/>
                <a:gd name="T21" fmla="*/ 190672 h 506"/>
                <a:gd name="T22" fmla="*/ 87824 w 497"/>
                <a:gd name="T23" fmla="*/ 198748 h 506"/>
                <a:gd name="T24" fmla="*/ 179251 w 497"/>
                <a:gd name="T25" fmla="*/ 222526 h 506"/>
                <a:gd name="T26" fmla="*/ 191861 w 497"/>
                <a:gd name="T27" fmla="*/ 218488 h 506"/>
                <a:gd name="T28" fmla="*/ 223388 w 497"/>
                <a:gd name="T29" fmla="*/ 95112 h 506"/>
                <a:gd name="T30" fmla="*/ 215731 w 497"/>
                <a:gd name="T31" fmla="*/ 83447 h 506"/>
                <a:gd name="T32" fmla="*/ 15763 w 497"/>
                <a:gd name="T33" fmla="*/ 43518 h 506"/>
                <a:gd name="T34" fmla="*/ 15763 w 497"/>
                <a:gd name="T35" fmla="*/ 43518 h 506"/>
                <a:gd name="T36" fmla="*/ 103587 w 497"/>
                <a:gd name="T37" fmla="*/ 19740 h 506"/>
                <a:gd name="T38" fmla="*/ 139617 w 497"/>
                <a:gd name="T39" fmla="*/ 139078 h 506"/>
                <a:gd name="T40" fmla="*/ 52244 w 497"/>
                <a:gd name="T41" fmla="*/ 163305 h 506"/>
                <a:gd name="T42" fmla="*/ 15763 w 497"/>
                <a:gd name="T43" fmla="*/ 43518 h 506"/>
                <a:gd name="T44" fmla="*/ 175197 w 497"/>
                <a:gd name="T45" fmla="*/ 206823 h 506"/>
                <a:gd name="T46" fmla="*/ 175197 w 497"/>
                <a:gd name="T47" fmla="*/ 206823 h 506"/>
                <a:gd name="T48" fmla="*/ 99984 w 497"/>
                <a:gd name="T49" fmla="*/ 187083 h 506"/>
                <a:gd name="T50" fmla="*/ 103587 w 497"/>
                <a:gd name="T51" fmla="*/ 163305 h 506"/>
                <a:gd name="T52" fmla="*/ 147724 w 497"/>
                <a:gd name="T53" fmla="*/ 150743 h 506"/>
                <a:gd name="T54" fmla="*/ 155381 w 497"/>
                <a:gd name="T55" fmla="*/ 143116 h 506"/>
                <a:gd name="T56" fmla="*/ 139617 w 497"/>
                <a:gd name="T57" fmla="*/ 79409 h 506"/>
                <a:gd name="T58" fmla="*/ 203121 w 497"/>
                <a:gd name="T59" fmla="*/ 95112 h 506"/>
                <a:gd name="T60" fmla="*/ 175197 w 497"/>
                <a:gd name="T61" fmla="*/ 206823 h 50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97" h="506">
                  <a:moveTo>
                    <a:pt x="479" y="186"/>
                  </a:moveTo>
                  <a:lnTo>
                    <a:pt x="479" y="186"/>
                  </a:lnTo>
                  <a:cubicBezTo>
                    <a:pt x="292" y="142"/>
                    <a:pt x="292" y="142"/>
                    <a:pt x="292" y="142"/>
                  </a:cubicBezTo>
                  <a:cubicBezTo>
                    <a:pt x="266" y="17"/>
                    <a:pt x="266" y="17"/>
                    <a:pt x="266" y="17"/>
                  </a:cubicBezTo>
                  <a:cubicBezTo>
                    <a:pt x="257" y="8"/>
                    <a:pt x="248" y="0"/>
                    <a:pt x="239" y="0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0" y="71"/>
                    <a:pt x="0" y="80"/>
                    <a:pt x="0" y="89"/>
                  </a:cubicBezTo>
                  <a:cubicBezTo>
                    <a:pt x="79" y="390"/>
                    <a:pt x="79" y="390"/>
                    <a:pt x="79" y="390"/>
                  </a:cubicBezTo>
                  <a:cubicBezTo>
                    <a:pt x="79" y="399"/>
                    <a:pt x="97" y="399"/>
                    <a:pt x="107" y="399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77" y="425"/>
                    <a:pt x="177" y="425"/>
                    <a:pt x="177" y="425"/>
                  </a:cubicBezTo>
                  <a:cubicBezTo>
                    <a:pt x="177" y="434"/>
                    <a:pt x="186" y="443"/>
                    <a:pt x="195" y="443"/>
                  </a:cubicBezTo>
                  <a:cubicBezTo>
                    <a:pt x="398" y="496"/>
                    <a:pt x="398" y="496"/>
                    <a:pt x="398" y="496"/>
                  </a:cubicBezTo>
                  <a:cubicBezTo>
                    <a:pt x="407" y="505"/>
                    <a:pt x="416" y="496"/>
                    <a:pt x="426" y="487"/>
                  </a:cubicBezTo>
                  <a:cubicBezTo>
                    <a:pt x="496" y="212"/>
                    <a:pt x="496" y="212"/>
                    <a:pt x="496" y="212"/>
                  </a:cubicBezTo>
                  <a:cubicBezTo>
                    <a:pt x="496" y="204"/>
                    <a:pt x="488" y="186"/>
                    <a:pt x="479" y="186"/>
                  </a:cubicBezTo>
                  <a:close/>
                  <a:moveTo>
                    <a:pt x="35" y="97"/>
                  </a:moveTo>
                  <a:lnTo>
                    <a:pt x="35" y="97"/>
                  </a:lnTo>
                  <a:cubicBezTo>
                    <a:pt x="230" y="44"/>
                    <a:pt x="230" y="44"/>
                    <a:pt x="230" y="44"/>
                  </a:cubicBezTo>
                  <a:cubicBezTo>
                    <a:pt x="310" y="310"/>
                    <a:pt x="310" y="310"/>
                    <a:pt x="310" y="310"/>
                  </a:cubicBezTo>
                  <a:cubicBezTo>
                    <a:pt x="116" y="364"/>
                    <a:pt x="116" y="364"/>
                    <a:pt x="116" y="364"/>
                  </a:cubicBezTo>
                  <a:lnTo>
                    <a:pt x="35" y="97"/>
                  </a:lnTo>
                  <a:close/>
                  <a:moveTo>
                    <a:pt x="389" y="461"/>
                  </a:moveTo>
                  <a:lnTo>
                    <a:pt x="389" y="461"/>
                  </a:lnTo>
                  <a:cubicBezTo>
                    <a:pt x="222" y="417"/>
                    <a:pt x="222" y="417"/>
                    <a:pt x="222" y="417"/>
                  </a:cubicBezTo>
                  <a:cubicBezTo>
                    <a:pt x="230" y="364"/>
                    <a:pt x="230" y="364"/>
                    <a:pt x="230" y="364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36" y="336"/>
                    <a:pt x="345" y="327"/>
                    <a:pt x="345" y="319"/>
                  </a:cubicBezTo>
                  <a:cubicBezTo>
                    <a:pt x="310" y="177"/>
                    <a:pt x="310" y="177"/>
                    <a:pt x="310" y="177"/>
                  </a:cubicBezTo>
                  <a:cubicBezTo>
                    <a:pt x="451" y="212"/>
                    <a:pt x="451" y="212"/>
                    <a:pt x="451" y="212"/>
                  </a:cubicBezTo>
                  <a:lnTo>
                    <a:pt x="389" y="4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5712" tIns="12856" rIns="25712" bIns="12856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 154"/>
            <p:cNvSpPr>
              <a:spLocks noChangeArrowheads="1"/>
            </p:cNvSpPr>
            <p:nvPr/>
          </p:nvSpPr>
          <p:spPr bwMode="auto">
            <a:xfrm>
              <a:off x="1751263" y="2584307"/>
              <a:ext cx="215461" cy="292260"/>
            </a:xfrm>
            <a:custGeom>
              <a:avLst/>
              <a:gdLst>
                <a:gd name="T0" fmla="*/ 156272 w 355"/>
                <a:gd name="T1" fmla="*/ 58950 h 487"/>
                <a:gd name="T2" fmla="*/ 156272 w 355"/>
                <a:gd name="T3" fmla="*/ 58950 h 487"/>
                <a:gd name="T4" fmla="*/ 52392 w 355"/>
                <a:gd name="T5" fmla="*/ 7592 h 487"/>
                <a:gd name="T6" fmla="*/ 4065 w 355"/>
                <a:gd name="T7" fmla="*/ 23669 h 487"/>
                <a:gd name="T8" fmla="*/ 0 w 355"/>
                <a:gd name="T9" fmla="*/ 35280 h 487"/>
                <a:gd name="T10" fmla="*/ 4065 w 355"/>
                <a:gd name="T11" fmla="*/ 154073 h 487"/>
                <a:gd name="T12" fmla="*/ 8130 w 355"/>
                <a:gd name="T13" fmla="*/ 162111 h 487"/>
                <a:gd name="T14" fmla="*/ 100267 w 355"/>
                <a:gd name="T15" fmla="*/ 217041 h 487"/>
                <a:gd name="T16" fmla="*/ 104332 w 355"/>
                <a:gd name="T17" fmla="*/ 217041 h 487"/>
                <a:gd name="T18" fmla="*/ 108397 w 355"/>
                <a:gd name="T19" fmla="*/ 217041 h 487"/>
                <a:gd name="T20" fmla="*/ 112010 w 355"/>
                <a:gd name="T21" fmla="*/ 213469 h 487"/>
                <a:gd name="T22" fmla="*/ 112010 w 355"/>
                <a:gd name="T23" fmla="*/ 90657 h 487"/>
                <a:gd name="T24" fmla="*/ 108397 w 355"/>
                <a:gd name="T25" fmla="*/ 82619 h 487"/>
                <a:gd name="T26" fmla="*/ 19873 w 355"/>
                <a:gd name="T27" fmla="*/ 31261 h 487"/>
                <a:gd name="T28" fmla="*/ 32067 w 355"/>
                <a:gd name="T29" fmla="*/ 23669 h 487"/>
                <a:gd name="T30" fmla="*/ 48327 w 355"/>
                <a:gd name="T31" fmla="*/ 19650 h 487"/>
                <a:gd name="T32" fmla="*/ 135948 w 355"/>
                <a:gd name="T33" fmla="*/ 66988 h 487"/>
                <a:gd name="T34" fmla="*/ 140013 w 355"/>
                <a:gd name="T35" fmla="*/ 71007 h 487"/>
                <a:gd name="T36" fmla="*/ 140013 w 355"/>
                <a:gd name="T37" fmla="*/ 189800 h 487"/>
                <a:gd name="T38" fmla="*/ 148142 w 355"/>
                <a:gd name="T39" fmla="*/ 197392 h 487"/>
                <a:gd name="T40" fmla="*/ 159885 w 355"/>
                <a:gd name="T41" fmla="*/ 189800 h 487"/>
                <a:gd name="T42" fmla="*/ 159885 w 355"/>
                <a:gd name="T43" fmla="*/ 62969 h 487"/>
                <a:gd name="T44" fmla="*/ 156272 w 355"/>
                <a:gd name="T45" fmla="*/ 58950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55" h="487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5712" tIns="12856" rIns="25712" bIns="12856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21"/>
            <p:cNvSpPr>
              <a:spLocks noChangeArrowheads="1"/>
            </p:cNvSpPr>
            <p:nvPr/>
          </p:nvSpPr>
          <p:spPr bwMode="auto">
            <a:xfrm>
              <a:off x="4245415" y="5408615"/>
              <a:ext cx="339616" cy="190283"/>
            </a:xfrm>
            <a:custGeom>
              <a:avLst/>
              <a:gdLst>
                <a:gd name="T0" fmla="*/ 112144 w 497"/>
                <a:gd name="T1" fmla="*/ 0 h 276"/>
                <a:gd name="T2" fmla="*/ 112144 w 497"/>
                <a:gd name="T3" fmla="*/ 0 h 276"/>
                <a:gd name="T4" fmla="*/ 0 w 497"/>
                <a:gd name="T5" fmla="*/ 60435 h 276"/>
                <a:gd name="T6" fmla="*/ 112144 w 497"/>
                <a:gd name="T7" fmla="*/ 124959 h 276"/>
                <a:gd name="T8" fmla="*/ 223387 w 497"/>
                <a:gd name="T9" fmla="*/ 60435 h 276"/>
                <a:gd name="T10" fmla="*/ 112144 w 497"/>
                <a:gd name="T11" fmla="*/ 0 h 276"/>
                <a:gd name="T12" fmla="*/ 112144 w 497"/>
                <a:gd name="T13" fmla="*/ 108600 h 276"/>
                <a:gd name="T14" fmla="*/ 112144 w 497"/>
                <a:gd name="T15" fmla="*/ 108600 h 276"/>
                <a:gd name="T16" fmla="*/ 63953 w 497"/>
                <a:gd name="T17" fmla="*/ 60435 h 276"/>
                <a:gd name="T18" fmla="*/ 112144 w 497"/>
                <a:gd name="T19" fmla="*/ 11814 h 276"/>
                <a:gd name="T20" fmla="*/ 159884 w 497"/>
                <a:gd name="T21" fmla="*/ 60435 h 276"/>
                <a:gd name="T22" fmla="*/ 112144 w 497"/>
                <a:gd name="T23" fmla="*/ 108600 h 276"/>
                <a:gd name="T24" fmla="*/ 112144 w 497"/>
                <a:gd name="T25" fmla="*/ 60435 h 276"/>
                <a:gd name="T26" fmla="*/ 112144 w 497"/>
                <a:gd name="T27" fmla="*/ 60435 h 276"/>
                <a:gd name="T28" fmla="*/ 112144 w 497"/>
                <a:gd name="T29" fmla="*/ 35897 h 276"/>
                <a:gd name="T30" fmla="*/ 87823 w 497"/>
                <a:gd name="T31" fmla="*/ 60435 h 276"/>
                <a:gd name="T32" fmla="*/ 112144 w 497"/>
                <a:gd name="T33" fmla="*/ 84517 h 276"/>
                <a:gd name="T34" fmla="*/ 136014 w 497"/>
                <a:gd name="T35" fmla="*/ 60435 h 276"/>
                <a:gd name="T36" fmla="*/ 112144 w 497"/>
                <a:gd name="T37" fmla="*/ 60435 h 2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97" h="276">
                  <a:moveTo>
                    <a:pt x="249" y="0"/>
                  </a:moveTo>
                  <a:lnTo>
                    <a:pt x="249" y="0"/>
                  </a:lnTo>
                  <a:cubicBezTo>
                    <a:pt x="89" y="0"/>
                    <a:pt x="0" y="115"/>
                    <a:pt x="0" y="133"/>
                  </a:cubicBezTo>
                  <a:cubicBezTo>
                    <a:pt x="0" y="151"/>
                    <a:pt x="89" y="275"/>
                    <a:pt x="249" y="275"/>
                  </a:cubicBezTo>
                  <a:cubicBezTo>
                    <a:pt x="408" y="275"/>
                    <a:pt x="496" y="151"/>
                    <a:pt x="496" y="133"/>
                  </a:cubicBezTo>
                  <a:cubicBezTo>
                    <a:pt x="496" y="115"/>
                    <a:pt x="408" y="0"/>
                    <a:pt x="249" y="0"/>
                  </a:cubicBezTo>
                  <a:close/>
                  <a:moveTo>
                    <a:pt x="249" y="239"/>
                  </a:moveTo>
                  <a:lnTo>
                    <a:pt x="249" y="239"/>
                  </a:lnTo>
                  <a:cubicBezTo>
                    <a:pt x="186" y="239"/>
                    <a:pt x="142" y="195"/>
                    <a:pt x="142" y="133"/>
                  </a:cubicBezTo>
                  <a:cubicBezTo>
                    <a:pt x="142" y="79"/>
                    <a:pt x="186" y="26"/>
                    <a:pt x="249" y="26"/>
                  </a:cubicBezTo>
                  <a:cubicBezTo>
                    <a:pt x="310" y="26"/>
                    <a:pt x="355" y="79"/>
                    <a:pt x="355" y="133"/>
                  </a:cubicBezTo>
                  <a:cubicBezTo>
                    <a:pt x="355" y="195"/>
                    <a:pt x="310" y="239"/>
                    <a:pt x="249" y="239"/>
                  </a:cubicBezTo>
                  <a:close/>
                  <a:moveTo>
                    <a:pt x="249" y="133"/>
                  </a:moveTo>
                  <a:lnTo>
                    <a:pt x="249" y="133"/>
                  </a:lnTo>
                  <a:cubicBezTo>
                    <a:pt x="239" y="123"/>
                    <a:pt x="266" y="79"/>
                    <a:pt x="249" y="79"/>
                  </a:cubicBezTo>
                  <a:cubicBezTo>
                    <a:pt x="221" y="79"/>
                    <a:pt x="195" y="107"/>
                    <a:pt x="195" y="133"/>
                  </a:cubicBezTo>
                  <a:cubicBezTo>
                    <a:pt x="195" y="168"/>
                    <a:pt x="221" y="186"/>
                    <a:pt x="249" y="186"/>
                  </a:cubicBezTo>
                  <a:cubicBezTo>
                    <a:pt x="274" y="186"/>
                    <a:pt x="302" y="168"/>
                    <a:pt x="302" y="133"/>
                  </a:cubicBezTo>
                  <a:cubicBezTo>
                    <a:pt x="302" y="123"/>
                    <a:pt x="257" y="142"/>
                    <a:pt x="249" y="1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5712" tIns="12856" rIns="25712" bIns="12856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Oval 74"/>
          <p:cNvSpPr/>
          <p:nvPr/>
        </p:nvSpPr>
        <p:spPr>
          <a:xfrm>
            <a:off x="9382500" y="3724041"/>
            <a:ext cx="306312" cy="306423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45" name="TextBox 75"/>
          <p:cNvSpPr txBox="1"/>
          <p:nvPr/>
        </p:nvSpPr>
        <p:spPr>
          <a:xfrm>
            <a:off x="9808377" y="3577170"/>
            <a:ext cx="1506596" cy="63094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sz="11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Lato Light"/>
              <a:sym typeface="Arial" panose="020B0604020202020204" pitchFamily="34" charset="0"/>
            </a:endParaRPr>
          </a:p>
        </p:txBody>
      </p:sp>
      <p:sp>
        <p:nvSpPr>
          <p:cNvPr id="46" name="Oval 77"/>
          <p:cNvSpPr/>
          <p:nvPr/>
        </p:nvSpPr>
        <p:spPr>
          <a:xfrm>
            <a:off x="9382500" y="4577403"/>
            <a:ext cx="306312" cy="306423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47" name="TextBox 78"/>
          <p:cNvSpPr txBox="1"/>
          <p:nvPr/>
        </p:nvSpPr>
        <p:spPr>
          <a:xfrm>
            <a:off x="9808377" y="4430533"/>
            <a:ext cx="1506596" cy="63094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sz="11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Lato Light"/>
              <a:sym typeface="Arial" panose="020B0604020202020204" pitchFamily="34" charset="0"/>
            </a:endParaRPr>
          </a:p>
        </p:txBody>
      </p:sp>
      <p:sp>
        <p:nvSpPr>
          <p:cNvPr id="48" name="Oval 80"/>
          <p:cNvSpPr/>
          <p:nvPr/>
        </p:nvSpPr>
        <p:spPr>
          <a:xfrm>
            <a:off x="9382500" y="5430768"/>
            <a:ext cx="306312" cy="30642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49" name="TextBox 81"/>
          <p:cNvSpPr txBox="1"/>
          <p:nvPr/>
        </p:nvSpPr>
        <p:spPr>
          <a:xfrm>
            <a:off x="9808377" y="5283897"/>
            <a:ext cx="1506596" cy="63094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sz="11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Lato Light"/>
              <a:sym typeface="Arial" panose="020B0604020202020204" pitchFamily="34" charset="0"/>
            </a:endParaRPr>
          </a:p>
        </p:txBody>
      </p:sp>
      <p:sp>
        <p:nvSpPr>
          <p:cNvPr id="50" name="Oval 60"/>
          <p:cNvSpPr/>
          <p:nvPr/>
        </p:nvSpPr>
        <p:spPr>
          <a:xfrm>
            <a:off x="6488776" y="2870678"/>
            <a:ext cx="306312" cy="306423"/>
          </a:xfrm>
          <a:prstGeom prst="ellipse">
            <a:avLst/>
          </a:prstGeom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51" name="TextBox 62"/>
          <p:cNvSpPr txBox="1"/>
          <p:nvPr/>
        </p:nvSpPr>
        <p:spPr>
          <a:xfrm>
            <a:off x="6914653" y="2723806"/>
            <a:ext cx="1506596" cy="63094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sz="11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Lato Light"/>
              <a:sym typeface="Arial" panose="020B0604020202020204" pitchFamily="34" charset="0"/>
            </a:endParaRPr>
          </a:p>
        </p:txBody>
      </p:sp>
      <p:sp>
        <p:nvSpPr>
          <p:cNvPr id="52" name="Oval 63"/>
          <p:cNvSpPr/>
          <p:nvPr/>
        </p:nvSpPr>
        <p:spPr>
          <a:xfrm>
            <a:off x="6488776" y="3724041"/>
            <a:ext cx="306312" cy="306423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53" name="TextBox 64"/>
          <p:cNvSpPr txBox="1"/>
          <p:nvPr/>
        </p:nvSpPr>
        <p:spPr>
          <a:xfrm>
            <a:off x="6914653" y="3577170"/>
            <a:ext cx="1506596" cy="63094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sz="11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Lato Light"/>
              <a:sym typeface="Arial" panose="020B0604020202020204" pitchFamily="34" charset="0"/>
            </a:endParaRPr>
          </a:p>
        </p:txBody>
      </p:sp>
      <p:sp>
        <p:nvSpPr>
          <p:cNvPr id="54" name="Oval 68"/>
          <p:cNvSpPr/>
          <p:nvPr/>
        </p:nvSpPr>
        <p:spPr>
          <a:xfrm>
            <a:off x="6488776" y="4577403"/>
            <a:ext cx="306312" cy="306423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55" name="TextBox 69"/>
          <p:cNvSpPr txBox="1"/>
          <p:nvPr/>
        </p:nvSpPr>
        <p:spPr>
          <a:xfrm>
            <a:off x="6914653" y="4430533"/>
            <a:ext cx="1506596" cy="63094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sz="11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Lato Light"/>
              <a:sym typeface="Arial" panose="020B0604020202020204" pitchFamily="34" charset="0"/>
            </a:endParaRPr>
          </a:p>
        </p:txBody>
      </p:sp>
      <p:sp>
        <p:nvSpPr>
          <p:cNvPr id="56" name="Oval 71"/>
          <p:cNvSpPr/>
          <p:nvPr/>
        </p:nvSpPr>
        <p:spPr>
          <a:xfrm>
            <a:off x="6488776" y="5430768"/>
            <a:ext cx="306312" cy="306423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57" name="TextBox 72"/>
          <p:cNvSpPr txBox="1"/>
          <p:nvPr/>
        </p:nvSpPr>
        <p:spPr>
          <a:xfrm>
            <a:off x="6914653" y="5283897"/>
            <a:ext cx="1506596" cy="63094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sz="11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Lato Light"/>
              <a:sym typeface="Arial" panose="020B0604020202020204" pitchFamily="34" charset="0"/>
            </a:endParaRPr>
          </a:p>
        </p:txBody>
      </p:sp>
      <p:cxnSp>
        <p:nvCxnSpPr>
          <p:cNvPr id="58" name="Straight Connector 82"/>
          <p:cNvCxnSpPr>
            <a:stCxn id="50" idx="4"/>
            <a:endCxn id="52" idx="0"/>
          </p:cNvCxnSpPr>
          <p:nvPr/>
        </p:nvCxnSpPr>
        <p:spPr>
          <a:xfrm>
            <a:off x="6641931" y="3177101"/>
            <a:ext cx="0" cy="546941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84"/>
          <p:cNvCxnSpPr>
            <a:stCxn id="52" idx="4"/>
            <a:endCxn id="54" idx="0"/>
          </p:cNvCxnSpPr>
          <p:nvPr/>
        </p:nvCxnSpPr>
        <p:spPr>
          <a:xfrm>
            <a:off x="6641931" y="4030463"/>
            <a:ext cx="0" cy="546941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86"/>
          <p:cNvCxnSpPr>
            <a:stCxn id="54" idx="4"/>
            <a:endCxn id="56" idx="0"/>
          </p:cNvCxnSpPr>
          <p:nvPr/>
        </p:nvCxnSpPr>
        <p:spPr>
          <a:xfrm>
            <a:off x="6641931" y="4883827"/>
            <a:ext cx="0" cy="546942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88"/>
          <p:cNvCxnSpPr>
            <a:stCxn id="44" idx="4"/>
            <a:endCxn id="46" idx="0"/>
          </p:cNvCxnSpPr>
          <p:nvPr/>
        </p:nvCxnSpPr>
        <p:spPr>
          <a:xfrm>
            <a:off x="9535654" y="4030463"/>
            <a:ext cx="0" cy="546941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90"/>
          <p:cNvCxnSpPr>
            <a:stCxn id="46" idx="4"/>
            <a:endCxn id="48" idx="0"/>
          </p:cNvCxnSpPr>
          <p:nvPr/>
        </p:nvCxnSpPr>
        <p:spPr>
          <a:xfrm>
            <a:off x="9535654" y="4883827"/>
            <a:ext cx="0" cy="546942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-15886" y="0"/>
            <a:ext cx="1218759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00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942286" y="2705182"/>
            <a:ext cx="1042611" cy="1044575"/>
            <a:chOff x="2832432" y="2351264"/>
            <a:chExt cx="782241" cy="783431"/>
          </a:xfrm>
        </p:grpSpPr>
        <p:sp>
          <p:nvSpPr>
            <p:cNvPr id="3" name="椭圆 2"/>
            <p:cNvSpPr/>
            <p:nvPr>
              <p:custDataLst>
                <p:tags r:id="rId4"/>
              </p:custDataLst>
            </p:nvPr>
          </p:nvSpPr>
          <p:spPr>
            <a:xfrm>
              <a:off x="2832432" y="2351264"/>
              <a:ext cx="782241" cy="783431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椭圆 3"/>
            <p:cNvSpPr/>
            <p:nvPr>
              <p:custDataLst>
                <p:tags r:id="rId5"/>
              </p:custDataLst>
            </p:nvPr>
          </p:nvSpPr>
          <p:spPr>
            <a:xfrm>
              <a:off x="2899107" y="2419129"/>
              <a:ext cx="648891" cy="647700"/>
            </a:xfrm>
            <a:prstGeom prst="ellipse">
              <a:avLst/>
            </a:prstGeom>
            <a:solidFill>
              <a:schemeClr val="accent3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440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</a:t>
              </a:r>
              <a:endParaRPr lang="zh-CN" altLang="en-US" sz="4400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5" name="直接连接符 16"/>
          <p:cNvCxnSpPr>
            <a:cxnSpLocks noChangeShapeType="1"/>
            <a:stCxn id="3" idx="6"/>
          </p:cNvCxnSpPr>
          <p:nvPr>
            <p:custDataLst>
              <p:tags r:id="rId1"/>
            </p:custDataLst>
          </p:nvPr>
        </p:nvCxnSpPr>
        <p:spPr bwMode="auto">
          <a:xfrm>
            <a:off x="6984898" y="3227469"/>
            <a:ext cx="3997466" cy="0"/>
          </a:xfrm>
          <a:prstGeom prst="line">
            <a:avLst/>
          </a:prstGeom>
          <a:noFill/>
          <a:ln w="28575" algn="ctr">
            <a:solidFill>
              <a:schemeClr val="accent3"/>
            </a:solidFill>
            <a:rou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22032" y="2325381"/>
            <a:ext cx="3760332" cy="9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9" tIns="60944" rIns="121889" bIns="60944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43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第三部分</a:t>
            </a:r>
            <a:r>
              <a:rPr lang="zh-CN" altLang="en-US" sz="43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</a:p>
        </p:txBody>
      </p:sp>
      <p:sp>
        <p:nvSpPr>
          <p:cNvPr id="7" name="矩形 4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64834" y="3365630"/>
            <a:ext cx="39070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9" tIns="60944" rIns="121889" bIns="60944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add your title</a:t>
            </a:r>
          </a:p>
        </p:txBody>
      </p:sp>
      <p:sp>
        <p:nvSpPr>
          <p:cNvPr id="8" name="矩形 7"/>
          <p:cNvSpPr/>
          <p:nvPr/>
        </p:nvSpPr>
        <p:spPr>
          <a:xfrm>
            <a:off x="2205" y="-25545"/>
            <a:ext cx="1218759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19677" r="6092" b="23882"/>
          <a:stretch>
            <a:fillRect/>
          </a:stretch>
        </p:blipFill>
        <p:spPr>
          <a:xfrm>
            <a:off x="17561" y="0"/>
            <a:ext cx="5430517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764169" y="-474251"/>
            <a:ext cx="7721785" cy="1116504"/>
            <a:chOff x="4811667" y="6202406"/>
            <a:chExt cx="7723572" cy="1116762"/>
          </a:xfrm>
        </p:grpSpPr>
        <p:pic>
          <p:nvPicPr>
            <p:cNvPr id="11" name="图片 10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4811667" y="6208576"/>
              <a:ext cx="2814100" cy="1049470"/>
            </a:xfrm>
            <a:prstGeom prst="rect">
              <a:avLst/>
            </a:prstGeom>
          </p:spPr>
        </p:pic>
        <p:pic>
          <p:nvPicPr>
            <p:cNvPr id="12" name="图片 11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6244252" y="6202406"/>
              <a:ext cx="2814100" cy="1049470"/>
            </a:xfrm>
            <a:prstGeom prst="rect">
              <a:avLst/>
            </a:prstGeom>
          </p:spPr>
        </p:pic>
        <p:pic>
          <p:nvPicPr>
            <p:cNvPr id="13" name="图片 12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7880833" y="6208575"/>
              <a:ext cx="2814100" cy="1049470"/>
            </a:xfrm>
            <a:prstGeom prst="rect">
              <a:avLst/>
            </a:prstGeom>
          </p:spPr>
        </p:pic>
        <p:pic>
          <p:nvPicPr>
            <p:cNvPr id="14" name="图片 13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9721139" y="6269698"/>
              <a:ext cx="2814100" cy="1049470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4812758" y="6200970"/>
            <a:ext cx="7721785" cy="1116504"/>
            <a:chOff x="4811667" y="6202406"/>
            <a:chExt cx="7723572" cy="1116762"/>
          </a:xfrm>
        </p:grpSpPr>
        <p:pic>
          <p:nvPicPr>
            <p:cNvPr id="16" name="图片 15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4811667" y="6208576"/>
              <a:ext cx="2814100" cy="1049470"/>
            </a:xfrm>
            <a:prstGeom prst="rect">
              <a:avLst/>
            </a:prstGeom>
          </p:spPr>
        </p:pic>
        <p:pic>
          <p:nvPicPr>
            <p:cNvPr id="17" name="图片 16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6244252" y="6202406"/>
              <a:ext cx="2814100" cy="1049470"/>
            </a:xfrm>
            <a:prstGeom prst="rect">
              <a:avLst/>
            </a:prstGeom>
          </p:spPr>
        </p:pic>
        <p:pic>
          <p:nvPicPr>
            <p:cNvPr id="18" name="图片 17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7880833" y="6208575"/>
              <a:ext cx="2814100" cy="1049470"/>
            </a:xfrm>
            <a:prstGeom prst="rect">
              <a:avLst/>
            </a:prstGeom>
          </p:spPr>
        </p:pic>
        <p:pic>
          <p:nvPicPr>
            <p:cNvPr id="19" name="图片 18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9721139" y="6269698"/>
              <a:ext cx="2814100" cy="104947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5052134" y="112608"/>
            <a:ext cx="18873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9" tIns="60944" rIns="121889" bIns="60944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>
              <a:defRPr/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1" name="Content Placeholder 2"/>
          <p:cNvSpPr txBox="1"/>
          <p:nvPr/>
        </p:nvSpPr>
        <p:spPr>
          <a:xfrm>
            <a:off x="2248565" y="637966"/>
            <a:ext cx="7494522" cy="340783"/>
          </a:xfrm>
          <a:prstGeom prst="rect">
            <a:avLst/>
          </a:prstGeom>
        </p:spPr>
        <p:txBody>
          <a:bodyPr lIns="121889" tIns="60944" rIns="121889" bIns="60944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755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zh-CN" altLang="en-US" sz="13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727593" y="421640"/>
            <a:ext cx="1392263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736843" y="421640"/>
            <a:ext cx="1392263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60"/>
          <p:cNvSpPr txBox="1"/>
          <p:nvPr/>
        </p:nvSpPr>
        <p:spPr>
          <a:xfrm>
            <a:off x="3266661" y="5044832"/>
            <a:ext cx="769163" cy="18466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添加小标题</a:t>
            </a:r>
            <a:endParaRPr lang="en-US" sz="12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Oval 62"/>
          <p:cNvSpPr>
            <a:spLocks noChangeAspect="1"/>
          </p:cNvSpPr>
          <p:nvPr/>
        </p:nvSpPr>
        <p:spPr>
          <a:xfrm>
            <a:off x="2974453" y="5017789"/>
            <a:ext cx="266814" cy="2592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57"/>
          <p:cNvSpPr txBox="1"/>
          <p:nvPr/>
        </p:nvSpPr>
        <p:spPr>
          <a:xfrm>
            <a:off x="5070518" y="5044832"/>
            <a:ext cx="777709" cy="18466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添加小标题</a:t>
            </a:r>
            <a:endParaRPr lang="en-US" sz="12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58"/>
          <p:cNvSpPr>
            <a:spLocks noChangeAspect="1"/>
          </p:cNvSpPr>
          <p:nvPr/>
        </p:nvSpPr>
        <p:spPr>
          <a:xfrm>
            <a:off x="4777790" y="5017789"/>
            <a:ext cx="266814" cy="2592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48"/>
          <p:cNvSpPr txBox="1"/>
          <p:nvPr/>
        </p:nvSpPr>
        <p:spPr>
          <a:xfrm>
            <a:off x="6465232" y="5055092"/>
            <a:ext cx="769163" cy="18466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添加小标题</a:t>
            </a:r>
            <a:endParaRPr lang="en-US" sz="12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55"/>
          <p:cNvSpPr>
            <a:spLocks noChangeAspect="1"/>
          </p:cNvSpPr>
          <p:nvPr/>
        </p:nvSpPr>
        <p:spPr>
          <a:xfrm>
            <a:off x="6122497" y="5017789"/>
            <a:ext cx="266814" cy="2592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40"/>
          <p:cNvSpPr txBox="1"/>
          <p:nvPr/>
        </p:nvSpPr>
        <p:spPr>
          <a:xfrm>
            <a:off x="7971240" y="5055092"/>
            <a:ext cx="769163" cy="18466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添加小标题</a:t>
            </a:r>
            <a:endParaRPr lang="en-US" sz="12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Oval 47"/>
          <p:cNvSpPr>
            <a:spLocks noChangeAspect="1"/>
          </p:cNvSpPr>
          <p:nvPr/>
        </p:nvSpPr>
        <p:spPr>
          <a:xfrm>
            <a:off x="7676463" y="5017789"/>
            <a:ext cx="266814" cy="2592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Shape 78"/>
          <p:cNvSpPr/>
          <p:nvPr/>
        </p:nvSpPr>
        <p:spPr>
          <a:xfrm>
            <a:off x="7354259" y="2667036"/>
            <a:ext cx="2097420" cy="2098179"/>
          </a:xfrm>
          <a:prstGeom prst="leftCircularArrow">
            <a:avLst>
              <a:gd name="adj1" fmla="val 4456"/>
              <a:gd name="adj2" fmla="val 565841"/>
              <a:gd name="adj3" fmla="val 2341352"/>
              <a:gd name="adj4" fmla="val 9024489"/>
              <a:gd name="adj5" fmla="val 5199"/>
            </a:avLst>
          </a:prstGeom>
          <a:solidFill>
            <a:schemeClr val="accent3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1889" tIns="60944" rIns="121889" bIns="60944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Shape 69"/>
          <p:cNvSpPr/>
          <p:nvPr/>
        </p:nvSpPr>
        <p:spPr>
          <a:xfrm>
            <a:off x="2667826" y="2667036"/>
            <a:ext cx="2097420" cy="2098179"/>
          </a:xfrm>
          <a:prstGeom prst="leftCircularArrow">
            <a:avLst>
              <a:gd name="adj1" fmla="val 4456"/>
              <a:gd name="adj2" fmla="val 565841"/>
              <a:gd name="adj3" fmla="val 2341352"/>
              <a:gd name="adj4" fmla="val 9024489"/>
              <a:gd name="adj5" fmla="val 5199"/>
            </a:avLst>
          </a:pr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1889" tIns="60944" rIns="121889" bIns="60944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68"/>
          <p:cNvSpPr/>
          <p:nvPr/>
        </p:nvSpPr>
        <p:spPr>
          <a:xfrm>
            <a:off x="1790960" y="2622570"/>
            <a:ext cx="1652548" cy="1363501"/>
          </a:xfrm>
          <a:custGeom>
            <a:avLst/>
            <a:gdLst>
              <a:gd name="connsiteX0" fmla="*/ 0 w 1368949"/>
              <a:gd name="connsiteY0" fmla="*/ 112910 h 1129097"/>
              <a:gd name="connsiteX1" fmla="*/ 33071 w 1368949"/>
              <a:gd name="connsiteY1" fmla="*/ 33071 h 1129097"/>
              <a:gd name="connsiteX2" fmla="*/ 112911 w 1368949"/>
              <a:gd name="connsiteY2" fmla="*/ 1 h 1129097"/>
              <a:gd name="connsiteX3" fmla="*/ 1256039 w 1368949"/>
              <a:gd name="connsiteY3" fmla="*/ 0 h 1129097"/>
              <a:gd name="connsiteX4" fmla="*/ 1335878 w 1368949"/>
              <a:gd name="connsiteY4" fmla="*/ 33071 h 1129097"/>
              <a:gd name="connsiteX5" fmla="*/ 1368948 w 1368949"/>
              <a:gd name="connsiteY5" fmla="*/ 112911 h 1129097"/>
              <a:gd name="connsiteX6" fmla="*/ 1368949 w 1368949"/>
              <a:gd name="connsiteY6" fmla="*/ 1016187 h 1129097"/>
              <a:gd name="connsiteX7" fmla="*/ 1335878 w 1368949"/>
              <a:gd name="connsiteY7" fmla="*/ 1096026 h 1129097"/>
              <a:gd name="connsiteX8" fmla="*/ 1256039 w 1368949"/>
              <a:gd name="connsiteY8" fmla="*/ 1129097 h 1129097"/>
              <a:gd name="connsiteX9" fmla="*/ 112910 w 1368949"/>
              <a:gd name="connsiteY9" fmla="*/ 1129097 h 1129097"/>
              <a:gd name="connsiteX10" fmla="*/ 33071 w 1368949"/>
              <a:gd name="connsiteY10" fmla="*/ 1096026 h 1129097"/>
              <a:gd name="connsiteX11" fmla="*/ 0 w 1368949"/>
              <a:gd name="connsiteY11" fmla="*/ 1016187 h 1129097"/>
              <a:gd name="connsiteX12" fmla="*/ 0 w 1368949"/>
              <a:gd name="connsiteY12" fmla="*/ 112910 h 112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8949" h="1129097">
                <a:moveTo>
                  <a:pt x="0" y="112910"/>
                </a:moveTo>
                <a:cubicBezTo>
                  <a:pt x="0" y="82964"/>
                  <a:pt x="11896" y="54245"/>
                  <a:pt x="33071" y="33071"/>
                </a:cubicBezTo>
                <a:cubicBezTo>
                  <a:pt x="54246" y="11896"/>
                  <a:pt x="82965" y="0"/>
                  <a:pt x="112911" y="1"/>
                </a:cubicBezTo>
                <a:lnTo>
                  <a:pt x="1256039" y="0"/>
                </a:lnTo>
                <a:cubicBezTo>
                  <a:pt x="1285985" y="0"/>
                  <a:pt x="1314704" y="11896"/>
                  <a:pt x="1335878" y="33071"/>
                </a:cubicBezTo>
                <a:cubicBezTo>
                  <a:pt x="1357053" y="54246"/>
                  <a:pt x="1368949" y="82965"/>
                  <a:pt x="1368948" y="112911"/>
                </a:cubicBezTo>
                <a:cubicBezTo>
                  <a:pt x="1368948" y="414003"/>
                  <a:pt x="1368949" y="715095"/>
                  <a:pt x="1368949" y="1016187"/>
                </a:cubicBezTo>
                <a:cubicBezTo>
                  <a:pt x="1368949" y="1046133"/>
                  <a:pt x="1357053" y="1074852"/>
                  <a:pt x="1335878" y="1096026"/>
                </a:cubicBezTo>
                <a:cubicBezTo>
                  <a:pt x="1314703" y="1117201"/>
                  <a:pt x="1285984" y="1129097"/>
                  <a:pt x="1256039" y="1129097"/>
                </a:cubicBezTo>
                <a:lnTo>
                  <a:pt x="112910" y="1129097"/>
                </a:lnTo>
                <a:cubicBezTo>
                  <a:pt x="82964" y="1129097"/>
                  <a:pt x="54245" y="1117201"/>
                  <a:pt x="33071" y="1096026"/>
                </a:cubicBezTo>
                <a:cubicBezTo>
                  <a:pt x="11896" y="1074851"/>
                  <a:pt x="0" y="1046132"/>
                  <a:pt x="0" y="1016187"/>
                </a:cubicBezTo>
                <a:lnTo>
                  <a:pt x="0" y="11291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581" tIns="95581" rIns="95581" bIns="418098" numCol="1" spcCol="1693" anchor="t" anchorCtr="0">
            <a:noAutofit/>
          </a:bodyPr>
          <a:lstStyle/>
          <a:p>
            <a:pPr marL="304800" lvl="1" indent="-304800" defTabSz="1421765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3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70"/>
          <p:cNvSpPr/>
          <p:nvPr/>
        </p:nvSpPr>
        <p:spPr>
          <a:xfrm>
            <a:off x="2158194" y="3693892"/>
            <a:ext cx="1468934" cy="584358"/>
          </a:xfrm>
          <a:custGeom>
            <a:avLst/>
            <a:gdLst>
              <a:gd name="connsiteX0" fmla="*/ 0 w 1216844"/>
              <a:gd name="connsiteY0" fmla="*/ 48390 h 483898"/>
              <a:gd name="connsiteX1" fmla="*/ 14173 w 1216844"/>
              <a:gd name="connsiteY1" fmla="*/ 14173 h 483898"/>
              <a:gd name="connsiteX2" fmla="*/ 48390 w 1216844"/>
              <a:gd name="connsiteY2" fmla="*/ 0 h 483898"/>
              <a:gd name="connsiteX3" fmla="*/ 1168454 w 1216844"/>
              <a:gd name="connsiteY3" fmla="*/ 0 h 483898"/>
              <a:gd name="connsiteX4" fmla="*/ 1202671 w 1216844"/>
              <a:gd name="connsiteY4" fmla="*/ 14173 h 483898"/>
              <a:gd name="connsiteX5" fmla="*/ 1216844 w 1216844"/>
              <a:gd name="connsiteY5" fmla="*/ 48390 h 483898"/>
              <a:gd name="connsiteX6" fmla="*/ 1216844 w 1216844"/>
              <a:gd name="connsiteY6" fmla="*/ 435508 h 483898"/>
              <a:gd name="connsiteX7" fmla="*/ 1202671 w 1216844"/>
              <a:gd name="connsiteY7" fmla="*/ 469725 h 483898"/>
              <a:gd name="connsiteX8" fmla="*/ 1168454 w 1216844"/>
              <a:gd name="connsiteY8" fmla="*/ 483898 h 483898"/>
              <a:gd name="connsiteX9" fmla="*/ 48390 w 1216844"/>
              <a:gd name="connsiteY9" fmla="*/ 483898 h 483898"/>
              <a:gd name="connsiteX10" fmla="*/ 14173 w 1216844"/>
              <a:gd name="connsiteY10" fmla="*/ 469725 h 483898"/>
              <a:gd name="connsiteX11" fmla="*/ 0 w 1216844"/>
              <a:gd name="connsiteY11" fmla="*/ 435508 h 483898"/>
              <a:gd name="connsiteX12" fmla="*/ 0 w 1216844"/>
              <a:gd name="connsiteY12" fmla="*/ 48390 h 4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6844" h="483898">
                <a:moveTo>
                  <a:pt x="0" y="48390"/>
                </a:moveTo>
                <a:cubicBezTo>
                  <a:pt x="0" y="35556"/>
                  <a:pt x="5098" y="23248"/>
                  <a:pt x="14173" y="14173"/>
                </a:cubicBezTo>
                <a:cubicBezTo>
                  <a:pt x="23248" y="5098"/>
                  <a:pt x="35556" y="0"/>
                  <a:pt x="48390" y="0"/>
                </a:cubicBezTo>
                <a:lnTo>
                  <a:pt x="1168454" y="0"/>
                </a:lnTo>
                <a:cubicBezTo>
                  <a:pt x="1181288" y="0"/>
                  <a:pt x="1193596" y="5098"/>
                  <a:pt x="1202671" y="14173"/>
                </a:cubicBezTo>
                <a:cubicBezTo>
                  <a:pt x="1211746" y="23248"/>
                  <a:pt x="1216844" y="35556"/>
                  <a:pt x="1216844" y="48390"/>
                </a:cubicBezTo>
                <a:lnTo>
                  <a:pt x="1216844" y="435508"/>
                </a:lnTo>
                <a:cubicBezTo>
                  <a:pt x="1216844" y="448342"/>
                  <a:pt x="1211746" y="460650"/>
                  <a:pt x="1202671" y="469725"/>
                </a:cubicBezTo>
                <a:cubicBezTo>
                  <a:pt x="1193596" y="478800"/>
                  <a:pt x="1181288" y="483898"/>
                  <a:pt x="1168454" y="483898"/>
                </a:cubicBezTo>
                <a:lnTo>
                  <a:pt x="48390" y="483898"/>
                </a:lnTo>
                <a:cubicBezTo>
                  <a:pt x="35556" y="483898"/>
                  <a:pt x="23248" y="478800"/>
                  <a:pt x="14173" y="469725"/>
                </a:cubicBezTo>
                <a:cubicBezTo>
                  <a:pt x="5098" y="460650"/>
                  <a:pt x="0" y="448342"/>
                  <a:pt x="0" y="435508"/>
                </a:cubicBezTo>
                <a:lnTo>
                  <a:pt x="0" y="4839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455" tIns="64601" rIns="87455" bIns="64601" numCol="1" spcCol="1693" anchor="ctr" anchorCtr="0">
            <a:noAutofit/>
          </a:bodyPr>
          <a:lstStyle/>
          <a:p>
            <a:pPr algn="ctr" defTabSz="1599565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90%</a:t>
            </a:r>
          </a:p>
        </p:txBody>
      </p:sp>
      <p:sp>
        <p:nvSpPr>
          <p:cNvPr id="19" name="Circular Arrow 72"/>
          <p:cNvSpPr/>
          <p:nvPr/>
        </p:nvSpPr>
        <p:spPr>
          <a:xfrm>
            <a:off x="4935286" y="1829704"/>
            <a:ext cx="2308580" cy="2309414"/>
          </a:xfrm>
          <a:prstGeom prst="circularArrow">
            <a:avLst>
              <a:gd name="adj1" fmla="val 4049"/>
              <a:gd name="adj2" fmla="val 508999"/>
              <a:gd name="adj3" fmla="val 19315490"/>
              <a:gd name="adj4" fmla="val 12575511"/>
              <a:gd name="adj5" fmla="val 4723"/>
            </a:avLst>
          </a:pr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1889" tIns="60944" rIns="121889" bIns="60944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71"/>
          <p:cNvSpPr/>
          <p:nvPr/>
        </p:nvSpPr>
        <p:spPr>
          <a:xfrm>
            <a:off x="4072191" y="2622570"/>
            <a:ext cx="1652548" cy="1363501"/>
          </a:xfrm>
          <a:custGeom>
            <a:avLst/>
            <a:gdLst>
              <a:gd name="connsiteX0" fmla="*/ 0 w 1368949"/>
              <a:gd name="connsiteY0" fmla="*/ 112910 h 1129097"/>
              <a:gd name="connsiteX1" fmla="*/ 33071 w 1368949"/>
              <a:gd name="connsiteY1" fmla="*/ 33071 h 1129097"/>
              <a:gd name="connsiteX2" fmla="*/ 112911 w 1368949"/>
              <a:gd name="connsiteY2" fmla="*/ 1 h 1129097"/>
              <a:gd name="connsiteX3" fmla="*/ 1256039 w 1368949"/>
              <a:gd name="connsiteY3" fmla="*/ 0 h 1129097"/>
              <a:gd name="connsiteX4" fmla="*/ 1335878 w 1368949"/>
              <a:gd name="connsiteY4" fmla="*/ 33071 h 1129097"/>
              <a:gd name="connsiteX5" fmla="*/ 1368948 w 1368949"/>
              <a:gd name="connsiteY5" fmla="*/ 112911 h 1129097"/>
              <a:gd name="connsiteX6" fmla="*/ 1368949 w 1368949"/>
              <a:gd name="connsiteY6" fmla="*/ 1016187 h 1129097"/>
              <a:gd name="connsiteX7" fmla="*/ 1335878 w 1368949"/>
              <a:gd name="connsiteY7" fmla="*/ 1096026 h 1129097"/>
              <a:gd name="connsiteX8" fmla="*/ 1256039 w 1368949"/>
              <a:gd name="connsiteY8" fmla="*/ 1129097 h 1129097"/>
              <a:gd name="connsiteX9" fmla="*/ 112910 w 1368949"/>
              <a:gd name="connsiteY9" fmla="*/ 1129097 h 1129097"/>
              <a:gd name="connsiteX10" fmla="*/ 33071 w 1368949"/>
              <a:gd name="connsiteY10" fmla="*/ 1096026 h 1129097"/>
              <a:gd name="connsiteX11" fmla="*/ 0 w 1368949"/>
              <a:gd name="connsiteY11" fmla="*/ 1016187 h 1129097"/>
              <a:gd name="connsiteX12" fmla="*/ 0 w 1368949"/>
              <a:gd name="connsiteY12" fmla="*/ 112910 h 112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8949" h="1129097">
                <a:moveTo>
                  <a:pt x="0" y="112910"/>
                </a:moveTo>
                <a:cubicBezTo>
                  <a:pt x="0" y="82964"/>
                  <a:pt x="11896" y="54245"/>
                  <a:pt x="33071" y="33071"/>
                </a:cubicBezTo>
                <a:cubicBezTo>
                  <a:pt x="54246" y="11896"/>
                  <a:pt x="82965" y="0"/>
                  <a:pt x="112911" y="1"/>
                </a:cubicBezTo>
                <a:lnTo>
                  <a:pt x="1256039" y="0"/>
                </a:lnTo>
                <a:cubicBezTo>
                  <a:pt x="1285985" y="0"/>
                  <a:pt x="1314704" y="11896"/>
                  <a:pt x="1335878" y="33071"/>
                </a:cubicBezTo>
                <a:cubicBezTo>
                  <a:pt x="1357053" y="54246"/>
                  <a:pt x="1368949" y="82965"/>
                  <a:pt x="1368948" y="112911"/>
                </a:cubicBezTo>
                <a:cubicBezTo>
                  <a:pt x="1368948" y="414003"/>
                  <a:pt x="1368949" y="715095"/>
                  <a:pt x="1368949" y="1016187"/>
                </a:cubicBezTo>
                <a:cubicBezTo>
                  <a:pt x="1368949" y="1046133"/>
                  <a:pt x="1357053" y="1074852"/>
                  <a:pt x="1335878" y="1096026"/>
                </a:cubicBezTo>
                <a:cubicBezTo>
                  <a:pt x="1314703" y="1117201"/>
                  <a:pt x="1285984" y="1129097"/>
                  <a:pt x="1256039" y="1129097"/>
                </a:cubicBezTo>
                <a:lnTo>
                  <a:pt x="112910" y="1129097"/>
                </a:lnTo>
                <a:cubicBezTo>
                  <a:pt x="82964" y="1129097"/>
                  <a:pt x="54245" y="1117201"/>
                  <a:pt x="33071" y="1096026"/>
                </a:cubicBezTo>
                <a:cubicBezTo>
                  <a:pt x="11896" y="1074851"/>
                  <a:pt x="0" y="1046132"/>
                  <a:pt x="0" y="1016187"/>
                </a:cubicBezTo>
                <a:lnTo>
                  <a:pt x="0" y="112910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581" tIns="418097" rIns="95581" bIns="95582" numCol="1" spcCol="1693" anchor="t" anchorCtr="0">
            <a:noAutofit/>
          </a:bodyPr>
          <a:lstStyle/>
          <a:p>
            <a:pPr marL="304800" lvl="1" indent="-304800" defTabSz="1421765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endParaRPr lang="en-US" sz="3200" dirty="0">
              <a:solidFill>
                <a:srgbClr val="9C28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04800" lvl="1" indent="-304800" defTabSz="1421765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endParaRPr lang="en-US" sz="3200" dirty="0">
              <a:solidFill>
                <a:srgbClr val="9C28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73"/>
          <p:cNvSpPr/>
          <p:nvPr/>
        </p:nvSpPr>
        <p:spPr>
          <a:xfrm>
            <a:off x="4439424" y="2330391"/>
            <a:ext cx="1468934" cy="584358"/>
          </a:xfrm>
          <a:custGeom>
            <a:avLst/>
            <a:gdLst>
              <a:gd name="connsiteX0" fmla="*/ 0 w 1216844"/>
              <a:gd name="connsiteY0" fmla="*/ 48390 h 483898"/>
              <a:gd name="connsiteX1" fmla="*/ 14173 w 1216844"/>
              <a:gd name="connsiteY1" fmla="*/ 14173 h 483898"/>
              <a:gd name="connsiteX2" fmla="*/ 48390 w 1216844"/>
              <a:gd name="connsiteY2" fmla="*/ 0 h 483898"/>
              <a:gd name="connsiteX3" fmla="*/ 1168454 w 1216844"/>
              <a:gd name="connsiteY3" fmla="*/ 0 h 483898"/>
              <a:gd name="connsiteX4" fmla="*/ 1202671 w 1216844"/>
              <a:gd name="connsiteY4" fmla="*/ 14173 h 483898"/>
              <a:gd name="connsiteX5" fmla="*/ 1216844 w 1216844"/>
              <a:gd name="connsiteY5" fmla="*/ 48390 h 483898"/>
              <a:gd name="connsiteX6" fmla="*/ 1216844 w 1216844"/>
              <a:gd name="connsiteY6" fmla="*/ 435508 h 483898"/>
              <a:gd name="connsiteX7" fmla="*/ 1202671 w 1216844"/>
              <a:gd name="connsiteY7" fmla="*/ 469725 h 483898"/>
              <a:gd name="connsiteX8" fmla="*/ 1168454 w 1216844"/>
              <a:gd name="connsiteY8" fmla="*/ 483898 h 483898"/>
              <a:gd name="connsiteX9" fmla="*/ 48390 w 1216844"/>
              <a:gd name="connsiteY9" fmla="*/ 483898 h 483898"/>
              <a:gd name="connsiteX10" fmla="*/ 14173 w 1216844"/>
              <a:gd name="connsiteY10" fmla="*/ 469725 h 483898"/>
              <a:gd name="connsiteX11" fmla="*/ 0 w 1216844"/>
              <a:gd name="connsiteY11" fmla="*/ 435508 h 483898"/>
              <a:gd name="connsiteX12" fmla="*/ 0 w 1216844"/>
              <a:gd name="connsiteY12" fmla="*/ 48390 h 4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6844" h="483898">
                <a:moveTo>
                  <a:pt x="0" y="48390"/>
                </a:moveTo>
                <a:cubicBezTo>
                  <a:pt x="0" y="35556"/>
                  <a:pt x="5098" y="23248"/>
                  <a:pt x="14173" y="14173"/>
                </a:cubicBezTo>
                <a:cubicBezTo>
                  <a:pt x="23248" y="5098"/>
                  <a:pt x="35556" y="0"/>
                  <a:pt x="48390" y="0"/>
                </a:cubicBezTo>
                <a:lnTo>
                  <a:pt x="1168454" y="0"/>
                </a:lnTo>
                <a:cubicBezTo>
                  <a:pt x="1181288" y="0"/>
                  <a:pt x="1193596" y="5098"/>
                  <a:pt x="1202671" y="14173"/>
                </a:cubicBezTo>
                <a:cubicBezTo>
                  <a:pt x="1211746" y="23248"/>
                  <a:pt x="1216844" y="35556"/>
                  <a:pt x="1216844" y="48390"/>
                </a:cubicBezTo>
                <a:lnTo>
                  <a:pt x="1216844" y="435508"/>
                </a:lnTo>
                <a:cubicBezTo>
                  <a:pt x="1216844" y="448342"/>
                  <a:pt x="1211746" y="460650"/>
                  <a:pt x="1202671" y="469725"/>
                </a:cubicBezTo>
                <a:cubicBezTo>
                  <a:pt x="1193596" y="478800"/>
                  <a:pt x="1181288" y="483898"/>
                  <a:pt x="1168454" y="483898"/>
                </a:cubicBezTo>
                <a:lnTo>
                  <a:pt x="48390" y="483898"/>
                </a:lnTo>
                <a:cubicBezTo>
                  <a:pt x="35556" y="483898"/>
                  <a:pt x="23248" y="478800"/>
                  <a:pt x="14173" y="469725"/>
                </a:cubicBezTo>
                <a:cubicBezTo>
                  <a:pt x="5098" y="460650"/>
                  <a:pt x="0" y="448342"/>
                  <a:pt x="0" y="435508"/>
                </a:cubicBezTo>
                <a:lnTo>
                  <a:pt x="0" y="4839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455" tIns="64601" rIns="87455" bIns="64601" numCol="1" spcCol="1693" anchor="ctr" anchorCtr="0">
            <a:noAutofit/>
          </a:bodyPr>
          <a:lstStyle/>
          <a:p>
            <a:pPr algn="ctr" defTabSz="1599565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22" name="Freeform 74"/>
          <p:cNvSpPr/>
          <p:nvPr/>
        </p:nvSpPr>
        <p:spPr>
          <a:xfrm>
            <a:off x="6353422" y="2622570"/>
            <a:ext cx="1652548" cy="1363501"/>
          </a:xfrm>
          <a:custGeom>
            <a:avLst/>
            <a:gdLst>
              <a:gd name="connsiteX0" fmla="*/ 0 w 1368949"/>
              <a:gd name="connsiteY0" fmla="*/ 112910 h 1129097"/>
              <a:gd name="connsiteX1" fmla="*/ 33071 w 1368949"/>
              <a:gd name="connsiteY1" fmla="*/ 33071 h 1129097"/>
              <a:gd name="connsiteX2" fmla="*/ 112911 w 1368949"/>
              <a:gd name="connsiteY2" fmla="*/ 1 h 1129097"/>
              <a:gd name="connsiteX3" fmla="*/ 1256039 w 1368949"/>
              <a:gd name="connsiteY3" fmla="*/ 0 h 1129097"/>
              <a:gd name="connsiteX4" fmla="*/ 1335878 w 1368949"/>
              <a:gd name="connsiteY4" fmla="*/ 33071 h 1129097"/>
              <a:gd name="connsiteX5" fmla="*/ 1368948 w 1368949"/>
              <a:gd name="connsiteY5" fmla="*/ 112911 h 1129097"/>
              <a:gd name="connsiteX6" fmla="*/ 1368949 w 1368949"/>
              <a:gd name="connsiteY6" fmla="*/ 1016187 h 1129097"/>
              <a:gd name="connsiteX7" fmla="*/ 1335878 w 1368949"/>
              <a:gd name="connsiteY7" fmla="*/ 1096026 h 1129097"/>
              <a:gd name="connsiteX8" fmla="*/ 1256039 w 1368949"/>
              <a:gd name="connsiteY8" fmla="*/ 1129097 h 1129097"/>
              <a:gd name="connsiteX9" fmla="*/ 112910 w 1368949"/>
              <a:gd name="connsiteY9" fmla="*/ 1129097 h 1129097"/>
              <a:gd name="connsiteX10" fmla="*/ 33071 w 1368949"/>
              <a:gd name="connsiteY10" fmla="*/ 1096026 h 1129097"/>
              <a:gd name="connsiteX11" fmla="*/ 0 w 1368949"/>
              <a:gd name="connsiteY11" fmla="*/ 1016187 h 1129097"/>
              <a:gd name="connsiteX12" fmla="*/ 0 w 1368949"/>
              <a:gd name="connsiteY12" fmla="*/ 112910 h 112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8949" h="1129097">
                <a:moveTo>
                  <a:pt x="0" y="112910"/>
                </a:moveTo>
                <a:cubicBezTo>
                  <a:pt x="0" y="82964"/>
                  <a:pt x="11896" y="54245"/>
                  <a:pt x="33071" y="33071"/>
                </a:cubicBezTo>
                <a:cubicBezTo>
                  <a:pt x="54246" y="11896"/>
                  <a:pt x="82965" y="0"/>
                  <a:pt x="112911" y="1"/>
                </a:cubicBezTo>
                <a:lnTo>
                  <a:pt x="1256039" y="0"/>
                </a:lnTo>
                <a:cubicBezTo>
                  <a:pt x="1285985" y="0"/>
                  <a:pt x="1314704" y="11896"/>
                  <a:pt x="1335878" y="33071"/>
                </a:cubicBezTo>
                <a:cubicBezTo>
                  <a:pt x="1357053" y="54246"/>
                  <a:pt x="1368949" y="82965"/>
                  <a:pt x="1368948" y="112911"/>
                </a:cubicBezTo>
                <a:cubicBezTo>
                  <a:pt x="1368948" y="414003"/>
                  <a:pt x="1368949" y="715095"/>
                  <a:pt x="1368949" y="1016187"/>
                </a:cubicBezTo>
                <a:cubicBezTo>
                  <a:pt x="1368949" y="1046133"/>
                  <a:pt x="1357053" y="1074852"/>
                  <a:pt x="1335878" y="1096026"/>
                </a:cubicBezTo>
                <a:cubicBezTo>
                  <a:pt x="1314703" y="1117201"/>
                  <a:pt x="1285984" y="1129097"/>
                  <a:pt x="1256039" y="1129097"/>
                </a:cubicBezTo>
                <a:lnTo>
                  <a:pt x="112910" y="1129097"/>
                </a:lnTo>
                <a:cubicBezTo>
                  <a:pt x="82964" y="1129097"/>
                  <a:pt x="54245" y="1117201"/>
                  <a:pt x="33071" y="1096026"/>
                </a:cubicBezTo>
                <a:cubicBezTo>
                  <a:pt x="11896" y="1074851"/>
                  <a:pt x="0" y="1046132"/>
                  <a:pt x="0" y="1016187"/>
                </a:cubicBezTo>
                <a:lnTo>
                  <a:pt x="0" y="112910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581" tIns="95581" rIns="95581" bIns="418098" numCol="1" spcCol="1693" anchor="t" anchorCtr="0">
            <a:noAutofit/>
          </a:bodyPr>
          <a:lstStyle/>
          <a:p>
            <a:pPr marL="304800" lvl="1" indent="-304800" defTabSz="1421765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endParaRPr lang="en-US" sz="3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04800" lvl="1" indent="-304800" defTabSz="1421765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endParaRPr lang="en-US" sz="3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Freeform 75"/>
          <p:cNvSpPr/>
          <p:nvPr/>
        </p:nvSpPr>
        <p:spPr>
          <a:xfrm>
            <a:off x="6720655" y="3693892"/>
            <a:ext cx="1468934" cy="584358"/>
          </a:xfrm>
          <a:custGeom>
            <a:avLst/>
            <a:gdLst>
              <a:gd name="connsiteX0" fmla="*/ 0 w 1216844"/>
              <a:gd name="connsiteY0" fmla="*/ 48390 h 483898"/>
              <a:gd name="connsiteX1" fmla="*/ 14173 w 1216844"/>
              <a:gd name="connsiteY1" fmla="*/ 14173 h 483898"/>
              <a:gd name="connsiteX2" fmla="*/ 48390 w 1216844"/>
              <a:gd name="connsiteY2" fmla="*/ 0 h 483898"/>
              <a:gd name="connsiteX3" fmla="*/ 1168454 w 1216844"/>
              <a:gd name="connsiteY3" fmla="*/ 0 h 483898"/>
              <a:gd name="connsiteX4" fmla="*/ 1202671 w 1216844"/>
              <a:gd name="connsiteY4" fmla="*/ 14173 h 483898"/>
              <a:gd name="connsiteX5" fmla="*/ 1216844 w 1216844"/>
              <a:gd name="connsiteY5" fmla="*/ 48390 h 483898"/>
              <a:gd name="connsiteX6" fmla="*/ 1216844 w 1216844"/>
              <a:gd name="connsiteY6" fmla="*/ 435508 h 483898"/>
              <a:gd name="connsiteX7" fmla="*/ 1202671 w 1216844"/>
              <a:gd name="connsiteY7" fmla="*/ 469725 h 483898"/>
              <a:gd name="connsiteX8" fmla="*/ 1168454 w 1216844"/>
              <a:gd name="connsiteY8" fmla="*/ 483898 h 483898"/>
              <a:gd name="connsiteX9" fmla="*/ 48390 w 1216844"/>
              <a:gd name="connsiteY9" fmla="*/ 483898 h 483898"/>
              <a:gd name="connsiteX10" fmla="*/ 14173 w 1216844"/>
              <a:gd name="connsiteY10" fmla="*/ 469725 h 483898"/>
              <a:gd name="connsiteX11" fmla="*/ 0 w 1216844"/>
              <a:gd name="connsiteY11" fmla="*/ 435508 h 483898"/>
              <a:gd name="connsiteX12" fmla="*/ 0 w 1216844"/>
              <a:gd name="connsiteY12" fmla="*/ 48390 h 4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6844" h="483898">
                <a:moveTo>
                  <a:pt x="0" y="48390"/>
                </a:moveTo>
                <a:cubicBezTo>
                  <a:pt x="0" y="35556"/>
                  <a:pt x="5098" y="23248"/>
                  <a:pt x="14173" y="14173"/>
                </a:cubicBezTo>
                <a:cubicBezTo>
                  <a:pt x="23248" y="5098"/>
                  <a:pt x="35556" y="0"/>
                  <a:pt x="48390" y="0"/>
                </a:cubicBezTo>
                <a:lnTo>
                  <a:pt x="1168454" y="0"/>
                </a:lnTo>
                <a:cubicBezTo>
                  <a:pt x="1181288" y="0"/>
                  <a:pt x="1193596" y="5098"/>
                  <a:pt x="1202671" y="14173"/>
                </a:cubicBezTo>
                <a:cubicBezTo>
                  <a:pt x="1211746" y="23248"/>
                  <a:pt x="1216844" y="35556"/>
                  <a:pt x="1216844" y="48390"/>
                </a:cubicBezTo>
                <a:lnTo>
                  <a:pt x="1216844" y="435508"/>
                </a:lnTo>
                <a:cubicBezTo>
                  <a:pt x="1216844" y="448342"/>
                  <a:pt x="1211746" y="460650"/>
                  <a:pt x="1202671" y="469725"/>
                </a:cubicBezTo>
                <a:cubicBezTo>
                  <a:pt x="1193596" y="478800"/>
                  <a:pt x="1181288" y="483898"/>
                  <a:pt x="1168454" y="483898"/>
                </a:cubicBezTo>
                <a:lnTo>
                  <a:pt x="48390" y="483898"/>
                </a:lnTo>
                <a:cubicBezTo>
                  <a:pt x="35556" y="483898"/>
                  <a:pt x="23248" y="478800"/>
                  <a:pt x="14173" y="469725"/>
                </a:cubicBezTo>
                <a:cubicBezTo>
                  <a:pt x="5098" y="460650"/>
                  <a:pt x="0" y="448342"/>
                  <a:pt x="0" y="435508"/>
                </a:cubicBezTo>
                <a:lnTo>
                  <a:pt x="0" y="48390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455" tIns="64601" rIns="87455" bIns="64601" numCol="1" spcCol="1693" anchor="ctr" anchorCtr="0">
            <a:noAutofit/>
          </a:bodyPr>
          <a:lstStyle/>
          <a:p>
            <a:pPr algn="ctr" defTabSz="1599565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90%</a:t>
            </a:r>
          </a:p>
        </p:txBody>
      </p:sp>
      <p:sp>
        <p:nvSpPr>
          <p:cNvPr id="24" name="Freeform 76"/>
          <p:cNvSpPr/>
          <p:nvPr/>
        </p:nvSpPr>
        <p:spPr>
          <a:xfrm>
            <a:off x="8656017" y="2622570"/>
            <a:ext cx="1652548" cy="1363501"/>
          </a:xfrm>
          <a:custGeom>
            <a:avLst/>
            <a:gdLst>
              <a:gd name="connsiteX0" fmla="*/ 0 w 1368949"/>
              <a:gd name="connsiteY0" fmla="*/ 112910 h 1129097"/>
              <a:gd name="connsiteX1" fmla="*/ 33071 w 1368949"/>
              <a:gd name="connsiteY1" fmla="*/ 33071 h 1129097"/>
              <a:gd name="connsiteX2" fmla="*/ 112911 w 1368949"/>
              <a:gd name="connsiteY2" fmla="*/ 1 h 1129097"/>
              <a:gd name="connsiteX3" fmla="*/ 1256039 w 1368949"/>
              <a:gd name="connsiteY3" fmla="*/ 0 h 1129097"/>
              <a:gd name="connsiteX4" fmla="*/ 1335878 w 1368949"/>
              <a:gd name="connsiteY4" fmla="*/ 33071 h 1129097"/>
              <a:gd name="connsiteX5" fmla="*/ 1368948 w 1368949"/>
              <a:gd name="connsiteY5" fmla="*/ 112911 h 1129097"/>
              <a:gd name="connsiteX6" fmla="*/ 1368949 w 1368949"/>
              <a:gd name="connsiteY6" fmla="*/ 1016187 h 1129097"/>
              <a:gd name="connsiteX7" fmla="*/ 1335878 w 1368949"/>
              <a:gd name="connsiteY7" fmla="*/ 1096026 h 1129097"/>
              <a:gd name="connsiteX8" fmla="*/ 1256039 w 1368949"/>
              <a:gd name="connsiteY8" fmla="*/ 1129097 h 1129097"/>
              <a:gd name="connsiteX9" fmla="*/ 112910 w 1368949"/>
              <a:gd name="connsiteY9" fmla="*/ 1129097 h 1129097"/>
              <a:gd name="connsiteX10" fmla="*/ 33071 w 1368949"/>
              <a:gd name="connsiteY10" fmla="*/ 1096026 h 1129097"/>
              <a:gd name="connsiteX11" fmla="*/ 0 w 1368949"/>
              <a:gd name="connsiteY11" fmla="*/ 1016187 h 1129097"/>
              <a:gd name="connsiteX12" fmla="*/ 0 w 1368949"/>
              <a:gd name="connsiteY12" fmla="*/ 112910 h 112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8949" h="1129097">
                <a:moveTo>
                  <a:pt x="0" y="112910"/>
                </a:moveTo>
                <a:cubicBezTo>
                  <a:pt x="0" y="82964"/>
                  <a:pt x="11896" y="54245"/>
                  <a:pt x="33071" y="33071"/>
                </a:cubicBezTo>
                <a:cubicBezTo>
                  <a:pt x="54246" y="11896"/>
                  <a:pt x="82965" y="0"/>
                  <a:pt x="112911" y="1"/>
                </a:cubicBezTo>
                <a:lnTo>
                  <a:pt x="1256039" y="0"/>
                </a:lnTo>
                <a:cubicBezTo>
                  <a:pt x="1285985" y="0"/>
                  <a:pt x="1314704" y="11896"/>
                  <a:pt x="1335878" y="33071"/>
                </a:cubicBezTo>
                <a:cubicBezTo>
                  <a:pt x="1357053" y="54246"/>
                  <a:pt x="1368949" y="82965"/>
                  <a:pt x="1368948" y="112911"/>
                </a:cubicBezTo>
                <a:cubicBezTo>
                  <a:pt x="1368948" y="414003"/>
                  <a:pt x="1368949" y="715095"/>
                  <a:pt x="1368949" y="1016187"/>
                </a:cubicBezTo>
                <a:cubicBezTo>
                  <a:pt x="1368949" y="1046133"/>
                  <a:pt x="1357053" y="1074852"/>
                  <a:pt x="1335878" y="1096026"/>
                </a:cubicBezTo>
                <a:cubicBezTo>
                  <a:pt x="1314703" y="1117201"/>
                  <a:pt x="1285984" y="1129097"/>
                  <a:pt x="1256039" y="1129097"/>
                </a:cubicBezTo>
                <a:lnTo>
                  <a:pt x="112910" y="1129097"/>
                </a:lnTo>
                <a:cubicBezTo>
                  <a:pt x="82964" y="1129097"/>
                  <a:pt x="54245" y="1117201"/>
                  <a:pt x="33071" y="1096026"/>
                </a:cubicBezTo>
                <a:cubicBezTo>
                  <a:pt x="11896" y="1074851"/>
                  <a:pt x="0" y="1046132"/>
                  <a:pt x="0" y="1016187"/>
                </a:cubicBezTo>
                <a:lnTo>
                  <a:pt x="0" y="112910"/>
                </a:lnTo>
                <a:close/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581" tIns="418097" rIns="95581" bIns="95582" numCol="1" spcCol="1693" anchor="t" anchorCtr="0">
            <a:noAutofit/>
          </a:bodyPr>
          <a:lstStyle/>
          <a:p>
            <a:pPr marL="304800" lvl="1" indent="-304800" defTabSz="1421765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endParaRPr lang="en-US" sz="3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04800" lvl="1" indent="-304800" defTabSz="1421765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endParaRPr lang="en-US" sz="3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77"/>
          <p:cNvSpPr/>
          <p:nvPr/>
        </p:nvSpPr>
        <p:spPr>
          <a:xfrm>
            <a:off x="9023249" y="2330391"/>
            <a:ext cx="1468934" cy="584358"/>
          </a:xfrm>
          <a:custGeom>
            <a:avLst/>
            <a:gdLst>
              <a:gd name="connsiteX0" fmla="*/ 0 w 1216844"/>
              <a:gd name="connsiteY0" fmla="*/ 48390 h 483898"/>
              <a:gd name="connsiteX1" fmla="*/ 14173 w 1216844"/>
              <a:gd name="connsiteY1" fmla="*/ 14173 h 483898"/>
              <a:gd name="connsiteX2" fmla="*/ 48390 w 1216844"/>
              <a:gd name="connsiteY2" fmla="*/ 0 h 483898"/>
              <a:gd name="connsiteX3" fmla="*/ 1168454 w 1216844"/>
              <a:gd name="connsiteY3" fmla="*/ 0 h 483898"/>
              <a:gd name="connsiteX4" fmla="*/ 1202671 w 1216844"/>
              <a:gd name="connsiteY4" fmla="*/ 14173 h 483898"/>
              <a:gd name="connsiteX5" fmla="*/ 1216844 w 1216844"/>
              <a:gd name="connsiteY5" fmla="*/ 48390 h 483898"/>
              <a:gd name="connsiteX6" fmla="*/ 1216844 w 1216844"/>
              <a:gd name="connsiteY6" fmla="*/ 435508 h 483898"/>
              <a:gd name="connsiteX7" fmla="*/ 1202671 w 1216844"/>
              <a:gd name="connsiteY7" fmla="*/ 469725 h 483898"/>
              <a:gd name="connsiteX8" fmla="*/ 1168454 w 1216844"/>
              <a:gd name="connsiteY8" fmla="*/ 483898 h 483898"/>
              <a:gd name="connsiteX9" fmla="*/ 48390 w 1216844"/>
              <a:gd name="connsiteY9" fmla="*/ 483898 h 483898"/>
              <a:gd name="connsiteX10" fmla="*/ 14173 w 1216844"/>
              <a:gd name="connsiteY10" fmla="*/ 469725 h 483898"/>
              <a:gd name="connsiteX11" fmla="*/ 0 w 1216844"/>
              <a:gd name="connsiteY11" fmla="*/ 435508 h 483898"/>
              <a:gd name="connsiteX12" fmla="*/ 0 w 1216844"/>
              <a:gd name="connsiteY12" fmla="*/ 48390 h 4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6844" h="483898">
                <a:moveTo>
                  <a:pt x="0" y="48390"/>
                </a:moveTo>
                <a:cubicBezTo>
                  <a:pt x="0" y="35556"/>
                  <a:pt x="5098" y="23248"/>
                  <a:pt x="14173" y="14173"/>
                </a:cubicBezTo>
                <a:cubicBezTo>
                  <a:pt x="23248" y="5098"/>
                  <a:pt x="35556" y="0"/>
                  <a:pt x="48390" y="0"/>
                </a:cubicBezTo>
                <a:lnTo>
                  <a:pt x="1168454" y="0"/>
                </a:lnTo>
                <a:cubicBezTo>
                  <a:pt x="1181288" y="0"/>
                  <a:pt x="1193596" y="5098"/>
                  <a:pt x="1202671" y="14173"/>
                </a:cubicBezTo>
                <a:cubicBezTo>
                  <a:pt x="1211746" y="23248"/>
                  <a:pt x="1216844" y="35556"/>
                  <a:pt x="1216844" y="48390"/>
                </a:cubicBezTo>
                <a:lnTo>
                  <a:pt x="1216844" y="435508"/>
                </a:lnTo>
                <a:cubicBezTo>
                  <a:pt x="1216844" y="448342"/>
                  <a:pt x="1211746" y="460650"/>
                  <a:pt x="1202671" y="469725"/>
                </a:cubicBezTo>
                <a:cubicBezTo>
                  <a:pt x="1193596" y="478800"/>
                  <a:pt x="1181288" y="483898"/>
                  <a:pt x="1168454" y="483898"/>
                </a:cubicBezTo>
                <a:lnTo>
                  <a:pt x="48390" y="483898"/>
                </a:lnTo>
                <a:cubicBezTo>
                  <a:pt x="35556" y="483898"/>
                  <a:pt x="23248" y="478800"/>
                  <a:pt x="14173" y="469725"/>
                </a:cubicBezTo>
                <a:cubicBezTo>
                  <a:pt x="5098" y="460650"/>
                  <a:pt x="0" y="448342"/>
                  <a:pt x="0" y="435508"/>
                </a:cubicBezTo>
                <a:lnTo>
                  <a:pt x="0" y="4839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455" tIns="64601" rIns="87455" bIns="64601" numCol="1" spcCol="1693" anchor="ctr" anchorCtr="0">
            <a:noAutofit/>
          </a:bodyPr>
          <a:lstStyle/>
          <a:p>
            <a:pPr algn="ctr" defTabSz="1599565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26" name="Freeform 66"/>
          <p:cNvSpPr>
            <a:spLocks noEditPoints="1"/>
          </p:cNvSpPr>
          <p:nvPr/>
        </p:nvSpPr>
        <p:spPr bwMode="auto">
          <a:xfrm>
            <a:off x="2339752" y="2914748"/>
            <a:ext cx="554962" cy="648467"/>
          </a:xfrm>
          <a:custGeom>
            <a:avLst/>
            <a:gdLst/>
            <a:ahLst/>
            <a:cxnLst>
              <a:cxn ang="0">
                <a:pos x="55" y="9"/>
              </a:cxn>
              <a:cxn ang="0">
                <a:pos x="55" y="14"/>
              </a:cxn>
              <a:cxn ang="0">
                <a:pos x="27" y="23"/>
              </a:cxn>
              <a:cxn ang="0">
                <a:pos x="0" y="14"/>
              </a:cxn>
              <a:cxn ang="0">
                <a:pos x="0" y="9"/>
              </a:cxn>
              <a:cxn ang="0">
                <a:pos x="27" y="0"/>
              </a:cxn>
              <a:cxn ang="0">
                <a:pos x="55" y="9"/>
              </a:cxn>
              <a:cxn ang="0">
                <a:pos x="55" y="21"/>
              </a:cxn>
              <a:cxn ang="0">
                <a:pos x="55" y="27"/>
              </a:cxn>
              <a:cxn ang="0">
                <a:pos x="27" y="37"/>
              </a:cxn>
              <a:cxn ang="0">
                <a:pos x="0" y="27"/>
              </a:cxn>
              <a:cxn ang="0">
                <a:pos x="0" y="21"/>
              </a:cxn>
              <a:cxn ang="0">
                <a:pos x="27" y="27"/>
              </a:cxn>
              <a:cxn ang="0">
                <a:pos x="55" y="21"/>
              </a:cxn>
              <a:cxn ang="0">
                <a:pos x="55" y="35"/>
              </a:cxn>
              <a:cxn ang="0">
                <a:pos x="55" y="41"/>
              </a:cxn>
              <a:cxn ang="0">
                <a:pos x="27" y="50"/>
              </a:cxn>
              <a:cxn ang="0">
                <a:pos x="0" y="41"/>
              </a:cxn>
              <a:cxn ang="0">
                <a:pos x="0" y="35"/>
              </a:cxn>
              <a:cxn ang="0">
                <a:pos x="27" y="41"/>
              </a:cxn>
              <a:cxn ang="0">
                <a:pos x="55" y="35"/>
              </a:cxn>
              <a:cxn ang="0">
                <a:pos x="55" y="49"/>
              </a:cxn>
              <a:cxn ang="0">
                <a:pos x="55" y="55"/>
              </a:cxn>
              <a:cxn ang="0">
                <a:pos x="27" y="64"/>
              </a:cxn>
              <a:cxn ang="0">
                <a:pos x="0" y="55"/>
              </a:cxn>
              <a:cxn ang="0">
                <a:pos x="0" y="49"/>
              </a:cxn>
              <a:cxn ang="0">
                <a:pos x="27" y="55"/>
              </a:cxn>
              <a:cxn ang="0">
                <a:pos x="55" y="49"/>
              </a:cxn>
            </a:cxnLst>
            <a:rect l="0" t="0" r="r" b="b"/>
            <a:pathLst>
              <a:path w="55" h="64">
                <a:moveTo>
                  <a:pt x="55" y="9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9"/>
                  <a:pt x="42" y="23"/>
                  <a:pt x="27" y="23"/>
                </a:cubicBezTo>
                <a:cubicBezTo>
                  <a:pt x="12" y="23"/>
                  <a:pt x="0" y="19"/>
                  <a:pt x="0" y="14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12" y="0"/>
                  <a:pt x="27" y="0"/>
                </a:cubicBezTo>
                <a:cubicBezTo>
                  <a:pt x="42" y="0"/>
                  <a:pt x="55" y="4"/>
                  <a:pt x="55" y="9"/>
                </a:cubicBezTo>
                <a:close/>
                <a:moveTo>
                  <a:pt x="55" y="21"/>
                </a:moveTo>
                <a:cubicBezTo>
                  <a:pt x="55" y="27"/>
                  <a:pt x="55" y="27"/>
                  <a:pt x="55" y="27"/>
                </a:cubicBezTo>
                <a:cubicBezTo>
                  <a:pt x="55" y="32"/>
                  <a:pt x="42" y="37"/>
                  <a:pt x="27" y="37"/>
                </a:cubicBezTo>
                <a:cubicBezTo>
                  <a:pt x="12" y="37"/>
                  <a:pt x="0" y="32"/>
                  <a:pt x="0" y="27"/>
                </a:cubicBezTo>
                <a:cubicBezTo>
                  <a:pt x="0" y="21"/>
                  <a:pt x="0" y="21"/>
                  <a:pt x="0" y="21"/>
                </a:cubicBezTo>
                <a:cubicBezTo>
                  <a:pt x="6" y="25"/>
                  <a:pt x="16" y="27"/>
                  <a:pt x="27" y="27"/>
                </a:cubicBezTo>
                <a:cubicBezTo>
                  <a:pt x="38" y="27"/>
                  <a:pt x="49" y="25"/>
                  <a:pt x="55" y="21"/>
                </a:cubicBezTo>
                <a:close/>
                <a:moveTo>
                  <a:pt x="55" y="35"/>
                </a:moveTo>
                <a:cubicBezTo>
                  <a:pt x="55" y="41"/>
                  <a:pt x="55" y="41"/>
                  <a:pt x="55" y="41"/>
                </a:cubicBezTo>
                <a:cubicBezTo>
                  <a:pt x="55" y="46"/>
                  <a:pt x="42" y="50"/>
                  <a:pt x="27" y="50"/>
                </a:cubicBezTo>
                <a:cubicBezTo>
                  <a:pt x="12" y="50"/>
                  <a:pt x="0" y="46"/>
                  <a:pt x="0" y="41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39"/>
                  <a:pt x="16" y="41"/>
                  <a:pt x="27" y="41"/>
                </a:cubicBezTo>
                <a:cubicBezTo>
                  <a:pt x="38" y="41"/>
                  <a:pt x="49" y="39"/>
                  <a:pt x="55" y="35"/>
                </a:cubicBezTo>
                <a:close/>
                <a:moveTo>
                  <a:pt x="55" y="49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60"/>
                  <a:pt x="42" y="64"/>
                  <a:pt x="27" y="64"/>
                </a:cubicBezTo>
                <a:cubicBezTo>
                  <a:pt x="12" y="64"/>
                  <a:pt x="0" y="60"/>
                  <a:pt x="0" y="55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53"/>
                  <a:pt x="16" y="55"/>
                  <a:pt x="27" y="55"/>
                </a:cubicBezTo>
                <a:cubicBezTo>
                  <a:pt x="38" y="55"/>
                  <a:pt x="49" y="53"/>
                  <a:pt x="55" y="4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889" tIns="60944" rIns="121889" bIns="60944" numCol="1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34"/>
          <p:cNvSpPr>
            <a:spLocks noEditPoints="1"/>
          </p:cNvSpPr>
          <p:nvPr/>
        </p:nvSpPr>
        <p:spPr bwMode="auto">
          <a:xfrm rot="5400000">
            <a:off x="4597943" y="3156508"/>
            <a:ext cx="601043" cy="473728"/>
          </a:xfrm>
          <a:custGeom>
            <a:avLst/>
            <a:gdLst/>
            <a:ahLst/>
            <a:cxnLst>
              <a:cxn ang="0">
                <a:pos x="72" y="54"/>
              </a:cxn>
              <a:cxn ang="0">
                <a:pos x="70" y="57"/>
              </a:cxn>
              <a:cxn ang="0">
                <a:pos x="3" y="57"/>
              </a:cxn>
              <a:cxn ang="0">
                <a:pos x="0" y="54"/>
              </a:cxn>
              <a:cxn ang="0">
                <a:pos x="0" y="49"/>
              </a:cxn>
              <a:cxn ang="0">
                <a:pos x="3" y="47"/>
              </a:cxn>
              <a:cxn ang="0">
                <a:pos x="70" y="47"/>
              </a:cxn>
              <a:cxn ang="0">
                <a:pos x="72" y="49"/>
              </a:cxn>
              <a:cxn ang="0">
                <a:pos x="72" y="54"/>
              </a:cxn>
              <a:cxn ang="0">
                <a:pos x="72" y="24"/>
              </a:cxn>
              <a:cxn ang="0">
                <a:pos x="70" y="26"/>
              </a:cxn>
              <a:cxn ang="0">
                <a:pos x="8" y="26"/>
              </a:cxn>
              <a:cxn ang="0">
                <a:pos x="6" y="24"/>
              </a:cxn>
              <a:cxn ang="0">
                <a:pos x="6" y="18"/>
              </a:cxn>
              <a:cxn ang="0">
                <a:pos x="8" y="16"/>
              </a:cxn>
              <a:cxn ang="0">
                <a:pos x="70" y="16"/>
              </a:cxn>
              <a:cxn ang="0">
                <a:pos x="72" y="18"/>
              </a:cxn>
              <a:cxn ang="0">
                <a:pos x="72" y="24"/>
              </a:cxn>
              <a:cxn ang="0">
                <a:pos x="72" y="39"/>
              </a:cxn>
              <a:cxn ang="0">
                <a:pos x="70" y="42"/>
              </a:cxn>
              <a:cxn ang="0">
                <a:pos x="18" y="42"/>
              </a:cxn>
              <a:cxn ang="0">
                <a:pos x="16" y="39"/>
              </a:cxn>
              <a:cxn ang="0">
                <a:pos x="16" y="34"/>
              </a:cxn>
              <a:cxn ang="0">
                <a:pos x="18" y="31"/>
              </a:cxn>
              <a:cxn ang="0">
                <a:pos x="70" y="31"/>
              </a:cxn>
              <a:cxn ang="0">
                <a:pos x="72" y="34"/>
              </a:cxn>
              <a:cxn ang="0">
                <a:pos x="72" y="39"/>
              </a:cxn>
              <a:cxn ang="0">
                <a:pos x="72" y="8"/>
              </a:cxn>
              <a:cxn ang="0">
                <a:pos x="70" y="11"/>
              </a:cxn>
              <a:cxn ang="0">
                <a:pos x="24" y="11"/>
              </a:cxn>
              <a:cxn ang="0">
                <a:pos x="21" y="8"/>
              </a:cxn>
              <a:cxn ang="0">
                <a:pos x="21" y="3"/>
              </a:cxn>
              <a:cxn ang="0">
                <a:pos x="24" y="0"/>
              </a:cxn>
              <a:cxn ang="0">
                <a:pos x="70" y="0"/>
              </a:cxn>
              <a:cxn ang="0">
                <a:pos x="72" y="3"/>
              </a:cxn>
              <a:cxn ang="0">
                <a:pos x="72" y="8"/>
              </a:cxn>
            </a:cxnLst>
            <a:rect l="0" t="0" r="r" b="b"/>
            <a:pathLst>
              <a:path w="72" h="57">
                <a:moveTo>
                  <a:pt x="72" y="54"/>
                </a:moveTo>
                <a:cubicBezTo>
                  <a:pt x="72" y="56"/>
                  <a:pt x="71" y="57"/>
                  <a:pt x="70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2" y="57"/>
                  <a:pt x="0" y="56"/>
                  <a:pt x="0" y="54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8"/>
                  <a:pt x="2" y="47"/>
                  <a:pt x="3" y="47"/>
                </a:cubicBezTo>
                <a:cubicBezTo>
                  <a:pt x="70" y="47"/>
                  <a:pt x="70" y="47"/>
                  <a:pt x="70" y="47"/>
                </a:cubicBezTo>
                <a:cubicBezTo>
                  <a:pt x="71" y="47"/>
                  <a:pt x="72" y="48"/>
                  <a:pt x="72" y="49"/>
                </a:cubicBezTo>
                <a:lnTo>
                  <a:pt x="72" y="54"/>
                </a:lnTo>
                <a:close/>
                <a:moveTo>
                  <a:pt x="72" y="24"/>
                </a:moveTo>
                <a:cubicBezTo>
                  <a:pt x="72" y="25"/>
                  <a:pt x="71" y="26"/>
                  <a:pt x="70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6"/>
                  <a:pt x="6" y="25"/>
                  <a:pt x="6" y="24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7"/>
                  <a:pt x="7" y="16"/>
                  <a:pt x="8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1" y="16"/>
                  <a:pt x="72" y="17"/>
                  <a:pt x="72" y="18"/>
                </a:cubicBezTo>
                <a:lnTo>
                  <a:pt x="72" y="24"/>
                </a:lnTo>
                <a:close/>
                <a:moveTo>
                  <a:pt x="72" y="39"/>
                </a:moveTo>
                <a:cubicBezTo>
                  <a:pt x="72" y="40"/>
                  <a:pt x="71" y="42"/>
                  <a:pt x="70" y="42"/>
                </a:cubicBezTo>
                <a:cubicBezTo>
                  <a:pt x="18" y="42"/>
                  <a:pt x="18" y="42"/>
                  <a:pt x="18" y="42"/>
                </a:cubicBezTo>
                <a:cubicBezTo>
                  <a:pt x="17" y="42"/>
                  <a:pt x="16" y="40"/>
                  <a:pt x="16" y="39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2"/>
                  <a:pt x="17" y="31"/>
                  <a:pt x="18" y="31"/>
                </a:cubicBezTo>
                <a:cubicBezTo>
                  <a:pt x="70" y="31"/>
                  <a:pt x="70" y="31"/>
                  <a:pt x="70" y="31"/>
                </a:cubicBezTo>
                <a:cubicBezTo>
                  <a:pt x="71" y="31"/>
                  <a:pt x="72" y="32"/>
                  <a:pt x="72" y="34"/>
                </a:cubicBezTo>
                <a:lnTo>
                  <a:pt x="72" y="39"/>
                </a:lnTo>
                <a:close/>
                <a:moveTo>
                  <a:pt x="72" y="8"/>
                </a:moveTo>
                <a:cubicBezTo>
                  <a:pt x="72" y="10"/>
                  <a:pt x="71" y="11"/>
                  <a:pt x="70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2" y="11"/>
                  <a:pt x="21" y="10"/>
                  <a:pt x="21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2" y="0"/>
                  <a:pt x="24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1" y="0"/>
                  <a:pt x="72" y="2"/>
                  <a:pt x="72" y="3"/>
                </a:cubicBezTo>
                <a:lnTo>
                  <a:pt x="72" y="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889" tIns="60944" rIns="121889" bIns="60944" numCol="1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reeform 62"/>
          <p:cNvSpPr>
            <a:spLocks noEditPoints="1"/>
          </p:cNvSpPr>
          <p:nvPr/>
        </p:nvSpPr>
        <p:spPr bwMode="auto">
          <a:xfrm>
            <a:off x="6881691" y="2891334"/>
            <a:ext cx="596011" cy="600995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1889" tIns="60944" rIns="121889" bIns="60944" numCol="1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Freeform 155"/>
          <p:cNvSpPr/>
          <p:nvPr/>
        </p:nvSpPr>
        <p:spPr bwMode="auto">
          <a:xfrm>
            <a:off x="9238352" y="3147644"/>
            <a:ext cx="487877" cy="488053"/>
          </a:xfrm>
          <a:custGeom>
            <a:avLst/>
            <a:gdLst/>
            <a:ahLst/>
            <a:cxnLst>
              <a:cxn ang="0">
                <a:pos x="31" y="62"/>
              </a:cxn>
              <a:cxn ang="0">
                <a:pos x="8" y="51"/>
              </a:cxn>
              <a:cxn ang="0">
                <a:pos x="8" y="49"/>
              </a:cxn>
              <a:cxn ang="0">
                <a:pos x="13" y="44"/>
              </a:cxn>
              <a:cxn ang="0">
                <a:pos x="14" y="43"/>
              </a:cxn>
              <a:cxn ang="0">
                <a:pos x="15" y="44"/>
              </a:cxn>
              <a:cxn ang="0">
                <a:pos x="31" y="52"/>
              </a:cxn>
              <a:cxn ang="0">
                <a:pos x="52" y="31"/>
              </a:cxn>
              <a:cxn ang="0">
                <a:pos x="31" y="11"/>
              </a:cxn>
              <a:cxn ang="0">
                <a:pos x="17" y="16"/>
              </a:cxn>
              <a:cxn ang="0">
                <a:pos x="23" y="22"/>
              </a:cxn>
              <a:cxn ang="0">
                <a:pos x="23" y="25"/>
              </a:cxn>
              <a:cxn ang="0">
                <a:pos x="21" y="26"/>
              </a:cxn>
              <a:cxn ang="0">
                <a:pos x="3" y="26"/>
              </a:cxn>
              <a:cxn ang="0">
                <a:pos x="0" y="24"/>
              </a:cxn>
              <a:cxn ang="0">
                <a:pos x="0" y="6"/>
              </a:cxn>
              <a:cxn ang="0">
                <a:pos x="2" y="3"/>
              </a:cxn>
              <a:cxn ang="0">
                <a:pos x="5" y="4"/>
              </a:cxn>
              <a:cxn ang="0">
                <a:pos x="10" y="9"/>
              </a:cxn>
              <a:cxn ang="0">
                <a:pos x="31" y="0"/>
              </a:cxn>
              <a:cxn ang="0">
                <a:pos x="62" y="31"/>
              </a:cxn>
              <a:cxn ang="0">
                <a:pos x="31" y="62"/>
              </a:cxn>
            </a:cxnLst>
            <a:rect l="0" t="0" r="r" b="b"/>
            <a:pathLst>
              <a:path w="62" h="62">
                <a:moveTo>
                  <a:pt x="31" y="62"/>
                </a:moveTo>
                <a:cubicBezTo>
                  <a:pt x="22" y="62"/>
                  <a:pt x="13" y="58"/>
                  <a:pt x="8" y="51"/>
                </a:cubicBezTo>
                <a:cubicBezTo>
                  <a:pt x="7" y="50"/>
                  <a:pt x="7" y="50"/>
                  <a:pt x="8" y="49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4" y="43"/>
                  <a:pt x="14" y="43"/>
                </a:cubicBezTo>
                <a:cubicBezTo>
                  <a:pt x="15" y="43"/>
                  <a:pt x="15" y="44"/>
                  <a:pt x="15" y="44"/>
                </a:cubicBezTo>
                <a:cubicBezTo>
                  <a:pt x="19" y="49"/>
                  <a:pt x="25" y="52"/>
                  <a:pt x="31" y="52"/>
                </a:cubicBezTo>
                <a:cubicBezTo>
                  <a:pt x="43" y="52"/>
                  <a:pt x="52" y="43"/>
                  <a:pt x="52" y="31"/>
                </a:cubicBezTo>
                <a:cubicBezTo>
                  <a:pt x="52" y="20"/>
                  <a:pt x="43" y="11"/>
                  <a:pt x="31" y="11"/>
                </a:cubicBezTo>
                <a:cubicBezTo>
                  <a:pt x="26" y="11"/>
                  <a:pt x="21" y="13"/>
                  <a:pt x="17" y="16"/>
                </a:cubicBezTo>
                <a:cubicBezTo>
                  <a:pt x="23" y="22"/>
                  <a:pt x="23" y="22"/>
                  <a:pt x="23" y="22"/>
                </a:cubicBezTo>
                <a:cubicBezTo>
                  <a:pt x="24" y="23"/>
                  <a:pt x="24" y="24"/>
                  <a:pt x="23" y="25"/>
                </a:cubicBezTo>
                <a:cubicBezTo>
                  <a:pt x="23" y="26"/>
                  <a:pt x="22" y="26"/>
                  <a:pt x="21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2" y="26"/>
                  <a:pt x="0" y="25"/>
                  <a:pt x="0" y="24"/>
                </a:cubicBezTo>
                <a:cubicBezTo>
                  <a:pt x="0" y="6"/>
                  <a:pt x="0" y="6"/>
                  <a:pt x="0" y="6"/>
                </a:cubicBezTo>
                <a:cubicBezTo>
                  <a:pt x="0" y="5"/>
                  <a:pt x="1" y="4"/>
                  <a:pt x="2" y="3"/>
                </a:cubicBezTo>
                <a:cubicBezTo>
                  <a:pt x="3" y="3"/>
                  <a:pt x="4" y="3"/>
                  <a:pt x="5" y="4"/>
                </a:cubicBezTo>
                <a:cubicBezTo>
                  <a:pt x="10" y="9"/>
                  <a:pt x="10" y="9"/>
                  <a:pt x="10" y="9"/>
                </a:cubicBezTo>
                <a:cubicBezTo>
                  <a:pt x="16" y="4"/>
                  <a:pt x="23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ubicBezTo>
                  <a:pt x="62" y="48"/>
                  <a:pt x="48" y="62"/>
                  <a:pt x="31" y="62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1889" tIns="60944" rIns="121889" bIns="60944" numCol="1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7775" y="0"/>
            <a:ext cx="1218759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5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6" grpId="0"/>
      <p:bldP spid="7" grpId="0" animBg="1"/>
      <p:bldP spid="8" grpId="0"/>
      <p:bldP spid="9" grpId="0" animBg="1"/>
      <p:bldP spid="10" grpId="0"/>
      <p:bldP spid="12" grpId="0" animBg="1"/>
      <p:bldP spid="13" grpId="0"/>
      <p:bldP spid="14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5052134" y="112608"/>
            <a:ext cx="18873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9" tIns="60944" rIns="121889" bIns="60944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>
              <a:defRPr/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1" name="Content Placeholder 2"/>
          <p:cNvSpPr txBox="1"/>
          <p:nvPr/>
        </p:nvSpPr>
        <p:spPr>
          <a:xfrm>
            <a:off x="2248565" y="637966"/>
            <a:ext cx="7494522" cy="340783"/>
          </a:xfrm>
          <a:prstGeom prst="rect">
            <a:avLst/>
          </a:prstGeom>
        </p:spPr>
        <p:txBody>
          <a:bodyPr lIns="121889" tIns="60944" rIns="121889" bIns="60944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755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zh-CN" altLang="en-US" sz="13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727593" y="421640"/>
            <a:ext cx="1392263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736843" y="421640"/>
            <a:ext cx="1392263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4"/>
          <p:cNvGrpSpPr/>
          <p:nvPr/>
        </p:nvGrpSpPr>
        <p:grpSpPr>
          <a:xfrm>
            <a:off x="7199833" y="2100995"/>
            <a:ext cx="2425849" cy="2426723"/>
            <a:chOff x="953424" y="1486519"/>
            <a:chExt cx="2228412" cy="2228408"/>
          </a:xfrm>
        </p:grpSpPr>
        <p:sp>
          <p:nvSpPr>
            <p:cNvPr id="7" name="Freeform 5"/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6399" tIns="548513" rIns="356399" bIns="436654" numCol="1" spcCol="1270" anchor="ctr" anchorCtr="0">
              <a:noAutofit/>
            </a:bodyPr>
            <a:lstStyle/>
            <a:p>
              <a:pPr algn="ctr" defTabSz="1777365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Oval 6"/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7"/>
          <p:cNvGrpSpPr/>
          <p:nvPr/>
        </p:nvGrpSpPr>
        <p:grpSpPr>
          <a:xfrm>
            <a:off x="9195290" y="3356910"/>
            <a:ext cx="2061160" cy="2061902"/>
            <a:chOff x="953424" y="1486519"/>
            <a:chExt cx="2228412" cy="2228408"/>
          </a:xfrm>
        </p:grpSpPr>
        <p:sp>
          <p:nvSpPr>
            <p:cNvPr id="10" name="Freeform 8"/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6399" tIns="548513" rIns="356399" bIns="436654" numCol="1" spcCol="1270" anchor="ctr" anchorCtr="0">
              <a:noAutofit/>
            </a:bodyPr>
            <a:lstStyle/>
            <a:p>
              <a:pPr algn="ctr" defTabSz="1777365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Oval 9"/>
            <p:cNvSpPr/>
            <p:nvPr/>
          </p:nvSpPr>
          <p:spPr>
            <a:xfrm>
              <a:off x="1335155" y="1868251"/>
              <a:ext cx="1464952" cy="1464946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3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0"/>
          <p:cNvGrpSpPr/>
          <p:nvPr/>
        </p:nvGrpSpPr>
        <p:grpSpPr>
          <a:xfrm>
            <a:off x="7640620" y="4356650"/>
            <a:ext cx="1573332" cy="1573899"/>
            <a:chOff x="953424" y="1486519"/>
            <a:chExt cx="2228412" cy="2228408"/>
          </a:xfrm>
          <a:solidFill>
            <a:srgbClr val="FF3F3F"/>
          </a:solidFill>
        </p:grpSpPr>
        <p:sp>
          <p:nvSpPr>
            <p:cNvPr id="14" name="Freeform 11"/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6399" tIns="548513" rIns="356399" bIns="436654" numCol="1" spcCol="1270" anchor="ctr" anchorCtr="0">
              <a:noAutofit/>
            </a:bodyPr>
            <a:lstStyle/>
            <a:p>
              <a:pPr algn="ctr" defTabSz="1777365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Oval 12"/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3"/>
          <p:cNvGrpSpPr/>
          <p:nvPr/>
        </p:nvGrpSpPr>
        <p:grpSpPr>
          <a:xfrm>
            <a:off x="9222373" y="1642286"/>
            <a:ext cx="1538697" cy="1539251"/>
            <a:chOff x="953424" y="1486519"/>
            <a:chExt cx="2228412" cy="2228408"/>
          </a:xfrm>
          <a:solidFill>
            <a:srgbClr val="FFC000"/>
          </a:solidFill>
        </p:grpSpPr>
        <p:sp>
          <p:nvSpPr>
            <p:cNvPr id="17" name="Freeform 14"/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6399" tIns="548513" rIns="356399" bIns="436654" numCol="1" spcCol="1270" anchor="ctr" anchorCtr="0">
              <a:noAutofit/>
            </a:bodyPr>
            <a:lstStyle/>
            <a:p>
              <a:pPr algn="ctr" defTabSz="1777365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15"/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solidFill>
              <a:schemeClr val="accent4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3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Arc 16"/>
          <p:cNvSpPr/>
          <p:nvPr/>
        </p:nvSpPr>
        <p:spPr>
          <a:xfrm rot="19051047">
            <a:off x="8886433" y="1488142"/>
            <a:ext cx="2180982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Arc 17"/>
          <p:cNvSpPr/>
          <p:nvPr/>
        </p:nvSpPr>
        <p:spPr>
          <a:xfrm rot="11931966">
            <a:off x="6947895" y="2327651"/>
            <a:ext cx="2180982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1" name="Group 30"/>
          <p:cNvGrpSpPr/>
          <p:nvPr/>
        </p:nvGrpSpPr>
        <p:grpSpPr>
          <a:xfrm>
            <a:off x="1707676" y="1667687"/>
            <a:ext cx="4986810" cy="636558"/>
            <a:chOff x="1315498" y="1125323"/>
            <a:chExt cx="3741460" cy="477418"/>
          </a:xfrm>
        </p:grpSpPr>
        <p:sp>
          <p:nvSpPr>
            <p:cNvPr id="22" name="Text Placeholder 3"/>
            <p:cNvSpPr txBox="1"/>
            <p:nvPr/>
          </p:nvSpPr>
          <p:spPr>
            <a:xfrm>
              <a:off x="1315499" y="1125323"/>
              <a:ext cx="673349" cy="16154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>
                <a:spcBef>
                  <a:spcPct val="20000"/>
                </a:spcBef>
                <a:defRPr/>
              </a:pPr>
              <a:r>
                <a:rPr lang="zh-CN" altLang="en-US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添加小标题</a:t>
              </a:r>
              <a:endParaRPr lang="en-US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Text Placeholder 3"/>
            <p:cNvSpPr txBox="1"/>
            <p:nvPr/>
          </p:nvSpPr>
          <p:spPr>
            <a:xfrm>
              <a:off x="1315498" y="1448853"/>
              <a:ext cx="3741460" cy="15388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sz="13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</a:t>
              </a:r>
              <a:endParaRPr lang="en-US" sz="13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Text Placeholder 3"/>
          <p:cNvSpPr txBox="1"/>
          <p:nvPr/>
        </p:nvSpPr>
        <p:spPr>
          <a:xfrm>
            <a:off x="740598" y="1565289"/>
            <a:ext cx="914450" cy="9848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6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grpSp>
        <p:nvGrpSpPr>
          <p:cNvPr id="25" name="Group 31"/>
          <p:cNvGrpSpPr/>
          <p:nvPr/>
        </p:nvGrpSpPr>
        <p:grpSpPr>
          <a:xfrm>
            <a:off x="1720001" y="2696841"/>
            <a:ext cx="4974484" cy="680496"/>
            <a:chOff x="1324745" y="2096890"/>
            <a:chExt cx="3732213" cy="510372"/>
          </a:xfrm>
        </p:grpSpPr>
        <p:sp>
          <p:nvSpPr>
            <p:cNvPr id="26" name="Text Placeholder 3"/>
            <p:cNvSpPr txBox="1"/>
            <p:nvPr/>
          </p:nvSpPr>
          <p:spPr>
            <a:xfrm>
              <a:off x="1324745" y="2096890"/>
              <a:ext cx="673349" cy="16154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>
                <a:spcBef>
                  <a:spcPct val="20000"/>
                </a:spcBef>
                <a:defRPr/>
              </a:pPr>
              <a:r>
                <a:rPr lang="zh-CN" altLang="en-US" b="1" dirty="0">
                  <a:solidFill>
                    <a:srgbClr val="9C28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添加小标题</a:t>
              </a:r>
              <a:endParaRPr lang="en-US" b="1" dirty="0">
                <a:solidFill>
                  <a:srgbClr val="9C28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Text Placeholder 3"/>
            <p:cNvSpPr txBox="1"/>
            <p:nvPr/>
          </p:nvSpPr>
          <p:spPr>
            <a:xfrm>
              <a:off x="1324745" y="2453374"/>
              <a:ext cx="3732213" cy="15388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sz="13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</a:t>
              </a:r>
              <a:endParaRPr lang="en-US" sz="13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Text Placeholder 3"/>
          <p:cNvSpPr txBox="1"/>
          <p:nvPr/>
        </p:nvSpPr>
        <p:spPr>
          <a:xfrm>
            <a:off x="752921" y="2651927"/>
            <a:ext cx="914450" cy="9848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6400" dirty="0">
                <a:solidFill>
                  <a:srgbClr val="9C28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grpSp>
        <p:nvGrpSpPr>
          <p:cNvPr id="29" name="Group 32"/>
          <p:cNvGrpSpPr/>
          <p:nvPr/>
        </p:nvGrpSpPr>
        <p:grpSpPr>
          <a:xfrm>
            <a:off x="1705452" y="3818349"/>
            <a:ext cx="4989033" cy="659173"/>
            <a:chOff x="1313830" y="2861706"/>
            <a:chExt cx="3743128" cy="494380"/>
          </a:xfrm>
        </p:grpSpPr>
        <p:sp>
          <p:nvSpPr>
            <p:cNvPr id="30" name="Text Placeholder 3"/>
            <p:cNvSpPr txBox="1"/>
            <p:nvPr/>
          </p:nvSpPr>
          <p:spPr>
            <a:xfrm>
              <a:off x="1313830" y="2861706"/>
              <a:ext cx="673349" cy="16154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>
                <a:spcBef>
                  <a:spcPct val="20000"/>
                </a:spcBef>
                <a:defRPr/>
              </a:pPr>
              <a:r>
                <a:rPr lang="zh-CN" altLang="en-US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添加小标题</a:t>
              </a:r>
              <a:endParaRPr lang="en-US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Text Placeholder 3"/>
            <p:cNvSpPr txBox="1"/>
            <p:nvPr/>
          </p:nvSpPr>
          <p:spPr>
            <a:xfrm>
              <a:off x="1313830" y="3202198"/>
              <a:ext cx="3743128" cy="15388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sz="13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</a:t>
              </a:r>
              <a:endParaRPr lang="en-US" sz="13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Text Placeholder 3"/>
          <p:cNvSpPr txBox="1"/>
          <p:nvPr/>
        </p:nvSpPr>
        <p:spPr>
          <a:xfrm>
            <a:off x="738373" y="3738566"/>
            <a:ext cx="914450" cy="9848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6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1707678" y="4924312"/>
            <a:ext cx="4986809" cy="639850"/>
            <a:chOff x="1315499" y="3750839"/>
            <a:chExt cx="3741459" cy="479887"/>
          </a:xfrm>
        </p:grpSpPr>
        <p:sp>
          <p:nvSpPr>
            <p:cNvPr id="34" name="Text Placeholder 3"/>
            <p:cNvSpPr txBox="1"/>
            <p:nvPr/>
          </p:nvSpPr>
          <p:spPr>
            <a:xfrm>
              <a:off x="1315499" y="3750839"/>
              <a:ext cx="673349" cy="16154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>
                <a:spcBef>
                  <a:spcPct val="20000"/>
                </a:spcBef>
                <a:defRPr/>
              </a:pPr>
              <a:r>
                <a:rPr lang="zh-CN" altLang="en-US" b="1" dirty="0">
                  <a:solidFill>
                    <a:srgbClr val="9C28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添加小标题</a:t>
              </a:r>
              <a:endParaRPr lang="en-US" b="1" dirty="0">
                <a:solidFill>
                  <a:srgbClr val="9C28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Text Placeholder 3"/>
            <p:cNvSpPr txBox="1"/>
            <p:nvPr/>
          </p:nvSpPr>
          <p:spPr>
            <a:xfrm>
              <a:off x="1315499" y="4076838"/>
              <a:ext cx="3741459" cy="15388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sz="13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</a:t>
              </a:r>
              <a:endParaRPr lang="en-US" sz="13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Text Placeholder 3"/>
          <p:cNvSpPr txBox="1"/>
          <p:nvPr/>
        </p:nvSpPr>
        <p:spPr>
          <a:xfrm>
            <a:off x="740598" y="4825204"/>
            <a:ext cx="914450" cy="9848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6400" dirty="0">
                <a:solidFill>
                  <a:srgbClr val="9C28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37" name="Arc 38"/>
          <p:cNvSpPr/>
          <p:nvPr/>
        </p:nvSpPr>
        <p:spPr>
          <a:xfrm rot="5691386">
            <a:off x="9211807" y="3412468"/>
            <a:ext cx="2181771" cy="2180982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Freeform 42"/>
          <p:cNvSpPr>
            <a:spLocks noEditPoints="1"/>
          </p:cNvSpPr>
          <p:nvPr/>
        </p:nvSpPr>
        <p:spPr bwMode="auto">
          <a:xfrm>
            <a:off x="8024202" y="3008064"/>
            <a:ext cx="793503" cy="683263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9" tIns="60944" rIns="121889" bIns="60944" numCol="1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Freeform 152"/>
          <p:cNvSpPr>
            <a:spLocks noEditPoints="1"/>
          </p:cNvSpPr>
          <p:nvPr/>
        </p:nvSpPr>
        <p:spPr bwMode="auto">
          <a:xfrm>
            <a:off x="9695708" y="2153722"/>
            <a:ext cx="585542" cy="541318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9" tIns="60944" rIns="121889" bIns="60944" numCol="1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Freeform 144"/>
          <p:cNvSpPr>
            <a:spLocks noEditPoints="1"/>
          </p:cNvSpPr>
          <p:nvPr/>
        </p:nvSpPr>
        <p:spPr bwMode="auto">
          <a:xfrm>
            <a:off x="8153005" y="4878219"/>
            <a:ext cx="546128" cy="423753"/>
          </a:xfrm>
          <a:custGeom>
            <a:avLst/>
            <a:gdLst/>
            <a:ahLst/>
            <a:cxnLst>
              <a:cxn ang="0">
                <a:pos x="67" y="55"/>
              </a:cxn>
              <a:cxn ang="0">
                <a:pos x="65" y="56"/>
              </a:cxn>
              <a:cxn ang="0">
                <a:pos x="8" y="56"/>
              </a:cxn>
              <a:cxn ang="0">
                <a:pos x="6" y="55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67" y="55"/>
              </a:cxn>
              <a:cxn ang="0">
                <a:pos x="11" y="30"/>
              </a:cxn>
              <a:cxn ang="0">
                <a:pos x="6" y="36"/>
              </a:cxn>
              <a:cxn ang="0">
                <a:pos x="11" y="41"/>
              </a:cxn>
              <a:cxn ang="0">
                <a:pos x="16" y="36"/>
              </a:cxn>
              <a:cxn ang="0">
                <a:pos x="11" y="30"/>
              </a:cxn>
              <a:cxn ang="0">
                <a:pos x="18" y="12"/>
              </a:cxn>
              <a:cxn ang="0">
                <a:pos x="13" y="18"/>
              </a:cxn>
              <a:cxn ang="0">
                <a:pos x="18" y="23"/>
              </a:cxn>
              <a:cxn ang="0">
                <a:pos x="24" y="18"/>
              </a:cxn>
              <a:cxn ang="0">
                <a:pos x="18" y="12"/>
              </a:cxn>
              <a:cxn ang="0">
                <a:pos x="45" y="22"/>
              </a:cxn>
              <a:cxn ang="0">
                <a:pos x="43" y="18"/>
              </a:cxn>
              <a:cxn ang="0">
                <a:pos x="40" y="20"/>
              </a:cxn>
              <a:cxn ang="0">
                <a:pos x="36" y="36"/>
              </a:cxn>
              <a:cxn ang="0">
                <a:pos x="29" y="41"/>
              </a:cxn>
              <a:cxn ang="0">
                <a:pos x="34" y="51"/>
              </a:cxn>
              <a:cxn ang="0">
                <a:pos x="44" y="45"/>
              </a:cxn>
              <a:cxn ang="0">
                <a:pos x="41" y="37"/>
              </a:cxn>
              <a:cxn ang="0">
                <a:pos x="45" y="22"/>
              </a:cxn>
              <a:cxn ang="0">
                <a:pos x="36" y="5"/>
              </a:cxn>
              <a:cxn ang="0">
                <a:pos x="31" y="10"/>
              </a:cxn>
              <a:cxn ang="0">
                <a:pos x="36" y="15"/>
              </a:cxn>
              <a:cxn ang="0">
                <a:pos x="42" y="10"/>
              </a:cxn>
              <a:cxn ang="0">
                <a:pos x="36" y="5"/>
              </a:cxn>
              <a:cxn ang="0">
                <a:pos x="54" y="12"/>
              </a:cxn>
              <a:cxn ang="0">
                <a:pos x="49" y="18"/>
              </a:cxn>
              <a:cxn ang="0">
                <a:pos x="54" y="23"/>
              </a:cxn>
              <a:cxn ang="0">
                <a:pos x="60" y="18"/>
              </a:cxn>
              <a:cxn ang="0">
                <a:pos x="54" y="12"/>
              </a:cxn>
              <a:cxn ang="0">
                <a:pos x="62" y="30"/>
              </a:cxn>
              <a:cxn ang="0">
                <a:pos x="57" y="36"/>
              </a:cxn>
              <a:cxn ang="0">
                <a:pos x="62" y="41"/>
              </a:cxn>
              <a:cxn ang="0">
                <a:pos x="67" y="36"/>
              </a:cxn>
              <a:cxn ang="0">
                <a:pos x="62" y="30"/>
              </a:cxn>
            </a:cxnLst>
            <a:rect l="0" t="0" r="r" b="b"/>
            <a:pathLst>
              <a:path w="72" h="56">
                <a:moveTo>
                  <a:pt x="67" y="55"/>
                </a:moveTo>
                <a:cubicBezTo>
                  <a:pt x="66" y="56"/>
                  <a:pt x="66" y="56"/>
                  <a:pt x="65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6"/>
                  <a:pt x="6" y="55"/>
                </a:cubicBezTo>
                <a:cubicBezTo>
                  <a:pt x="2" y="49"/>
                  <a:pt x="0" y="42"/>
                  <a:pt x="0" y="36"/>
                </a:cubicBezTo>
                <a:cubicBezTo>
                  <a:pt x="0" y="16"/>
                  <a:pt x="17" y="0"/>
                  <a:pt x="36" y="0"/>
                </a:cubicBezTo>
                <a:cubicBezTo>
                  <a:pt x="56" y="0"/>
                  <a:pt x="72" y="16"/>
                  <a:pt x="72" y="36"/>
                </a:cubicBezTo>
                <a:cubicBezTo>
                  <a:pt x="72" y="42"/>
                  <a:pt x="70" y="49"/>
                  <a:pt x="67" y="55"/>
                </a:cubicBezTo>
                <a:close/>
                <a:moveTo>
                  <a:pt x="11" y="30"/>
                </a:moveTo>
                <a:cubicBezTo>
                  <a:pt x="8" y="30"/>
                  <a:pt x="6" y="33"/>
                  <a:pt x="6" y="36"/>
                </a:cubicBezTo>
                <a:cubicBezTo>
                  <a:pt x="6" y="38"/>
                  <a:pt x="8" y="41"/>
                  <a:pt x="11" y="41"/>
                </a:cubicBezTo>
                <a:cubicBezTo>
                  <a:pt x="14" y="41"/>
                  <a:pt x="16" y="38"/>
                  <a:pt x="16" y="36"/>
                </a:cubicBezTo>
                <a:cubicBezTo>
                  <a:pt x="16" y="33"/>
                  <a:pt x="14" y="30"/>
                  <a:pt x="11" y="30"/>
                </a:cubicBezTo>
                <a:close/>
                <a:moveTo>
                  <a:pt x="18" y="12"/>
                </a:moveTo>
                <a:cubicBezTo>
                  <a:pt x="16" y="12"/>
                  <a:pt x="13" y="15"/>
                  <a:pt x="13" y="18"/>
                </a:cubicBezTo>
                <a:cubicBezTo>
                  <a:pt x="13" y="20"/>
                  <a:pt x="16" y="23"/>
                  <a:pt x="18" y="23"/>
                </a:cubicBezTo>
                <a:cubicBezTo>
                  <a:pt x="21" y="23"/>
                  <a:pt x="24" y="20"/>
                  <a:pt x="24" y="18"/>
                </a:cubicBezTo>
                <a:cubicBezTo>
                  <a:pt x="24" y="15"/>
                  <a:pt x="21" y="12"/>
                  <a:pt x="18" y="12"/>
                </a:cubicBezTo>
                <a:close/>
                <a:moveTo>
                  <a:pt x="45" y="22"/>
                </a:moveTo>
                <a:cubicBezTo>
                  <a:pt x="45" y="20"/>
                  <a:pt x="44" y="19"/>
                  <a:pt x="43" y="18"/>
                </a:cubicBezTo>
                <a:cubicBezTo>
                  <a:pt x="42" y="18"/>
                  <a:pt x="40" y="19"/>
                  <a:pt x="40" y="20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30" y="38"/>
                  <a:pt x="29" y="41"/>
                </a:cubicBezTo>
                <a:cubicBezTo>
                  <a:pt x="28" y="45"/>
                  <a:pt x="30" y="50"/>
                  <a:pt x="34" y="51"/>
                </a:cubicBezTo>
                <a:cubicBezTo>
                  <a:pt x="39" y="52"/>
                  <a:pt x="43" y="49"/>
                  <a:pt x="44" y="45"/>
                </a:cubicBezTo>
                <a:cubicBezTo>
                  <a:pt x="45" y="42"/>
                  <a:pt x="43" y="39"/>
                  <a:pt x="41" y="37"/>
                </a:cubicBezTo>
                <a:lnTo>
                  <a:pt x="45" y="22"/>
                </a:lnTo>
                <a:close/>
                <a:moveTo>
                  <a:pt x="36" y="5"/>
                </a:moveTo>
                <a:cubicBezTo>
                  <a:pt x="34" y="5"/>
                  <a:pt x="31" y="7"/>
                  <a:pt x="31" y="10"/>
                </a:cubicBezTo>
                <a:cubicBezTo>
                  <a:pt x="31" y="13"/>
                  <a:pt x="34" y="15"/>
                  <a:pt x="36" y="15"/>
                </a:cubicBezTo>
                <a:cubicBezTo>
                  <a:pt x="39" y="15"/>
                  <a:pt x="42" y="13"/>
                  <a:pt x="42" y="10"/>
                </a:cubicBezTo>
                <a:cubicBezTo>
                  <a:pt x="42" y="7"/>
                  <a:pt x="39" y="5"/>
                  <a:pt x="36" y="5"/>
                </a:cubicBezTo>
                <a:close/>
                <a:moveTo>
                  <a:pt x="54" y="12"/>
                </a:moveTo>
                <a:cubicBezTo>
                  <a:pt x="52" y="12"/>
                  <a:pt x="49" y="15"/>
                  <a:pt x="49" y="18"/>
                </a:cubicBezTo>
                <a:cubicBezTo>
                  <a:pt x="49" y="20"/>
                  <a:pt x="52" y="23"/>
                  <a:pt x="54" y="23"/>
                </a:cubicBezTo>
                <a:cubicBezTo>
                  <a:pt x="57" y="23"/>
                  <a:pt x="60" y="20"/>
                  <a:pt x="60" y="18"/>
                </a:cubicBezTo>
                <a:cubicBezTo>
                  <a:pt x="60" y="15"/>
                  <a:pt x="57" y="12"/>
                  <a:pt x="54" y="12"/>
                </a:cubicBezTo>
                <a:close/>
                <a:moveTo>
                  <a:pt x="62" y="30"/>
                </a:moveTo>
                <a:cubicBezTo>
                  <a:pt x="59" y="30"/>
                  <a:pt x="57" y="33"/>
                  <a:pt x="57" y="36"/>
                </a:cubicBezTo>
                <a:cubicBezTo>
                  <a:pt x="57" y="38"/>
                  <a:pt x="59" y="41"/>
                  <a:pt x="62" y="41"/>
                </a:cubicBezTo>
                <a:cubicBezTo>
                  <a:pt x="65" y="41"/>
                  <a:pt x="67" y="38"/>
                  <a:pt x="67" y="36"/>
                </a:cubicBezTo>
                <a:cubicBezTo>
                  <a:pt x="67" y="33"/>
                  <a:pt x="65" y="30"/>
                  <a:pt x="62" y="3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9" tIns="60944" rIns="121889" bIns="60944" numCol="1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Freeform 234"/>
          <p:cNvSpPr/>
          <p:nvPr/>
        </p:nvSpPr>
        <p:spPr bwMode="auto">
          <a:xfrm>
            <a:off x="9952931" y="4113923"/>
            <a:ext cx="547090" cy="554735"/>
          </a:xfrm>
          <a:custGeom>
            <a:avLst/>
            <a:gdLst/>
            <a:ahLst/>
            <a:cxnLst>
              <a:cxn ang="0">
                <a:pos x="66" y="25"/>
              </a:cxn>
              <a:cxn ang="0">
                <a:pos x="51" y="40"/>
              </a:cxn>
              <a:cxn ang="0">
                <a:pos x="57" y="46"/>
              </a:cxn>
              <a:cxn ang="0">
                <a:pos x="51" y="52"/>
              </a:cxn>
              <a:cxn ang="0">
                <a:pos x="20" y="55"/>
              </a:cxn>
              <a:cxn ang="0">
                <a:pos x="7" y="69"/>
              </a:cxn>
              <a:cxn ang="0">
                <a:pos x="0" y="69"/>
              </a:cxn>
              <a:cxn ang="0">
                <a:pos x="0" y="62"/>
              </a:cxn>
              <a:cxn ang="0">
                <a:pos x="14" y="48"/>
              </a:cxn>
              <a:cxn ang="0">
                <a:pos x="17" y="18"/>
              </a:cxn>
              <a:cxn ang="0">
                <a:pos x="23" y="12"/>
              </a:cxn>
              <a:cxn ang="0">
                <a:pos x="29" y="17"/>
              </a:cxn>
              <a:cxn ang="0">
                <a:pos x="44" y="2"/>
              </a:cxn>
              <a:cxn ang="0">
                <a:pos x="51" y="2"/>
              </a:cxn>
              <a:cxn ang="0">
                <a:pos x="51" y="9"/>
              </a:cxn>
              <a:cxn ang="0">
                <a:pos x="35" y="24"/>
              </a:cxn>
              <a:cxn ang="0">
                <a:pos x="44" y="33"/>
              </a:cxn>
              <a:cxn ang="0">
                <a:pos x="60" y="18"/>
              </a:cxn>
              <a:cxn ang="0">
                <a:pos x="66" y="18"/>
              </a:cxn>
              <a:cxn ang="0">
                <a:pos x="66" y="25"/>
              </a:cxn>
            </a:cxnLst>
            <a:rect l="0" t="0" r="r" b="b"/>
            <a:pathLst>
              <a:path w="68" h="69">
                <a:moveTo>
                  <a:pt x="66" y="25"/>
                </a:moveTo>
                <a:cubicBezTo>
                  <a:pt x="51" y="40"/>
                  <a:pt x="51" y="40"/>
                  <a:pt x="51" y="40"/>
                </a:cubicBezTo>
                <a:cubicBezTo>
                  <a:pt x="57" y="46"/>
                  <a:pt x="57" y="46"/>
                  <a:pt x="57" y="46"/>
                </a:cubicBezTo>
                <a:cubicBezTo>
                  <a:pt x="51" y="52"/>
                  <a:pt x="51" y="52"/>
                  <a:pt x="51" y="52"/>
                </a:cubicBezTo>
                <a:cubicBezTo>
                  <a:pt x="42" y="60"/>
                  <a:pt x="30" y="61"/>
                  <a:pt x="20" y="55"/>
                </a:cubicBezTo>
                <a:cubicBezTo>
                  <a:pt x="7" y="69"/>
                  <a:pt x="7" y="69"/>
                  <a:pt x="7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2"/>
                  <a:pt x="0" y="62"/>
                  <a:pt x="0" y="62"/>
                </a:cubicBezTo>
                <a:cubicBezTo>
                  <a:pt x="14" y="48"/>
                  <a:pt x="14" y="48"/>
                  <a:pt x="14" y="48"/>
                </a:cubicBezTo>
                <a:cubicBezTo>
                  <a:pt x="7" y="39"/>
                  <a:pt x="8" y="26"/>
                  <a:pt x="17" y="18"/>
                </a:cubicBezTo>
                <a:cubicBezTo>
                  <a:pt x="23" y="12"/>
                  <a:pt x="23" y="12"/>
                  <a:pt x="23" y="12"/>
                </a:cubicBezTo>
                <a:cubicBezTo>
                  <a:pt x="29" y="17"/>
                  <a:pt x="29" y="17"/>
                  <a:pt x="29" y="17"/>
                </a:cubicBezTo>
                <a:cubicBezTo>
                  <a:pt x="44" y="2"/>
                  <a:pt x="44" y="2"/>
                  <a:pt x="44" y="2"/>
                </a:cubicBezTo>
                <a:cubicBezTo>
                  <a:pt x="46" y="0"/>
                  <a:pt x="49" y="0"/>
                  <a:pt x="51" y="2"/>
                </a:cubicBezTo>
                <a:cubicBezTo>
                  <a:pt x="52" y="4"/>
                  <a:pt x="52" y="7"/>
                  <a:pt x="51" y="9"/>
                </a:cubicBezTo>
                <a:cubicBezTo>
                  <a:pt x="35" y="24"/>
                  <a:pt x="35" y="24"/>
                  <a:pt x="35" y="24"/>
                </a:cubicBezTo>
                <a:cubicBezTo>
                  <a:pt x="44" y="33"/>
                  <a:pt x="44" y="33"/>
                  <a:pt x="44" y="33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6"/>
                  <a:pt x="64" y="16"/>
                  <a:pt x="66" y="18"/>
                </a:cubicBezTo>
                <a:cubicBezTo>
                  <a:pt x="68" y="20"/>
                  <a:pt x="68" y="23"/>
                  <a:pt x="66" y="2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9" tIns="60944" rIns="121889" bIns="60944" numCol="1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-45687" y="0"/>
            <a:ext cx="1218759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9" grpId="0" animBg="1"/>
      <p:bldP spid="20" grpId="0" animBg="1"/>
      <p:bldP spid="24" grpId="0"/>
      <p:bldP spid="28" grpId="0"/>
      <p:bldP spid="32" grpId="0"/>
      <p:bldP spid="36" grpId="0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5052134" y="112608"/>
            <a:ext cx="18873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9" tIns="60944" rIns="121889" bIns="60944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>
              <a:defRPr/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1" name="Content Placeholder 2"/>
          <p:cNvSpPr txBox="1"/>
          <p:nvPr/>
        </p:nvSpPr>
        <p:spPr>
          <a:xfrm>
            <a:off x="2248565" y="637966"/>
            <a:ext cx="7494522" cy="340783"/>
          </a:xfrm>
          <a:prstGeom prst="rect">
            <a:avLst/>
          </a:prstGeom>
        </p:spPr>
        <p:txBody>
          <a:bodyPr lIns="121889" tIns="60944" rIns="121889" bIns="60944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755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zh-CN" altLang="en-US" sz="13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727593" y="421640"/>
            <a:ext cx="1392263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736843" y="421640"/>
            <a:ext cx="1392263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 bwMode="auto">
          <a:xfrm>
            <a:off x="4118268" y="1720080"/>
            <a:ext cx="2386737" cy="2017184"/>
          </a:xfrm>
          <a:custGeom>
            <a:avLst/>
            <a:gdLst/>
            <a:ahLst/>
            <a:cxnLst>
              <a:cxn ang="0">
                <a:pos x="372" y="375"/>
              </a:cxn>
              <a:cxn ang="0">
                <a:pos x="239" y="375"/>
              </a:cxn>
              <a:cxn ang="0">
                <a:pos x="248" y="368"/>
              </a:cxn>
              <a:cxn ang="0">
                <a:pos x="260" y="340"/>
              </a:cxn>
              <a:cxn ang="0">
                <a:pos x="248" y="311"/>
              </a:cxn>
              <a:cxn ang="0">
                <a:pos x="220" y="299"/>
              </a:cxn>
              <a:cxn ang="0">
                <a:pos x="191" y="311"/>
              </a:cxn>
              <a:cxn ang="0">
                <a:pos x="179" y="340"/>
              </a:cxn>
              <a:cxn ang="0">
                <a:pos x="191" y="368"/>
              </a:cxn>
              <a:cxn ang="0">
                <a:pos x="200" y="375"/>
              </a:cxn>
              <a:cxn ang="0">
                <a:pos x="61" y="375"/>
              </a:cxn>
              <a:cxn ang="0">
                <a:pos x="61" y="375"/>
              </a:cxn>
              <a:cxn ang="0">
                <a:pos x="61" y="373"/>
              </a:cxn>
              <a:cxn ang="0">
                <a:pos x="61" y="367"/>
              </a:cxn>
              <a:cxn ang="0">
                <a:pos x="62" y="342"/>
              </a:cxn>
              <a:cxn ang="0">
                <a:pos x="0" y="307"/>
              </a:cxn>
              <a:cxn ang="0">
                <a:pos x="16" y="243"/>
              </a:cxn>
              <a:cxn ang="0">
                <a:pos x="86" y="247"/>
              </a:cxn>
              <a:cxn ang="0">
                <a:pos x="119" y="191"/>
              </a:cxn>
              <a:cxn ang="0">
                <a:pos x="85" y="127"/>
              </a:cxn>
              <a:cxn ang="0">
                <a:pos x="92" y="119"/>
              </a:cxn>
              <a:cxn ang="0">
                <a:pos x="106" y="105"/>
              </a:cxn>
              <a:cxn ang="0">
                <a:pos x="128" y="84"/>
              </a:cxn>
              <a:cxn ang="0">
                <a:pos x="188" y="120"/>
              </a:cxn>
              <a:cxn ang="0">
                <a:pos x="190" y="119"/>
              </a:cxn>
              <a:cxn ang="0">
                <a:pos x="243" y="88"/>
              </a:cxn>
              <a:cxn ang="0">
                <a:pos x="243" y="16"/>
              </a:cxn>
              <a:cxn ang="0">
                <a:pos x="303" y="0"/>
              </a:cxn>
              <a:cxn ang="0">
                <a:pos x="339" y="62"/>
              </a:cxn>
              <a:cxn ang="0">
                <a:pos x="372" y="60"/>
              </a:cxn>
              <a:cxn ang="0">
                <a:pos x="372" y="195"/>
              </a:cxn>
              <a:cxn ang="0">
                <a:pos x="372" y="199"/>
              </a:cxn>
              <a:cxn ang="0">
                <a:pos x="375" y="195"/>
              </a:cxn>
              <a:cxn ang="0">
                <a:pos x="404" y="183"/>
              </a:cxn>
              <a:cxn ang="0">
                <a:pos x="433" y="195"/>
              </a:cxn>
              <a:cxn ang="0">
                <a:pos x="445" y="223"/>
              </a:cxn>
              <a:cxn ang="0">
                <a:pos x="433" y="252"/>
              </a:cxn>
              <a:cxn ang="0">
                <a:pos x="404" y="264"/>
              </a:cxn>
              <a:cxn ang="0">
                <a:pos x="375" y="252"/>
              </a:cxn>
              <a:cxn ang="0">
                <a:pos x="372" y="248"/>
              </a:cxn>
              <a:cxn ang="0">
                <a:pos x="372" y="252"/>
              </a:cxn>
              <a:cxn ang="0">
                <a:pos x="372" y="375"/>
              </a:cxn>
            </a:cxnLst>
            <a:rect l="0" t="0" r="r" b="b"/>
            <a:pathLst>
              <a:path w="445" h="375">
                <a:moveTo>
                  <a:pt x="372" y="375"/>
                </a:moveTo>
                <a:cubicBezTo>
                  <a:pt x="239" y="375"/>
                  <a:pt x="239" y="375"/>
                  <a:pt x="239" y="375"/>
                </a:cubicBezTo>
                <a:cubicBezTo>
                  <a:pt x="243" y="373"/>
                  <a:pt x="246" y="371"/>
                  <a:pt x="248" y="368"/>
                </a:cubicBezTo>
                <a:cubicBezTo>
                  <a:pt x="256" y="360"/>
                  <a:pt x="260" y="351"/>
                  <a:pt x="260" y="340"/>
                </a:cubicBezTo>
                <a:cubicBezTo>
                  <a:pt x="260" y="328"/>
                  <a:pt x="256" y="319"/>
                  <a:pt x="248" y="311"/>
                </a:cubicBezTo>
                <a:cubicBezTo>
                  <a:pt x="241" y="303"/>
                  <a:pt x="231" y="299"/>
                  <a:pt x="220" y="299"/>
                </a:cubicBezTo>
                <a:cubicBezTo>
                  <a:pt x="209" y="299"/>
                  <a:pt x="199" y="303"/>
                  <a:pt x="191" y="311"/>
                </a:cubicBezTo>
                <a:cubicBezTo>
                  <a:pt x="183" y="319"/>
                  <a:pt x="179" y="328"/>
                  <a:pt x="179" y="340"/>
                </a:cubicBezTo>
                <a:cubicBezTo>
                  <a:pt x="179" y="351"/>
                  <a:pt x="183" y="360"/>
                  <a:pt x="191" y="368"/>
                </a:cubicBezTo>
                <a:cubicBezTo>
                  <a:pt x="194" y="371"/>
                  <a:pt x="197" y="373"/>
                  <a:pt x="200" y="375"/>
                </a:cubicBezTo>
                <a:cubicBezTo>
                  <a:pt x="61" y="375"/>
                  <a:pt x="61" y="375"/>
                  <a:pt x="61" y="375"/>
                </a:cubicBezTo>
                <a:cubicBezTo>
                  <a:pt x="61" y="375"/>
                  <a:pt x="61" y="375"/>
                  <a:pt x="61" y="375"/>
                </a:cubicBezTo>
                <a:cubicBezTo>
                  <a:pt x="61" y="374"/>
                  <a:pt x="61" y="374"/>
                  <a:pt x="61" y="373"/>
                </a:cubicBezTo>
                <a:cubicBezTo>
                  <a:pt x="61" y="371"/>
                  <a:pt x="61" y="369"/>
                  <a:pt x="61" y="367"/>
                </a:cubicBezTo>
                <a:cubicBezTo>
                  <a:pt x="61" y="359"/>
                  <a:pt x="61" y="350"/>
                  <a:pt x="62" y="342"/>
                </a:cubicBezTo>
                <a:cubicBezTo>
                  <a:pt x="0" y="307"/>
                  <a:pt x="0" y="307"/>
                  <a:pt x="0" y="307"/>
                </a:cubicBezTo>
                <a:cubicBezTo>
                  <a:pt x="4" y="285"/>
                  <a:pt x="9" y="263"/>
                  <a:pt x="16" y="243"/>
                </a:cubicBezTo>
                <a:cubicBezTo>
                  <a:pt x="86" y="247"/>
                  <a:pt x="86" y="247"/>
                  <a:pt x="86" y="247"/>
                </a:cubicBezTo>
                <a:cubicBezTo>
                  <a:pt x="95" y="227"/>
                  <a:pt x="106" y="209"/>
                  <a:pt x="119" y="191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7" y="124"/>
                  <a:pt x="90" y="122"/>
                  <a:pt x="92" y="119"/>
                </a:cubicBezTo>
                <a:cubicBezTo>
                  <a:pt x="97" y="114"/>
                  <a:pt x="101" y="110"/>
                  <a:pt x="106" y="105"/>
                </a:cubicBezTo>
                <a:cubicBezTo>
                  <a:pt x="113" y="98"/>
                  <a:pt x="120" y="91"/>
                  <a:pt x="128" y="84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89" y="120"/>
                  <a:pt x="190" y="119"/>
                  <a:pt x="190" y="119"/>
                </a:cubicBezTo>
                <a:cubicBezTo>
                  <a:pt x="207" y="106"/>
                  <a:pt x="225" y="96"/>
                  <a:pt x="243" y="88"/>
                </a:cubicBezTo>
                <a:cubicBezTo>
                  <a:pt x="243" y="16"/>
                  <a:pt x="243" y="16"/>
                  <a:pt x="243" y="16"/>
                </a:cubicBezTo>
                <a:cubicBezTo>
                  <a:pt x="262" y="9"/>
                  <a:pt x="282" y="4"/>
                  <a:pt x="303" y="0"/>
                </a:cubicBezTo>
                <a:cubicBezTo>
                  <a:pt x="339" y="62"/>
                  <a:pt x="339" y="62"/>
                  <a:pt x="339" y="62"/>
                </a:cubicBezTo>
                <a:cubicBezTo>
                  <a:pt x="350" y="61"/>
                  <a:pt x="361" y="60"/>
                  <a:pt x="372" y="60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72" y="199"/>
                  <a:pt x="372" y="199"/>
                  <a:pt x="372" y="199"/>
                </a:cubicBezTo>
                <a:cubicBezTo>
                  <a:pt x="373" y="197"/>
                  <a:pt x="374" y="196"/>
                  <a:pt x="375" y="195"/>
                </a:cubicBezTo>
                <a:cubicBezTo>
                  <a:pt x="383" y="187"/>
                  <a:pt x="393" y="183"/>
                  <a:pt x="404" y="183"/>
                </a:cubicBezTo>
                <a:cubicBezTo>
                  <a:pt x="415" y="183"/>
                  <a:pt x="425" y="187"/>
                  <a:pt x="433" y="195"/>
                </a:cubicBezTo>
                <a:cubicBezTo>
                  <a:pt x="441" y="203"/>
                  <a:pt x="445" y="212"/>
                  <a:pt x="445" y="223"/>
                </a:cubicBezTo>
                <a:cubicBezTo>
                  <a:pt x="445" y="235"/>
                  <a:pt x="441" y="244"/>
                  <a:pt x="433" y="252"/>
                </a:cubicBezTo>
                <a:cubicBezTo>
                  <a:pt x="425" y="260"/>
                  <a:pt x="415" y="264"/>
                  <a:pt x="404" y="264"/>
                </a:cubicBezTo>
                <a:cubicBezTo>
                  <a:pt x="393" y="264"/>
                  <a:pt x="383" y="260"/>
                  <a:pt x="375" y="252"/>
                </a:cubicBezTo>
                <a:cubicBezTo>
                  <a:pt x="374" y="251"/>
                  <a:pt x="373" y="250"/>
                  <a:pt x="372" y="248"/>
                </a:cubicBezTo>
                <a:cubicBezTo>
                  <a:pt x="372" y="252"/>
                  <a:pt x="372" y="252"/>
                  <a:pt x="372" y="252"/>
                </a:cubicBezTo>
                <a:lnTo>
                  <a:pt x="372" y="375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889" tIns="60944" rIns="121889" bIns="60944" numCol="1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113562" y="1715847"/>
            <a:ext cx="2005875" cy="2398184"/>
          </a:xfrm>
          <a:custGeom>
            <a:avLst/>
            <a:gdLst/>
            <a:ahLst/>
            <a:cxnLst>
              <a:cxn ang="0">
                <a:pos x="0" y="196"/>
              </a:cxn>
              <a:cxn ang="0">
                <a:pos x="0" y="61"/>
              </a:cxn>
              <a:cxn ang="0">
                <a:pos x="1" y="61"/>
              </a:cxn>
              <a:cxn ang="0">
                <a:pos x="32" y="62"/>
              </a:cxn>
              <a:cxn ang="0">
                <a:pos x="67" y="0"/>
              </a:cxn>
              <a:cxn ang="0">
                <a:pos x="126" y="15"/>
              </a:cxn>
              <a:cxn ang="0">
                <a:pos x="126" y="86"/>
              </a:cxn>
              <a:cxn ang="0">
                <a:pos x="185" y="120"/>
              </a:cxn>
              <a:cxn ang="0">
                <a:pos x="186" y="120"/>
              </a:cxn>
              <a:cxn ang="0">
                <a:pos x="246" y="84"/>
              </a:cxn>
              <a:cxn ang="0">
                <a:pos x="269" y="106"/>
              </a:cxn>
              <a:cxn ang="0">
                <a:pos x="283" y="120"/>
              </a:cxn>
              <a:cxn ang="0">
                <a:pos x="288" y="126"/>
              </a:cxn>
              <a:cxn ang="0">
                <a:pos x="252" y="186"/>
              </a:cxn>
              <a:cxn ang="0">
                <a:pos x="287" y="244"/>
              </a:cxn>
              <a:cxn ang="0">
                <a:pos x="359" y="244"/>
              </a:cxn>
              <a:cxn ang="0">
                <a:pos x="374" y="301"/>
              </a:cxn>
              <a:cxn ang="0">
                <a:pos x="313" y="341"/>
              </a:cxn>
              <a:cxn ang="0">
                <a:pos x="314" y="374"/>
              </a:cxn>
              <a:cxn ang="0">
                <a:pos x="314" y="376"/>
              </a:cxn>
              <a:cxn ang="0">
                <a:pos x="175" y="376"/>
              </a:cxn>
              <a:cxn ang="0">
                <a:pos x="174" y="376"/>
              </a:cxn>
              <a:cxn ang="0">
                <a:pos x="175" y="377"/>
              </a:cxn>
              <a:cxn ang="0">
                <a:pos x="187" y="406"/>
              </a:cxn>
              <a:cxn ang="0">
                <a:pos x="175" y="434"/>
              </a:cxn>
              <a:cxn ang="0">
                <a:pos x="146" y="446"/>
              </a:cxn>
              <a:cxn ang="0">
                <a:pos x="117" y="434"/>
              </a:cxn>
              <a:cxn ang="0">
                <a:pos x="106" y="406"/>
              </a:cxn>
              <a:cxn ang="0">
                <a:pos x="117" y="377"/>
              </a:cxn>
              <a:cxn ang="0">
                <a:pos x="118" y="376"/>
              </a:cxn>
              <a:cxn ang="0">
                <a:pos x="117" y="376"/>
              </a:cxn>
              <a:cxn ang="0">
                <a:pos x="0" y="376"/>
              </a:cxn>
              <a:cxn ang="0">
                <a:pos x="0" y="253"/>
              </a:cxn>
              <a:cxn ang="0">
                <a:pos x="3" y="253"/>
              </a:cxn>
              <a:cxn ang="0">
                <a:pos x="32" y="265"/>
              </a:cxn>
              <a:cxn ang="0">
                <a:pos x="61" y="253"/>
              </a:cxn>
              <a:cxn ang="0">
                <a:pos x="73" y="224"/>
              </a:cxn>
              <a:cxn ang="0">
                <a:pos x="61" y="196"/>
              </a:cxn>
              <a:cxn ang="0">
                <a:pos x="32" y="184"/>
              </a:cxn>
              <a:cxn ang="0">
                <a:pos x="3" y="196"/>
              </a:cxn>
              <a:cxn ang="0">
                <a:pos x="0" y="196"/>
              </a:cxn>
            </a:cxnLst>
            <a:rect l="0" t="0" r="r" b="b"/>
            <a:pathLst>
              <a:path w="374" h="446">
                <a:moveTo>
                  <a:pt x="0" y="196"/>
                </a:move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1" y="61"/>
                  <a:pt x="1" y="61"/>
                </a:cubicBezTo>
                <a:cubicBezTo>
                  <a:pt x="12" y="61"/>
                  <a:pt x="22" y="61"/>
                  <a:pt x="32" y="62"/>
                </a:cubicBezTo>
                <a:cubicBezTo>
                  <a:pt x="67" y="0"/>
                  <a:pt x="67" y="0"/>
                  <a:pt x="67" y="0"/>
                </a:cubicBezTo>
                <a:cubicBezTo>
                  <a:pt x="87" y="4"/>
                  <a:pt x="107" y="8"/>
                  <a:pt x="126" y="15"/>
                </a:cubicBezTo>
                <a:cubicBezTo>
                  <a:pt x="126" y="86"/>
                  <a:pt x="126" y="86"/>
                  <a:pt x="126" y="86"/>
                </a:cubicBezTo>
                <a:cubicBezTo>
                  <a:pt x="146" y="95"/>
                  <a:pt x="166" y="106"/>
                  <a:pt x="185" y="120"/>
                </a:cubicBezTo>
                <a:cubicBezTo>
                  <a:pt x="185" y="120"/>
                  <a:pt x="185" y="120"/>
                  <a:pt x="186" y="120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54" y="91"/>
                  <a:pt x="262" y="98"/>
                  <a:pt x="269" y="106"/>
                </a:cubicBezTo>
                <a:cubicBezTo>
                  <a:pt x="274" y="111"/>
                  <a:pt x="278" y="115"/>
                  <a:pt x="283" y="120"/>
                </a:cubicBezTo>
                <a:cubicBezTo>
                  <a:pt x="284" y="122"/>
                  <a:pt x="286" y="124"/>
                  <a:pt x="288" y="126"/>
                </a:cubicBezTo>
                <a:cubicBezTo>
                  <a:pt x="252" y="186"/>
                  <a:pt x="252" y="186"/>
                  <a:pt x="252" y="186"/>
                </a:cubicBezTo>
                <a:cubicBezTo>
                  <a:pt x="266" y="204"/>
                  <a:pt x="278" y="224"/>
                  <a:pt x="287" y="244"/>
                </a:cubicBezTo>
                <a:cubicBezTo>
                  <a:pt x="359" y="244"/>
                  <a:pt x="359" y="244"/>
                  <a:pt x="359" y="244"/>
                </a:cubicBezTo>
                <a:cubicBezTo>
                  <a:pt x="365" y="263"/>
                  <a:pt x="370" y="282"/>
                  <a:pt x="374" y="301"/>
                </a:cubicBezTo>
                <a:cubicBezTo>
                  <a:pt x="313" y="341"/>
                  <a:pt x="313" y="341"/>
                  <a:pt x="313" y="341"/>
                </a:cubicBezTo>
                <a:cubicBezTo>
                  <a:pt x="314" y="352"/>
                  <a:pt x="314" y="363"/>
                  <a:pt x="314" y="374"/>
                </a:cubicBezTo>
                <a:cubicBezTo>
                  <a:pt x="314" y="375"/>
                  <a:pt x="314" y="375"/>
                  <a:pt x="314" y="376"/>
                </a:cubicBezTo>
                <a:cubicBezTo>
                  <a:pt x="175" y="376"/>
                  <a:pt x="175" y="376"/>
                  <a:pt x="175" y="376"/>
                </a:cubicBezTo>
                <a:cubicBezTo>
                  <a:pt x="174" y="376"/>
                  <a:pt x="174" y="376"/>
                  <a:pt x="174" y="376"/>
                </a:cubicBezTo>
                <a:cubicBezTo>
                  <a:pt x="174" y="376"/>
                  <a:pt x="175" y="377"/>
                  <a:pt x="175" y="377"/>
                </a:cubicBezTo>
                <a:cubicBezTo>
                  <a:pt x="183" y="385"/>
                  <a:pt x="187" y="395"/>
                  <a:pt x="187" y="406"/>
                </a:cubicBezTo>
                <a:cubicBezTo>
                  <a:pt x="187" y="417"/>
                  <a:pt x="183" y="427"/>
                  <a:pt x="175" y="434"/>
                </a:cubicBezTo>
                <a:cubicBezTo>
                  <a:pt x="167" y="442"/>
                  <a:pt x="157" y="446"/>
                  <a:pt x="146" y="446"/>
                </a:cubicBezTo>
                <a:cubicBezTo>
                  <a:pt x="135" y="446"/>
                  <a:pt x="125" y="442"/>
                  <a:pt x="117" y="434"/>
                </a:cubicBezTo>
                <a:cubicBezTo>
                  <a:pt x="110" y="427"/>
                  <a:pt x="106" y="417"/>
                  <a:pt x="106" y="406"/>
                </a:cubicBezTo>
                <a:cubicBezTo>
                  <a:pt x="106" y="395"/>
                  <a:pt x="110" y="385"/>
                  <a:pt x="117" y="377"/>
                </a:cubicBezTo>
                <a:cubicBezTo>
                  <a:pt x="118" y="377"/>
                  <a:pt x="118" y="376"/>
                  <a:pt x="118" y="376"/>
                </a:cubicBezTo>
                <a:cubicBezTo>
                  <a:pt x="117" y="376"/>
                  <a:pt x="117" y="376"/>
                  <a:pt x="117" y="376"/>
                </a:cubicBezTo>
                <a:cubicBezTo>
                  <a:pt x="0" y="376"/>
                  <a:pt x="0" y="376"/>
                  <a:pt x="0" y="376"/>
                </a:cubicBezTo>
                <a:cubicBezTo>
                  <a:pt x="0" y="253"/>
                  <a:pt x="0" y="253"/>
                  <a:pt x="0" y="253"/>
                </a:cubicBezTo>
                <a:cubicBezTo>
                  <a:pt x="3" y="253"/>
                  <a:pt x="3" y="253"/>
                  <a:pt x="3" y="253"/>
                </a:cubicBezTo>
                <a:cubicBezTo>
                  <a:pt x="11" y="261"/>
                  <a:pt x="21" y="265"/>
                  <a:pt x="32" y="265"/>
                </a:cubicBezTo>
                <a:cubicBezTo>
                  <a:pt x="43" y="265"/>
                  <a:pt x="53" y="261"/>
                  <a:pt x="61" y="253"/>
                </a:cubicBezTo>
                <a:cubicBezTo>
                  <a:pt x="69" y="245"/>
                  <a:pt x="73" y="236"/>
                  <a:pt x="73" y="224"/>
                </a:cubicBezTo>
                <a:cubicBezTo>
                  <a:pt x="73" y="213"/>
                  <a:pt x="69" y="204"/>
                  <a:pt x="61" y="196"/>
                </a:cubicBezTo>
                <a:cubicBezTo>
                  <a:pt x="53" y="188"/>
                  <a:pt x="43" y="184"/>
                  <a:pt x="32" y="184"/>
                </a:cubicBezTo>
                <a:cubicBezTo>
                  <a:pt x="21" y="184"/>
                  <a:pt x="11" y="188"/>
                  <a:pt x="3" y="196"/>
                </a:cubicBezTo>
                <a:lnTo>
                  <a:pt x="0" y="196"/>
                </a:lnTo>
                <a:close/>
              </a:path>
            </a:pathLst>
          </a:custGeom>
          <a:solidFill>
            <a:schemeClr val="accent3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889" tIns="60944" rIns="121889" bIns="60944" numCol="1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711542" y="3737263"/>
            <a:ext cx="2414244" cy="1996018"/>
          </a:xfrm>
          <a:custGeom>
            <a:avLst/>
            <a:gdLst/>
            <a:ahLst/>
            <a:cxnLst>
              <a:cxn ang="0">
                <a:pos x="75" y="311"/>
              </a:cxn>
              <a:cxn ang="0">
                <a:pos x="75" y="166"/>
              </a:cxn>
              <a:cxn ang="0">
                <a:pos x="70" y="172"/>
              </a:cxn>
              <a:cxn ang="0">
                <a:pos x="41" y="184"/>
              </a:cxn>
              <a:cxn ang="0">
                <a:pos x="12" y="172"/>
              </a:cxn>
              <a:cxn ang="0">
                <a:pos x="0" y="144"/>
              </a:cxn>
              <a:cxn ang="0">
                <a:pos x="12" y="115"/>
              </a:cxn>
              <a:cxn ang="0">
                <a:pos x="41" y="103"/>
              </a:cxn>
              <a:cxn ang="0">
                <a:pos x="70" y="115"/>
              </a:cxn>
              <a:cxn ang="0">
                <a:pos x="75" y="121"/>
              </a:cxn>
              <a:cxn ang="0">
                <a:pos x="75" y="0"/>
              </a:cxn>
              <a:cxn ang="0">
                <a:pos x="192" y="0"/>
              </a:cxn>
              <a:cxn ang="0">
                <a:pos x="192" y="1"/>
              </a:cxn>
              <a:cxn ang="0">
                <a:pos x="181" y="30"/>
              </a:cxn>
              <a:cxn ang="0">
                <a:pos x="192" y="58"/>
              </a:cxn>
              <a:cxn ang="0">
                <a:pos x="221" y="70"/>
              </a:cxn>
              <a:cxn ang="0">
                <a:pos x="250" y="58"/>
              </a:cxn>
              <a:cxn ang="0">
                <a:pos x="262" y="30"/>
              </a:cxn>
              <a:cxn ang="0">
                <a:pos x="250" y="1"/>
              </a:cxn>
              <a:cxn ang="0">
                <a:pos x="250" y="0"/>
              </a:cxn>
              <a:cxn ang="0">
                <a:pos x="389" y="0"/>
              </a:cxn>
              <a:cxn ang="0">
                <a:pos x="388" y="32"/>
              </a:cxn>
              <a:cxn ang="0">
                <a:pos x="450" y="66"/>
              </a:cxn>
              <a:cxn ang="0">
                <a:pos x="436" y="121"/>
              </a:cxn>
              <a:cxn ang="0">
                <a:pos x="363" y="125"/>
              </a:cxn>
              <a:cxn ang="0">
                <a:pos x="329" y="183"/>
              </a:cxn>
              <a:cxn ang="0">
                <a:pos x="366" y="243"/>
              </a:cxn>
              <a:cxn ang="0">
                <a:pos x="344" y="266"/>
              </a:cxn>
              <a:cxn ang="0">
                <a:pos x="322" y="287"/>
              </a:cxn>
              <a:cxn ang="0">
                <a:pos x="260" y="251"/>
              </a:cxn>
              <a:cxn ang="0">
                <a:pos x="203" y="285"/>
              </a:cxn>
              <a:cxn ang="0">
                <a:pos x="203" y="356"/>
              </a:cxn>
              <a:cxn ang="0">
                <a:pos x="145" y="371"/>
              </a:cxn>
              <a:cxn ang="0">
                <a:pos x="108" y="309"/>
              </a:cxn>
              <a:cxn ang="0">
                <a:pos x="76" y="311"/>
              </a:cxn>
              <a:cxn ang="0">
                <a:pos x="75" y="311"/>
              </a:cxn>
            </a:cxnLst>
            <a:rect l="0" t="0" r="r" b="b"/>
            <a:pathLst>
              <a:path w="450" h="371">
                <a:moveTo>
                  <a:pt x="75" y="311"/>
                </a:moveTo>
                <a:cubicBezTo>
                  <a:pt x="75" y="166"/>
                  <a:pt x="75" y="166"/>
                  <a:pt x="75" y="166"/>
                </a:cubicBezTo>
                <a:cubicBezTo>
                  <a:pt x="73" y="168"/>
                  <a:pt x="72" y="170"/>
                  <a:pt x="70" y="172"/>
                </a:cubicBezTo>
                <a:cubicBezTo>
                  <a:pt x="62" y="180"/>
                  <a:pt x="52" y="184"/>
                  <a:pt x="41" y="184"/>
                </a:cubicBezTo>
                <a:cubicBezTo>
                  <a:pt x="30" y="184"/>
                  <a:pt x="20" y="180"/>
                  <a:pt x="12" y="172"/>
                </a:cubicBezTo>
                <a:cubicBezTo>
                  <a:pt x="4" y="165"/>
                  <a:pt x="0" y="155"/>
                  <a:pt x="0" y="144"/>
                </a:cubicBezTo>
                <a:cubicBezTo>
                  <a:pt x="0" y="133"/>
                  <a:pt x="4" y="123"/>
                  <a:pt x="12" y="115"/>
                </a:cubicBezTo>
                <a:cubicBezTo>
                  <a:pt x="20" y="107"/>
                  <a:pt x="30" y="103"/>
                  <a:pt x="41" y="103"/>
                </a:cubicBezTo>
                <a:cubicBezTo>
                  <a:pt x="52" y="103"/>
                  <a:pt x="62" y="107"/>
                  <a:pt x="70" y="115"/>
                </a:cubicBezTo>
                <a:cubicBezTo>
                  <a:pt x="72" y="117"/>
                  <a:pt x="73" y="119"/>
                  <a:pt x="75" y="121"/>
                </a:cubicBezTo>
                <a:cubicBezTo>
                  <a:pt x="75" y="0"/>
                  <a:pt x="75" y="0"/>
                  <a:pt x="75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92" y="1"/>
                  <a:pt x="192" y="1"/>
                  <a:pt x="192" y="1"/>
                </a:cubicBezTo>
                <a:cubicBezTo>
                  <a:pt x="185" y="9"/>
                  <a:pt x="181" y="19"/>
                  <a:pt x="181" y="30"/>
                </a:cubicBezTo>
                <a:cubicBezTo>
                  <a:pt x="181" y="41"/>
                  <a:pt x="185" y="51"/>
                  <a:pt x="192" y="58"/>
                </a:cubicBezTo>
                <a:cubicBezTo>
                  <a:pt x="200" y="66"/>
                  <a:pt x="210" y="70"/>
                  <a:pt x="221" y="70"/>
                </a:cubicBezTo>
                <a:cubicBezTo>
                  <a:pt x="232" y="70"/>
                  <a:pt x="242" y="66"/>
                  <a:pt x="250" y="58"/>
                </a:cubicBezTo>
                <a:cubicBezTo>
                  <a:pt x="258" y="51"/>
                  <a:pt x="262" y="41"/>
                  <a:pt x="262" y="30"/>
                </a:cubicBezTo>
                <a:cubicBezTo>
                  <a:pt x="262" y="19"/>
                  <a:pt x="258" y="9"/>
                  <a:pt x="250" y="1"/>
                </a:cubicBezTo>
                <a:cubicBezTo>
                  <a:pt x="250" y="0"/>
                  <a:pt x="250" y="0"/>
                  <a:pt x="250" y="0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11"/>
                  <a:pt x="389" y="22"/>
                  <a:pt x="388" y="32"/>
                </a:cubicBezTo>
                <a:cubicBezTo>
                  <a:pt x="450" y="66"/>
                  <a:pt x="450" y="66"/>
                  <a:pt x="450" y="66"/>
                </a:cubicBezTo>
                <a:cubicBezTo>
                  <a:pt x="446" y="85"/>
                  <a:pt x="442" y="103"/>
                  <a:pt x="436" y="121"/>
                </a:cubicBezTo>
                <a:cubicBezTo>
                  <a:pt x="363" y="125"/>
                  <a:pt x="363" y="125"/>
                  <a:pt x="363" y="125"/>
                </a:cubicBezTo>
                <a:cubicBezTo>
                  <a:pt x="354" y="145"/>
                  <a:pt x="343" y="164"/>
                  <a:pt x="329" y="183"/>
                </a:cubicBezTo>
                <a:cubicBezTo>
                  <a:pt x="366" y="243"/>
                  <a:pt x="366" y="243"/>
                  <a:pt x="366" y="243"/>
                </a:cubicBezTo>
                <a:cubicBezTo>
                  <a:pt x="359" y="251"/>
                  <a:pt x="352" y="258"/>
                  <a:pt x="344" y="266"/>
                </a:cubicBezTo>
                <a:cubicBezTo>
                  <a:pt x="337" y="273"/>
                  <a:pt x="329" y="280"/>
                  <a:pt x="322" y="287"/>
                </a:cubicBezTo>
                <a:cubicBezTo>
                  <a:pt x="260" y="251"/>
                  <a:pt x="260" y="251"/>
                  <a:pt x="260" y="251"/>
                </a:cubicBezTo>
                <a:cubicBezTo>
                  <a:pt x="242" y="265"/>
                  <a:pt x="223" y="276"/>
                  <a:pt x="203" y="285"/>
                </a:cubicBezTo>
                <a:cubicBezTo>
                  <a:pt x="203" y="356"/>
                  <a:pt x="203" y="356"/>
                  <a:pt x="203" y="356"/>
                </a:cubicBezTo>
                <a:cubicBezTo>
                  <a:pt x="184" y="363"/>
                  <a:pt x="165" y="368"/>
                  <a:pt x="145" y="371"/>
                </a:cubicBezTo>
                <a:cubicBezTo>
                  <a:pt x="108" y="309"/>
                  <a:pt x="108" y="309"/>
                  <a:pt x="108" y="309"/>
                </a:cubicBezTo>
                <a:cubicBezTo>
                  <a:pt x="98" y="310"/>
                  <a:pt x="87" y="311"/>
                  <a:pt x="76" y="311"/>
                </a:cubicBezTo>
                <a:cubicBezTo>
                  <a:pt x="76" y="311"/>
                  <a:pt x="75" y="311"/>
                  <a:pt x="75" y="311"/>
                </a:cubicBezTo>
                <a:close/>
              </a:path>
            </a:pathLst>
          </a:custGeom>
          <a:solidFill>
            <a:schemeClr val="accent6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889" tIns="60944" rIns="121889" bIns="60944" numCol="1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118268" y="3328748"/>
            <a:ext cx="1995296" cy="2398184"/>
          </a:xfrm>
          <a:custGeom>
            <a:avLst/>
            <a:gdLst/>
            <a:ahLst/>
            <a:cxnLst>
              <a:cxn ang="0">
                <a:pos x="61" y="76"/>
              </a:cxn>
              <a:cxn ang="0">
                <a:pos x="200" y="76"/>
              </a:cxn>
              <a:cxn ang="0">
                <a:pos x="191" y="69"/>
              </a:cxn>
              <a:cxn ang="0">
                <a:pos x="179" y="41"/>
              </a:cxn>
              <a:cxn ang="0">
                <a:pos x="191" y="12"/>
              </a:cxn>
              <a:cxn ang="0">
                <a:pos x="220" y="0"/>
              </a:cxn>
              <a:cxn ang="0">
                <a:pos x="248" y="12"/>
              </a:cxn>
              <a:cxn ang="0">
                <a:pos x="260" y="41"/>
              </a:cxn>
              <a:cxn ang="0">
                <a:pos x="248" y="69"/>
              </a:cxn>
              <a:cxn ang="0">
                <a:pos x="239" y="76"/>
              </a:cxn>
              <a:cxn ang="0">
                <a:pos x="372" y="76"/>
              </a:cxn>
              <a:cxn ang="0">
                <a:pos x="372" y="197"/>
              </a:cxn>
              <a:cxn ang="0">
                <a:pos x="367" y="191"/>
              </a:cxn>
              <a:cxn ang="0">
                <a:pos x="338" y="179"/>
              </a:cxn>
              <a:cxn ang="0">
                <a:pos x="309" y="191"/>
              </a:cxn>
              <a:cxn ang="0">
                <a:pos x="297" y="220"/>
              </a:cxn>
              <a:cxn ang="0">
                <a:pos x="309" y="248"/>
              </a:cxn>
              <a:cxn ang="0">
                <a:pos x="338" y="260"/>
              </a:cxn>
              <a:cxn ang="0">
                <a:pos x="367" y="248"/>
              </a:cxn>
              <a:cxn ang="0">
                <a:pos x="372" y="242"/>
              </a:cxn>
              <a:cxn ang="0">
                <a:pos x="372" y="387"/>
              </a:cxn>
              <a:cxn ang="0">
                <a:pos x="340" y="385"/>
              </a:cxn>
              <a:cxn ang="0">
                <a:pos x="302" y="446"/>
              </a:cxn>
              <a:cxn ang="0">
                <a:pos x="242" y="430"/>
              </a:cxn>
              <a:cxn ang="0">
                <a:pos x="247" y="361"/>
              </a:cxn>
              <a:cxn ang="0">
                <a:pos x="184" y="323"/>
              </a:cxn>
              <a:cxn ang="0">
                <a:pos x="129" y="363"/>
              </a:cxn>
              <a:cxn ang="0">
                <a:pos x="106" y="342"/>
              </a:cxn>
              <a:cxn ang="0">
                <a:pos x="82" y="316"/>
              </a:cxn>
              <a:cxn ang="0">
                <a:pos x="118" y="254"/>
              </a:cxn>
              <a:cxn ang="0">
                <a:pos x="86" y="199"/>
              </a:cxn>
              <a:cxn ang="0">
                <a:pos x="15" y="199"/>
              </a:cxn>
              <a:cxn ang="0">
                <a:pos x="0" y="141"/>
              </a:cxn>
              <a:cxn ang="0">
                <a:pos x="62" y="104"/>
              </a:cxn>
              <a:cxn ang="0">
                <a:pos x="61" y="84"/>
              </a:cxn>
              <a:cxn ang="0">
                <a:pos x="61" y="76"/>
              </a:cxn>
            </a:cxnLst>
            <a:rect l="0" t="0" r="r" b="b"/>
            <a:pathLst>
              <a:path w="372" h="446">
                <a:moveTo>
                  <a:pt x="61" y="76"/>
                </a:moveTo>
                <a:cubicBezTo>
                  <a:pt x="200" y="76"/>
                  <a:pt x="200" y="76"/>
                  <a:pt x="200" y="76"/>
                </a:cubicBezTo>
                <a:cubicBezTo>
                  <a:pt x="197" y="74"/>
                  <a:pt x="194" y="72"/>
                  <a:pt x="191" y="69"/>
                </a:cubicBezTo>
                <a:cubicBezTo>
                  <a:pt x="183" y="61"/>
                  <a:pt x="179" y="52"/>
                  <a:pt x="179" y="41"/>
                </a:cubicBezTo>
                <a:cubicBezTo>
                  <a:pt x="179" y="29"/>
                  <a:pt x="183" y="20"/>
                  <a:pt x="191" y="12"/>
                </a:cubicBezTo>
                <a:cubicBezTo>
                  <a:pt x="199" y="4"/>
                  <a:pt x="209" y="0"/>
                  <a:pt x="220" y="0"/>
                </a:cubicBezTo>
                <a:cubicBezTo>
                  <a:pt x="231" y="0"/>
                  <a:pt x="241" y="4"/>
                  <a:pt x="248" y="12"/>
                </a:cubicBezTo>
                <a:cubicBezTo>
                  <a:pt x="256" y="20"/>
                  <a:pt x="260" y="29"/>
                  <a:pt x="260" y="41"/>
                </a:cubicBezTo>
                <a:cubicBezTo>
                  <a:pt x="260" y="52"/>
                  <a:pt x="256" y="61"/>
                  <a:pt x="248" y="69"/>
                </a:cubicBezTo>
                <a:cubicBezTo>
                  <a:pt x="246" y="72"/>
                  <a:pt x="243" y="74"/>
                  <a:pt x="239" y="76"/>
                </a:cubicBezTo>
                <a:cubicBezTo>
                  <a:pt x="372" y="76"/>
                  <a:pt x="372" y="76"/>
                  <a:pt x="372" y="76"/>
                </a:cubicBezTo>
                <a:cubicBezTo>
                  <a:pt x="372" y="197"/>
                  <a:pt x="372" y="197"/>
                  <a:pt x="372" y="197"/>
                </a:cubicBezTo>
                <a:cubicBezTo>
                  <a:pt x="370" y="195"/>
                  <a:pt x="369" y="193"/>
                  <a:pt x="367" y="191"/>
                </a:cubicBezTo>
                <a:cubicBezTo>
                  <a:pt x="359" y="183"/>
                  <a:pt x="349" y="179"/>
                  <a:pt x="338" y="179"/>
                </a:cubicBezTo>
                <a:cubicBezTo>
                  <a:pt x="327" y="179"/>
                  <a:pt x="317" y="183"/>
                  <a:pt x="309" y="191"/>
                </a:cubicBezTo>
                <a:cubicBezTo>
                  <a:pt x="301" y="199"/>
                  <a:pt x="297" y="209"/>
                  <a:pt x="297" y="220"/>
                </a:cubicBezTo>
                <a:cubicBezTo>
                  <a:pt x="297" y="231"/>
                  <a:pt x="301" y="241"/>
                  <a:pt x="309" y="248"/>
                </a:cubicBezTo>
                <a:cubicBezTo>
                  <a:pt x="317" y="256"/>
                  <a:pt x="327" y="260"/>
                  <a:pt x="338" y="260"/>
                </a:cubicBezTo>
                <a:cubicBezTo>
                  <a:pt x="349" y="260"/>
                  <a:pt x="359" y="256"/>
                  <a:pt x="367" y="248"/>
                </a:cubicBezTo>
                <a:cubicBezTo>
                  <a:pt x="369" y="246"/>
                  <a:pt x="370" y="244"/>
                  <a:pt x="372" y="242"/>
                </a:cubicBezTo>
                <a:cubicBezTo>
                  <a:pt x="372" y="387"/>
                  <a:pt x="372" y="387"/>
                  <a:pt x="372" y="387"/>
                </a:cubicBezTo>
                <a:cubicBezTo>
                  <a:pt x="361" y="387"/>
                  <a:pt x="351" y="386"/>
                  <a:pt x="340" y="385"/>
                </a:cubicBezTo>
                <a:cubicBezTo>
                  <a:pt x="302" y="446"/>
                  <a:pt x="302" y="446"/>
                  <a:pt x="302" y="446"/>
                </a:cubicBezTo>
                <a:cubicBezTo>
                  <a:pt x="281" y="443"/>
                  <a:pt x="261" y="437"/>
                  <a:pt x="242" y="430"/>
                </a:cubicBezTo>
                <a:cubicBezTo>
                  <a:pt x="247" y="361"/>
                  <a:pt x="247" y="361"/>
                  <a:pt x="247" y="361"/>
                </a:cubicBezTo>
                <a:cubicBezTo>
                  <a:pt x="225" y="351"/>
                  <a:pt x="204" y="338"/>
                  <a:pt x="184" y="323"/>
                </a:cubicBezTo>
                <a:cubicBezTo>
                  <a:pt x="129" y="363"/>
                  <a:pt x="129" y="363"/>
                  <a:pt x="129" y="363"/>
                </a:cubicBezTo>
                <a:cubicBezTo>
                  <a:pt x="121" y="356"/>
                  <a:pt x="113" y="349"/>
                  <a:pt x="106" y="342"/>
                </a:cubicBezTo>
                <a:cubicBezTo>
                  <a:pt x="97" y="333"/>
                  <a:pt x="89" y="325"/>
                  <a:pt x="82" y="316"/>
                </a:cubicBezTo>
                <a:cubicBezTo>
                  <a:pt x="118" y="254"/>
                  <a:pt x="118" y="254"/>
                  <a:pt x="118" y="254"/>
                </a:cubicBezTo>
                <a:cubicBezTo>
                  <a:pt x="105" y="237"/>
                  <a:pt x="94" y="219"/>
                  <a:pt x="86" y="199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8" y="180"/>
                  <a:pt x="3" y="161"/>
                  <a:pt x="0" y="141"/>
                </a:cubicBezTo>
                <a:cubicBezTo>
                  <a:pt x="62" y="104"/>
                  <a:pt x="62" y="104"/>
                  <a:pt x="62" y="104"/>
                </a:cubicBezTo>
                <a:cubicBezTo>
                  <a:pt x="62" y="98"/>
                  <a:pt x="61" y="91"/>
                  <a:pt x="61" y="84"/>
                </a:cubicBezTo>
                <a:lnTo>
                  <a:pt x="61" y="76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889" tIns="60944" rIns="121889" bIns="60944" numCol="1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31"/>
          <p:cNvSpPr/>
          <p:nvPr/>
        </p:nvSpPr>
        <p:spPr>
          <a:xfrm>
            <a:off x="7751193" y="1908608"/>
            <a:ext cx="198893" cy="198965"/>
          </a:xfrm>
          <a:custGeom>
            <a:avLst/>
            <a:gdLst>
              <a:gd name="connsiteX0" fmla="*/ 0 w 1068585"/>
              <a:gd name="connsiteY0" fmla="*/ 534293 h 1068585"/>
              <a:gd name="connsiteX1" fmla="*/ 156491 w 1068585"/>
              <a:gd name="connsiteY1" fmla="*/ 156491 h 1068585"/>
              <a:gd name="connsiteX2" fmla="*/ 534294 w 1068585"/>
              <a:gd name="connsiteY2" fmla="*/ 1 h 1068585"/>
              <a:gd name="connsiteX3" fmla="*/ 912096 w 1068585"/>
              <a:gd name="connsiteY3" fmla="*/ 156492 h 1068585"/>
              <a:gd name="connsiteX4" fmla="*/ 1068586 w 1068585"/>
              <a:gd name="connsiteY4" fmla="*/ 534295 h 1068585"/>
              <a:gd name="connsiteX5" fmla="*/ 912095 w 1068585"/>
              <a:gd name="connsiteY5" fmla="*/ 912097 h 1068585"/>
              <a:gd name="connsiteX6" fmla="*/ 534293 w 1068585"/>
              <a:gd name="connsiteY6" fmla="*/ 1068588 h 1068585"/>
              <a:gd name="connsiteX7" fmla="*/ 156491 w 1068585"/>
              <a:gd name="connsiteY7" fmla="*/ 912097 h 1068585"/>
              <a:gd name="connsiteX8" fmla="*/ 1 w 1068585"/>
              <a:gd name="connsiteY8" fmla="*/ 534295 h 1068585"/>
              <a:gd name="connsiteX9" fmla="*/ 0 w 1068585"/>
              <a:gd name="connsiteY9" fmla="*/ 534293 h 106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8585" h="1068585">
                <a:moveTo>
                  <a:pt x="0" y="534293"/>
                </a:moveTo>
                <a:cubicBezTo>
                  <a:pt x="0" y="392590"/>
                  <a:pt x="56292" y="256690"/>
                  <a:pt x="156491" y="156491"/>
                </a:cubicBezTo>
                <a:cubicBezTo>
                  <a:pt x="256691" y="56292"/>
                  <a:pt x="392590" y="1"/>
                  <a:pt x="534294" y="1"/>
                </a:cubicBezTo>
                <a:cubicBezTo>
                  <a:pt x="675997" y="1"/>
                  <a:pt x="811897" y="56293"/>
                  <a:pt x="912096" y="156492"/>
                </a:cubicBezTo>
                <a:cubicBezTo>
                  <a:pt x="1012295" y="256692"/>
                  <a:pt x="1068586" y="392591"/>
                  <a:pt x="1068586" y="534295"/>
                </a:cubicBezTo>
                <a:cubicBezTo>
                  <a:pt x="1068586" y="675998"/>
                  <a:pt x="1012295" y="811898"/>
                  <a:pt x="912095" y="912097"/>
                </a:cubicBezTo>
                <a:cubicBezTo>
                  <a:pt x="811896" y="1012296"/>
                  <a:pt x="675996" y="1068588"/>
                  <a:pt x="534293" y="1068588"/>
                </a:cubicBezTo>
                <a:cubicBezTo>
                  <a:pt x="392590" y="1068588"/>
                  <a:pt x="256690" y="1012296"/>
                  <a:pt x="156491" y="912097"/>
                </a:cubicBezTo>
                <a:cubicBezTo>
                  <a:pt x="56292" y="811898"/>
                  <a:pt x="0" y="675998"/>
                  <a:pt x="1" y="534295"/>
                </a:cubicBezTo>
                <a:cubicBezTo>
                  <a:pt x="1" y="534294"/>
                  <a:pt x="0" y="534294"/>
                  <a:pt x="0" y="5342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845" tIns="245845" rIns="245845" bIns="245845" numCol="1" spcCol="1693" anchor="ctr" anchorCtr="0">
            <a:noAutofit/>
          </a:bodyPr>
          <a:lstStyle/>
          <a:p>
            <a:pPr algn="ctr" defTabSz="1303655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33"/>
          <p:cNvSpPr/>
          <p:nvPr/>
        </p:nvSpPr>
        <p:spPr>
          <a:xfrm>
            <a:off x="7751193" y="5326562"/>
            <a:ext cx="198893" cy="198965"/>
          </a:xfrm>
          <a:custGeom>
            <a:avLst/>
            <a:gdLst>
              <a:gd name="connsiteX0" fmla="*/ 0 w 1068585"/>
              <a:gd name="connsiteY0" fmla="*/ 534293 h 1068585"/>
              <a:gd name="connsiteX1" fmla="*/ 156491 w 1068585"/>
              <a:gd name="connsiteY1" fmla="*/ 156491 h 1068585"/>
              <a:gd name="connsiteX2" fmla="*/ 534294 w 1068585"/>
              <a:gd name="connsiteY2" fmla="*/ 1 h 1068585"/>
              <a:gd name="connsiteX3" fmla="*/ 912096 w 1068585"/>
              <a:gd name="connsiteY3" fmla="*/ 156492 h 1068585"/>
              <a:gd name="connsiteX4" fmla="*/ 1068586 w 1068585"/>
              <a:gd name="connsiteY4" fmla="*/ 534295 h 1068585"/>
              <a:gd name="connsiteX5" fmla="*/ 912095 w 1068585"/>
              <a:gd name="connsiteY5" fmla="*/ 912097 h 1068585"/>
              <a:gd name="connsiteX6" fmla="*/ 534293 w 1068585"/>
              <a:gd name="connsiteY6" fmla="*/ 1068588 h 1068585"/>
              <a:gd name="connsiteX7" fmla="*/ 156491 w 1068585"/>
              <a:gd name="connsiteY7" fmla="*/ 912097 h 1068585"/>
              <a:gd name="connsiteX8" fmla="*/ 1 w 1068585"/>
              <a:gd name="connsiteY8" fmla="*/ 534295 h 1068585"/>
              <a:gd name="connsiteX9" fmla="*/ 0 w 1068585"/>
              <a:gd name="connsiteY9" fmla="*/ 534293 h 106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8585" h="1068585">
                <a:moveTo>
                  <a:pt x="0" y="534293"/>
                </a:moveTo>
                <a:cubicBezTo>
                  <a:pt x="0" y="392590"/>
                  <a:pt x="56292" y="256690"/>
                  <a:pt x="156491" y="156491"/>
                </a:cubicBezTo>
                <a:cubicBezTo>
                  <a:pt x="256691" y="56292"/>
                  <a:pt x="392590" y="1"/>
                  <a:pt x="534294" y="1"/>
                </a:cubicBezTo>
                <a:cubicBezTo>
                  <a:pt x="675997" y="1"/>
                  <a:pt x="811897" y="56293"/>
                  <a:pt x="912096" y="156492"/>
                </a:cubicBezTo>
                <a:cubicBezTo>
                  <a:pt x="1012295" y="256692"/>
                  <a:pt x="1068586" y="392591"/>
                  <a:pt x="1068586" y="534295"/>
                </a:cubicBezTo>
                <a:cubicBezTo>
                  <a:pt x="1068586" y="675998"/>
                  <a:pt x="1012295" y="811898"/>
                  <a:pt x="912095" y="912097"/>
                </a:cubicBezTo>
                <a:cubicBezTo>
                  <a:pt x="811896" y="1012296"/>
                  <a:pt x="675996" y="1068588"/>
                  <a:pt x="534293" y="1068588"/>
                </a:cubicBezTo>
                <a:cubicBezTo>
                  <a:pt x="392590" y="1068588"/>
                  <a:pt x="256690" y="1012296"/>
                  <a:pt x="156491" y="912097"/>
                </a:cubicBezTo>
                <a:cubicBezTo>
                  <a:pt x="56292" y="811898"/>
                  <a:pt x="0" y="675998"/>
                  <a:pt x="1" y="534295"/>
                </a:cubicBezTo>
                <a:cubicBezTo>
                  <a:pt x="1" y="534294"/>
                  <a:pt x="0" y="534294"/>
                  <a:pt x="0" y="53429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845" tIns="245845" rIns="245845" bIns="245845" numCol="1" spcCol="1693" anchor="ctr" anchorCtr="0">
            <a:noAutofit/>
          </a:bodyPr>
          <a:lstStyle/>
          <a:p>
            <a:pPr algn="ctr" defTabSz="1303655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35"/>
          <p:cNvSpPr/>
          <p:nvPr/>
        </p:nvSpPr>
        <p:spPr>
          <a:xfrm>
            <a:off x="4291339" y="5326562"/>
            <a:ext cx="198893" cy="198965"/>
          </a:xfrm>
          <a:custGeom>
            <a:avLst/>
            <a:gdLst>
              <a:gd name="connsiteX0" fmla="*/ 0 w 1068585"/>
              <a:gd name="connsiteY0" fmla="*/ 534293 h 1068585"/>
              <a:gd name="connsiteX1" fmla="*/ 156491 w 1068585"/>
              <a:gd name="connsiteY1" fmla="*/ 156491 h 1068585"/>
              <a:gd name="connsiteX2" fmla="*/ 534294 w 1068585"/>
              <a:gd name="connsiteY2" fmla="*/ 1 h 1068585"/>
              <a:gd name="connsiteX3" fmla="*/ 912096 w 1068585"/>
              <a:gd name="connsiteY3" fmla="*/ 156492 h 1068585"/>
              <a:gd name="connsiteX4" fmla="*/ 1068586 w 1068585"/>
              <a:gd name="connsiteY4" fmla="*/ 534295 h 1068585"/>
              <a:gd name="connsiteX5" fmla="*/ 912095 w 1068585"/>
              <a:gd name="connsiteY5" fmla="*/ 912097 h 1068585"/>
              <a:gd name="connsiteX6" fmla="*/ 534293 w 1068585"/>
              <a:gd name="connsiteY6" fmla="*/ 1068588 h 1068585"/>
              <a:gd name="connsiteX7" fmla="*/ 156491 w 1068585"/>
              <a:gd name="connsiteY7" fmla="*/ 912097 h 1068585"/>
              <a:gd name="connsiteX8" fmla="*/ 1 w 1068585"/>
              <a:gd name="connsiteY8" fmla="*/ 534295 h 1068585"/>
              <a:gd name="connsiteX9" fmla="*/ 0 w 1068585"/>
              <a:gd name="connsiteY9" fmla="*/ 534293 h 106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8585" h="1068585">
                <a:moveTo>
                  <a:pt x="0" y="534293"/>
                </a:moveTo>
                <a:cubicBezTo>
                  <a:pt x="0" y="392590"/>
                  <a:pt x="56292" y="256690"/>
                  <a:pt x="156491" y="156491"/>
                </a:cubicBezTo>
                <a:cubicBezTo>
                  <a:pt x="256691" y="56292"/>
                  <a:pt x="392590" y="1"/>
                  <a:pt x="534294" y="1"/>
                </a:cubicBezTo>
                <a:cubicBezTo>
                  <a:pt x="675997" y="1"/>
                  <a:pt x="811897" y="56293"/>
                  <a:pt x="912096" y="156492"/>
                </a:cubicBezTo>
                <a:cubicBezTo>
                  <a:pt x="1012295" y="256692"/>
                  <a:pt x="1068586" y="392591"/>
                  <a:pt x="1068586" y="534295"/>
                </a:cubicBezTo>
                <a:cubicBezTo>
                  <a:pt x="1068586" y="675998"/>
                  <a:pt x="1012295" y="811898"/>
                  <a:pt x="912095" y="912097"/>
                </a:cubicBezTo>
                <a:cubicBezTo>
                  <a:pt x="811896" y="1012296"/>
                  <a:pt x="675996" y="1068588"/>
                  <a:pt x="534293" y="1068588"/>
                </a:cubicBezTo>
                <a:cubicBezTo>
                  <a:pt x="392590" y="1068588"/>
                  <a:pt x="256690" y="1012296"/>
                  <a:pt x="156491" y="912097"/>
                </a:cubicBezTo>
                <a:cubicBezTo>
                  <a:pt x="56292" y="811898"/>
                  <a:pt x="0" y="675998"/>
                  <a:pt x="1" y="534295"/>
                </a:cubicBezTo>
                <a:cubicBezTo>
                  <a:pt x="1" y="534294"/>
                  <a:pt x="0" y="534294"/>
                  <a:pt x="0" y="5342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845" tIns="245845" rIns="245845" bIns="245845" numCol="1" spcCol="1693" anchor="ctr" anchorCtr="0">
            <a:noAutofit/>
          </a:bodyPr>
          <a:lstStyle/>
          <a:p>
            <a:pPr algn="ctr" defTabSz="1303655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37"/>
          <p:cNvSpPr/>
          <p:nvPr/>
        </p:nvSpPr>
        <p:spPr>
          <a:xfrm>
            <a:off x="4291339" y="1908608"/>
            <a:ext cx="198893" cy="198965"/>
          </a:xfrm>
          <a:custGeom>
            <a:avLst/>
            <a:gdLst>
              <a:gd name="connsiteX0" fmla="*/ 0 w 1068585"/>
              <a:gd name="connsiteY0" fmla="*/ 534293 h 1068585"/>
              <a:gd name="connsiteX1" fmla="*/ 156491 w 1068585"/>
              <a:gd name="connsiteY1" fmla="*/ 156491 h 1068585"/>
              <a:gd name="connsiteX2" fmla="*/ 534294 w 1068585"/>
              <a:gd name="connsiteY2" fmla="*/ 1 h 1068585"/>
              <a:gd name="connsiteX3" fmla="*/ 912096 w 1068585"/>
              <a:gd name="connsiteY3" fmla="*/ 156492 h 1068585"/>
              <a:gd name="connsiteX4" fmla="*/ 1068586 w 1068585"/>
              <a:gd name="connsiteY4" fmla="*/ 534295 h 1068585"/>
              <a:gd name="connsiteX5" fmla="*/ 912095 w 1068585"/>
              <a:gd name="connsiteY5" fmla="*/ 912097 h 1068585"/>
              <a:gd name="connsiteX6" fmla="*/ 534293 w 1068585"/>
              <a:gd name="connsiteY6" fmla="*/ 1068588 h 1068585"/>
              <a:gd name="connsiteX7" fmla="*/ 156491 w 1068585"/>
              <a:gd name="connsiteY7" fmla="*/ 912097 h 1068585"/>
              <a:gd name="connsiteX8" fmla="*/ 1 w 1068585"/>
              <a:gd name="connsiteY8" fmla="*/ 534295 h 1068585"/>
              <a:gd name="connsiteX9" fmla="*/ 0 w 1068585"/>
              <a:gd name="connsiteY9" fmla="*/ 534293 h 106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8585" h="1068585">
                <a:moveTo>
                  <a:pt x="0" y="534293"/>
                </a:moveTo>
                <a:cubicBezTo>
                  <a:pt x="0" y="392590"/>
                  <a:pt x="56292" y="256690"/>
                  <a:pt x="156491" y="156491"/>
                </a:cubicBezTo>
                <a:cubicBezTo>
                  <a:pt x="256691" y="56292"/>
                  <a:pt x="392590" y="1"/>
                  <a:pt x="534294" y="1"/>
                </a:cubicBezTo>
                <a:cubicBezTo>
                  <a:pt x="675997" y="1"/>
                  <a:pt x="811897" y="56293"/>
                  <a:pt x="912096" y="156492"/>
                </a:cubicBezTo>
                <a:cubicBezTo>
                  <a:pt x="1012295" y="256692"/>
                  <a:pt x="1068586" y="392591"/>
                  <a:pt x="1068586" y="534295"/>
                </a:cubicBezTo>
                <a:cubicBezTo>
                  <a:pt x="1068586" y="675998"/>
                  <a:pt x="1012295" y="811898"/>
                  <a:pt x="912095" y="912097"/>
                </a:cubicBezTo>
                <a:cubicBezTo>
                  <a:pt x="811896" y="1012296"/>
                  <a:pt x="675996" y="1068588"/>
                  <a:pt x="534293" y="1068588"/>
                </a:cubicBezTo>
                <a:cubicBezTo>
                  <a:pt x="392590" y="1068588"/>
                  <a:pt x="256690" y="1012296"/>
                  <a:pt x="156491" y="912097"/>
                </a:cubicBezTo>
                <a:cubicBezTo>
                  <a:pt x="56292" y="811898"/>
                  <a:pt x="0" y="675998"/>
                  <a:pt x="1" y="534295"/>
                </a:cubicBezTo>
                <a:cubicBezTo>
                  <a:pt x="1" y="534294"/>
                  <a:pt x="0" y="534294"/>
                  <a:pt x="0" y="5342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845" tIns="245845" rIns="245845" bIns="245845" numCol="1" spcCol="1693" anchor="ctr" anchorCtr="0">
            <a:noAutofit/>
          </a:bodyPr>
          <a:lstStyle/>
          <a:p>
            <a:pPr algn="ctr" defTabSz="1303655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158"/>
          <p:cNvSpPr>
            <a:spLocks noEditPoints="1"/>
          </p:cNvSpPr>
          <p:nvPr/>
        </p:nvSpPr>
        <p:spPr bwMode="auto">
          <a:xfrm>
            <a:off x="5011148" y="2719153"/>
            <a:ext cx="516939" cy="443250"/>
          </a:xfrm>
          <a:custGeom>
            <a:avLst/>
            <a:gdLst/>
            <a:ahLst/>
            <a:cxnLst>
              <a:cxn ang="0">
                <a:pos x="68" y="30"/>
              </a:cxn>
              <a:cxn ang="0">
                <a:pos x="0" y="30"/>
              </a:cxn>
              <a:cxn ang="0">
                <a:pos x="0" y="15"/>
              </a:cxn>
              <a:cxn ang="0">
                <a:pos x="7" y="9"/>
              </a:cxn>
              <a:cxn ang="0">
                <a:pos x="20" y="9"/>
              </a:cxn>
              <a:cxn ang="0">
                <a:pos x="20" y="3"/>
              </a:cxn>
              <a:cxn ang="0">
                <a:pos x="24" y="0"/>
              </a:cxn>
              <a:cxn ang="0">
                <a:pos x="45" y="0"/>
              </a:cxn>
              <a:cxn ang="0">
                <a:pos x="49" y="3"/>
              </a:cxn>
              <a:cxn ang="0">
                <a:pos x="49" y="9"/>
              </a:cxn>
              <a:cxn ang="0">
                <a:pos x="62" y="9"/>
              </a:cxn>
              <a:cxn ang="0">
                <a:pos x="68" y="15"/>
              </a:cxn>
              <a:cxn ang="0">
                <a:pos x="68" y="30"/>
              </a:cxn>
              <a:cxn ang="0">
                <a:pos x="68" y="52"/>
              </a:cxn>
              <a:cxn ang="0">
                <a:pos x="62" y="58"/>
              </a:cxn>
              <a:cxn ang="0">
                <a:pos x="7" y="58"/>
              </a:cxn>
              <a:cxn ang="0">
                <a:pos x="0" y="52"/>
              </a:cxn>
              <a:cxn ang="0">
                <a:pos x="0" y="34"/>
              </a:cxn>
              <a:cxn ang="0">
                <a:pos x="26" y="34"/>
              </a:cxn>
              <a:cxn ang="0">
                <a:pos x="26" y="40"/>
              </a:cxn>
              <a:cxn ang="0">
                <a:pos x="28" y="42"/>
              </a:cxn>
              <a:cxn ang="0">
                <a:pos x="41" y="42"/>
              </a:cxn>
              <a:cxn ang="0">
                <a:pos x="43" y="40"/>
              </a:cxn>
              <a:cxn ang="0">
                <a:pos x="43" y="34"/>
              </a:cxn>
              <a:cxn ang="0">
                <a:pos x="68" y="34"/>
              </a:cxn>
              <a:cxn ang="0">
                <a:pos x="68" y="52"/>
              </a:cxn>
              <a:cxn ang="0">
                <a:pos x="44" y="9"/>
              </a:cxn>
              <a:cxn ang="0">
                <a:pos x="44" y="5"/>
              </a:cxn>
              <a:cxn ang="0">
                <a:pos x="25" y="5"/>
              </a:cxn>
              <a:cxn ang="0">
                <a:pos x="25" y="9"/>
              </a:cxn>
              <a:cxn ang="0">
                <a:pos x="44" y="9"/>
              </a:cxn>
              <a:cxn ang="0">
                <a:pos x="39" y="39"/>
              </a:cxn>
              <a:cxn ang="0">
                <a:pos x="30" y="39"/>
              </a:cxn>
              <a:cxn ang="0">
                <a:pos x="30" y="34"/>
              </a:cxn>
              <a:cxn ang="0">
                <a:pos x="39" y="34"/>
              </a:cxn>
              <a:cxn ang="0">
                <a:pos x="39" y="39"/>
              </a:cxn>
            </a:cxnLst>
            <a:rect l="0" t="0" r="r" b="b"/>
            <a:pathLst>
              <a:path w="68" h="58">
                <a:moveTo>
                  <a:pt x="68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3" y="9"/>
                  <a:pt x="7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62" y="9"/>
                  <a:pt x="62" y="9"/>
                  <a:pt x="62" y="9"/>
                </a:cubicBezTo>
                <a:cubicBezTo>
                  <a:pt x="66" y="9"/>
                  <a:pt x="68" y="12"/>
                  <a:pt x="68" y="15"/>
                </a:cubicBezTo>
                <a:lnTo>
                  <a:pt x="68" y="30"/>
                </a:lnTo>
                <a:close/>
                <a:moveTo>
                  <a:pt x="68" y="52"/>
                </a:moveTo>
                <a:cubicBezTo>
                  <a:pt x="68" y="55"/>
                  <a:pt x="66" y="58"/>
                  <a:pt x="62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55"/>
                  <a:pt x="0" y="52"/>
                </a:cubicBezTo>
                <a:cubicBezTo>
                  <a:pt x="0" y="34"/>
                  <a:pt x="0" y="34"/>
                  <a:pt x="0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1"/>
                  <a:pt x="27" y="42"/>
                  <a:pt x="28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2" y="42"/>
                  <a:pt x="43" y="41"/>
                  <a:pt x="43" y="40"/>
                </a:cubicBezTo>
                <a:cubicBezTo>
                  <a:pt x="43" y="34"/>
                  <a:pt x="43" y="34"/>
                  <a:pt x="43" y="34"/>
                </a:cubicBezTo>
                <a:cubicBezTo>
                  <a:pt x="68" y="34"/>
                  <a:pt x="68" y="34"/>
                  <a:pt x="68" y="34"/>
                </a:cubicBezTo>
                <a:lnTo>
                  <a:pt x="68" y="52"/>
                </a:lnTo>
                <a:close/>
                <a:moveTo>
                  <a:pt x="44" y="9"/>
                </a:moveTo>
                <a:cubicBezTo>
                  <a:pt x="44" y="5"/>
                  <a:pt x="44" y="5"/>
                  <a:pt x="44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39" y="39"/>
                </a:moveTo>
                <a:cubicBezTo>
                  <a:pt x="30" y="39"/>
                  <a:pt x="30" y="39"/>
                  <a:pt x="30" y="39"/>
                </a:cubicBezTo>
                <a:cubicBezTo>
                  <a:pt x="30" y="34"/>
                  <a:pt x="30" y="34"/>
                  <a:pt x="30" y="34"/>
                </a:cubicBezTo>
                <a:cubicBezTo>
                  <a:pt x="39" y="34"/>
                  <a:pt x="39" y="34"/>
                  <a:pt x="39" y="34"/>
                </a:cubicBezTo>
                <a:lnTo>
                  <a:pt x="39" y="3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9" tIns="60944" rIns="121889" bIns="60944" numCol="1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154"/>
          <p:cNvSpPr>
            <a:spLocks noEditPoints="1"/>
          </p:cNvSpPr>
          <p:nvPr/>
        </p:nvSpPr>
        <p:spPr bwMode="auto">
          <a:xfrm>
            <a:off x="6659498" y="2660908"/>
            <a:ext cx="525096" cy="567775"/>
          </a:xfrm>
          <a:custGeom>
            <a:avLst/>
            <a:gdLst/>
            <a:ahLst/>
            <a:cxnLst>
              <a:cxn ang="0">
                <a:pos x="58" y="58"/>
              </a:cxn>
              <a:cxn ang="0">
                <a:pos x="41" y="58"/>
              </a:cxn>
              <a:cxn ang="0">
                <a:pos x="31" y="68"/>
              </a:cxn>
              <a:cxn ang="0">
                <a:pos x="22" y="58"/>
              </a:cxn>
              <a:cxn ang="0">
                <a:pos x="5" y="58"/>
              </a:cxn>
              <a:cxn ang="0">
                <a:pos x="0" y="53"/>
              </a:cxn>
              <a:cxn ang="0">
                <a:pos x="12" y="22"/>
              </a:cxn>
              <a:cxn ang="0">
                <a:pos x="28" y="5"/>
              </a:cxn>
              <a:cxn ang="0">
                <a:pos x="28" y="3"/>
              </a:cxn>
              <a:cxn ang="0">
                <a:pos x="31" y="0"/>
              </a:cxn>
              <a:cxn ang="0">
                <a:pos x="35" y="3"/>
              </a:cxn>
              <a:cxn ang="0">
                <a:pos x="35" y="5"/>
              </a:cxn>
              <a:cxn ang="0">
                <a:pos x="51" y="22"/>
              </a:cxn>
              <a:cxn ang="0">
                <a:pos x="63" y="53"/>
              </a:cxn>
              <a:cxn ang="0">
                <a:pos x="58" y="58"/>
              </a:cxn>
              <a:cxn ang="0">
                <a:pos x="31" y="63"/>
              </a:cxn>
              <a:cxn ang="0">
                <a:pos x="26" y="58"/>
              </a:cxn>
              <a:cxn ang="0">
                <a:pos x="25" y="57"/>
              </a:cxn>
              <a:cxn ang="0">
                <a:pos x="25" y="58"/>
              </a:cxn>
              <a:cxn ang="0">
                <a:pos x="31" y="65"/>
              </a:cxn>
              <a:cxn ang="0">
                <a:pos x="32" y="64"/>
              </a:cxn>
              <a:cxn ang="0">
                <a:pos x="31" y="63"/>
              </a:cxn>
            </a:cxnLst>
            <a:rect l="0" t="0" r="r" b="b"/>
            <a:pathLst>
              <a:path w="63" h="68">
                <a:moveTo>
                  <a:pt x="58" y="58"/>
                </a:moveTo>
                <a:cubicBezTo>
                  <a:pt x="41" y="58"/>
                  <a:pt x="41" y="58"/>
                  <a:pt x="41" y="58"/>
                </a:cubicBezTo>
                <a:cubicBezTo>
                  <a:pt x="41" y="63"/>
                  <a:pt x="37" y="68"/>
                  <a:pt x="31" y="68"/>
                </a:cubicBezTo>
                <a:cubicBezTo>
                  <a:pt x="26" y="68"/>
                  <a:pt x="22" y="63"/>
                  <a:pt x="22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2" y="58"/>
                  <a:pt x="0" y="56"/>
                  <a:pt x="0" y="53"/>
                </a:cubicBezTo>
                <a:cubicBezTo>
                  <a:pt x="5" y="48"/>
                  <a:pt x="12" y="40"/>
                  <a:pt x="12" y="22"/>
                </a:cubicBezTo>
                <a:cubicBezTo>
                  <a:pt x="12" y="14"/>
                  <a:pt x="18" y="6"/>
                  <a:pt x="28" y="5"/>
                </a:cubicBezTo>
                <a:cubicBezTo>
                  <a:pt x="28" y="4"/>
                  <a:pt x="28" y="4"/>
                  <a:pt x="28" y="3"/>
                </a:cubicBezTo>
                <a:cubicBezTo>
                  <a:pt x="28" y="1"/>
                  <a:pt x="29" y="0"/>
                  <a:pt x="31" y="0"/>
                </a:cubicBezTo>
                <a:cubicBezTo>
                  <a:pt x="33" y="0"/>
                  <a:pt x="35" y="1"/>
                  <a:pt x="35" y="3"/>
                </a:cubicBezTo>
                <a:cubicBezTo>
                  <a:pt x="35" y="4"/>
                  <a:pt x="35" y="4"/>
                  <a:pt x="35" y="5"/>
                </a:cubicBezTo>
                <a:cubicBezTo>
                  <a:pt x="45" y="6"/>
                  <a:pt x="51" y="14"/>
                  <a:pt x="51" y="22"/>
                </a:cubicBezTo>
                <a:cubicBezTo>
                  <a:pt x="51" y="40"/>
                  <a:pt x="57" y="48"/>
                  <a:pt x="63" y="53"/>
                </a:cubicBezTo>
                <a:cubicBezTo>
                  <a:pt x="63" y="56"/>
                  <a:pt x="61" y="58"/>
                  <a:pt x="58" y="58"/>
                </a:cubicBezTo>
                <a:close/>
                <a:moveTo>
                  <a:pt x="31" y="63"/>
                </a:moveTo>
                <a:cubicBezTo>
                  <a:pt x="28" y="63"/>
                  <a:pt x="26" y="61"/>
                  <a:pt x="26" y="58"/>
                </a:cubicBezTo>
                <a:cubicBezTo>
                  <a:pt x="26" y="58"/>
                  <a:pt x="26" y="57"/>
                  <a:pt x="25" y="57"/>
                </a:cubicBezTo>
                <a:cubicBezTo>
                  <a:pt x="25" y="57"/>
                  <a:pt x="25" y="58"/>
                  <a:pt x="25" y="58"/>
                </a:cubicBezTo>
                <a:cubicBezTo>
                  <a:pt x="25" y="62"/>
                  <a:pt x="28" y="65"/>
                  <a:pt x="31" y="65"/>
                </a:cubicBezTo>
                <a:cubicBezTo>
                  <a:pt x="32" y="65"/>
                  <a:pt x="32" y="64"/>
                  <a:pt x="32" y="64"/>
                </a:cubicBezTo>
                <a:cubicBezTo>
                  <a:pt x="32" y="64"/>
                  <a:pt x="32" y="63"/>
                  <a:pt x="31" y="6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9" tIns="60944" rIns="121889" bIns="60944" numCol="1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79"/>
          <p:cNvSpPr>
            <a:spLocks noEditPoints="1"/>
          </p:cNvSpPr>
          <p:nvPr/>
        </p:nvSpPr>
        <p:spPr bwMode="auto">
          <a:xfrm>
            <a:off x="6632110" y="4350712"/>
            <a:ext cx="502689" cy="393403"/>
          </a:xfrm>
          <a:custGeom>
            <a:avLst/>
            <a:gdLst/>
            <a:ahLst/>
            <a:cxnLst>
              <a:cxn ang="0">
                <a:pos x="9" y="9"/>
              </a:cxn>
              <a:cxn ang="0">
                <a:pos x="0" y="8"/>
              </a:cxn>
              <a:cxn ang="0">
                <a:pos x="2" y="0"/>
              </a:cxn>
              <a:cxn ang="0">
                <a:pos x="10" y="1"/>
              </a:cxn>
              <a:cxn ang="0">
                <a:pos x="10" y="23"/>
              </a:cxn>
              <a:cxn ang="0">
                <a:pos x="2" y="24"/>
              </a:cxn>
              <a:cxn ang="0">
                <a:pos x="0" y="15"/>
              </a:cxn>
              <a:cxn ang="0">
                <a:pos x="9" y="14"/>
              </a:cxn>
              <a:cxn ang="0">
                <a:pos x="10" y="23"/>
              </a:cxn>
              <a:cxn ang="0">
                <a:pos x="9" y="38"/>
              </a:cxn>
              <a:cxn ang="0">
                <a:pos x="0" y="37"/>
              </a:cxn>
              <a:cxn ang="0">
                <a:pos x="2" y="29"/>
              </a:cxn>
              <a:cxn ang="0">
                <a:pos x="10" y="30"/>
              </a:cxn>
              <a:cxn ang="0">
                <a:pos x="10" y="52"/>
              </a:cxn>
              <a:cxn ang="0">
                <a:pos x="2" y="53"/>
              </a:cxn>
              <a:cxn ang="0">
                <a:pos x="0" y="44"/>
              </a:cxn>
              <a:cxn ang="0">
                <a:pos x="9" y="43"/>
              </a:cxn>
              <a:cxn ang="0">
                <a:pos x="10" y="52"/>
              </a:cxn>
              <a:cxn ang="0">
                <a:pos x="67" y="9"/>
              </a:cxn>
              <a:cxn ang="0">
                <a:pos x="15" y="8"/>
              </a:cxn>
              <a:cxn ang="0">
                <a:pos x="16" y="0"/>
              </a:cxn>
              <a:cxn ang="0">
                <a:pos x="68" y="1"/>
              </a:cxn>
              <a:cxn ang="0">
                <a:pos x="68" y="23"/>
              </a:cxn>
              <a:cxn ang="0">
                <a:pos x="16" y="24"/>
              </a:cxn>
              <a:cxn ang="0">
                <a:pos x="15" y="15"/>
              </a:cxn>
              <a:cxn ang="0">
                <a:pos x="67" y="14"/>
              </a:cxn>
              <a:cxn ang="0">
                <a:pos x="68" y="23"/>
              </a:cxn>
              <a:cxn ang="0">
                <a:pos x="67" y="38"/>
              </a:cxn>
              <a:cxn ang="0">
                <a:pos x="15" y="37"/>
              </a:cxn>
              <a:cxn ang="0">
                <a:pos x="16" y="29"/>
              </a:cxn>
              <a:cxn ang="0">
                <a:pos x="68" y="30"/>
              </a:cxn>
              <a:cxn ang="0">
                <a:pos x="68" y="52"/>
              </a:cxn>
              <a:cxn ang="0">
                <a:pos x="16" y="53"/>
              </a:cxn>
              <a:cxn ang="0">
                <a:pos x="15" y="44"/>
              </a:cxn>
              <a:cxn ang="0">
                <a:pos x="67" y="43"/>
              </a:cxn>
              <a:cxn ang="0">
                <a:pos x="68" y="52"/>
              </a:cxn>
            </a:cxnLst>
            <a:rect l="0" t="0" r="r" b="b"/>
            <a:pathLst>
              <a:path w="68" h="53">
                <a:moveTo>
                  <a:pt x="10" y="8"/>
                </a:moveTo>
                <a:cubicBezTo>
                  <a:pt x="10" y="9"/>
                  <a:pt x="10" y="9"/>
                  <a:pt x="9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9" y="0"/>
                  <a:pt x="9" y="0"/>
                  <a:pt x="9" y="0"/>
                </a:cubicBezTo>
                <a:cubicBezTo>
                  <a:pt x="10" y="0"/>
                  <a:pt x="10" y="0"/>
                  <a:pt x="10" y="1"/>
                </a:cubicBezTo>
                <a:lnTo>
                  <a:pt x="10" y="8"/>
                </a:lnTo>
                <a:close/>
                <a:moveTo>
                  <a:pt x="10" y="23"/>
                </a:moveTo>
                <a:cubicBezTo>
                  <a:pt x="10" y="23"/>
                  <a:pt x="10" y="24"/>
                  <a:pt x="9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3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4"/>
                  <a:pt x="2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0" y="15"/>
                  <a:pt x="10" y="15"/>
                </a:cubicBezTo>
                <a:lnTo>
                  <a:pt x="10" y="23"/>
                </a:lnTo>
                <a:close/>
                <a:moveTo>
                  <a:pt x="10" y="37"/>
                </a:moveTo>
                <a:cubicBezTo>
                  <a:pt x="10" y="38"/>
                  <a:pt x="10" y="38"/>
                  <a:pt x="9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1" y="38"/>
                  <a:pt x="0" y="38"/>
                  <a:pt x="0" y="37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9"/>
                  <a:pt x="1" y="29"/>
                  <a:pt x="2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10" y="29"/>
                  <a:pt x="10" y="29"/>
                  <a:pt x="10" y="30"/>
                </a:cubicBezTo>
                <a:lnTo>
                  <a:pt x="10" y="37"/>
                </a:lnTo>
                <a:close/>
                <a:moveTo>
                  <a:pt x="10" y="52"/>
                </a:moveTo>
                <a:cubicBezTo>
                  <a:pt x="10" y="52"/>
                  <a:pt x="10" y="53"/>
                  <a:pt x="9" y="53"/>
                </a:cubicBezTo>
                <a:cubicBezTo>
                  <a:pt x="2" y="53"/>
                  <a:pt x="2" y="53"/>
                  <a:pt x="2" y="53"/>
                </a:cubicBezTo>
                <a:cubicBezTo>
                  <a:pt x="1" y="53"/>
                  <a:pt x="0" y="52"/>
                  <a:pt x="0" y="52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1" y="43"/>
                  <a:pt x="2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10" y="43"/>
                  <a:pt x="10" y="44"/>
                  <a:pt x="10" y="44"/>
                </a:cubicBezTo>
                <a:lnTo>
                  <a:pt x="10" y="52"/>
                </a:lnTo>
                <a:close/>
                <a:moveTo>
                  <a:pt x="68" y="8"/>
                </a:moveTo>
                <a:cubicBezTo>
                  <a:pt x="68" y="9"/>
                  <a:pt x="68" y="9"/>
                  <a:pt x="67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5" y="9"/>
                  <a:pt x="15" y="8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6" y="0"/>
                  <a:pt x="1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8" y="0"/>
                  <a:pt x="68" y="1"/>
                </a:cubicBezTo>
                <a:lnTo>
                  <a:pt x="68" y="8"/>
                </a:lnTo>
                <a:close/>
                <a:moveTo>
                  <a:pt x="68" y="23"/>
                </a:moveTo>
                <a:cubicBezTo>
                  <a:pt x="68" y="23"/>
                  <a:pt x="68" y="24"/>
                  <a:pt x="67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4"/>
                  <a:pt x="15" y="23"/>
                  <a:pt x="15" y="23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6" y="14"/>
                  <a:pt x="16" y="14"/>
                </a:cubicBezTo>
                <a:cubicBezTo>
                  <a:pt x="67" y="14"/>
                  <a:pt x="67" y="14"/>
                  <a:pt x="67" y="14"/>
                </a:cubicBezTo>
                <a:cubicBezTo>
                  <a:pt x="68" y="14"/>
                  <a:pt x="68" y="15"/>
                  <a:pt x="68" y="15"/>
                </a:cubicBezTo>
                <a:lnTo>
                  <a:pt x="68" y="23"/>
                </a:lnTo>
                <a:close/>
                <a:moveTo>
                  <a:pt x="68" y="37"/>
                </a:moveTo>
                <a:cubicBezTo>
                  <a:pt x="68" y="38"/>
                  <a:pt x="68" y="38"/>
                  <a:pt x="67" y="38"/>
                </a:cubicBezTo>
                <a:cubicBezTo>
                  <a:pt x="16" y="38"/>
                  <a:pt x="16" y="38"/>
                  <a:pt x="16" y="38"/>
                </a:cubicBezTo>
                <a:cubicBezTo>
                  <a:pt x="16" y="38"/>
                  <a:pt x="15" y="38"/>
                  <a:pt x="15" y="37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29"/>
                  <a:pt x="16" y="29"/>
                  <a:pt x="16" y="29"/>
                </a:cubicBezTo>
                <a:cubicBezTo>
                  <a:pt x="67" y="29"/>
                  <a:pt x="67" y="29"/>
                  <a:pt x="67" y="29"/>
                </a:cubicBezTo>
                <a:cubicBezTo>
                  <a:pt x="68" y="29"/>
                  <a:pt x="68" y="29"/>
                  <a:pt x="68" y="30"/>
                </a:cubicBezTo>
                <a:lnTo>
                  <a:pt x="68" y="37"/>
                </a:lnTo>
                <a:close/>
                <a:moveTo>
                  <a:pt x="68" y="52"/>
                </a:moveTo>
                <a:cubicBezTo>
                  <a:pt x="68" y="52"/>
                  <a:pt x="68" y="53"/>
                  <a:pt x="67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6" y="53"/>
                  <a:pt x="15" y="52"/>
                  <a:pt x="15" y="52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6" y="43"/>
                  <a:pt x="16" y="43"/>
                </a:cubicBezTo>
                <a:cubicBezTo>
                  <a:pt x="67" y="43"/>
                  <a:pt x="67" y="43"/>
                  <a:pt x="67" y="43"/>
                </a:cubicBezTo>
                <a:cubicBezTo>
                  <a:pt x="68" y="43"/>
                  <a:pt x="68" y="44"/>
                  <a:pt x="68" y="44"/>
                </a:cubicBezTo>
                <a:lnTo>
                  <a:pt x="68" y="5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9" tIns="60944" rIns="121889" bIns="60944" numCol="1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107"/>
          <p:cNvSpPr>
            <a:spLocks noEditPoints="1"/>
          </p:cNvSpPr>
          <p:nvPr/>
        </p:nvSpPr>
        <p:spPr bwMode="auto">
          <a:xfrm>
            <a:off x="5053013" y="4210794"/>
            <a:ext cx="531541" cy="539276"/>
          </a:xfrm>
          <a:custGeom>
            <a:avLst/>
            <a:gdLst/>
            <a:ahLst/>
            <a:cxnLst>
              <a:cxn ang="0">
                <a:pos x="64" y="14"/>
              </a:cxn>
              <a:cxn ang="0">
                <a:pos x="12" y="65"/>
              </a:cxn>
              <a:cxn ang="0">
                <a:pos x="10" y="66"/>
              </a:cxn>
              <a:cxn ang="0">
                <a:pos x="8" y="65"/>
              </a:cxn>
              <a:cxn ang="0">
                <a:pos x="0" y="57"/>
              </a:cxn>
              <a:cxn ang="0">
                <a:pos x="0" y="56"/>
              </a:cxn>
              <a:cxn ang="0">
                <a:pos x="0" y="54"/>
              </a:cxn>
              <a:cxn ang="0">
                <a:pos x="52" y="2"/>
              </a:cxn>
              <a:cxn ang="0">
                <a:pos x="54" y="1"/>
              </a:cxn>
              <a:cxn ang="0">
                <a:pos x="56" y="2"/>
              </a:cxn>
              <a:cxn ang="0">
                <a:pos x="64" y="10"/>
              </a:cxn>
              <a:cxn ang="0">
                <a:pos x="64" y="12"/>
              </a:cxn>
              <a:cxn ang="0">
                <a:pos x="64" y="14"/>
              </a:cxn>
              <a:cxn ang="0">
                <a:pos x="14" y="5"/>
              </a:cxn>
              <a:cxn ang="0">
                <a:pos x="10" y="7"/>
              </a:cxn>
              <a:cxn ang="0">
                <a:pos x="9" y="11"/>
              </a:cxn>
              <a:cxn ang="0">
                <a:pos x="8" y="7"/>
              </a:cxn>
              <a:cxn ang="0">
                <a:pos x="4" y="5"/>
              </a:cxn>
              <a:cxn ang="0">
                <a:pos x="8" y="4"/>
              </a:cxn>
              <a:cxn ang="0">
                <a:pos x="9" y="0"/>
              </a:cxn>
              <a:cxn ang="0">
                <a:pos x="10" y="4"/>
              </a:cxn>
              <a:cxn ang="0">
                <a:pos x="14" y="5"/>
              </a:cxn>
              <a:cxn ang="0">
                <a:pos x="32" y="13"/>
              </a:cxn>
              <a:cxn ang="0">
                <a:pos x="24" y="16"/>
              </a:cxn>
              <a:cxn ang="0">
                <a:pos x="22" y="23"/>
              </a:cxn>
              <a:cxn ang="0">
                <a:pos x="19" y="16"/>
              </a:cxn>
              <a:cxn ang="0">
                <a:pos x="11" y="13"/>
              </a:cxn>
              <a:cxn ang="0">
                <a:pos x="19" y="11"/>
              </a:cxn>
              <a:cxn ang="0">
                <a:pos x="22" y="3"/>
              </a:cxn>
              <a:cxn ang="0">
                <a:pos x="24" y="11"/>
              </a:cxn>
              <a:cxn ang="0">
                <a:pos x="32" y="13"/>
              </a:cxn>
              <a:cxn ang="0">
                <a:pos x="40" y="5"/>
              </a:cxn>
              <a:cxn ang="0">
                <a:pos x="36" y="7"/>
              </a:cxn>
              <a:cxn ang="0">
                <a:pos x="34" y="11"/>
              </a:cxn>
              <a:cxn ang="0">
                <a:pos x="33" y="7"/>
              </a:cxn>
              <a:cxn ang="0">
                <a:pos x="29" y="5"/>
              </a:cxn>
              <a:cxn ang="0">
                <a:pos x="33" y="4"/>
              </a:cxn>
              <a:cxn ang="0">
                <a:pos x="34" y="0"/>
              </a:cxn>
              <a:cxn ang="0">
                <a:pos x="36" y="4"/>
              </a:cxn>
              <a:cxn ang="0">
                <a:pos x="40" y="5"/>
              </a:cxn>
              <a:cxn ang="0">
                <a:pos x="58" y="12"/>
              </a:cxn>
              <a:cxn ang="0">
                <a:pos x="54" y="8"/>
              </a:cxn>
              <a:cxn ang="0">
                <a:pos x="42" y="19"/>
              </a:cxn>
              <a:cxn ang="0">
                <a:pos x="46" y="24"/>
              </a:cxn>
              <a:cxn ang="0">
                <a:pos x="58" y="12"/>
              </a:cxn>
              <a:cxn ang="0">
                <a:pos x="65" y="31"/>
              </a:cxn>
              <a:cxn ang="0">
                <a:pos x="61" y="32"/>
              </a:cxn>
              <a:cxn ang="0">
                <a:pos x="60" y="36"/>
              </a:cxn>
              <a:cxn ang="0">
                <a:pos x="59" y="32"/>
              </a:cxn>
              <a:cxn ang="0">
                <a:pos x="55" y="31"/>
              </a:cxn>
              <a:cxn ang="0">
                <a:pos x="59" y="30"/>
              </a:cxn>
              <a:cxn ang="0">
                <a:pos x="60" y="26"/>
              </a:cxn>
              <a:cxn ang="0">
                <a:pos x="61" y="30"/>
              </a:cxn>
              <a:cxn ang="0">
                <a:pos x="65" y="31"/>
              </a:cxn>
            </a:cxnLst>
            <a:rect l="0" t="0" r="r" b="b"/>
            <a:pathLst>
              <a:path w="65" h="66">
                <a:moveTo>
                  <a:pt x="64" y="14"/>
                </a:moveTo>
                <a:cubicBezTo>
                  <a:pt x="12" y="65"/>
                  <a:pt x="12" y="65"/>
                  <a:pt x="12" y="65"/>
                </a:cubicBezTo>
                <a:cubicBezTo>
                  <a:pt x="11" y="66"/>
                  <a:pt x="11" y="66"/>
                  <a:pt x="10" y="66"/>
                </a:cubicBezTo>
                <a:cubicBezTo>
                  <a:pt x="9" y="66"/>
                  <a:pt x="9" y="66"/>
                  <a:pt x="8" y="65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6"/>
                  <a:pt x="0" y="56"/>
                </a:cubicBezTo>
                <a:cubicBezTo>
                  <a:pt x="0" y="55"/>
                  <a:pt x="0" y="54"/>
                  <a:pt x="0" y="54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3" y="1"/>
                  <a:pt x="54" y="1"/>
                </a:cubicBezTo>
                <a:cubicBezTo>
                  <a:pt x="54" y="1"/>
                  <a:pt x="55" y="2"/>
                  <a:pt x="56" y="2"/>
                </a:cubicBezTo>
                <a:cubicBezTo>
                  <a:pt x="64" y="10"/>
                  <a:pt x="64" y="10"/>
                  <a:pt x="64" y="10"/>
                </a:cubicBezTo>
                <a:cubicBezTo>
                  <a:pt x="64" y="11"/>
                  <a:pt x="64" y="11"/>
                  <a:pt x="64" y="12"/>
                </a:cubicBezTo>
                <a:cubicBezTo>
                  <a:pt x="64" y="13"/>
                  <a:pt x="64" y="13"/>
                  <a:pt x="64" y="14"/>
                </a:cubicBezTo>
                <a:close/>
                <a:moveTo>
                  <a:pt x="14" y="5"/>
                </a:moveTo>
                <a:cubicBezTo>
                  <a:pt x="10" y="7"/>
                  <a:pt x="10" y="7"/>
                  <a:pt x="10" y="7"/>
                </a:cubicBezTo>
                <a:cubicBezTo>
                  <a:pt x="9" y="11"/>
                  <a:pt x="9" y="11"/>
                  <a:pt x="9" y="11"/>
                </a:cubicBezTo>
                <a:cubicBezTo>
                  <a:pt x="8" y="7"/>
                  <a:pt x="8" y="7"/>
                  <a:pt x="8" y="7"/>
                </a:cubicBezTo>
                <a:cubicBezTo>
                  <a:pt x="4" y="5"/>
                  <a:pt x="4" y="5"/>
                  <a:pt x="4" y="5"/>
                </a:cubicBezTo>
                <a:cubicBezTo>
                  <a:pt x="8" y="4"/>
                  <a:pt x="8" y="4"/>
                  <a:pt x="8" y="4"/>
                </a:cubicBezTo>
                <a:cubicBezTo>
                  <a:pt x="9" y="0"/>
                  <a:pt x="9" y="0"/>
                  <a:pt x="9" y="0"/>
                </a:cubicBezTo>
                <a:cubicBezTo>
                  <a:pt x="10" y="4"/>
                  <a:pt x="10" y="4"/>
                  <a:pt x="10" y="4"/>
                </a:cubicBezTo>
                <a:lnTo>
                  <a:pt x="14" y="5"/>
                </a:lnTo>
                <a:close/>
                <a:moveTo>
                  <a:pt x="32" y="13"/>
                </a:moveTo>
                <a:cubicBezTo>
                  <a:pt x="24" y="16"/>
                  <a:pt x="24" y="16"/>
                  <a:pt x="24" y="16"/>
                </a:cubicBezTo>
                <a:cubicBezTo>
                  <a:pt x="22" y="23"/>
                  <a:pt x="22" y="23"/>
                  <a:pt x="22" y="23"/>
                </a:cubicBezTo>
                <a:cubicBezTo>
                  <a:pt x="19" y="16"/>
                  <a:pt x="19" y="16"/>
                  <a:pt x="19" y="16"/>
                </a:cubicBezTo>
                <a:cubicBezTo>
                  <a:pt x="11" y="13"/>
                  <a:pt x="11" y="13"/>
                  <a:pt x="11" y="13"/>
                </a:cubicBezTo>
                <a:cubicBezTo>
                  <a:pt x="19" y="11"/>
                  <a:pt x="19" y="11"/>
                  <a:pt x="19" y="11"/>
                </a:cubicBezTo>
                <a:cubicBezTo>
                  <a:pt x="22" y="3"/>
                  <a:pt x="22" y="3"/>
                  <a:pt x="22" y="3"/>
                </a:cubicBezTo>
                <a:cubicBezTo>
                  <a:pt x="24" y="11"/>
                  <a:pt x="24" y="11"/>
                  <a:pt x="24" y="11"/>
                </a:cubicBezTo>
                <a:lnTo>
                  <a:pt x="32" y="13"/>
                </a:lnTo>
                <a:close/>
                <a:moveTo>
                  <a:pt x="40" y="5"/>
                </a:moveTo>
                <a:cubicBezTo>
                  <a:pt x="36" y="7"/>
                  <a:pt x="36" y="7"/>
                  <a:pt x="36" y="7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7"/>
                  <a:pt x="33" y="7"/>
                  <a:pt x="33" y="7"/>
                </a:cubicBezTo>
                <a:cubicBezTo>
                  <a:pt x="29" y="5"/>
                  <a:pt x="29" y="5"/>
                  <a:pt x="29" y="5"/>
                </a:cubicBezTo>
                <a:cubicBezTo>
                  <a:pt x="33" y="4"/>
                  <a:pt x="33" y="4"/>
                  <a:pt x="33" y="4"/>
                </a:cubicBezTo>
                <a:cubicBezTo>
                  <a:pt x="34" y="0"/>
                  <a:pt x="34" y="0"/>
                  <a:pt x="34" y="0"/>
                </a:cubicBezTo>
                <a:cubicBezTo>
                  <a:pt x="36" y="4"/>
                  <a:pt x="36" y="4"/>
                  <a:pt x="36" y="4"/>
                </a:cubicBezTo>
                <a:lnTo>
                  <a:pt x="40" y="5"/>
                </a:lnTo>
                <a:close/>
                <a:moveTo>
                  <a:pt x="58" y="12"/>
                </a:moveTo>
                <a:cubicBezTo>
                  <a:pt x="54" y="8"/>
                  <a:pt x="54" y="8"/>
                  <a:pt x="54" y="8"/>
                </a:cubicBezTo>
                <a:cubicBezTo>
                  <a:pt x="42" y="19"/>
                  <a:pt x="42" y="19"/>
                  <a:pt x="42" y="19"/>
                </a:cubicBezTo>
                <a:cubicBezTo>
                  <a:pt x="46" y="24"/>
                  <a:pt x="46" y="24"/>
                  <a:pt x="46" y="24"/>
                </a:cubicBezTo>
                <a:lnTo>
                  <a:pt x="58" y="12"/>
                </a:lnTo>
                <a:close/>
                <a:moveTo>
                  <a:pt x="65" y="31"/>
                </a:moveTo>
                <a:cubicBezTo>
                  <a:pt x="61" y="32"/>
                  <a:pt x="61" y="32"/>
                  <a:pt x="61" y="32"/>
                </a:cubicBezTo>
                <a:cubicBezTo>
                  <a:pt x="60" y="36"/>
                  <a:pt x="60" y="36"/>
                  <a:pt x="60" y="36"/>
                </a:cubicBezTo>
                <a:cubicBezTo>
                  <a:pt x="59" y="32"/>
                  <a:pt x="59" y="32"/>
                  <a:pt x="59" y="32"/>
                </a:cubicBezTo>
                <a:cubicBezTo>
                  <a:pt x="55" y="31"/>
                  <a:pt x="55" y="31"/>
                  <a:pt x="55" y="31"/>
                </a:cubicBezTo>
                <a:cubicBezTo>
                  <a:pt x="59" y="30"/>
                  <a:pt x="59" y="30"/>
                  <a:pt x="59" y="30"/>
                </a:cubicBezTo>
                <a:cubicBezTo>
                  <a:pt x="60" y="26"/>
                  <a:pt x="60" y="26"/>
                  <a:pt x="60" y="26"/>
                </a:cubicBezTo>
                <a:cubicBezTo>
                  <a:pt x="61" y="30"/>
                  <a:pt x="61" y="30"/>
                  <a:pt x="61" y="30"/>
                </a:cubicBezTo>
                <a:lnTo>
                  <a:pt x="65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9" tIns="60944" rIns="121889" bIns="60944" numCol="1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9" name="Group 59"/>
          <p:cNvGrpSpPr/>
          <p:nvPr/>
        </p:nvGrpSpPr>
        <p:grpSpPr>
          <a:xfrm>
            <a:off x="8322691" y="4432397"/>
            <a:ext cx="3033830" cy="1561511"/>
            <a:chOff x="7154104" y="3206176"/>
            <a:chExt cx="2276195" cy="1171133"/>
          </a:xfrm>
        </p:grpSpPr>
        <p:sp>
          <p:nvSpPr>
            <p:cNvPr id="20" name="TextBox 43"/>
            <p:cNvSpPr txBox="1"/>
            <p:nvPr/>
          </p:nvSpPr>
          <p:spPr>
            <a:xfrm>
              <a:off x="7154105" y="3453979"/>
              <a:ext cx="2276194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br>
                <a:rPr lang="en-US" sz="1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</a:br>
              <a:br>
                <a:rPr lang="en-US" sz="1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</a:br>
              <a:r>
                <a:rPr lang="en-US" sz="1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21" name="Rectangle 44"/>
            <p:cNvSpPr/>
            <p:nvPr/>
          </p:nvSpPr>
          <p:spPr>
            <a:xfrm>
              <a:off x="7154104" y="3206176"/>
              <a:ext cx="769441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rgbClr val="9C28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添加小标题</a:t>
              </a:r>
              <a:endParaRPr lang="en-US" sz="1600" b="1" dirty="0">
                <a:solidFill>
                  <a:srgbClr val="9C28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58"/>
          <p:cNvGrpSpPr/>
          <p:nvPr/>
        </p:nvGrpSpPr>
        <p:grpSpPr>
          <a:xfrm>
            <a:off x="8322691" y="1692866"/>
            <a:ext cx="3033830" cy="1561511"/>
            <a:chOff x="7174424" y="1352592"/>
            <a:chExt cx="2276195" cy="1171133"/>
          </a:xfrm>
        </p:grpSpPr>
        <p:sp>
          <p:nvSpPr>
            <p:cNvPr id="23" name="TextBox 46"/>
            <p:cNvSpPr txBox="1"/>
            <p:nvPr/>
          </p:nvSpPr>
          <p:spPr>
            <a:xfrm>
              <a:off x="7174424" y="1600395"/>
              <a:ext cx="2276195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br>
                <a:rPr lang="en-US" sz="1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</a:br>
              <a:br>
                <a:rPr lang="en-US" sz="1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</a:br>
              <a:r>
                <a:rPr lang="en-US" sz="1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24" name="Rectangle 47"/>
            <p:cNvSpPr/>
            <p:nvPr/>
          </p:nvSpPr>
          <p:spPr>
            <a:xfrm>
              <a:off x="7174424" y="1352592"/>
              <a:ext cx="769441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添加小标题</a:t>
              </a:r>
              <a:endPara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56"/>
          <p:cNvGrpSpPr/>
          <p:nvPr/>
        </p:nvGrpSpPr>
        <p:grpSpPr>
          <a:xfrm>
            <a:off x="938311" y="1662386"/>
            <a:ext cx="3033831" cy="1561511"/>
            <a:chOff x="-296510" y="1363501"/>
            <a:chExt cx="2276196" cy="1171133"/>
          </a:xfrm>
        </p:grpSpPr>
        <p:sp>
          <p:nvSpPr>
            <p:cNvPr id="26" name="TextBox 49"/>
            <p:cNvSpPr txBox="1"/>
            <p:nvPr/>
          </p:nvSpPr>
          <p:spPr>
            <a:xfrm>
              <a:off x="-296510" y="1611304"/>
              <a:ext cx="227619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br>
                <a:rPr lang="en-US" sz="1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</a:br>
              <a:br>
                <a:rPr lang="en-US" sz="1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</a:br>
              <a:r>
                <a:rPr lang="en-US" sz="1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27" name="Rectangle 50"/>
            <p:cNvSpPr/>
            <p:nvPr/>
          </p:nvSpPr>
          <p:spPr>
            <a:xfrm>
              <a:off x="1210244" y="1363501"/>
              <a:ext cx="769441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rgbClr val="9C28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添加小标题</a:t>
              </a:r>
              <a:endParaRPr lang="en-US" sz="1600" b="1" dirty="0">
                <a:solidFill>
                  <a:srgbClr val="9C28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56"/>
          <p:cNvGrpSpPr/>
          <p:nvPr/>
        </p:nvGrpSpPr>
        <p:grpSpPr>
          <a:xfrm>
            <a:off x="938311" y="4404899"/>
            <a:ext cx="3033831" cy="1561511"/>
            <a:chOff x="-296510" y="1363501"/>
            <a:chExt cx="2276196" cy="1171133"/>
          </a:xfrm>
        </p:grpSpPr>
        <p:sp>
          <p:nvSpPr>
            <p:cNvPr id="29" name="TextBox 52"/>
            <p:cNvSpPr txBox="1"/>
            <p:nvPr/>
          </p:nvSpPr>
          <p:spPr>
            <a:xfrm>
              <a:off x="-296510" y="1611304"/>
              <a:ext cx="227619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br>
                <a:rPr lang="en-US" sz="1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</a:br>
              <a:br>
                <a:rPr lang="en-US" sz="1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</a:br>
              <a:r>
                <a:rPr lang="en-US" sz="1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30" name="Rectangle 53"/>
            <p:cNvSpPr/>
            <p:nvPr/>
          </p:nvSpPr>
          <p:spPr>
            <a:xfrm>
              <a:off x="1210244" y="1363501"/>
              <a:ext cx="769441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添加小标题</a:t>
              </a:r>
              <a:endPara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28230" y="0"/>
            <a:ext cx="1218759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5052134" y="112608"/>
            <a:ext cx="18873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9" tIns="60944" rIns="121889" bIns="60944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>
              <a:defRPr/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1" name="Content Placeholder 2"/>
          <p:cNvSpPr txBox="1"/>
          <p:nvPr/>
        </p:nvSpPr>
        <p:spPr>
          <a:xfrm>
            <a:off x="2248565" y="637966"/>
            <a:ext cx="7494522" cy="340783"/>
          </a:xfrm>
          <a:prstGeom prst="rect">
            <a:avLst/>
          </a:prstGeom>
        </p:spPr>
        <p:txBody>
          <a:bodyPr lIns="121889" tIns="60944" rIns="121889" bIns="60944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755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zh-CN" altLang="en-US" sz="13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727593" y="421640"/>
            <a:ext cx="1392263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736843" y="421640"/>
            <a:ext cx="1392263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hape 1663"/>
          <p:cNvSpPr/>
          <p:nvPr/>
        </p:nvSpPr>
        <p:spPr>
          <a:xfrm>
            <a:off x="10108313" y="3694072"/>
            <a:ext cx="2081484" cy="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2" tIns="22052" rIns="22052" bIns="22052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sz="17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Shape 1664"/>
          <p:cNvSpPr/>
          <p:nvPr/>
        </p:nvSpPr>
        <p:spPr>
          <a:xfrm>
            <a:off x="1946577" y="3694072"/>
            <a:ext cx="1156271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2" tIns="22052" rIns="22052" bIns="22052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Shape 1660"/>
          <p:cNvSpPr/>
          <p:nvPr/>
        </p:nvSpPr>
        <p:spPr>
          <a:xfrm>
            <a:off x="3127221" y="3694072"/>
            <a:ext cx="1975082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2" tIns="22052" rIns="22052" bIns="22052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Shape 1661"/>
          <p:cNvSpPr/>
          <p:nvPr/>
        </p:nvSpPr>
        <p:spPr>
          <a:xfrm>
            <a:off x="5148243" y="3694072"/>
            <a:ext cx="1975082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2" tIns="22052" rIns="22052" bIns="22052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Shape 1662"/>
          <p:cNvSpPr/>
          <p:nvPr/>
        </p:nvSpPr>
        <p:spPr>
          <a:xfrm>
            <a:off x="7169265" y="3694072"/>
            <a:ext cx="1975082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2" tIns="22052" rIns="22052" bIns="22052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Shape 1663"/>
          <p:cNvSpPr/>
          <p:nvPr/>
        </p:nvSpPr>
        <p:spPr>
          <a:xfrm>
            <a:off x="9190288" y="3694072"/>
            <a:ext cx="1062520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2" tIns="22052" rIns="22052" bIns="22052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Shape 1664"/>
          <p:cNvSpPr/>
          <p:nvPr/>
        </p:nvSpPr>
        <p:spPr>
          <a:xfrm>
            <a:off x="-39100" y="3698959"/>
            <a:ext cx="1941444" cy="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2" tIns="22052" rIns="22052" bIns="22052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sz="17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Shape 1672"/>
          <p:cNvSpPr/>
          <p:nvPr/>
        </p:nvSpPr>
        <p:spPr>
          <a:xfrm>
            <a:off x="4294126" y="2906210"/>
            <a:ext cx="1608945" cy="1585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Shape 1674"/>
          <p:cNvSpPr/>
          <p:nvPr/>
        </p:nvSpPr>
        <p:spPr>
          <a:xfrm>
            <a:off x="6288933" y="2906210"/>
            <a:ext cx="1608945" cy="1585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Shape 1677"/>
          <p:cNvSpPr/>
          <p:nvPr/>
        </p:nvSpPr>
        <p:spPr>
          <a:xfrm>
            <a:off x="8283738" y="2906210"/>
            <a:ext cx="1608945" cy="1585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Shape 1669"/>
          <p:cNvSpPr/>
          <p:nvPr/>
        </p:nvSpPr>
        <p:spPr>
          <a:xfrm>
            <a:off x="2299321" y="2906210"/>
            <a:ext cx="1608945" cy="1585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Shape 1681"/>
          <p:cNvSpPr/>
          <p:nvPr/>
        </p:nvSpPr>
        <p:spPr>
          <a:xfrm>
            <a:off x="6333033" y="2958457"/>
            <a:ext cx="483226" cy="48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6538" tIns="16538" rIns="16538" bIns="16538" anchor="ctr"/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9" name="Group 38"/>
          <p:cNvGrpSpPr/>
          <p:nvPr/>
        </p:nvGrpSpPr>
        <p:grpSpPr>
          <a:xfrm>
            <a:off x="4340437" y="3949992"/>
            <a:ext cx="483226" cy="483401"/>
            <a:chOff x="4073627" y="3999857"/>
            <a:chExt cx="556668" cy="556668"/>
          </a:xfrm>
        </p:grpSpPr>
        <p:sp>
          <p:nvSpPr>
            <p:cNvPr id="20" name="Shape 1683"/>
            <p:cNvSpPr/>
            <p:nvPr/>
          </p:nvSpPr>
          <p:spPr>
            <a:xfrm>
              <a:off x="4073627" y="3999857"/>
              <a:ext cx="556668" cy="55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12404" tIns="12404" rIns="12404" bIns="12404" anchor="ctr"/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sz="19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Shape 1685"/>
            <p:cNvSpPr/>
            <p:nvPr/>
          </p:nvSpPr>
          <p:spPr>
            <a:xfrm>
              <a:off x="4248567" y="4138023"/>
              <a:ext cx="206789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086" extrusionOk="0">
                  <a:moveTo>
                    <a:pt x="21023" y="5250"/>
                  </a:moveTo>
                  <a:lnTo>
                    <a:pt x="7163" y="195"/>
                  </a:lnTo>
                  <a:cubicBezTo>
                    <a:pt x="5264" y="-514"/>
                    <a:pt x="1521" y="853"/>
                    <a:pt x="445" y="2057"/>
                  </a:cubicBezTo>
                  <a:cubicBezTo>
                    <a:pt x="-35" y="2595"/>
                    <a:pt x="0" y="2983"/>
                    <a:pt x="0" y="3203"/>
                  </a:cubicBezTo>
                  <a:lnTo>
                    <a:pt x="173" y="14619"/>
                  </a:lnTo>
                  <a:cubicBezTo>
                    <a:pt x="184" y="14862"/>
                    <a:pt x="614" y="15188"/>
                    <a:pt x="983" y="15348"/>
                  </a:cubicBezTo>
                  <a:cubicBezTo>
                    <a:pt x="1753" y="15682"/>
                    <a:pt x="13399" y="20826"/>
                    <a:pt x="13729" y="20972"/>
                  </a:cubicBezTo>
                  <a:cubicBezTo>
                    <a:pt x="13905" y="21051"/>
                    <a:pt x="14115" y="21086"/>
                    <a:pt x="14322" y="21086"/>
                  </a:cubicBezTo>
                  <a:cubicBezTo>
                    <a:pt x="14499" y="21086"/>
                    <a:pt x="14675" y="21058"/>
                    <a:pt x="14834" y="21002"/>
                  </a:cubicBezTo>
                  <a:cubicBezTo>
                    <a:pt x="15185" y="20881"/>
                    <a:pt x="15404" y="20645"/>
                    <a:pt x="15404" y="20388"/>
                  </a:cubicBezTo>
                  <a:lnTo>
                    <a:pt x="15404" y="8397"/>
                  </a:lnTo>
                  <a:cubicBezTo>
                    <a:pt x="15404" y="8148"/>
                    <a:pt x="15198" y="7917"/>
                    <a:pt x="14862" y="7792"/>
                  </a:cubicBezTo>
                  <a:lnTo>
                    <a:pt x="2263" y="2817"/>
                  </a:lnTo>
                  <a:cubicBezTo>
                    <a:pt x="2408" y="2620"/>
                    <a:pt x="2968" y="2205"/>
                    <a:pt x="3997" y="1825"/>
                  </a:cubicBezTo>
                  <a:cubicBezTo>
                    <a:pt x="5082" y="1422"/>
                    <a:pt x="5896" y="1574"/>
                    <a:pt x="6082" y="1625"/>
                  </a:cubicBezTo>
                  <a:cubicBezTo>
                    <a:pt x="6082" y="1625"/>
                    <a:pt x="18173" y="6203"/>
                    <a:pt x="18544" y="6339"/>
                  </a:cubicBezTo>
                  <a:cubicBezTo>
                    <a:pt x="18911" y="6476"/>
                    <a:pt x="18918" y="6495"/>
                    <a:pt x="18918" y="6729"/>
                  </a:cubicBezTo>
                  <a:cubicBezTo>
                    <a:pt x="18918" y="6961"/>
                    <a:pt x="18918" y="18107"/>
                    <a:pt x="18918" y="18107"/>
                  </a:cubicBezTo>
                  <a:cubicBezTo>
                    <a:pt x="18918" y="18674"/>
                    <a:pt x="19733" y="18906"/>
                    <a:pt x="20330" y="18906"/>
                  </a:cubicBezTo>
                  <a:cubicBezTo>
                    <a:pt x="20927" y="18906"/>
                    <a:pt x="21565" y="18493"/>
                    <a:pt x="21565" y="18107"/>
                  </a:cubicBezTo>
                  <a:lnTo>
                    <a:pt x="21565" y="5855"/>
                  </a:lnTo>
                  <a:cubicBezTo>
                    <a:pt x="21565" y="5605"/>
                    <a:pt x="21357" y="5375"/>
                    <a:pt x="21023" y="525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sz="19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37"/>
          <p:cNvGrpSpPr/>
          <p:nvPr/>
        </p:nvGrpSpPr>
        <p:grpSpPr>
          <a:xfrm>
            <a:off x="2354044" y="2958457"/>
            <a:ext cx="483226" cy="483401"/>
            <a:chOff x="1785343" y="2858041"/>
            <a:chExt cx="556668" cy="556668"/>
          </a:xfrm>
        </p:grpSpPr>
        <p:sp>
          <p:nvSpPr>
            <p:cNvPr id="23" name="Shape 1678"/>
            <p:cNvSpPr/>
            <p:nvPr/>
          </p:nvSpPr>
          <p:spPr>
            <a:xfrm>
              <a:off x="1785343" y="2858041"/>
              <a:ext cx="556668" cy="55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12404" tIns="12404" rIns="12404" bIns="12404" anchor="ctr"/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sz="19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Shape 1686"/>
            <p:cNvSpPr/>
            <p:nvPr/>
          </p:nvSpPr>
          <p:spPr>
            <a:xfrm>
              <a:off x="1976501" y="3008761"/>
              <a:ext cx="174352" cy="255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83" y="0"/>
                  </a:moveTo>
                  <a:lnTo>
                    <a:pt x="7175" y="2115"/>
                  </a:lnTo>
                  <a:lnTo>
                    <a:pt x="3801" y="2115"/>
                  </a:lnTo>
                  <a:lnTo>
                    <a:pt x="5186" y="4231"/>
                  </a:lnTo>
                  <a:cubicBezTo>
                    <a:pt x="5186" y="4231"/>
                    <a:pt x="16313" y="4231"/>
                    <a:pt x="16313" y="4231"/>
                  </a:cubicBezTo>
                  <a:lnTo>
                    <a:pt x="17698" y="2115"/>
                  </a:lnTo>
                  <a:lnTo>
                    <a:pt x="14324" y="2115"/>
                  </a:lnTo>
                  <a:lnTo>
                    <a:pt x="13217" y="0"/>
                  </a:lnTo>
                  <a:lnTo>
                    <a:pt x="8283" y="0"/>
                  </a:lnTo>
                  <a:close/>
                  <a:moveTo>
                    <a:pt x="2165" y="2614"/>
                  </a:moveTo>
                  <a:cubicBezTo>
                    <a:pt x="977" y="2614"/>
                    <a:pt x="0" y="3264"/>
                    <a:pt x="0" y="4076"/>
                  </a:cubicBezTo>
                  <a:lnTo>
                    <a:pt x="0" y="20121"/>
                  </a:lnTo>
                  <a:cubicBezTo>
                    <a:pt x="0" y="20933"/>
                    <a:pt x="977" y="21600"/>
                    <a:pt x="2165" y="21600"/>
                  </a:cubicBezTo>
                  <a:lnTo>
                    <a:pt x="19460" y="21600"/>
                  </a:lnTo>
                  <a:cubicBezTo>
                    <a:pt x="20648" y="21600"/>
                    <a:pt x="21600" y="20933"/>
                    <a:pt x="21600" y="20121"/>
                  </a:cubicBezTo>
                  <a:lnTo>
                    <a:pt x="21600" y="4076"/>
                  </a:lnTo>
                  <a:cubicBezTo>
                    <a:pt x="21600" y="3264"/>
                    <a:pt x="20648" y="2614"/>
                    <a:pt x="19460" y="2614"/>
                  </a:cubicBezTo>
                  <a:lnTo>
                    <a:pt x="17597" y="5778"/>
                  </a:lnTo>
                  <a:lnTo>
                    <a:pt x="4003" y="5778"/>
                  </a:lnTo>
                  <a:lnTo>
                    <a:pt x="2165" y="2614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sz="19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40"/>
          <p:cNvGrpSpPr/>
          <p:nvPr/>
        </p:nvGrpSpPr>
        <p:grpSpPr>
          <a:xfrm>
            <a:off x="8319425" y="3949992"/>
            <a:ext cx="483228" cy="483401"/>
            <a:chOff x="8657337" y="3999857"/>
            <a:chExt cx="556669" cy="556668"/>
          </a:xfrm>
        </p:grpSpPr>
        <p:sp>
          <p:nvSpPr>
            <p:cNvPr id="26" name="Shape 1684"/>
            <p:cNvSpPr/>
            <p:nvPr/>
          </p:nvSpPr>
          <p:spPr>
            <a:xfrm>
              <a:off x="8657337" y="3999857"/>
              <a:ext cx="556669" cy="55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12404" tIns="12404" rIns="12404" bIns="12404" anchor="ctr"/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sz="19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Shape 1687"/>
            <p:cNvSpPr/>
            <p:nvPr/>
          </p:nvSpPr>
          <p:spPr>
            <a:xfrm>
              <a:off x="8848496" y="4156361"/>
              <a:ext cx="174352" cy="249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sz="19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41"/>
          <p:cNvGrpSpPr/>
          <p:nvPr/>
        </p:nvGrpSpPr>
        <p:grpSpPr>
          <a:xfrm>
            <a:off x="1729367" y="3511649"/>
            <a:ext cx="364710" cy="364842"/>
            <a:chOff x="1065729" y="3500706"/>
            <a:chExt cx="420138" cy="420138"/>
          </a:xfrm>
        </p:grpSpPr>
        <p:sp>
          <p:nvSpPr>
            <p:cNvPr id="29" name="Shape 1688"/>
            <p:cNvSpPr/>
            <p:nvPr/>
          </p:nvSpPr>
          <p:spPr>
            <a:xfrm>
              <a:off x="1065729" y="3500706"/>
              <a:ext cx="420138" cy="420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7F7FA"/>
            </a:solidFill>
            <a:ln w="12700">
              <a:solidFill>
                <a:srgbClr val="A6AAA9"/>
              </a:solidFill>
              <a:miter lim="400000"/>
            </a:ln>
          </p:spPr>
          <p:txBody>
            <a:bodyPr lIns="12404" tIns="12404" rIns="12404" bIns="12404" anchor="ctr"/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sz="19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Shape 1689"/>
            <p:cNvSpPr/>
            <p:nvPr/>
          </p:nvSpPr>
          <p:spPr>
            <a:xfrm>
              <a:off x="1162442" y="3611819"/>
              <a:ext cx="205812" cy="210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0433" extrusionOk="0">
                  <a:moveTo>
                    <a:pt x="14102" y="6331"/>
                  </a:moveTo>
                  <a:cubicBezTo>
                    <a:pt x="13391" y="5619"/>
                    <a:pt x="13391" y="4469"/>
                    <a:pt x="14102" y="3759"/>
                  </a:cubicBezTo>
                  <a:cubicBezTo>
                    <a:pt x="14812" y="3049"/>
                    <a:pt x="15965" y="3049"/>
                    <a:pt x="16674" y="3759"/>
                  </a:cubicBezTo>
                  <a:cubicBezTo>
                    <a:pt x="17385" y="4469"/>
                    <a:pt x="17385" y="5619"/>
                    <a:pt x="16674" y="6331"/>
                  </a:cubicBezTo>
                  <a:cubicBezTo>
                    <a:pt x="15965" y="7041"/>
                    <a:pt x="14812" y="7041"/>
                    <a:pt x="14102" y="6331"/>
                  </a:cubicBezTo>
                  <a:close/>
                  <a:moveTo>
                    <a:pt x="12904" y="13199"/>
                  </a:moveTo>
                  <a:cubicBezTo>
                    <a:pt x="12904" y="13199"/>
                    <a:pt x="21289" y="7286"/>
                    <a:pt x="20359" y="518"/>
                  </a:cubicBezTo>
                  <a:cubicBezTo>
                    <a:pt x="20339" y="369"/>
                    <a:pt x="20289" y="271"/>
                    <a:pt x="20226" y="206"/>
                  </a:cubicBezTo>
                  <a:cubicBezTo>
                    <a:pt x="20162" y="145"/>
                    <a:pt x="20065" y="93"/>
                    <a:pt x="19914" y="72"/>
                  </a:cubicBezTo>
                  <a:cubicBezTo>
                    <a:pt x="13147" y="-856"/>
                    <a:pt x="7233" y="7529"/>
                    <a:pt x="7233" y="7529"/>
                  </a:cubicBezTo>
                  <a:cubicBezTo>
                    <a:pt x="2104" y="6928"/>
                    <a:pt x="2478" y="7929"/>
                    <a:pt x="137" y="13421"/>
                  </a:cubicBezTo>
                  <a:cubicBezTo>
                    <a:pt x="-311" y="14470"/>
                    <a:pt x="416" y="14829"/>
                    <a:pt x="1211" y="14536"/>
                  </a:cubicBezTo>
                  <a:cubicBezTo>
                    <a:pt x="2006" y="14242"/>
                    <a:pt x="3764" y="13593"/>
                    <a:pt x="3764" y="13593"/>
                  </a:cubicBezTo>
                  <a:lnTo>
                    <a:pt x="6840" y="16669"/>
                  </a:lnTo>
                  <a:cubicBezTo>
                    <a:pt x="6840" y="16669"/>
                    <a:pt x="6192" y="18426"/>
                    <a:pt x="5897" y="19222"/>
                  </a:cubicBezTo>
                  <a:cubicBezTo>
                    <a:pt x="5604" y="20018"/>
                    <a:pt x="5963" y="20744"/>
                    <a:pt x="7012" y="20297"/>
                  </a:cubicBezTo>
                  <a:cubicBezTo>
                    <a:pt x="12505" y="17955"/>
                    <a:pt x="13504" y="18328"/>
                    <a:pt x="12904" y="13199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sz="19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1692"/>
          <p:cNvGrpSpPr/>
          <p:nvPr/>
        </p:nvGrpSpPr>
        <p:grpSpPr>
          <a:xfrm>
            <a:off x="10068941" y="3511649"/>
            <a:ext cx="364710" cy="364842"/>
            <a:chOff x="0" y="0"/>
            <a:chExt cx="840273" cy="840273"/>
          </a:xfrm>
        </p:grpSpPr>
        <p:sp>
          <p:nvSpPr>
            <p:cNvPr id="32" name="Shape 1690"/>
            <p:cNvSpPr/>
            <p:nvPr/>
          </p:nvSpPr>
          <p:spPr>
            <a:xfrm>
              <a:off x="0" y="0"/>
              <a:ext cx="840274" cy="840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7F7FA"/>
            </a:solidFill>
            <a:ln w="127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12404" tIns="12404" rIns="12404" bIns="12404" numCol="1" anchor="ctr">
              <a:noAutofit/>
            </a:bodyPr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sz="19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Shape 1691"/>
            <p:cNvSpPr/>
            <p:nvPr/>
          </p:nvSpPr>
          <p:spPr>
            <a:xfrm>
              <a:off x="180945" y="221045"/>
              <a:ext cx="478384" cy="398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6" extrusionOk="0">
                  <a:moveTo>
                    <a:pt x="21327" y="11618"/>
                  </a:moveTo>
                  <a:lnTo>
                    <a:pt x="21327" y="11618"/>
                  </a:lnTo>
                  <a:lnTo>
                    <a:pt x="21327" y="11291"/>
                  </a:lnTo>
                  <a:lnTo>
                    <a:pt x="21327" y="11291"/>
                  </a:lnTo>
                  <a:lnTo>
                    <a:pt x="21327" y="11291"/>
                  </a:lnTo>
                  <a:cubicBezTo>
                    <a:pt x="21600" y="11291"/>
                    <a:pt x="21600" y="11291"/>
                    <a:pt x="21600" y="11291"/>
                  </a:cubicBezTo>
                  <a:cubicBezTo>
                    <a:pt x="21600" y="10963"/>
                    <a:pt x="21600" y="10963"/>
                    <a:pt x="21600" y="10963"/>
                  </a:cubicBezTo>
                  <a:lnTo>
                    <a:pt x="21600" y="10963"/>
                  </a:lnTo>
                  <a:lnTo>
                    <a:pt x="21600" y="10636"/>
                  </a:lnTo>
                  <a:lnTo>
                    <a:pt x="21600" y="10636"/>
                  </a:lnTo>
                  <a:lnTo>
                    <a:pt x="21600" y="10636"/>
                  </a:lnTo>
                  <a:cubicBezTo>
                    <a:pt x="21600" y="10309"/>
                    <a:pt x="21600" y="10309"/>
                    <a:pt x="21600" y="10309"/>
                  </a:cubicBezTo>
                  <a:lnTo>
                    <a:pt x="21600" y="10309"/>
                  </a:lnTo>
                  <a:lnTo>
                    <a:pt x="21600" y="9981"/>
                  </a:lnTo>
                  <a:cubicBezTo>
                    <a:pt x="21600" y="9981"/>
                    <a:pt x="21600" y="9981"/>
                    <a:pt x="21327" y="9981"/>
                  </a:cubicBezTo>
                  <a:lnTo>
                    <a:pt x="21327" y="9981"/>
                  </a:lnTo>
                  <a:cubicBezTo>
                    <a:pt x="21327" y="9981"/>
                    <a:pt x="21327" y="9981"/>
                    <a:pt x="21327" y="9654"/>
                  </a:cubicBezTo>
                  <a:lnTo>
                    <a:pt x="21327" y="9654"/>
                  </a:lnTo>
                  <a:lnTo>
                    <a:pt x="21327" y="9654"/>
                  </a:lnTo>
                  <a:lnTo>
                    <a:pt x="21327" y="9327"/>
                  </a:lnTo>
                  <a:lnTo>
                    <a:pt x="21053" y="9327"/>
                  </a:lnTo>
                  <a:lnTo>
                    <a:pt x="21053" y="9327"/>
                  </a:lnTo>
                  <a:cubicBezTo>
                    <a:pt x="13671" y="491"/>
                    <a:pt x="13671" y="491"/>
                    <a:pt x="13671" y="491"/>
                  </a:cubicBezTo>
                  <a:cubicBezTo>
                    <a:pt x="13124" y="-164"/>
                    <a:pt x="12030" y="-164"/>
                    <a:pt x="11484" y="491"/>
                  </a:cubicBezTo>
                  <a:cubicBezTo>
                    <a:pt x="10937" y="1145"/>
                    <a:pt x="10937" y="2454"/>
                    <a:pt x="11484" y="3109"/>
                  </a:cubicBezTo>
                  <a:cubicBezTo>
                    <a:pt x="16132" y="8672"/>
                    <a:pt x="16132" y="8672"/>
                    <a:pt x="16132" y="8672"/>
                  </a:cubicBezTo>
                  <a:cubicBezTo>
                    <a:pt x="1641" y="8672"/>
                    <a:pt x="1641" y="8672"/>
                    <a:pt x="1641" y="8672"/>
                  </a:cubicBezTo>
                  <a:cubicBezTo>
                    <a:pt x="1094" y="8672"/>
                    <a:pt x="547" y="9000"/>
                    <a:pt x="273" y="9654"/>
                  </a:cubicBezTo>
                  <a:cubicBezTo>
                    <a:pt x="0" y="9981"/>
                    <a:pt x="0" y="10309"/>
                    <a:pt x="0" y="10636"/>
                  </a:cubicBezTo>
                  <a:cubicBezTo>
                    <a:pt x="0" y="11291"/>
                    <a:pt x="273" y="11618"/>
                    <a:pt x="547" y="11945"/>
                  </a:cubicBezTo>
                  <a:cubicBezTo>
                    <a:pt x="820" y="12272"/>
                    <a:pt x="1094" y="12600"/>
                    <a:pt x="1641" y="12600"/>
                  </a:cubicBezTo>
                  <a:lnTo>
                    <a:pt x="1641" y="12600"/>
                  </a:lnTo>
                  <a:cubicBezTo>
                    <a:pt x="16132" y="12600"/>
                    <a:pt x="16132" y="12600"/>
                    <a:pt x="16132" y="12600"/>
                  </a:cubicBezTo>
                  <a:cubicBezTo>
                    <a:pt x="11484" y="18163"/>
                    <a:pt x="11484" y="18163"/>
                    <a:pt x="11484" y="18163"/>
                  </a:cubicBezTo>
                  <a:cubicBezTo>
                    <a:pt x="10937" y="18818"/>
                    <a:pt x="10937" y="20127"/>
                    <a:pt x="11484" y="20781"/>
                  </a:cubicBezTo>
                  <a:cubicBezTo>
                    <a:pt x="11757" y="21109"/>
                    <a:pt x="12304" y="21436"/>
                    <a:pt x="12577" y="21436"/>
                  </a:cubicBezTo>
                  <a:cubicBezTo>
                    <a:pt x="13124" y="21436"/>
                    <a:pt x="13397" y="21109"/>
                    <a:pt x="13671" y="20781"/>
                  </a:cubicBezTo>
                  <a:cubicBezTo>
                    <a:pt x="21053" y="11945"/>
                    <a:pt x="21053" y="11945"/>
                    <a:pt x="21053" y="11945"/>
                  </a:cubicBezTo>
                  <a:lnTo>
                    <a:pt x="21053" y="11945"/>
                  </a:lnTo>
                  <a:cubicBezTo>
                    <a:pt x="21053" y="11945"/>
                    <a:pt x="21327" y="11945"/>
                    <a:pt x="21327" y="11618"/>
                  </a:cubicBezTo>
                  <a:lnTo>
                    <a:pt x="21327" y="11618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sz="19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4" name="Text Placeholder 3"/>
          <p:cNvSpPr txBox="1"/>
          <p:nvPr/>
        </p:nvSpPr>
        <p:spPr>
          <a:xfrm>
            <a:off x="2764451" y="3454335"/>
            <a:ext cx="755329" cy="48002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66775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zh-CN" altLang="en-US" sz="130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lang="id-ID" sz="13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Text Placeholder 4"/>
          <p:cNvSpPr txBox="1"/>
          <p:nvPr/>
        </p:nvSpPr>
        <p:spPr>
          <a:xfrm>
            <a:off x="2258438" y="2123685"/>
            <a:ext cx="1949362" cy="4061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66775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zh-CN" altLang="en-US" sz="11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id-ID" altLang="zh-CN" sz="11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Text Placeholder 3"/>
          <p:cNvSpPr txBox="1"/>
          <p:nvPr/>
        </p:nvSpPr>
        <p:spPr>
          <a:xfrm>
            <a:off x="4742928" y="3454062"/>
            <a:ext cx="754316" cy="48002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20000"/>
              </a:lnSpc>
              <a:spcAft>
                <a:spcPct val="0"/>
              </a:spcAft>
            </a:pPr>
            <a:r>
              <a:rPr lang="zh-CN" altLang="en-US" sz="13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3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 Placeholder 3"/>
          <p:cNvSpPr txBox="1"/>
          <p:nvPr/>
        </p:nvSpPr>
        <p:spPr>
          <a:xfrm>
            <a:off x="8711052" y="3454062"/>
            <a:ext cx="754316" cy="48002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20000"/>
              </a:lnSpc>
              <a:spcAft>
                <a:spcPct val="0"/>
              </a:spcAft>
            </a:pPr>
            <a:r>
              <a:rPr lang="zh-CN" altLang="en-US" sz="13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3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Placeholder 4"/>
          <p:cNvSpPr txBox="1"/>
          <p:nvPr/>
        </p:nvSpPr>
        <p:spPr>
          <a:xfrm>
            <a:off x="8304861" y="4776646"/>
            <a:ext cx="1947947" cy="4061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lnSpc>
                <a:spcPct val="120000"/>
              </a:lnSpc>
              <a:spcAft>
                <a:spcPct val="0"/>
              </a:spcAft>
            </a:pPr>
            <a:r>
              <a:rPr lang="zh-CN" altLang="en-US" sz="11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id-ID" altLang="zh-CN" sz="11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 Placeholder 4"/>
          <p:cNvSpPr txBox="1"/>
          <p:nvPr/>
        </p:nvSpPr>
        <p:spPr>
          <a:xfrm>
            <a:off x="3971116" y="4776646"/>
            <a:ext cx="1959104" cy="4061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lnSpc>
                <a:spcPct val="120000"/>
              </a:lnSpc>
              <a:spcAft>
                <a:spcPct val="0"/>
              </a:spcAft>
            </a:pPr>
            <a:r>
              <a:rPr lang="zh-CN" altLang="en-US" sz="11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id-ID" altLang="zh-CN" sz="11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 Placeholder 4"/>
          <p:cNvSpPr txBox="1"/>
          <p:nvPr/>
        </p:nvSpPr>
        <p:spPr>
          <a:xfrm>
            <a:off x="6352046" y="2123685"/>
            <a:ext cx="1959104" cy="4061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lnSpc>
                <a:spcPct val="120000"/>
              </a:lnSpc>
              <a:spcAft>
                <a:spcPct val="0"/>
              </a:spcAft>
            </a:pPr>
            <a:r>
              <a:rPr lang="zh-CN" altLang="en-US" sz="11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id-ID" altLang="zh-CN" sz="11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Shape 1674"/>
          <p:cNvSpPr/>
          <p:nvPr/>
        </p:nvSpPr>
        <p:spPr>
          <a:xfrm>
            <a:off x="6288932" y="2907300"/>
            <a:ext cx="1608945" cy="1585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/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 Placeholder 3"/>
          <p:cNvSpPr txBox="1"/>
          <p:nvPr/>
        </p:nvSpPr>
        <p:spPr>
          <a:xfrm>
            <a:off x="6713570" y="3454062"/>
            <a:ext cx="754316" cy="48002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20000"/>
              </a:lnSpc>
              <a:spcAft>
                <a:spcPct val="0"/>
              </a:spcAft>
            </a:pPr>
            <a:r>
              <a:rPr lang="zh-CN" altLang="en-US" sz="13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3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Shape 1681"/>
          <p:cNvSpPr/>
          <p:nvPr/>
        </p:nvSpPr>
        <p:spPr>
          <a:xfrm>
            <a:off x="6333033" y="2958457"/>
            <a:ext cx="483226" cy="48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6538" tIns="16538" rIns="16538" bIns="16538" anchor="ctr"/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Shape 1682"/>
          <p:cNvSpPr/>
          <p:nvPr/>
        </p:nvSpPr>
        <p:spPr>
          <a:xfrm>
            <a:off x="6466217" y="3091680"/>
            <a:ext cx="216859" cy="2169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8" h="21320" extrusionOk="0">
                <a:moveTo>
                  <a:pt x="6122" y="19157"/>
                </a:moveTo>
                <a:lnTo>
                  <a:pt x="3902" y="19634"/>
                </a:lnTo>
                <a:cubicBezTo>
                  <a:pt x="3688" y="19233"/>
                  <a:pt x="3431" y="18833"/>
                  <a:pt x="2957" y="18361"/>
                </a:cubicBezTo>
                <a:cubicBezTo>
                  <a:pt x="2486" y="17889"/>
                  <a:pt x="2085" y="17631"/>
                  <a:pt x="1685" y="17417"/>
                </a:cubicBezTo>
                <a:lnTo>
                  <a:pt x="2162" y="15198"/>
                </a:lnTo>
                <a:lnTo>
                  <a:pt x="2804" y="14556"/>
                </a:lnTo>
                <a:cubicBezTo>
                  <a:pt x="2804" y="14556"/>
                  <a:pt x="4012" y="14580"/>
                  <a:pt x="5374" y="15944"/>
                </a:cubicBezTo>
                <a:cubicBezTo>
                  <a:pt x="6737" y="17307"/>
                  <a:pt x="6762" y="18516"/>
                  <a:pt x="6762" y="18516"/>
                </a:cubicBezTo>
                <a:cubicBezTo>
                  <a:pt x="6762" y="18516"/>
                  <a:pt x="6122" y="19157"/>
                  <a:pt x="6122" y="19157"/>
                </a:cubicBezTo>
                <a:close/>
                <a:moveTo>
                  <a:pt x="19625" y="1692"/>
                </a:moveTo>
                <a:cubicBezTo>
                  <a:pt x="17654" y="-280"/>
                  <a:pt x="16174" y="15"/>
                  <a:pt x="16174" y="15"/>
                </a:cubicBezTo>
                <a:lnTo>
                  <a:pt x="9270" y="6920"/>
                </a:lnTo>
                <a:lnTo>
                  <a:pt x="1379" y="14810"/>
                </a:lnTo>
                <a:lnTo>
                  <a:pt x="0" y="21320"/>
                </a:lnTo>
                <a:lnTo>
                  <a:pt x="6508" y="19939"/>
                </a:lnTo>
                <a:lnTo>
                  <a:pt x="14399" y="12048"/>
                </a:lnTo>
                <a:lnTo>
                  <a:pt x="21302" y="5145"/>
                </a:lnTo>
                <a:cubicBezTo>
                  <a:pt x="21302" y="5145"/>
                  <a:pt x="21600" y="3665"/>
                  <a:pt x="19625" y="169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205" y="25267"/>
            <a:ext cx="1218759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5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6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0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1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4" grpId="0" build="p"/>
      <p:bldP spid="35" grpId="0" build="p"/>
      <p:bldP spid="36" grpId="0"/>
      <p:bldP spid="37" grpId="0"/>
      <p:bldP spid="38" grpId="0"/>
      <p:bldP spid="39" grpId="0"/>
      <p:bldP spid="40" grpId="0"/>
      <p:bldP spid="41" grpId="0" animBg="1"/>
      <p:bldP spid="41" grpId="1" animBg="1"/>
      <p:bldP spid="42" grpId="0"/>
      <p:bldP spid="43" grpId="0" animBg="1"/>
      <p:bldP spid="43" grpId="1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5052134" y="112608"/>
            <a:ext cx="18873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9" tIns="60944" rIns="121889" bIns="60944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>
              <a:defRPr/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1" name="Content Placeholder 2"/>
          <p:cNvSpPr txBox="1"/>
          <p:nvPr/>
        </p:nvSpPr>
        <p:spPr>
          <a:xfrm>
            <a:off x="2248565" y="637966"/>
            <a:ext cx="7494522" cy="340783"/>
          </a:xfrm>
          <a:prstGeom prst="rect">
            <a:avLst/>
          </a:prstGeom>
        </p:spPr>
        <p:txBody>
          <a:bodyPr lIns="121889" tIns="60944" rIns="121889" bIns="60944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755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zh-CN" altLang="en-US" sz="13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727593" y="421640"/>
            <a:ext cx="1392263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736843" y="421640"/>
            <a:ext cx="1392263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3"/>
          <p:cNvCxnSpPr/>
          <p:nvPr/>
        </p:nvCxnSpPr>
        <p:spPr>
          <a:xfrm>
            <a:off x="1447330" y="5477228"/>
            <a:ext cx="9429287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4"/>
          <p:cNvSpPr/>
          <p:nvPr/>
        </p:nvSpPr>
        <p:spPr>
          <a:xfrm>
            <a:off x="1447330" y="5555611"/>
            <a:ext cx="9429287" cy="406171"/>
          </a:xfrm>
          <a:prstGeom prst="rect">
            <a:avLst/>
          </a:prstGeom>
        </p:spPr>
        <p:txBody>
          <a:bodyPr vert="horz" wrap="square" lIns="0" tIns="0" rIns="0" bIns="0" anchor="ctr" anchorCtr="0">
            <a:spAutoFit/>
          </a:bodyPr>
          <a:lstStyle/>
          <a:p>
            <a:pPr algn="just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点击输入简要文字内容，概括精炼言简意赅的说明分项内容。点击输入简要文字内容，概括精炼言简意赅的说明分项内容。点击输入简要文字内容，概括精炼言简意赅的说明分项内容。</a:t>
            </a:r>
            <a:endParaRPr lang="en-GB" altLang="zh-CN" sz="11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Group 5"/>
          <p:cNvGrpSpPr/>
          <p:nvPr/>
        </p:nvGrpSpPr>
        <p:grpSpPr>
          <a:xfrm>
            <a:off x="2521469" y="2150371"/>
            <a:ext cx="1345226" cy="861882"/>
            <a:chOff x="1189440" y="1757052"/>
            <a:chExt cx="2548167" cy="967039"/>
          </a:xfrm>
        </p:grpSpPr>
        <p:sp>
          <p:nvSpPr>
            <p:cNvPr id="9" name="TextBox 6"/>
            <p:cNvSpPr txBox="1"/>
            <p:nvPr/>
          </p:nvSpPr>
          <p:spPr>
            <a:xfrm>
              <a:off x="1357577" y="1757052"/>
              <a:ext cx="2380030" cy="290008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r"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7"/>
            <p:cNvSpPr/>
            <p:nvPr/>
          </p:nvSpPr>
          <p:spPr>
            <a:xfrm>
              <a:off x="1189440" y="2040500"/>
              <a:ext cx="2508687" cy="683591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r"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GB" sz="11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8"/>
          <p:cNvGrpSpPr/>
          <p:nvPr/>
        </p:nvGrpSpPr>
        <p:grpSpPr>
          <a:xfrm>
            <a:off x="2521470" y="3514765"/>
            <a:ext cx="1320786" cy="904586"/>
            <a:chOff x="1196252" y="1770812"/>
            <a:chExt cx="2501876" cy="1014951"/>
          </a:xfrm>
        </p:grpSpPr>
        <p:sp>
          <p:nvSpPr>
            <p:cNvPr id="13" name="TextBox 9"/>
            <p:cNvSpPr txBox="1"/>
            <p:nvPr/>
          </p:nvSpPr>
          <p:spPr>
            <a:xfrm>
              <a:off x="1314747" y="1770812"/>
              <a:ext cx="2380033" cy="290007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r"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0"/>
            <p:cNvSpPr/>
            <p:nvPr/>
          </p:nvSpPr>
          <p:spPr>
            <a:xfrm>
              <a:off x="1196252" y="2102173"/>
              <a:ext cx="2501876" cy="683590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r"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GB" altLang="zh-CN" sz="11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25"/>
          <p:cNvGrpSpPr/>
          <p:nvPr/>
        </p:nvGrpSpPr>
        <p:grpSpPr>
          <a:xfrm>
            <a:off x="9124560" y="2767063"/>
            <a:ext cx="1326280" cy="973425"/>
            <a:chOff x="189551" y="1646951"/>
            <a:chExt cx="1954057" cy="1092186"/>
          </a:xfrm>
        </p:grpSpPr>
        <p:sp>
          <p:nvSpPr>
            <p:cNvPr id="16" name="TextBox 26"/>
            <p:cNvSpPr txBox="1"/>
            <p:nvPr/>
          </p:nvSpPr>
          <p:spPr>
            <a:xfrm>
              <a:off x="189551" y="1646951"/>
              <a:ext cx="1851193" cy="290007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Rectangle 27"/>
            <p:cNvSpPr/>
            <p:nvPr/>
          </p:nvSpPr>
          <p:spPr>
            <a:xfrm>
              <a:off x="314706" y="1827686"/>
              <a:ext cx="1828902" cy="911451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just"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GB" altLang="zh-CN" sz="11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28"/>
          <p:cNvGrpSpPr/>
          <p:nvPr/>
        </p:nvGrpSpPr>
        <p:grpSpPr>
          <a:xfrm>
            <a:off x="9188731" y="4118209"/>
            <a:ext cx="1262109" cy="955493"/>
            <a:chOff x="256449" y="1646952"/>
            <a:chExt cx="1859513" cy="1072066"/>
          </a:xfrm>
        </p:grpSpPr>
        <p:sp>
          <p:nvSpPr>
            <p:cNvPr id="19" name="TextBox 29"/>
            <p:cNvSpPr txBox="1"/>
            <p:nvPr/>
          </p:nvSpPr>
          <p:spPr>
            <a:xfrm>
              <a:off x="256449" y="1646952"/>
              <a:ext cx="1851195" cy="290006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30"/>
            <p:cNvSpPr/>
            <p:nvPr/>
          </p:nvSpPr>
          <p:spPr>
            <a:xfrm>
              <a:off x="314708" y="1807568"/>
              <a:ext cx="1801254" cy="911450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just"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GB" altLang="zh-CN" sz="11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Freeform 63"/>
          <p:cNvSpPr>
            <a:spLocks noEditPoints="1"/>
          </p:cNvSpPr>
          <p:nvPr/>
        </p:nvSpPr>
        <p:spPr bwMode="auto">
          <a:xfrm>
            <a:off x="10319622" y="2042184"/>
            <a:ext cx="477155" cy="487995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just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Group 17"/>
          <p:cNvGrpSpPr/>
          <p:nvPr/>
        </p:nvGrpSpPr>
        <p:grpSpPr>
          <a:xfrm>
            <a:off x="38002" y="1922911"/>
            <a:ext cx="10220258" cy="3355144"/>
            <a:chOff x="-743744" y="1412054"/>
            <a:chExt cx="11471330" cy="3764489"/>
          </a:xfrm>
        </p:grpSpPr>
        <p:sp>
          <p:nvSpPr>
            <p:cNvPr id="23" name="Right Triangle 64"/>
            <p:cNvSpPr/>
            <p:nvPr/>
          </p:nvSpPr>
          <p:spPr>
            <a:xfrm rot="8100000" flipH="1">
              <a:off x="3695072" y="2009242"/>
              <a:ext cx="320492" cy="320492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14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ight Triangle 65"/>
            <p:cNvSpPr/>
            <p:nvPr/>
          </p:nvSpPr>
          <p:spPr>
            <a:xfrm rot="8100000" flipH="1">
              <a:off x="3695072" y="3501213"/>
              <a:ext cx="320492" cy="320492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14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Right Triangle 66"/>
            <p:cNvSpPr/>
            <p:nvPr/>
          </p:nvSpPr>
          <p:spPr>
            <a:xfrm rot="13500000">
              <a:off x="9140265" y="2768401"/>
              <a:ext cx="320492" cy="320492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14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ight Triangle 67"/>
            <p:cNvSpPr/>
            <p:nvPr/>
          </p:nvSpPr>
          <p:spPr>
            <a:xfrm rot="13500000">
              <a:off x="9146988" y="4287453"/>
              <a:ext cx="320492" cy="320492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14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7" name="Group 16"/>
            <p:cNvGrpSpPr/>
            <p:nvPr/>
          </p:nvGrpSpPr>
          <p:grpSpPr>
            <a:xfrm>
              <a:off x="-743744" y="1412054"/>
              <a:ext cx="11471330" cy="3764489"/>
              <a:chOff x="-743744" y="1412054"/>
              <a:chExt cx="11471330" cy="3764489"/>
            </a:xfrm>
          </p:grpSpPr>
          <p:grpSp>
            <p:nvGrpSpPr>
              <p:cNvPr id="28" name="Group 11"/>
              <p:cNvGrpSpPr/>
              <p:nvPr/>
            </p:nvGrpSpPr>
            <p:grpSpPr>
              <a:xfrm>
                <a:off x="3996395" y="1453806"/>
                <a:ext cx="6731191" cy="1290795"/>
                <a:chOff x="3996395" y="1453806"/>
                <a:chExt cx="6731191" cy="1290795"/>
              </a:xfrm>
            </p:grpSpPr>
            <p:grpSp>
              <p:nvGrpSpPr>
                <p:cNvPr id="56" name="Group 12"/>
                <p:cNvGrpSpPr/>
                <p:nvPr/>
              </p:nvGrpSpPr>
              <p:grpSpPr>
                <a:xfrm flipH="1">
                  <a:off x="3996395" y="1453806"/>
                  <a:ext cx="6731191" cy="1290795"/>
                  <a:chOff x="2251867" y="3768352"/>
                  <a:chExt cx="8959212" cy="1718048"/>
                </a:xfrm>
                <a:solidFill>
                  <a:schemeClr val="accent5"/>
                </a:solidFill>
              </p:grpSpPr>
              <p:sp>
                <p:nvSpPr>
                  <p:cNvPr id="58" name="Rectangle 21"/>
                  <p:cNvSpPr/>
                  <p:nvPr/>
                </p:nvSpPr>
                <p:spPr>
                  <a:xfrm>
                    <a:off x="6850964" y="4965895"/>
                    <a:ext cx="3758423" cy="520504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 defTabSz="914400" fontAlgn="base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400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9" name="Block Arc 22"/>
                  <p:cNvSpPr/>
                  <p:nvPr/>
                </p:nvSpPr>
                <p:spPr>
                  <a:xfrm rot="5400000">
                    <a:off x="9824283" y="4099604"/>
                    <a:ext cx="1530948" cy="1242644"/>
                  </a:xfrm>
                  <a:prstGeom prst="blockArc">
                    <a:avLst>
                      <a:gd name="adj1" fmla="val 10800000"/>
                      <a:gd name="adj2" fmla="val 56368"/>
                      <a:gd name="adj3" fmla="val 41880"/>
                    </a:avLst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 defTabSz="914400" fontAlgn="base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400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0" name="Rectangle 23"/>
                  <p:cNvSpPr/>
                  <p:nvPr/>
                </p:nvSpPr>
                <p:spPr>
                  <a:xfrm>
                    <a:off x="2898984" y="3955451"/>
                    <a:ext cx="7710406" cy="520504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 defTabSz="914400" fontAlgn="base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400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1" name="Isosceles Triangle 24"/>
                  <p:cNvSpPr/>
                  <p:nvPr/>
                </p:nvSpPr>
                <p:spPr>
                  <a:xfrm rot="16200000" flipH="1">
                    <a:off x="2128073" y="3892146"/>
                    <a:ext cx="894704" cy="647115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 defTabSz="914400" fontAlgn="base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400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57" name="TextBox 15"/>
                <p:cNvSpPr txBox="1"/>
                <p:nvPr/>
              </p:nvSpPr>
              <p:spPr>
                <a:xfrm>
                  <a:off x="8889651" y="1648492"/>
                  <a:ext cx="1410268" cy="290007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 anchor="ctr" anchorCtr="0">
                  <a:spAutoFit/>
                </a:bodyPr>
                <a:lstStyle/>
                <a:p>
                  <a:pPr algn="ctr" defTabSz="9144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400" b="1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请替换文字内容</a:t>
                  </a:r>
                  <a:endParaRPr lang="en-GB" sz="14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9" name="Group 34"/>
              <p:cNvGrpSpPr/>
              <p:nvPr/>
            </p:nvGrpSpPr>
            <p:grpSpPr>
              <a:xfrm>
                <a:off x="5900354" y="2212965"/>
                <a:ext cx="3277689" cy="1290795"/>
                <a:chOff x="6868106" y="3768351"/>
                <a:chExt cx="4362603" cy="1718048"/>
              </a:xfrm>
              <a:solidFill>
                <a:schemeClr val="accent4"/>
              </a:solidFill>
            </p:grpSpPr>
            <p:sp>
              <p:nvSpPr>
                <p:cNvPr id="52" name="Rectangle 36"/>
                <p:cNvSpPr/>
                <p:nvPr/>
              </p:nvSpPr>
              <p:spPr>
                <a:xfrm>
                  <a:off x="6868106" y="4965896"/>
                  <a:ext cx="3758422" cy="520503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 defTabSz="9144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3" name="Block Arc 37"/>
                <p:cNvSpPr/>
                <p:nvPr/>
              </p:nvSpPr>
              <p:spPr>
                <a:xfrm rot="5400000">
                  <a:off x="9843913" y="4099603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 defTabSz="9144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4" name="Rectangle 38"/>
                <p:cNvSpPr/>
                <p:nvPr/>
              </p:nvSpPr>
              <p:spPr>
                <a:xfrm>
                  <a:off x="8711198" y="3955451"/>
                  <a:ext cx="1915330" cy="520503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 defTabSz="9144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5" name="Isosceles Triangle 39"/>
                <p:cNvSpPr/>
                <p:nvPr/>
              </p:nvSpPr>
              <p:spPr>
                <a:xfrm rot="16200000" flipH="1">
                  <a:off x="7940290" y="3892145"/>
                  <a:ext cx="894703" cy="647115"/>
                </a:xfrm>
                <a:prstGeom prst="triangle">
                  <a:avLst/>
                </a:prstGeom>
                <a:grpFill/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 defTabSz="9144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0" name="Group 43"/>
              <p:cNvGrpSpPr/>
              <p:nvPr/>
            </p:nvGrpSpPr>
            <p:grpSpPr>
              <a:xfrm flipH="1">
                <a:off x="3996165" y="2972127"/>
                <a:ext cx="3276053" cy="1290795"/>
                <a:chOff x="6850964" y="3768351"/>
                <a:chExt cx="4360426" cy="1718048"/>
              </a:xfrm>
              <a:solidFill>
                <a:schemeClr val="accent3"/>
              </a:solidFill>
            </p:grpSpPr>
            <p:sp>
              <p:nvSpPr>
                <p:cNvPr id="48" name="Rectangle 45"/>
                <p:cNvSpPr/>
                <p:nvPr/>
              </p:nvSpPr>
              <p:spPr>
                <a:xfrm>
                  <a:off x="6850964" y="4965895"/>
                  <a:ext cx="3758423" cy="52050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 defTabSz="9144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Block Arc 46"/>
                <p:cNvSpPr/>
                <p:nvPr/>
              </p:nvSpPr>
              <p:spPr>
                <a:xfrm rot="5400000">
                  <a:off x="9824594" y="4099602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 defTabSz="9144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0" name="Rectangle 47"/>
                <p:cNvSpPr/>
                <p:nvPr/>
              </p:nvSpPr>
              <p:spPr>
                <a:xfrm>
                  <a:off x="8694057" y="3955451"/>
                  <a:ext cx="1915330" cy="52050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 defTabSz="9144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Isosceles Triangle 48"/>
                <p:cNvSpPr/>
                <p:nvPr/>
              </p:nvSpPr>
              <p:spPr>
                <a:xfrm rot="16200000" flipH="1">
                  <a:off x="7923148" y="3892145"/>
                  <a:ext cx="894704" cy="647115"/>
                </a:xfrm>
                <a:prstGeom prst="triangle">
                  <a:avLst/>
                </a:prstGeom>
                <a:grpFill/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 defTabSz="9144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1" name="Group 52"/>
              <p:cNvGrpSpPr/>
              <p:nvPr/>
            </p:nvGrpSpPr>
            <p:grpSpPr>
              <a:xfrm>
                <a:off x="5900354" y="3731289"/>
                <a:ext cx="3277689" cy="1290796"/>
                <a:chOff x="6868106" y="3768350"/>
                <a:chExt cx="4362601" cy="1718050"/>
              </a:xfrm>
            </p:grpSpPr>
            <p:sp>
              <p:nvSpPr>
                <p:cNvPr id="44" name="Rectangle 54"/>
                <p:cNvSpPr/>
                <p:nvPr/>
              </p:nvSpPr>
              <p:spPr>
                <a:xfrm>
                  <a:off x="6868106" y="4965895"/>
                  <a:ext cx="3758423" cy="52050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 defTabSz="9144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5" name="Block Arc 55"/>
                <p:cNvSpPr/>
                <p:nvPr/>
              </p:nvSpPr>
              <p:spPr>
                <a:xfrm rot="5400000">
                  <a:off x="9843911" y="4099604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 defTabSz="9144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6" name="Rectangle 56"/>
                <p:cNvSpPr/>
                <p:nvPr/>
              </p:nvSpPr>
              <p:spPr>
                <a:xfrm>
                  <a:off x="8711199" y="3955451"/>
                  <a:ext cx="1915330" cy="52050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 defTabSz="9144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7" name="Isosceles Triangle 57"/>
                <p:cNvSpPr/>
                <p:nvPr/>
              </p:nvSpPr>
              <p:spPr>
                <a:xfrm rot="16200000" flipH="1">
                  <a:off x="7940290" y="3892145"/>
                  <a:ext cx="894704" cy="647114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 defTabSz="9144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2" name="Group 58"/>
              <p:cNvGrpSpPr/>
              <p:nvPr/>
            </p:nvGrpSpPr>
            <p:grpSpPr>
              <a:xfrm>
                <a:off x="-743744" y="4504339"/>
                <a:ext cx="7082836" cy="672204"/>
                <a:chOff x="-743744" y="4504339"/>
                <a:chExt cx="7082836" cy="672204"/>
              </a:xfrm>
            </p:grpSpPr>
            <p:grpSp>
              <p:nvGrpSpPr>
                <p:cNvPr id="40" name="Group 59"/>
                <p:cNvGrpSpPr/>
                <p:nvPr/>
              </p:nvGrpSpPr>
              <p:grpSpPr>
                <a:xfrm>
                  <a:off x="-743744" y="4504339"/>
                  <a:ext cx="7082836" cy="672204"/>
                  <a:chOff x="-2527342" y="5137684"/>
                  <a:chExt cx="9427254" cy="894704"/>
                </a:xfrm>
              </p:grpSpPr>
              <p:sp>
                <p:nvSpPr>
                  <p:cNvPr id="42" name="Rectangle 61"/>
                  <p:cNvSpPr/>
                  <p:nvPr/>
                </p:nvSpPr>
                <p:spPr>
                  <a:xfrm>
                    <a:off x="-2527342" y="5306300"/>
                    <a:ext cx="8780139" cy="512001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 defTabSz="914400" fontAlgn="base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400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3" name="Isosceles Triangle 62"/>
                  <p:cNvSpPr/>
                  <p:nvPr/>
                </p:nvSpPr>
                <p:spPr>
                  <a:xfrm rot="5400000">
                    <a:off x="6129003" y="5261478"/>
                    <a:ext cx="894704" cy="647115"/>
                  </a:xfrm>
                  <a:prstGeom prst="triangle">
                    <a:avLst/>
                  </a:prstGeom>
                  <a:ln>
                    <a:noFill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 defTabSz="914400" fontAlgn="base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400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1" name="TextBox 60"/>
                <p:cNvSpPr txBox="1"/>
                <p:nvPr/>
              </p:nvSpPr>
              <p:spPr>
                <a:xfrm>
                  <a:off x="742765" y="4660364"/>
                  <a:ext cx="1410268" cy="290007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 anchor="ctr" anchorCtr="0">
                  <a:spAutoFit/>
                </a:bodyPr>
                <a:lstStyle/>
                <a:p>
                  <a:pPr algn="ctr" defTabSz="9144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400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请替换文字内容</a:t>
                  </a:r>
                  <a:endParaRPr lang="en-GB" altLang="zh-CN" sz="1400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3" name="Oval 51"/>
              <p:cNvSpPr/>
              <p:nvPr/>
            </p:nvSpPr>
            <p:spPr>
              <a:xfrm>
                <a:off x="7840008" y="1412054"/>
                <a:ext cx="755703" cy="75570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 defTabSz="9144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GB" sz="14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" name="Oval 53"/>
              <p:cNvSpPr/>
              <p:nvPr/>
            </p:nvSpPr>
            <p:spPr>
              <a:xfrm>
                <a:off x="7933973" y="1504109"/>
                <a:ext cx="567771" cy="56777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 defTabSz="9144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GB" sz="14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70"/>
              <p:cNvSpPr/>
              <p:nvPr/>
            </p:nvSpPr>
            <p:spPr bwMode="auto">
              <a:xfrm>
                <a:off x="8087947" y="1642032"/>
                <a:ext cx="277795" cy="288100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/>
              <a:lstStyle/>
              <a:p>
                <a:pPr algn="ctr" defTabSz="9144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Rectangle 14"/>
              <p:cNvSpPr/>
              <p:nvPr/>
            </p:nvSpPr>
            <p:spPr>
              <a:xfrm>
                <a:off x="4638349" y="1625325"/>
                <a:ext cx="1410268" cy="290007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 defTabSz="9144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40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7" name="Rectangle 71"/>
              <p:cNvSpPr/>
              <p:nvPr/>
            </p:nvSpPr>
            <p:spPr>
              <a:xfrm>
                <a:off x="6612324" y="4657824"/>
                <a:ext cx="1410268" cy="290007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 defTabSz="9144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40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" name="Rectangle 72"/>
              <p:cNvSpPr/>
              <p:nvPr/>
            </p:nvSpPr>
            <p:spPr>
              <a:xfrm>
                <a:off x="6746498" y="3142369"/>
                <a:ext cx="1410268" cy="290007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 defTabSz="9144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40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Rectangle 73"/>
              <p:cNvSpPr/>
              <p:nvPr/>
            </p:nvSpPr>
            <p:spPr>
              <a:xfrm>
                <a:off x="4648848" y="3890341"/>
                <a:ext cx="1410268" cy="290007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 defTabSz="9144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40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2" name="矩形 61"/>
          <p:cNvSpPr/>
          <p:nvPr/>
        </p:nvSpPr>
        <p:spPr>
          <a:xfrm>
            <a:off x="38003" y="0"/>
            <a:ext cx="1218759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7" grpId="0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4079655" y="-66951"/>
            <a:ext cx="2492973" cy="100414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r>
              <a:rPr kumimoji="1"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DIRECTORY</a:t>
            </a:r>
            <a:endParaRPr lang="zh-CN" altLang="en-US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Shape 78"/>
          <p:cNvSpPr/>
          <p:nvPr/>
        </p:nvSpPr>
        <p:spPr>
          <a:xfrm>
            <a:off x="7322771" y="3137317"/>
            <a:ext cx="2097420" cy="2098179"/>
          </a:xfrm>
          <a:prstGeom prst="leftCircularArrow">
            <a:avLst>
              <a:gd name="adj1" fmla="val 4456"/>
              <a:gd name="adj2" fmla="val 565841"/>
              <a:gd name="adj3" fmla="val 2341352"/>
              <a:gd name="adj4" fmla="val 9024489"/>
              <a:gd name="adj5" fmla="val 5199"/>
            </a:avLst>
          </a:prstGeom>
          <a:solidFill>
            <a:schemeClr val="accent3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1889" tIns="60944" rIns="121889" bIns="60944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Shape 69"/>
          <p:cNvSpPr/>
          <p:nvPr/>
        </p:nvSpPr>
        <p:spPr>
          <a:xfrm>
            <a:off x="2636338" y="3137317"/>
            <a:ext cx="2097420" cy="2098179"/>
          </a:xfrm>
          <a:prstGeom prst="leftCircularArrow">
            <a:avLst>
              <a:gd name="adj1" fmla="val 4456"/>
              <a:gd name="adj2" fmla="val 565841"/>
              <a:gd name="adj3" fmla="val 2341352"/>
              <a:gd name="adj4" fmla="val 9024489"/>
              <a:gd name="adj5" fmla="val 5199"/>
            </a:avLst>
          </a:pr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1889" tIns="60944" rIns="121889" bIns="60944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68"/>
          <p:cNvSpPr/>
          <p:nvPr/>
        </p:nvSpPr>
        <p:spPr>
          <a:xfrm>
            <a:off x="1759473" y="3092851"/>
            <a:ext cx="1652548" cy="1363501"/>
          </a:xfrm>
          <a:custGeom>
            <a:avLst/>
            <a:gdLst>
              <a:gd name="connsiteX0" fmla="*/ 0 w 1368949"/>
              <a:gd name="connsiteY0" fmla="*/ 112910 h 1129097"/>
              <a:gd name="connsiteX1" fmla="*/ 33071 w 1368949"/>
              <a:gd name="connsiteY1" fmla="*/ 33071 h 1129097"/>
              <a:gd name="connsiteX2" fmla="*/ 112911 w 1368949"/>
              <a:gd name="connsiteY2" fmla="*/ 1 h 1129097"/>
              <a:gd name="connsiteX3" fmla="*/ 1256039 w 1368949"/>
              <a:gd name="connsiteY3" fmla="*/ 0 h 1129097"/>
              <a:gd name="connsiteX4" fmla="*/ 1335878 w 1368949"/>
              <a:gd name="connsiteY4" fmla="*/ 33071 h 1129097"/>
              <a:gd name="connsiteX5" fmla="*/ 1368948 w 1368949"/>
              <a:gd name="connsiteY5" fmla="*/ 112911 h 1129097"/>
              <a:gd name="connsiteX6" fmla="*/ 1368949 w 1368949"/>
              <a:gd name="connsiteY6" fmla="*/ 1016187 h 1129097"/>
              <a:gd name="connsiteX7" fmla="*/ 1335878 w 1368949"/>
              <a:gd name="connsiteY7" fmla="*/ 1096026 h 1129097"/>
              <a:gd name="connsiteX8" fmla="*/ 1256039 w 1368949"/>
              <a:gd name="connsiteY8" fmla="*/ 1129097 h 1129097"/>
              <a:gd name="connsiteX9" fmla="*/ 112910 w 1368949"/>
              <a:gd name="connsiteY9" fmla="*/ 1129097 h 1129097"/>
              <a:gd name="connsiteX10" fmla="*/ 33071 w 1368949"/>
              <a:gd name="connsiteY10" fmla="*/ 1096026 h 1129097"/>
              <a:gd name="connsiteX11" fmla="*/ 0 w 1368949"/>
              <a:gd name="connsiteY11" fmla="*/ 1016187 h 1129097"/>
              <a:gd name="connsiteX12" fmla="*/ 0 w 1368949"/>
              <a:gd name="connsiteY12" fmla="*/ 112910 h 112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8949" h="1129097">
                <a:moveTo>
                  <a:pt x="0" y="112910"/>
                </a:moveTo>
                <a:cubicBezTo>
                  <a:pt x="0" y="82964"/>
                  <a:pt x="11896" y="54245"/>
                  <a:pt x="33071" y="33071"/>
                </a:cubicBezTo>
                <a:cubicBezTo>
                  <a:pt x="54246" y="11896"/>
                  <a:pt x="82965" y="0"/>
                  <a:pt x="112911" y="1"/>
                </a:cubicBezTo>
                <a:lnTo>
                  <a:pt x="1256039" y="0"/>
                </a:lnTo>
                <a:cubicBezTo>
                  <a:pt x="1285985" y="0"/>
                  <a:pt x="1314704" y="11896"/>
                  <a:pt x="1335878" y="33071"/>
                </a:cubicBezTo>
                <a:cubicBezTo>
                  <a:pt x="1357053" y="54246"/>
                  <a:pt x="1368949" y="82965"/>
                  <a:pt x="1368948" y="112911"/>
                </a:cubicBezTo>
                <a:cubicBezTo>
                  <a:pt x="1368948" y="414003"/>
                  <a:pt x="1368949" y="715095"/>
                  <a:pt x="1368949" y="1016187"/>
                </a:cubicBezTo>
                <a:cubicBezTo>
                  <a:pt x="1368949" y="1046133"/>
                  <a:pt x="1357053" y="1074852"/>
                  <a:pt x="1335878" y="1096026"/>
                </a:cubicBezTo>
                <a:cubicBezTo>
                  <a:pt x="1314703" y="1117201"/>
                  <a:pt x="1285984" y="1129097"/>
                  <a:pt x="1256039" y="1129097"/>
                </a:cubicBezTo>
                <a:lnTo>
                  <a:pt x="112910" y="1129097"/>
                </a:lnTo>
                <a:cubicBezTo>
                  <a:pt x="82964" y="1129097"/>
                  <a:pt x="54245" y="1117201"/>
                  <a:pt x="33071" y="1096026"/>
                </a:cubicBezTo>
                <a:cubicBezTo>
                  <a:pt x="11896" y="1074851"/>
                  <a:pt x="0" y="1046132"/>
                  <a:pt x="0" y="1016187"/>
                </a:cubicBezTo>
                <a:lnTo>
                  <a:pt x="0" y="11291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581" tIns="95581" rIns="95581" bIns="418098" numCol="1" spcCol="1693" anchor="t" anchorCtr="0">
            <a:noAutofit/>
          </a:bodyPr>
          <a:lstStyle/>
          <a:p>
            <a:pPr marL="304800" lvl="1" indent="-304800" defTabSz="1421765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3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70"/>
          <p:cNvSpPr/>
          <p:nvPr/>
        </p:nvSpPr>
        <p:spPr>
          <a:xfrm>
            <a:off x="2126706" y="4164173"/>
            <a:ext cx="1468934" cy="584358"/>
          </a:xfrm>
          <a:custGeom>
            <a:avLst/>
            <a:gdLst>
              <a:gd name="connsiteX0" fmla="*/ 0 w 1216844"/>
              <a:gd name="connsiteY0" fmla="*/ 48390 h 483898"/>
              <a:gd name="connsiteX1" fmla="*/ 14173 w 1216844"/>
              <a:gd name="connsiteY1" fmla="*/ 14173 h 483898"/>
              <a:gd name="connsiteX2" fmla="*/ 48390 w 1216844"/>
              <a:gd name="connsiteY2" fmla="*/ 0 h 483898"/>
              <a:gd name="connsiteX3" fmla="*/ 1168454 w 1216844"/>
              <a:gd name="connsiteY3" fmla="*/ 0 h 483898"/>
              <a:gd name="connsiteX4" fmla="*/ 1202671 w 1216844"/>
              <a:gd name="connsiteY4" fmla="*/ 14173 h 483898"/>
              <a:gd name="connsiteX5" fmla="*/ 1216844 w 1216844"/>
              <a:gd name="connsiteY5" fmla="*/ 48390 h 483898"/>
              <a:gd name="connsiteX6" fmla="*/ 1216844 w 1216844"/>
              <a:gd name="connsiteY6" fmla="*/ 435508 h 483898"/>
              <a:gd name="connsiteX7" fmla="*/ 1202671 w 1216844"/>
              <a:gd name="connsiteY7" fmla="*/ 469725 h 483898"/>
              <a:gd name="connsiteX8" fmla="*/ 1168454 w 1216844"/>
              <a:gd name="connsiteY8" fmla="*/ 483898 h 483898"/>
              <a:gd name="connsiteX9" fmla="*/ 48390 w 1216844"/>
              <a:gd name="connsiteY9" fmla="*/ 483898 h 483898"/>
              <a:gd name="connsiteX10" fmla="*/ 14173 w 1216844"/>
              <a:gd name="connsiteY10" fmla="*/ 469725 h 483898"/>
              <a:gd name="connsiteX11" fmla="*/ 0 w 1216844"/>
              <a:gd name="connsiteY11" fmla="*/ 435508 h 483898"/>
              <a:gd name="connsiteX12" fmla="*/ 0 w 1216844"/>
              <a:gd name="connsiteY12" fmla="*/ 48390 h 4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6844" h="483898">
                <a:moveTo>
                  <a:pt x="0" y="48390"/>
                </a:moveTo>
                <a:cubicBezTo>
                  <a:pt x="0" y="35556"/>
                  <a:pt x="5098" y="23248"/>
                  <a:pt x="14173" y="14173"/>
                </a:cubicBezTo>
                <a:cubicBezTo>
                  <a:pt x="23248" y="5098"/>
                  <a:pt x="35556" y="0"/>
                  <a:pt x="48390" y="0"/>
                </a:cubicBezTo>
                <a:lnTo>
                  <a:pt x="1168454" y="0"/>
                </a:lnTo>
                <a:cubicBezTo>
                  <a:pt x="1181288" y="0"/>
                  <a:pt x="1193596" y="5098"/>
                  <a:pt x="1202671" y="14173"/>
                </a:cubicBezTo>
                <a:cubicBezTo>
                  <a:pt x="1211746" y="23248"/>
                  <a:pt x="1216844" y="35556"/>
                  <a:pt x="1216844" y="48390"/>
                </a:cubicBezTo>
                <a:lnTo>
                  <a:pt x="1216844" y="435508"/>
                </a:lnTo>
                <a:cubicBezTo>
                  <a:pt x="1216844" y="448342"/>
                  <a:pt x="1211746" y="460650"/>
                  <a:pt x="1202671" y="469725"/>
                </a:cubicBezTo>
                <a:cubicBezTo>
                  <a:pt x="1193596" y="478800"/>
                  <a:pt x="1181288" y="483898"/>
                  <a:pt x="1168454" y="483898"/>
                </a:cubicBezTo>
                <a:lnTo>
                  <a:pt x="48390" y="483898"/>
                </a:lnTo>
                <a:cubicBezTo>
                  <a:pt x="35556" y="483898"/>
                  <a:pt x="23248" y="478800"/>
                  <a:pt x="14173" y="469725"/>
                </a:cubicBezTo>
                <a:cubicBezTo>
                  <a:pt x="5098" y="460650"/>
                  <a:pt x="0" y="448342"/>
                  <a:pt x="0" y="435508"/>
                </a:cubicBezTo>
                <a:lnTo>
                  <a:pt x="0" y="4839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455" tIns="64601" rIns="87455" bIns="64601" numCol="1" spcCol="1693" anchor="ctr" anchorCtr="0">
            <a:noAutofit/>
          </a:bodyPr>
          <a:lstStyle/>
          <a:p>
            <a:pPr algn="ctr" defTabSz="1599565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8" name="Circular Arrow 72"/>
          <p:cNvSpPr/>
          <p:nvPr/>
        </p:nvSpPr>
        <p:spPr>
          <a:xfrm>
            <a:off x="4903799" y="2299985"/>
            <a:ext cx="2308580" cy="2309414"/>
          </a:xfrm>
          <a:prstGeom prst="circularArrow">
            <a:avLst>
              <a:gd name="adj1" fmla="val 4049"/>
              <a:gd name="adj2" fmla="val 508999"/>
              <a:gd name="adj3" fmla="val 19315490"/>
              <a:gd name="adj4" fmla="val 12575511"/>
              <a:gd name="adj5" fmla="val 4723"/>
            </a:avLst>
          </a:pr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1889" tIns="60944" rIns="121889" bIns="60944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Freeform 71"/>
          <p:cNvSpPr/>
          <p:nvPr/>
        </p:nvSpPr>
        <p:spPr>
          <a:xfrm>
            <a:off x="4040703" y="3092851"/>
            <a:ext cx="1652548" cy="1363501"/>
          </a:xfrm>
          <a:custGeom>
            <a:avLst/>
            <a:gdLst>
              <a:gd name="connsiteX0" fmla="*/ 0 w 1368949"/>
              <a:gd name="connsiteY0" fmla="*/ 112910 h 1129097"/>
              <a:gd name="connsiteX1" fmla="*/ 33071 w 1368949"/>
              <a:gd name="connsiteY1" fmla="*/ 33071 h 1129097"/>
              <a:gd name="connsiteX2" fmla="*/ 112911 w 1368949"/>
              <a:gd name="connsiteY2" fmla="*/ 1 h 1129097"/>
              <a:gd name="connsiteX3" fmla="*/ 1256039 w 1368949"/>
              <a:gd name="connsiteY3" fmla="*/ 0 h 1129097"/>
              <a:gd name="connsiteX4" fmla="*/ 1335878 w 1368949"/>
              <a:gd name="connsiteY4" fmla="*/ 33071 h 1129097"/>
              <a:gd name="connsiteX5" fmla="*/ 1368948 w 1368949"/>
              <a:gd name="connsiteY5" fmla="*/ 112911 h 1129097"/>
              <a:gd name="connsiteX6" fmla="*/ 1368949 w 1368949"/>
              <a:gd name="connsiteY6" fmla="*/ 1016187 h 1129097"/>
              <a:gd name="connsiteX7" fmla="*/ 1335878 w 1368949"/>
              <a:gd name="connsiteY7" fmla="*/ 1096026 h 1129097"/>
              <a:gd name="connsiteX8" fmla="*/ 1256039 w 1368949"/>
              <a:gd name="connsiteY8" fmla="*/ 1129097 h 1129097"/>
              <a:gd name="connsiteX9" fmla="*/ 112910 w 1368949"/>
              <a:gd name="connsiteY9" fmla="*/ 1129097 h 1129097"/>
              <a:gd name="connsiteX10" fmla="*/ 33071 w 1368949"/>
              <a:gd name="connsiteY10" fmla="*/ 1096026 h 1129097"/>
              <a:gd name="connsiteX11" fmla="*/ 0 w 1368949"/>
              <a:gd name="connsiteY11" fmla="*/ 1016187 h 1129097"/>
              <a:gd name="connsiteX12" fmla="*/ 0 w 1368949"/>
              <a:gd name="connsiteY12" fmla="*/ 112910 h 112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8949" h="1129097">
                <a:moveTo>
                  <a:pt x="0" y="112910"/>
                </a:moveTo>
                <a:cubicBezTo>
                  <a:pt x="0" y="82964"/>
                  <a:pt x="11896" y="54245"/>
                  <a:pt x="33071" y="33071"/>
                </a:cubicBezTo>
                <a:cubicBezTo>
                  <a:pt x="54246" y="11896"/>
                  <a:pt x="82965" y="0"/>
                  <a:pt x="112911" y="1"/>
                </a:cubicBezTo>
                <a:lnTo>
                  <a:pt x="1256039" y="0"/>
                </a:lnTo>
                <a:cubicBezTo>
                  <a:pt x="1285985" y="0"/>
                  <a:pt x="1314704" y="11896"/>
                  <a:pt x="1335878" y="33071"/>
                </a:cubicBezTo>
                <a:cubicBezTo>
                  <a:pt x="1357053" y="54246"/>
                  <a:pt x="1368949" y="82965"/>
                  <a:pt x="1368948" y="112911"/>
                </a:cubicBezTo>
                <a:cubicBezTo>
                  <a:pt x="1368948" y="414003"/>
                  <a:pt x="1368949" y="715095"/>
                  <a:pt x="1368949" y="1016187"/>
                </a:cubicBezTo>
                <a:cubicBezTo>
                  <a:pt x="1368949" y="1046133"/>
                  <a:pt x="1357053" y="1074852"/>
                  <a:pt x="1335878" y="1096026"/>
                </a:cubicBezTo>
                <a:cubicBezTo>
                  <a:pt x="1314703" y="1117201"/>
                  <a:pt x="1285984" y="1129097"/>
                  <a:pt x="1256039" y="1129097"/>
                </a:cubicBezTo>
                <a:lnTo>
                  <a:pt x="112910" y="1129097"/>
                </a:lnTo>
                <a:cubicBezTo>
                  <a:pt x="82964" y="1129097"/>
                  <a:pt x="54245" y="1117201"/>
                  <a:pt x="33071" y="1096026"/>
                </a:cubicBezTo>
                <a:cubicBezTo>
                  <a:pt x="11896" y="1074851"/>
                  <a:pt x="0" y="1046132"/>
                  <a:pt x="0" y="1016187"/>
                </a:cubicBezTo>
                <a:lnTo>
                  <a:pt x="0" y="112910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581" tIns="418097" rIns="95581" bIns="95582" numCol="1" spcCol="1693" anchor="t" anchorCtr="0">
            <a:noAutofit/>
          </a:bodyPr>
          <a:lstStyle/>
          <a:p>
            <a:pPr marL="304800" lvl="1" indent="-304800" defTabSz="1421765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endParaRPr lang="en-US" sz="3200" dirty="0">
              <a:solidFill>
                <a:srgbClr val="9C28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04800" lvl="1" indent="-304800" defTabSz="1421765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endParaRPr lang="en-US" sz="3200" dirty="0">
              <a:solidFill>
                <a:srgbClr val="9C28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Freeform 73"/>
          <p:cNvSpPr/>
          <p:nvPr/>
        </p:nvSpPr>
        <p:spPr>
          <a:xfrm>
            <a:off x="4407937" y="2800672"/>
            <a:ext cx="1468934" cy="584358"/>
          </a:xfrm>
          <a:custGeom>
            <a:avLst/>
            <a:gdLst>
              <a:gd name="connsiteX0" fmla="*/ 0 w 1216844"/>
              <a:gd name="connsiteY0" fmla="*/ 48390 h 483898"/>
              <a:gd name="connsiteX1" fmla="*/ 14173 w 1216844"/>
              <a:gd name="connsiteY1" fmla="*/ 14173 h 483898"/>
              <a:gd name="connsiteX2" fmla="*/ 48390 w 1216844"/>
              <a:gd name="connsiteY2" fmla="*/ 0 h 483898"/>
              <a:gd name="connsiteX3" fmla="*/ 1168454 w 1216844"/>
              <a:gd name="connsiteY3" fmla="*/ 0 h 483898"/>
              <a:gd name="connsiteX4" fmla="*/ 1202671 w 1216844"/>
              <a:gd name="connsiteY4" fmla="*/ 14173 h 483898"/>
              <a:gd name="connsiteX5" fmla="*/ 1216844 w 1216844"/>
              <a:gd name="connsiteY5" fmla="*/ 48390 h 483898"/>
              <a:gd name="connsiteX6" fmla="*/ 1216844 w 1216844"/>
              <a:gd name="connsiteY6" fmla="*/ 435508 h 483898"/>
              <a:gd name="connsiteX7" fmla="*/ 1202671 w 1216844"/>
              <a:gd name="connsiteY7" fmla="*/ 469725 h 483898"/>
              <a:gd name="connsiteX8" fmla="*/ 1168454 w 1216844"/>
              <a:gd name="connsiteY8" fmla="*/ 483898 h 483898"/>
              <a:gd name="connsiteX9" fmla="*/ 48390 w 1216844"/>
              <a:gd name="connsiteY9" fmla="*/ 483898 h 483898"/>
              <a:gd name="connsiteX10" fmla="*/ 14173 w 1216844"/>
              <a:gd name="connsiteY10" fmla="*/ 469725 h 483898"/>
              <a:gd name="connsiteX11" fmla="*/ 0 w 1216844"/>
              <a:gd name="connsiteY11" fmla="*/ 435508 h 483898"/>
              <a:gd name="connsiteX12" fmla="*/ 0 w 1216844"/>
              <a:gd name="connsiteY12" fmla="*/ 48390 h 4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6844" h="483898">
                <a:moveTo>
                  <a:pt x="0" y="48390"/>
                </a:moveTo>
                <a:cubicBezTo>
                  <a:pt x="0" y="35556"/>
                  <a:pt x="5098" y="23248"/>
                  <a:pt x="14173" y="14173"/>
                </a:cubicBezTo>
                <a:cubicBezTo>
                  <a:pt x="23248" y="5098"/>
                  <a:pt x="35556" y="0"/>
                  <a:pt x="48390" y="0"/>
                </a:cubicBezTo>
                <a:lnTo>
                  <a:pt x="1168454" y="0"/>
                </a:lnTo>
                <a:cubicBezTo>
                  <a:pt x="1181288" y="0"/>
                  <a:pt x="1193596" y="5098"/>
                  <a:pt x="1202671" y="14173"/>
                </a:cubicBezTo>
                <a:cubicBezTo>
                  <a:pt x="1211746" y="23248"/>
                  <a:pt x="1216844" y="35556"/>
                  <a:pt x="1216844" y="48390"/>
                </a:cubicBezTo>
                <a:lnTo>
                  <a:pt x="1216844" y="435508"/>
                </a:lnTo>
                <a:cubicBezTo>
                  <a:pt x="1216844" y="448342"/>
                  <a:pt x="1211746" y="460650"/>
                  <a:pt x="1202671" y="469725"/>
                </a:cubicBezTo>
                <a:cubicBezTo>
                  <a:pt x="1193596" y="478800"/>
                  <a:pt x="1181288" y="483898"/>
                  <a:pt x="1168454" y="483898"/>
                </a:cubicBezTo>
                <a:lnTo>
                  <a:pt x="48390" y="483898"/>
                </a:lnTo>
                <a:cubicBezTo>
                  <a:pt x="35556" y="483898"/>
                  <a:pt x="23248" y="478800"/>
                  <a:pt x="14173" y="469725"/>
                </a:cubicBezTo>
                <a:cubicBezTo>
                  <a:pt x="5098" y="460650"/>
                  <a:pt x="0" y="448342"/>
                  <a:pt x="0" y="435508"/>
                </a:cubicBezTo>
                <a:lnTo>
                  <a:pt x="0" y="4839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455" tIns="64601" rIns="87455" bIns="64601" numCol="1" spcCol="1693" anchor="ctr" anchorCtr="0">
            <a:noAutofit/>
          </a:bodyPr>
          <a:lstStyle/>
          <a:p>
            <a:pPr algn="ctr" defTabSz="1599565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31" name="Freeform 74"/>
          <p:cNvSpPr/>
          <p:nvPr/>
        </p:nvSpPr>
        <p:spPr>
          <a:xfrm>
            <a:off x="6321934" y="3092851"/>
            <a:ext cx="1652548" cy="1363501"/>
          </a:xfrm>
          <a:custGeom>
            <a:avLst/>
            <a:gdLst>
              <a:gd name="connsiteX0" fmla="*/ 0 w 1368949"/>
              <a:gd name="connsiteY0" fmla="*/ 112910 h 1129097"/>
              <a:gd name="connsiteX1" fmla="*/ 33071 w 1368949"/>
              <a:gd name="connsiteY1" fmla="*/ 33071 h 1129097"/>
              <a:gd name="connsiteX2" fmla="*/ 112911 w 1368949"/>
              <a:gd name="connsiteY2" fmla="*/ 1 h 1129097"/>
              <a:gd name="connsiteX3" fmla="*/ 1256039 w 1368949"/>
              <a:gd name="connsiteY3" fmla="*/ 0 h 1129097"/>
              <a:gd name="connsiteX4" fmla="*/ 1335878 w 1368949"/>
              <a:gd name="connsiteY4" fmla="*/ 33071 h 1129097"/>
              <a:gd name="connsiteX5" fmla="*/ 1368948 w 1368949"/>
              <a:gd name="connsiteY5" fmla="*/ 112911 h 1129097"/>
              <a:gd name="connsiteX6" fmla="*/ 1368949 w 1368949"/>
              <a:gd name="connsiteY6" fmla="*/ 1016187 h 1129097"/>
              <a:gd name="connsiteX7" fmla="*/ 1335878 w 1368949"/>
              <a:gd name="connsiteY7" fmla="*/ 1096026 h 1129097"/>
              <a:gd name="connsiteX8" fmla="*/ 1256039 w 1368949"/>
              <a:gd name="connsiteY8" fmla="*/ 1129097 h 1129097"/>
              <a:gd name="connsiteX9" fmla="*/ 112910 w 1368949"/>
              <a:gd name="connsiteY9" fmla="*/ 1129097 h 1129097"/>
              <a:gd name="connsiteX10" fmla="*/ 33071 w 1368949"/>
              <a:gd name="connsiteY10" fmla="*/ 1096026 h 1129097"/>
              <a:gd name="connsiteX11" fmla="*/ 0 w 1368949"/>
              <a:gd name="connsiteY11" fmla="*/ 1016187 h 1129097"/>
              <a:gd name="connsiteX12" fmla="*/ 0 w 1368949"/>
              <a:gd name="connsiteY12" fmla="*/ 112910 h 112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8949" h="1129097">
                <a:moveTo>
                  <a:pt x="0" y="112910"/>
                </a:moveTo>
                <a:cubicBezTo>
                  <a:pt x="0" y="82964"/>
                  <a:pt x="11896" y="54245"/>
                  <a:pt x="33071" y="33071"/>
                </a:cubicBezTo>
                <a:cubicBezTo>
                  <a:pt x="54246" y="11896"/>
                  <a:pt x="82965" y="0"/>
                  <a:pt x="112911" y="1"/>
                </a:cubicBezTo>
                <a:lnTo>
                  <a:pt x="1256039" y="0"/>
                </a:lnTo>
                <a:cubicBezTo>
                  <a:pt x="1285985" y="0"/>
                  <a:pt x="1314704" y="11896"/>
                  <a:pt x="1335878" y="33071"/>
                </a:cubicBezTo>
                <a:cubicBezTo>
                  <a:pt x="1357053" y="54246"/>
                  <a:pt x="1368949" y="82965"/>
                  <a:pt x="1368948" y="112911"/>
                </a:cubicBezTo>
                <a:cubicBezTo>
                  <a:pt x="1368948" y="414003"/>
                  <a:pt x="1368949" y="715095"/>
                  <a:pt x="1368949" y="1016187"/>
                </a:cubicBezTo>
                <a:cubicBezTo>
                  <a:pt x="1368949" y="1046133"/>
                  <a:pt x="1357053" y="1074852"/>
                  <a:pt x="1335878" y="1096026"/>
                </a:cubicBezTo>
                <a:cubicBezTo>
                  <a:pt x="1314703" y="1117201"/>
                  <a:pt x="1285984" y="1129097"/>
                  <a:pt x="1256039" y="1129097"/>
                </a:cubicBezTo>
                <a:lnTo>
                  <a:pt x="112910" y="1129097"/>
                </a:lnTo>
                <a:cubicBezTo>
                  <a:pt x="82964" y="1129097"/>
                  <a:pt x="54245" y="1117201"/>
                  <a:pt x="33071" y="1096026"/>
                </a:cubicBezTo>
                <a:cubicBezTo>
                  <a:pt x="11896" y="1074851"/>
                  <a:pt x="0" y="1046132"/>
                  <a:pt x="0" y="1016187"/>
                </a:cubicBezTo>
                <a:lnTo>
                  <a:pt x="0" y="112910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581" tIns="95581" rIns="95581" bIns="418098" numCol="1" spcCol="1693" anchor="t" anchorCtr="0">
            <a:noAutofit/>
          </a:bodyPr>
          <a:lstStyle/>
          <a:p>
            <a:pPr marL="304800" lvl="1" indent="-304800" defTabSz="1421765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endParaRPr lang="en-US" sz="3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04800" lvl="1" indent="-304800" defTabSz="1421765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endParaRPr lang="en-US" sz="3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Freeform 75"/>
          <p:cNvSpPr/>
          <p:nvPr/>
        </p:nvSpPr>
        <p:spPr>
          <a:xfrm>
            <a:off x="6689168" y="4164173"/>
            <a:ext cx="1468934" cy="584358"/>
          </a:xfrm>
          <a:custGeom>
            <a:avLst/>
            <a:gdLst>
              <a:gd name="connsiteX0" fmla="*/ 0 w 1216844"/>
              <a:gd name="connsiteY0" fmla="*/ 48390 h 483898"/>
              <a:gd name="connsiteX1" fmla="*/ 14173 w 1216844"/>
              <a:gd name="connsiteY1" fmla="*/ 14173 h 483898"/>
              <a:gd name="connsiteX2" fmla="*/ 48390 w 1216844"/>
              <a:gd name="connsiteY2" fmla="*/ 0 h 483898"/>
              <a:gd name="connsiteX3" fmla="*/ 1168454 w 1216844"/>
              <a:gd name="connsiteY3" fmla="*/ 0 h 483898"/>
              <a:gd name="connsiteX4" fmla="*/ 1202671 w 1216844"/>
              <a:gd name="connsiteY4" fmla="*/ 14173 h 483898"/>
              <a:gd name="connsiteX5" fmla="*/ 1216844 w 1216844"/>
              <a:gd name="connsiteY5" fmla="*/ 48390 h 483898"/>
              <a:gd name="connsiteX6" fmla="*/ 1216844 w 1216844"/>
              <a:gd name="connsiteY6" fmla="*/ 435508 h 483898"/>
              <a:gd name="connsiteX7" fmla="*/ 1202671 w 1216844"/>
              <a:gd name="connsiteY7" fmla="*/ 469725 h 483898"/>
              <a:gd name="connsiteX8" fmla="*/ 1168454 w 1216844"/>
              <a:gd name="connsiteY8" fmla="*/ 483898 h 483898"/>
              <a:gd name="connsiteX9" fmla="*/ 48390 w 1216844"/>
              <a:gd name="connsiteY9" fmla="*/ 483898 h 483898"/>
              <a:gd name="connsiteX10" fmla="*/ 14173 w 1216844"/>
              <a:gd name="connsiteY10" fmla="*/ 469725 h 483898"/>
              <a:gd name="connsiteX11" fmla="*/ 0 w 1216844"/>
              <a:gd name="connsiteY11" fmla="*/ 435508 h 483898"/>
              <a:gd name="connsiteX12" fmla="*/ 0 w 1216844"/>
              <a:gd name="connsiteY12" fmla="*/ 48390 h 4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6844" h="483898">
                <a:moveTo>
                  <a:pt x="0" y="48390"/>
                </a:moveTo>
                <a:cubicBezTo>
                  <a:pt x="0" y="35556"/>
                  <a:pt x="5098" y="23248"/>
                  <a:pt x="14173" y="14173"/>
                </a:cubicBezTo>
                <a:cubicBezTo>
                  <a:pt x="23248" y="5098"/>
                  <a:pt x="35556" y="0"/>
                  <a:pt x="48390" y="0"/>
                </a:cubicBezTo>
                <a:lnTo>
                  <a:pt x="1168454" y="0"/>
                </a:lnTo>
                <a:cubicBezTo>
                  <a:pt x="1181288" y="0"/>
                  <a:pt x="1193596" y="5098"/>
                  <a:pt x="1202671" y="14173"/>
                </a:cubicBezTo>
                <a:cubicBezTo>
                  <a:pt x="1211746" y="23248"/>
                  <a:pt x="1216844" y="35556"/>
                  <a:pt x="1216844" y="48390"/>
                </a:cubicBezTo>
                <a:lnTo>
                  <a:pt x="1216844" y="435508"/>
                </a:lnTo>
                <a:cubicBezTo>
                  <a:pt x="1216844" y="448342"/>
                  <a:pt x="1211746" y="460650"/>
                  <a:pt x="1202671" y="469725"/>
                </a:cubicBezTo>
                <a:cubicBezTo>
                  <a:pt x="1193596" y="478800"/>
                  <a:pt x="1181288" y="483898"/>
                  <a:pt x="1168454" y="483898"/>
                </a:cubicBezTo>
                <a:lnTo>
                  <a:pt x="48390" y="483898"/>
                </a:lnTo>
                <a:cubicBezTo>
                  <a:pt x="35556" y="483898"/>
                  <a:pt x="23248" y="478800"/>
                  <a:pt x="14173" y="469725"/>
                </a:cubicBezTo>
                <a:cubicBezTo>
                  <a:pt x="5098" y="460650"/>
                  <a:pt x="0" y="448342"/>
                  <a:pt x="0" y="435508"/>
                </a:cubicBezTo>
                <a:lnTo>
                  <a:pt x="0" y="48390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455" tIns="64601" rIns="87455" bIns="64601" numCol="1" spcCol="1693" anchor="ctr" anchorCtr="0">
            <a:noAutofit/>
          </a:bodyPr>
          <a:lstStyle/>
          <a:p>
            <a:pPr algn="ctr" defTabSz="1599565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3" name="Freeform 76"/>
          <p:cNvSpPr/>
          <p:nvPr/>
        </p:nvSpPr>
        <p:spPr>
          <a:xfrm>
            <a:off x="8624529" y="3092851"/>
            <a:ext cx="1652548" cy="1363501"/>
          </a:xfrm>
          <a:custGeom>
            <a:avLst/>
            <a:gdLst>
              <a:gd name="connsiteX0" fmla="*/ 0 w 1368949"/>
              <a:gd name="connsiteY0" fmla="*/ 112910 h 1129097"/>
              <a:gd name="connsiteX1" fmla="*/ 33071 w 1368949"/>
              <a:gd name="connsiteY1" fmla="*/ 33071 h 1129097"/>
              <a:gd name="connsiteX2" fmla="*/ 112911 w 1368949"/>
              <a:gd name="connsiteY2" fmla="*/ 1 h 1129097"/>
              <a:gd name="connsiteX3" fmla="*/ 1256039 w 1368949"/>
              <a:gd name="connsiteY3" fmla="*/ 0 h 1129097"/>
              <a:gd name="connsiteX4" fmla="*/ 1335878 w 1368949"/>
              <a:gd name="connsiteY4" fmla="*/ 33071 h 1129097"/>
              <a:gd name="connsiteX5" fmla="*/ 1368948 w 1368949"/>
              <a:gd name="connsiteY5" fmla="*/ 112911 h 1129097"/>
              <a:gd name="connsiteX6" fmla="*/ 1368949 w 1368949"/>
              <a:gd name="connsiteY6" fmla="*/ 1016187 h 1129097"/>
              <a:gd name="connsiteX7" fmla="*/ 1335878 w 1368949"/>
              <a:gd name="connsiteY7" fmla="*/ 1096026 h 1129097"/>
              <a:gd name="connsiteX8" fmla="*/ 1256039 w 1368949"/>
              <a:gd name="connsiteY8" fmla="*/ 1129097 h 1129097"/>
              <a:gd name="connsiteX9" fmla="*/ 112910 w 1368949"/>
              <a:gd name="connsiteY9" fmla="*/ 1129097 h 1129097"/>
              <a:gd name="connsiteX10" fmla="*/ 33071 w 1368949"/>
              <a:gd name="connsiteY10" fmla="*/ 1096026 h 1129097"/>
              <a:gd name="connsiteX11" fmla="*/ 0 w 1368949"/>
              <a:gd name="connsiteY11" fmla="*/ 1016187 h 1129097"/>
              <a:gd name="connsiteX12" fmla="*/ 0 w 1368949"/>
              <a:gd name="connsiteY12" fmla="*/ 112910 h 112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8949" h="1129097">
                <a:moveTo>
                  <a:pt x="0" y="112910"/>
                </a:moveTo>
                <a:cubicBezTo>
                  <a:pt x="0" y="82964"/>
                  <a:pt x="11896" y="54245"/>
                  <a:pt x="33071" y="33071"/>
                </a:cubicBezTo>
                <a:cubicBezTo>
                  <a:pt x="54246" y="11896"/>
                  <a:pt x="82965" y="0"/>
                  <a:pt x="112911" y="1"/>
                </a:cubicBezTo>
                <a:lnTo>
                  <a:pt x="1256039" y="0"/>
                </a:lnTo>
                <a:cubicBezTo>
                  <a:pt x="1285985" y="0"/>
                  <a:pt x="1314704" y="11896"/>
                  <a:pt x="1335878" y="33071"/>
                </a:cubicBezTo>
                <a:cubicBezTo>
                  <a:pt x="1357053" y="54246"/>
                  <a:pt x="1368949" y="82965"/>
                  <a:pt x="1368948" y="112911"/>
                </a:cubicBezTo>
                <a:cubicBezTo>
                  <a:pt x="1368948" y="414003"/>
                  <a:pt x="1368949" y="715095"/>
                  <a:pt x="1368949" y="1016187"/>
                </a:cubicBezTo>
                <a:cubicBezTo>
                  <a:pt x="1368949" y="1046133"/>
                  <a:pt x="1357053" y="1074852"/>
                  <a:pt x="1335878" y="1096026"/>
                </a:cubicBezTo>
                <a:cubicBezTo>
                  <a:pt x="1314703" y="1117201"/>
                  <a:pt x="1285984" y="1129097"/>
                  <a:pt x="1256039" y="1129097"/>
                </a:cubicBezTo>
                <a:lnTo>
                  <a:pt x="112910" y="1129097"/>
                </a:lnTo>
                <a:cubicBezTo>
                  <a:pt x="82964" y="1129097"/>
                  <a:pt x="54245" y="1117201"/>
                  <a:pt x="33071" y="1096026"/>
                </a:cubicBezTo>
                <a:cubicBezTo>
                  <a:pt x="11896" y="1074851"/>
                  <a:pt x="0" y="1046132"/>
                  <a:pt x="0" y="1016187"/>
                </a:cubicBezTo>
                <a:lnTo>
                  <a:pt x="0" y="112910"/>
                </a:lnTo>
                <a:close/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581" tIns="418097" rIns="95581" bIns="95582" numCol="1" spcCol="1693" anchor="t" anchorCtr="0">
            <a:noAutofit/>
          </a:bodyPr>
          <a:lstStyle/>
          <a:p>
            <a:pPr marL="304800" lvl="1" indent="-304800" defTabSz="1421765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endParaRPr lang="en-US" sz="3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04800" lvl="1" indent="-304800" defTabSz="1421765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endParaRPr lang="en-US" sz="3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Freeform 77"/>
          <p:cNvSpPr/>
          <p:nvPr/>
        </p:nvSpPr>
        <p:spPr>
          <a:xfrm>
            <a:off x="8991762" y="2800672"/>
            <a:ext cx="1468934" cy="584358"/>
          </a:xfrm>
          <a:custGeom>
            <a:avLst/>
            <a:gdLst>
              <a:gd name="connsiteX0" fmla="*/ 0 w 1216844"/>
              <a:gd name="connsiteY0" fmla="*/ 48390 h 483898"/>
              <a:gd name="connsiteX1" fmla="*/ 14173 w 1216844"/>
              <a:gd name="connsiteY1" fmla="*/ 14173 h 483898"/>
              <a:gd name="connsiteX2" fmla="*/ 48390 w 1216844"/>
              <a:gd name="connsiteY2" fmla="*/ 0 h 483898"/>
              <a:gd name="connsiteX3" fmla="*/ 1168454 w 1216844"/>
              <a:gd name="connsiteY3" fmla="*/ 0 h 483898"/>
              <a:gd name="connsiteX4" fmla="*/ 1202671 w 1216844"/>
              <a:gd name="connsiteY4" fmla="*/ 14173 h 483898"/>
              <a:gd name="connsiteX5" fmla="*/ 1216844 w 1216844"/>
              <a:gd name="connsiteY5" fmla="*/ 48390 h 483898"/>
              <a:gd name="connsiteX6" fmla="*/ 1216844 w 1216844"/>
              <a:gd name="connsiteY6" fmla="*/ 435508 h 483898"/>
              <a:gd name="connsiteX7" fmla="*/ 1202671 w 1216844"/>
              <a:gd name="connsiteY7" fmla="*/ 469725 h 483898"/>
              <a:gd name="connsiteX8" fmla="*/ 1168454 w 1216844"/>
              <a:gd name="connsiteY8" fmla="*/ 483898 h 483898"/>
              <a:gd name="connsiteX9" fmla="*/ 48390 w 1216844"/>
              <a:gd name="connsiteY9" fmla="*/ 483898 h 483898"/>
              <a:gd name="connsiteX10" fmla="*/ 14173 w 1216844"/>
              <a:gd name="connsiteY10" fmla="*/ 469725 h 483898"/>
              <a:gd name="connsiteX11" fmla="*/ 0 w 1216844"/>
              <a:gd name="connsiteY11" fmla="*/ 435508 h 483898"/>
              <a:gd name="connsiteX12" fmla="*/ 0 w 1216844"/>
              <a:gd name="connsiteY12" fmla="*/ 48390 h 4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6844" h="483898">
                <a:moveTo>
                  <a:pt x="0" y="48390"/>
                </a:moveTo>
                <a:cubicBezTo>
                  <a:pt x="0" y="35556"/>
                  <a:pt x="5098" y="23248"/>
                  <a:pt x="14173" y="14173"/>
                </a:cubicBezTo>
                <a:cubicBezTo>
                  <a:pt x="23248" y="5098"/>
                  <a:pt x="35556" y="0"/>
                  <a:pt x="48390" y="0"/>
                </a:cubicBezTo>
                <a:lnTo>
                  <a:pt x="1168454" y="0"/>
                </a:lnTo>
                <a:cubicBezTo>
                  <a:pt x="1181288" y="0"/>
                  <a:pt x="1193596" y="5098"/>
                  <a:pt x="1202671" y="14173"/>
                </a:cubicBezTo>
                <a:cubicBezTo>
                  <a:pt x="1211746" y="23248"/>
                  <a:pt x="1216844" y="35556"/>
                  <a:pt x="1216844" y="48390"/>
                </a:cubicBezTo>
                <a:lnTo>
                  <a:pt x="1216844" y="435508"/>
                </a:lnTo>
                <a:cubicBezTo>
                  <a:pt x="1216844" y="448342"/>
                  <a:pt x="1211746" y="460650"/>
                  <a:pt x="1202671" y="469725"/>
                </a:cubicBezTo>
                <a:cubicBezTo>
                  <a:pt x="1193596" y="478800"/>
                  <a:pt x="1181288" y="483898"/>
                  <a:pt x="1168454" y="483898"/>
                </a:cubicBezTo>
                <a:lnTo>
                  <a:pt x="48390" y="483898"/>
                </a:lnTo>
                <a:cubicBezTo>
                  <a:pt x="35556" y="483898"/>
                  <a:pt x="23248" y="478800"/>
                  <a:pt x="14173" y="469725"/>
                </a:cubicBezTo>
                <a:cubicBezTo>
                  <a:pt x="5098" y="460650"/>
                  <a:pt x="0" y="448342"/>
                  <a:pt x="0" y="435508"/>
                </a:cubicBezTo>
                <a:lnTo>
                  <a:pt x="0" y="4839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455" tIns="64601" rIns="87455" bIns="64601" numCol="1" spcCol="1693" anchor="ctr" anchorCtr="0">
            <a:noAutofit/>
          </a:bodyPr>
          <a:lstStyle/>
          <a:p>
            <a:pPr algn="ctr" defTabSz="1599565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35" name="Freeform 66"/>
          <p:cNvSpPr>
            <a:spLocks noEditPoints="1"/>
          </p:cNvSpPr>
          <p:nvPr/>
        </p:nvSpPr>
        <p:spPr bwMode="auto">
          <a:xfrm>
            <a:off x="2308265" y="3385030"/>
            <a:ext cx="554962" cy="648467"/>
          </a:xfrm>
          <a:custGeom>
            <a:avLst/>
            <a:gdLst/>
            <a:ahLst/>
            <a:cxnLst>
              <a:cxn ang="0">
                <a:pos x="55" y="9"/>
              </a:cxn>
              <a:cxn ang="0">
                <a:pos x="55" y="14"/>
              </a:cxn>
              <a:cxn ang="0">
                <a:pos x="27" y="23"/>
              </a:cxn>
              <a:cxn ang="0">
                <a:pos x="0" y="14"/>
              </a:cxn>
              <a:cxn ang="0">
                <a:pos x="0" y="9"/>
              </a:cxn>
              <a:cxn ang="0">
                <a:pos x="27" y="0"/>
              </a:cxn>
              <a:cxn ang="0">
                <a:pos x="55" y="9"/>
              </a:cxn>
              <a:cxn ang="0">
                <a:pos x="55" y="21"/>
              </a:cxn>
              <a:cxn ang="0">
                <a:pos x="55" y="27"/>
              </a:cxn>
              <a:cxn ang="0">
                <a:pos x="27" y="37"/>
              </a:cxn>
              <a:cxn ang="0">
                <a:pos x="0" y="27"/>
              </a:cxn>
              <a:cxn ang="0">
                <a:pos x="0" y="21"/>
              </a:cxn>
              <a:cxn ang="0">
                <a:pos x="27" y="27"/>
              </a:cxn>
              <a:cxn ang="0">
                <a:pos x="55" y="21"/>
              </a:cxn>
              <a:cxn ang="0">
                <a:pos x="55" y="35"/>
              </a:cxn>
              <a:cxn ang="0">
                <a:pos x="55" y="41"/>
              </a:cxn>
              <a:cxn ang="0">
                <a:pos x="27" y="50"/>
              </a:cxn>
              <a:cxn ang="0">
                <a:pos x="0" y="41"/>
              </a:cxn>
              <a:cxn ang="0">
                <a:pos x="0" y="35"/>
              </a:cxn>
              <a:cxn ang="0">
                <a:pos x="27" y="41"/>
              </a:cxn>
              <a:cxn ang="0">
                <a:pos x="55" y="35"/>
              </a:cxn>
              <a:cxn ang="0">
                <a:pos x="55" y="49"/>
              </a:cxn>
              <a:cxn ang="0">
                <a:pos x="55" y="55"/>
              </a:cxn>
              <a:cxn ang="0">
                <a:pos x="27" y="64"/>
              </a:cxn>
              <a:cxn ang="0">
                <a:pos x="0" y="55"/>
              </a:cxn>
              <a:cxn ang="0">
                <a:pos x="0" y="49"/>
              </a:cxn>
              <a:cxn ang="0">
                <a:pos x="27" y="55"/>
              </a:cxn>
              <a:cxn ang="0">
                <a:pos x="55" y="49"/>
              </a:cxn>
            </a:cxnLst>
            <a:rect l="0" t="0" r="r" b="b"/>
            <a:pathLst>
              <a:path w="55" h="64">
                <a:moveTo>
                  <a:pt x="55" y="9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9"/>
                  <a:pt x="42" y="23"/>
                  <a:pt x="27" y="23"/>
                </a:cubicBezTo>
                <a:cubicBezTo>
                  <a:pt x="12" y="23"/>
                  <a:pt x="0" y="19"/>
                  <a:pt x="0" y="14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12" y="0"/>
                  <a:pt x="27" y="0"/>
                </a:cubicBezTo>
                <a:cubicBezTo>
                  <a:pt x="42" y="0"/>
                  <a:pt x="55" y="4"/>
                  <a:pt x="55" y="9"/>
                </a:cubicBezTo>
                <a:close/>
                <a:moveTo>
                  <a:pt x="55" y="21"/>
                </a:moveTo>
                <a:cubicBezTo>
                  <a:pt x="55" y="27"/>
                  <a:pt x="55" y="27"/>
                  <a:pt x="55" y="27"/>
                </a:cubicBezTo>
                <a:cubicBezTo>
                  <a:pt x="55" y="32"/>
                  <a:pt x="42" y="37"/>
                  <a:pt x="27" y="37"/>
                </a:cubicBezTo>
                <a:cubicBezTo>
                  <a:pt x="12" y="37"/>
                  <a:pt x="0" y="32"/>
                  <a:pt x="0" y="27"/>
                </a:cubicBezTo>
                <a:cubicBezTo>
                  <a:pt x="0" y="21"/>
                  <a:pt x="0" y="21"/>
                  <a:pt x="0" y="21"/>
                </a:cubicBezTo>
                <a:cubicBezTo>
                  <a:pt x="6" y="25"/>
                  <a:pt x="16" y="27"/>
                  <a:pt x="27" y="27"/>
                </a:cubicBezTo>
                <a:cubicBezTo>
                  <a:pt x="38" y="27"/>
                  <a:pt x="49" y="25"/>
                  <a:pt x="55" y="21"/>
                </a:cubicBezTo>
                <a:close/>
                <a:moveTo>
                  <a:pt x="55" y="35"/>
                </a:moveTo>
                <a:cubicBezTo>
                  <a:pt x="55" y="41"/>
                  <a:pt x="55" y="41"/>
                  <a:pt x="55" y="41"/>
                </a:cubicBezTo>
                <a:cubicBezTo>
                  <a:pt x="55" y="46"/>
                  <a:pt x="42" y="50"/>
                  <a:pt x="27" y="50"/>
                </a:cubicBezTo>
                <a:cubicBezTo>
                  <a:pt x="12" y="50"/>
                  <a:pt x="0" y="46"/>
                  <a:pt x="0" y="41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39"/>
                  <a:pt x="16" y="41"/>
                  <a:pt x="27" y="41"/>
                </a:cubicBezTo>
                <a:cubicBezTo>
                  <a:pt x="38" y="41"/>
                  <a:pt x="49" y="39"/>
                  <a:pt x="55" y="35"/>
                </a:cubicBezTo>
                <a:close/>
                <a:moveTo>
                  <a:pt x="55" y="49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60"/>
                  <a:pt x="42" y="64"/>
                  <a:pt x="27" y="64"/>
                </a:cubicBezTo>
                <a:cubicBezTo>
                  <a:pt x="12" y="64"/>
                  <a:pt x="0" y="60"/>
                  <a:pt x="0" y="55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53"/>
                  <a:pt x="16" y="55"/>
                  <a:pt x="27" y="55"/>
                </a:cubicBezTo>
                <a:cubicBezTo>
                  <a:pt x="38" y="55"/>
                  <a:pt x="49" y="53"/>
                  <a:pt x="55" y="4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889" tIns="60944" rIns="121889" bIns="60944" numCol="1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Freeform 34"/>
          <p:cNvSpPr>
            <a:spLocks noEditPoints="1"/>
          </p:cNvSpPr>
          <p:nvPr/>
        </p:nvSpPr>
        <p:spPr bwMode="auto">
          <a:xfrm rot="5400000">
            <a:off x="4566455" y="3626789"/>
            <a:ext cx="601043" cy="473728"/>
          </a:xfrm>
          <a:custGeom>
            <a:avLst/>
            <a:gdLst/>
            <a:ahLst/>
            <a:cxnLst>
              <a:cxn ang="0">
                <a:pos x="72" y="54"/>
              </a:cxn>
              <a:cxn ang="0">
                <a:pos x="70" y="57"/>
              </a:cxn>
              <a:cxn ang="0">
                <a:pos x="3" y="57"/>
              </a:cxn>
              <a:cxn ang="0">
                <a:pos x="0" y="54"/>
              </a:cxn>
              <a:cxn ang="0">
                <a:pos x="0" y="49"/>
              </a:cxn>
              <a:cxn ang="0">
                <a:pos x="3" y="47"/>
              </a:cxn>
              <a:cxn ang="0">
                <a:pos x="70" y="47"/>
              </a:cxn>
              <a:cxn ang="0">
                <a:pos x="72" y="49"/>
              </a:cxn>
              <a:cxn ang="0">
                <a:pos x="72" y="54"/>
              </a:cxn>
              <a:cxn ang="0">
                <a:pos x="72" y="24"/>
              </a:cxn>
              <a:cxn ang="0">
                <a:pos x="70" y="26"/>
              </a:cxn>
              <a:cxn ang="0">
                <a:pos x="8" y="26"/>
              </a:cxn>
              <a:cxn ang="0">
                <a:pos x="6" y="24"/>
              </a:cxn>
              <a:cxn ang="0">
                <a:pos x="6" y="18"/>
              </a:cxn>
              <a:cxn ang="0">
                <a:pos x="8" y="16"/>
              </a:cxn>
              <a:cxn ang="0">
                <a:pos x="70" y="16"/>
              </a:cxn>
              <a:cxn ang="0">
                <a:pos x="72" y="18"/>
              </a:cxn>
              <a:cxn ang="0">
                <a:pos x="72" y="24"/>
              </a:cxn>
              <a:cxn ang="0">
                <a:pos x="72" y="39"/>
              </a:cxn>
              <a:cxn ang="0">
                <a:pos x="70" y="42"/>
              </a:cxn>
              <a:cxn ang="0">
                <a:pos x="18" y="42"/>
              </a:cxn>
              <a:cxn ang="0">
                <a:pos x="16" y="39"/>
              </a:cxn>
              <a:cxn ang="0">
                <a:pos x="16" y="34"/>
              </a:cxn>
              <a:cxn ang="0">
                <a:pos x="18" y="31"/>
              </a:cxn>
              <a:cxn ang="0">
                <a:pos x="70" y="31"/>
              </a:cxn>
              <a:cxn ang="0">
                <a:pos x="72" y="34"/>
              </a:cxn>
              <a:cxn ang="0">
                <a:pos x="72" y="39"/>
              </a:cxn>
              <a:cxn ang="0">
                <a:pos x="72" y="8"/>
              </a:cxn>
              <a:cxn ang="0">
                <a:pos x="70" y="11"/>
              </a:cxn>
              <a:cxn ang="0">
                <a:pos x="24" y="11"/>
              </a:cxn>
              <a:cxn ang="0">
                <a:pos x="21" y="8"/>
              </a:cxn>
              <a:cxn ang="0">
                <a:pos x="21" y="3"/>
              </a:cxn>
              <a:cxn ang="0">
                <a:pos x="24" y="0"/>
              </a:cxn>
              <a:cxn ang="0">
                <a:pos x="70" y="0"/>
              </a:cxn>
              <a:cxn ang="0">
                <a:pos x="72" y="3"/>
              </a:cxn>
              <a:cxn ang="0">
                <a:pos x="72" y="8"/>
              </a:cxn>
            </a:cxnLst>
            <a:rect l="0" t="0" r="r" b="b"/>
            <a:pathLst>
              <a:path w="72" h="57">
                <a:moveTo>
                  <a:pt x="72" y="54"/>
                </a:moveTo>
                <a:cubicBezTo>
                  <a:pt x="72" y="56"/>
                  <a:pt x="71" y="57"/>
                  <a:pt x="70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2" y="57"/>
                  <a:pt x="0" y="56"/>
                  <a:pt x="0" y="54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8"/>
                  <a:pt x="2" y="47"/>
                  <a:pt x="3" y="47"/>
                </a:cubicBezTo>
                <a:cubicBezTo>
                  <a:pt x="70" y="47"/>
                  <a:pt x="70" y="47"/>
                  <a:pt x="70" y="47"/>
                </a:cubicBezTo>
                <a:cubicBezTo>
                  <a:pt x="71" y="47"/>
                  <a:pt x="72" y="48"/>
                  <a:pt x="72" y="49"/>
                </a:cubicBezTo>
                <a:lnTo>
                  <a:pt x="72" y="54"/>
                </a:lnTo>
                <a:close/>
                <a:moveTo>
                  <a:pt x="72" y="24"/>
                </a:moveTo>
                <a:cubicBezTo>
                  <a:pt x="72" y="25"/>
                  <a:pt x="71" y="26"/>
                  <a:pt x="70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6"/>
                  <a:pt x="6" y="25"/>
                  <a:pt x="6" y="24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7"/>
                  <a:pt x="7" y="16"/>
                  <a:pt x="8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1" y="16"/>
                  <a:pt x="72" y="17"/>
                  <a:pt x="72" y="18"/>
                </a:cubicBezTo>
                <a:lnTo>
                  <a:pt x="72" y="24"/>
                </a:lnTo>
                <a:close/>
                <a:moveTo>
                  <a:pt x="72" y="39"/>
                </a:moveTo>
                <a:cubicBezTo>
                  <a:pt x="72" y="40"/>
                  <a:pt x="71" y="42"/>
                  <a:pt x="70" y="42"/>
                </a:cubicBezTo>
                <a:cubicBezTo>
                  <a:pt x="18" y="42"/>
                  <a:pt x="18" y="42"/>
                  <a:pt x="18" y="42"/>
                </a:cubicBezTo>
                <a:cubicBezTo>
                  <a:pt x="17" y="42"/>
                  <a:pt x="16" y="40"/>
                  <a:pt x="16" y="39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2"/>
                  <a:pt x="17" y="31"/>
                  <a:pt x="18" y="31"/>
                </a:cubicBezTo>
                <a:cubicBezTo>
                  <a:pt x="70" y="31"/>
                  <a:pt x="70" y="31"/>
                  <a:pt x="70" y="31"/>
                </a:cubicBezTo>
                <a:cubicBezTo>
                  <a:pt x="71" y="31"/>
                  <a:pt x="72" y="32"/>
                  <a:pt x="72" y="34"/>
                </a:cubicBezTo>
                <a:lnTo>
                  <a:pt x="72" y="39"/>
                </a:lnTo>
                <a:close/>
                <a:moveTo>
                  <a:pt x="72" y="8"/>
                </a:moveTo>
                <a:cubicBezTo>
                  <a:pt x="72" y="10"/>
                  <a:pt x="71" y="11"/>
                  <a:pt x="70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2" y="11"/>
                  <a:pt x="21" y="10"/>
                  <a:pt x="21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2" y="0"/>
                  <a:pt x="24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1" y="0"/>
                  <a:pt x="72" y="2"/>
                  <a:pt x="72" y="3"/>
                </a:cubicBezTo>
                <a:lnTo>
                  <a:pt x="72" y="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889" tIns="60944" rIns="121889" bIns="60944" numCol="1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Freeform 62"/>
          <p:cNvSpPr>
            <a:spLocks noEditPoints="1"/>
          </p:cNvSpPr>
          <p:nvPr/>
        </p:nvSpPr>
        <p:spPr bwMode="auto">
          <a:xfrm>
            <a:off x="6850203" y="3361616"/>
            <a:ext cx="596011" cy="600995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1889" tIns="60944" rIns="121889" bIns="60944" numCol="1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Freeform 155"/>
          <p:cNvSpPr/>
          <p:nvPr/>
        </p:nvSpPr>
        <p:spPr bwMode="auto">
          <a:xfrm>
            <a:off x="9206864" y="3617925"/>
            <a:ext cx="487877" cy="488053"/>
          </a:xfrm>
          <a:custGeom>
            <a:avLst/>
            <a:gdLst/>
            <a:ahLst/>
            <a:cxnLst>
              <a:cxn ang="0">
                <a:pos x="31" y="62"/>
              </a:cxn>
              <a:cxn ang="0">
                <a:pos x="8" y="51"/>
              </a:cxn>
              <a:cxn ang="0">
                <a:pos x="8" y="49"/>
              </a:cxn>
              <a:cxn ang="0">
                <a:pos x="13" y="44"/>
              </a:cxn>
              <a:cxn ang="0">
                <a:pos x="14" y="43"/>
              </a:cxn>
              <a:cxn ang="0">
                <a:pos x="15" y="44"/>
              </a:cxn>
              <a:cxn ang="0">
                <a:pos x="31" y="52"/>
              </a:cxn>
              <a:cxn ang="0">
                <a:pos x="52" y="31"/>
              </a:cxn>
              <a:cxn ang="0">
                <a:pos x="31" y="11"/>
              </a:cxn>
              <a:cxn ang="0">
                <a:pos x="17" y="16"/>
              </a:cxn>
              <a:cxn ang="0">
                <a:pos x="23" y="22"/>
              </a:cxn>
              <a:cxn ang="0">
                <a:pos x="23" y="25"/>
              </a:cxn>
              <a:cxn ang="0">
                <a:pos x="21" y="26"/>
              </a:cxn>
              <a:cxn ang="0">
                <a:pos x="3" y="26"/>
              </a:cxn>
              <a:cxn ang="0">
                <a:pos x="0" y="24"/>
              </a:cxn>
              <a:cxn ang="0">
                <a:pos x="0" y="6"/>
              </a:cxn>
              <a:cxn ang="0">
                <a:pos x="2" y="3"/>
              </a:cxn>
              <a:cxn ang="0">
                <a:pos x="5" y="4"/>
              </a:cxn>
              <a:cxn ang="0">
                <a:pos x="10" y="9"/>
              </a:cxn>
              <a:cxn ang="0">
                <a:pos x="31" y="0"/>
              </a:cxn>
              <a:cxn ang="0">
                <a:pos x="62" y="31"/>
              </a:cxn>
              <a:cxn ang="0">
                <a:pos x="31" y="62"/>
              </a:cxn>
            </a:cxnLst>
            <a:rect l="0" t="0" r="r" b="b"/>
            <a:pathLst>
              <a:path w="62" h="62">
                <a:moveTo>
                  <a:pt x="31" y="62"/>
                </a:moveTo>
                <a:cubicBezTo>
                  <a:pt x="22" y="62"/>
                  <a:pt x="13" y="58"/>
                  <a:pt x="8" y="51"/>
                </a:cubicBezTo>
                <a:cubicBezTo>
                  <a:pt x="7" y="50"/>
                  <a:pt x="7" y="50"/>
                  <a:pt x="8" y="49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4" y="43"/>
                  <a:pt x="14" y="43"/>
                </a:cubicBezTo>
                <a:cubicBezTo>
                  <a:pt x="15" y="43"/>
                  <a:pt x="15" y="44"/>
                  <a:pt x="15" y="44"/>
                </a:cubicBezTo>
                <a:cubicBezTo>
                  <a:pt x="19" y="49"/>
                  <a:pt x="25" y="52"/>
                  <a:pt x="31" y="52"/>
                </a:cubicBezTo>
                <a:cubicBezTo>
                  <a:pt x="43" y="52"/>
                  <a:pt x="52" y="43"/>
                  <a:pt x="52" y="31"/>
                </a:cubicBezTo>
                <a:cubicBezTo>
                  <a:pt x="52" y="20"/>
                  <a:pt x="43" y="11"/>
                  <a:pt x="31" y="11"/>
                </a:cubicBezTo>
                <a:cubicBezTo>
                  <a:pt x="26" y="11"/>
                  <a:pt x="21" y="13"/>
                  <a:pt x="17" y="16"/>
                </a:cubicBezTo>
                <a:cubicBezTo>
                  <a:pt x="23" y="22"/>
                  <a:pt x="23" y="22"/>
                  <a:pt x="23" y="22"/>
                </a:cubicBezTo>
                <a:cubicBezTo>
                  <a:pt x="24" y="23"/>
                  <a:pt x="24" y="24"/>
                  <a:pt x="23" y="25"/>
                </a:cubicBezTo>
                <a:cubicBezTo>
                  <a:pt x="23" y="26"/>
                  <a:pt x="22" y="26"/>
                  <a:pt x="21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2" y="26"/>
                  <a:pt x="0" y="25"/>
                  <a:pt x="0" y="24"/>
                </a:cubicBezTo>
                <a:cubicBezTo>
                  <a:pt x="0" y="6"/>
                  <a:pt x="0" y="6"/>
                  <a:pt x="0" y="6"/>
                </a:cubicBezTo>
                <a:cubicBezTo>
                  <a:pt x="0" y="5"/>
                  <a:pt x="1" y="4"/>
                  <a:pt x="2" y="3"/>
                </a:cubicBezTo>
                <a:cubicBezTo>
                  <a:pt x="3" y="3"/>
                  <a:pt x="4" y="3"/>
                  <a:pt x="5" y="4"/>
                </a:cubicBezTo>
                <a:cubicBezTo>
                  <a:pt x="10" y="9"/>
                  <a:pt x="10" y="9"/>
                  <a:pt x="10" y="9"/>
                </a:cubicBezTo>
                <a:cubicBezTo>
                  <a:pt x="16" y="4"/>
                  <a:pt x="23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ubicBezTo>
                  <a:pt x="62" y="48"/>
                  <a:pt x="48" y="62"/>
                  <a:pt x="31" y="62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1889" tIns="60944" rIns="121889" bIns="60944" numCol="1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1228832" y="5247316"/>
            <a:ext cx="2713827" cy="549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anchor="ctr"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单击此处添加文字</a:t>
            </a:r>
          </a:p>
        </p:txBody>
      </p:sp>
      <p:sp>
        <p:nvSpPr>
          <p:cNvPr id="40" name="矩形 39"/>
          <p:cNvSpPr/>
          <p:nvPr/>
        </p:nvSpPr>
        <p:spPr bwMode="auto">
          <a:xfrm>
            <a:off x="3746927" y="1750507"/>
            <a:ext cx="2713827" cy="549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anchor="ctr"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9C28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单击此处添加文字</a:t>
            </a:r>
          </a:p>
        </p:txBody>
      </p:sp>
      <p:sp>
        <p:nvSpPr>
          <p:cNvPr id="41" name="矩形 40"/>
          <p:cNvSpPr/>
          <p:nvPr/>
        </p:nvSpPr>
        <p:spPr bwMode="auto">
          <a:xfrm>
            <a:off x="5853967" y="5247316"/>
            <a:ext cx="2713827" cy="549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anchor="ctr"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单击此处添加文字</a:t>
            </a:r>
          </a:p>
        </p:txBody>
      </p:sp>
      <p:sp>
        <p:nvSpPr>
          <p:cNvPr id="42" name="矩形 41"/>
          <p:cNvSpPr/>
          <p:nvPr/>
        </p:nvSpPr>
        <p:spPr bwMode="auto">
          <a:xfrm>
            <a:off x="8158102" y="1910682"/>
            <a:ext cx="2713827" cy="549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anchor="ctr"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9C28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单击此处添加文字</a:t>
            </a:r>
          </a:p>
        </p:txBody>
      </p:sp>
      <p:sp>
        <p:nvSpPr>
          <p:cNvPr id="43" name="PA_文本框 69"/>
          <p:cNvSpPr txBox="1"/>
          <p:nvPr>
            <p:custDataLst>
              <p:tags r:id="rId1"/>
            </p:custDataLst>
          </p:nvPr>
        </p:nvSpPr>
        <p:spPr>
          <a:xfrm>
            <a:off x="5245573" y="202980"/>
            <a:ext cx="1984486" cy="829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目录</a:t>
            </a:r>
          </a:p>
        </p:txBody>
      </p:sp>
      <p:grpSp>
        <p:nvGrpSpPr>
          <p:cNvPr id="44" name="PA_组合 5"/>
          <p:cNvGrpSpPr/>
          <p:nvPr>
            <p:custDataLst>
              <p:tags r:id="rId2"/>
            </p:custDataLst>
          </p:nvPr>
        </p:nvGrpSpPr>
        <p:grpSpPr>
          <a:xfrm>
            <a:off x="7863492" y="555810"/>
            <a:ext cx="1174479" cy="125146"/>
            <a:chOff x="7772399" y="717787"/>
            <a:chExt cx="1174751" cy="125175"/>
          </a:xfrm>
          <a:solidFill>
            <a:schemeClr val="accent1"/>
          </a:solidFill>
        </p:grpSpPr>
        <p:sp>
          <p:nvSpPr>
            <p:cNvPr id="45" name="椭圆 44"/>
            <p:cNvSpPr/>
            <p:nvPr/>
          </p:nvSpPr>
          <p:spPr>
            <a:xfrm>
              <a:off x="7772399" y="717787"/>
              <a:ext cx="125175" cy="12517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46" name="直接连接符 3"/>
            <p:cNvCxnSpPr/>
            <p:nvPr/>
          </p:nvCxnSpPr>
          <p:spPr>
            <a:xfrm>
              <a:off x="7897574" y="780374"/>
              <a:ext cx="1049576" cy="0"/>
            </a:xfrm>
            <a:prstGeom prst="line">
              <a:avLst/>
            </a:prstGeom>
            <a:grpFill/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PA_组合 20"/>
          <p:cNvGrpSpPr/>
          <p:nvPr>
            <p:custDataLst>
              <p:tags r:id="rId3"/>
            </p:custDataLst>
          </p:nvPr>
        </p:nvGrpSpPr>
        <p:grpSpPr>
          <a:xfrm flipH="1">
            <a:off x="3437661" y="555810"/>
            <a:ext cx="1174479" cy="125146"/>
            <a:chOff x="7772399" y="717787"/>
            <a:chExt cx="1174751" cy="125175"/>
          </a:xfrm>
          <a:solidFill>
            <a:schemeClr val="accent1"/>
          </a:solidFill>
        </p:grpSpPr>
        <p:sp>
          <p:nvSpPr>
            <p:cNvPr id="48" name="椭圆 47"/>
            <p:cNvSpPr/>
            <p:nvPr/>
          </p:nvSpPr>
          <p:spPr>
            <a:xfrm>
              <a:off x="7772399" y="717787"/>
              <a:ext cx="125175" cy="12517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49" name="直接连接符 23"/>
            <p:cNvCxnSpPr/>
            <p:nvPr/>
          </p:nvCxnSpPr>
          <p:spPr>
            <a:xfrm>
              <a:off x="7897574" y="780374"/>
              <a:ext cx="1049576" cy="0"/>
            </a:xfrm>
            <a:prstGeom prst="line">
              <a:avLst/>
            </a:prstGeom>
            <a:grpFill/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37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37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994843" y="2698793"/>
            <a:ext cx="1042611" cy="1044575"/>
            <a:chOff x="2832432" y="2351264"/>
            <a:chExt cx="782241" cy="783431"/>
          </a:xfrm>
        </p:grpSpPr>
        <p:sp>
          <p:nvSpPr>
            <p:cNvPr id="3" name="椭圆 2"/>
            <p:cNvSpPr/>
            <p:nvPr>
              <p:custDataLst>
                <p:tags r:id="rId4"/>
              </p:custDataLst>
            </p:nvPr>
          </p:nvSpPr>
          <p:spPr>
            <a:xfrm>
              <a:off x="2832432" y="2351264"/>
              <a:ext cx="782241" cy="783431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椭圆 3"/>
            <p:cNvSpPr/>
            <p:nvPr>
              <p:custDataLst>
                <p:tags r:id="rId5"/>
              </p:custDataLst>
            </p:nvPr>
          </p:nvSpPr>
          <p:spPr>
            <a:xfrm>
              <a:off x="2899107" y="2419129"/>
              <a:ext cx="648891" cy="647700"/>
            </a:xfrm>
            <a:prstGeom prst="ellipse">
              <a:avLst/>
            </a:prstGeom>
            <a:solidFill>
              <a:schemeClr val="accent4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440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  <a:endParaRPr lang="zh-CN" altLang="en-US" sz="4400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5" name="直接连接符 16"/>
          <p:cNvCxnSpPr>
            <a:cxnSpLocks noChangeShapeType="1"/>
            <a:stCxn id="3" idx="6"/>
          </p:cNvCxnSpPr>
          <p:nvPr>
            <p:custDataLst>
              <p:tags r:id="rId1"/>
            </p:custDataLst>
          </p:nvPr>
        </p:nvCxnSpPr>
        <p:spPr bwMode="auto">
          <a:xfrm>
            <a:off x="7037454" y="3221079"/>
            <a:ext cx="3997466" cy="0"/>
          </a:xfrm>
          <a:prstGeom prst="line">
            <a:avLst/>
          </a:prstGeom>
          <a:noFill/>
          <a:ln w="28575" algn="ctr">
            <a:solidFill>
              <a:schemeClr val="accent4"/>
            </a:solidFill>
            <a:rou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74589" y="2318992"/>
            <a:ext cx="3760332" cy="9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9" tIns="60944" rIns="121889" bIns="60944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4300" b="1">
                <a:solidFill>
                  <a:srgbClr val="9C28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第四部分</a:t>
            </a:r>
            <a:r>
              <a:rPr lang="zh-CN" altLang="en-US" sz="4300" b="1" dirty="0">
                <a:solidFill>
                  <a:srgbClr val="9C28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</a:p>
        </p:txBody>
      </p:sp>
      <p:sp>
        <p:nvSpPr>
          <p:cNvPr id="7" name="矩形 4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217391" y="3359240"/>
            <a:ext cx="39070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9" tIns="60944" rIns="121889" bIns="60944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400" dirty="0">
                <a:solidFill>
                  <a:srgbClr val="9C28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add your title</a:t>
            </a:r>
          </a:p>
        </p:txBody>
      </p:sp>
      <p:sp>
        <p:nvSpPr>
          <p:cNvPr id="8" name="矩形 7"/>
          <p:cNvSpPr/>
          <p:nvPr/>
        </p:nvSpPr>
        <p:spPr>
          <a:xfrm>
            <a:off x="15944" y="0"/>
            <a:ext cx="1218759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19677" r="6092" b="23882"/>
          <a:stretch>
            <a:fillRect/>
          </a:stretch>
        </p:blipFill>
        <p:spPr>
          <a:xfrm>
            <a:off x="17561" y="0"/>
            <a:ext cx="5430517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764169" y="-474251"/>
            <a:ext cx="7721785" cy="1116504"/>
            <a:chOff x="4811667" y="6202406"/>
            <a:chExt cx="7723572" cy="1116762"/>
          </a:xfrm>
        </p:grpSpPr>
        <p:pic>
          <p:nvPicPr>
            <p:cNvPr id="11" name="图片 10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4811667" y="6208576"/>
              <a:ext cx="2814100" cy="1049470"/>
            </a:xfrm>
            <a:prstGeom prst="rect">
              <a:avLst/>
            </a:prstGeom>
          </p:spPr>
        </p:pic>
        <p:pic>
          <p:nvPicPr>
            <p:cNvPr id="12" name="图片 11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6244252" y="6202406"/>
              <a:ext cx="2814100" cy="1049470"/>
            </a:xfrm>
            <a:prstGeom prst="rect">
              <a:avLst/>
            </a:prstGeom>
          </p:spPr>
        </p:pic>
        <p:pic>
          <p:nvPicPr>
            <p:cNvPr id="13" name="图片 12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7880833" y="6208575"/>
              <a:ext cx="2814100" cy="1049470"/>
            </a:xfrm>
            <a:prstGeom prst="rect">
              <a:avLst/>
            </a:prstGeom>
          </p:spPr>
        </p:pic>
        <p:pic>
          <p:nvPicPr>
            <p:cNvPr id="14" name="图片 13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9721139" y="6269698"/>
              <a:ext cx="2814100" cy="1049470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4812758" y="6200970"/>
            <a:ext cx="7721785" cy="1116504"/>
            <a:chOff x="4811667" y="6202406"/>
            <a:chExt cx="7723572" cy="1116762"/>
          </a:xfrm>
        </p:grpSpPr>
        <p:pic>
          <p:nvPicPr>
            <p:cNvPr id="16" name="图片 15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4811667" y="6208576"/>
              <a:ext cx="2814100" cy="1049470"/>
            </a:xfrm>
            <a:prstGeom prst="rect">
              <a:avLst/>
            </a:prstGeom>
          </p:spPr>
        </p:pic>
        <p:pic>
          <p:nvPicPr>
            <p:cNvPr id="17" name="图片 16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6244252" y="6202406"/>
              <a:ext cx="2814100" cy="1049470"/>
            </a:xfrm>
            <a:prstGeom prst="rect">
              <a:avLst/>
            </a:prstGeom>
          </p:spPr>
        </p:pic>
        <p:pic>
          <p:nvPicPr>
            <p:cNvPr id="18" name="图片 17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7880833" y="6208575"/>
              <a:ext cx="2814100" cy="1049470"/>
            </a:xfrm>
            <a:prstGeom prst="rect">
              <a:avLst/>
            </a:prstGeom>
          </p:spPr>
        </p:pic>
        <p:pic>
          <p:nvPicPr>
            <p:cNvPr id="19" name="图片 18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9721139" y="6269698"/>
              <a:ext cx="2814100" cy="104947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5052134" y="112608"/>
            <a:ext cx="18873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9" tIns="60944" rIns="121889" bIns="60944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>
              <a:defRPr/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1" name="Content Placeholder 2"/>
          <p:cNvSpPr txBox="1"/>
          <p:nvPr/>
        </p:nvSpPr>
        <p:spPr>
          <a:xfrm>
            <a:off x="2248565" y="637966"/>
            <a:ext cx="7494522" cy="340783"/>
          </a:xfrm>
          <a:prstGeom prst="rect">
            <a:avLst/>
          </a:prstGeom>
        </p:spPr>
        <p:txBody>
          <a:bodyPr lIns="121889" tIns="60944" rIns="121889" bIns="60944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755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zh-CN" altLang="en-US" sz="13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727593" y="421640"/>
            <a:ext cx="1392263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736843" y="421640"/>
            <a:ext cx="1392263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4005782" y="1758984"/>
            <a:ext cx="3041571" cy="20179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74494" y="3871039"/>
            <a:ext cx="3041571" cy="20179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占位符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" r="2833"/>
          <a:stretch>
            <a:fillRect/>
          </a:stretch>
        </p:blipFill>
        <p:spPr>
          <a:xfrm>
            <a:off x="874494" y="1758984"/>
            <a:ext cx="3041571" cy="2017939"/>
          </a:xfrm>
          <a:custGeom>
            <a:avLst/>
            <a:gdLst>
              <a:gd name="connsiteX0" fmla="*/ 0 w 3042671"/>
              <a:gd name="connsiteY0" fmla="*/ 0 h 2017938"/>
              <a:gd name="connsiteX1" fmla="*/ 3042671 w 3042671"/>
              <a:gd name="connsiteY1" fmla="*/ 0 h 2017938"/>
              <a:gd name="connsiteX2" fmla="*/ 3042671 w 3042671"/>
              <a:gd name="connsiteY2" fmla="*/ 2017938 h 2017938"/>
              <a:gd name="connsiteX3" fmla="*/ 0 w 3042671"/>
              <a:gd name="connsiteY3" fmla="*/ 2017938 h 201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2671" h="2017938">
                <a:moveTo>
                  <a:pt x="0" y="0"/>
                </a:moveTo>
                <a:lnTo>
                  <a:pt x="3042671" y="0"/>
                </a:lnTo>
                <a:lnTo>
                  <a:pt x="3042671" y="2017938"/>
                </a:lnTo>
                <a:lnTo>
                  <a:pt x="0" y="2017938"/>
                </a:lnTo>
                <a:close/>
              </a:path>
            </a:pathLst>
          </a:custGeom>
        </p:spPr>
      </p:pic>
      <p:pic>
        <p:nvPicPr>
          <p:cNvPr id="9" name="图片占位符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" b="1328"/>
          <a:stretch>
            <a:fillRect/>
          </a:stretch>
        </p:blipFill>
        <p:spPr>
          <a:xfrm>
            <a:off x="4005782" y="3871039"/>
            <a:ext cx="3041571" cy="2017939"/>
          </a:xfrm>
          <a:custGeom>
            <a:avLst/>
            <a:gdLst>
              <a:gd name="connsiteX0" fmla="*/ 0 w 3042671"/>
              <a:gd name="connsiteY0" fmla="*/ 0 h 2017938"/>
              <a:gd name="connsiteX1" fmla="*/ 3042671 w 3042671"/>
              <a:gd name="connsiteY1" fmla="*/ 0 h 2017938"/>
              <a:gd name="connsiteX2" fmla="*/ 3042671 w 3042671"/>
              <a:gd name="connsiteY2" fmla="*/ 2017938 h 2017938"/>
              <a:gd name="connsiteX3" fmla="*/ 0 w 3042671"/>
              <a:gd name="connsiteY3" fmla="*/ 2017938 h 201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2671" h="2017938">
                <a:moveTo>
                  <a:pt x="0" y="0"/>
                </a:moveTo>
                <a:lnTo>
                  <a:pt x="3042671" y="0"/>
                </a:lnTo>
                <a:lnTo>
                  <a:pt x="3042671" y="2017938"/>
                </a:lnTo>
                <a:lnTo>
                  <a:pt x="0" y="2017938"/>
                </a:lnTo>
                <a:close/>
              </a:path>
            </a:pathLst>
          </a:custGeom>
        </p:spPr>
      </p:pic>
      <p:pic>
        <p:nvPicPr>
          <p:cNvPr id="10" name="图片占位符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0" r="16380"/>
          <a:stretch>
            <a:fillRect/>
          </a:stretch>
        </p:blipFill>
        <p:spPr>
          <a:xfrm>
            <a:off x="7137069" y="1758986"/>
            <a:ext cx="4160239" cy="4129994"/>
          </a:xfrm>
          <a:custGeom>
            <a:avLst/>
            <a:gdLst>
              <a:gd name="connsiteX0" fmla="*/ 0 w 4161744"/>
              <a:gd name="connsiteY0" fmla="*/ 0 h 4129993"/>
              <a:gd name="connsiteX1" fmla="*/ 4161744 w 4161744"/>
              <a:gd name="connsiteY1" fmla="*/ 0 h 4129993"/>
              <a:gd name="connsiteX2" fmla="*/ 4161744 w 4161744"/>
              <a:gd name="connsiteY2" fmla="*/ 4129993 h 4129993"/>
              <a:gd name="connsiteX3" fmla="*/ 0 w 4161744"/>
              <a:gd name="connsiteY3" fmla="*/ 4129993 h 412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1744" h="4129993">
                <a:moveTo>
                  <a:pt x="0" y="0"/>
                </a:moveTo>
                <a:lnTo>
                  <a:pt x="4161744" y="0"/>
                </a:lnTo>
                <a:lnTo>
                  <a:pt x="4161744" y="4129993"/>
                </a:lnTo>
                <a:lnTo>
                  <a:pt x="0" y="4129993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/>
        </p:nvGrpSpPr>
        <p:grpSpPr>
          <a:xfrm>
            <a:off x="4353275" y="2236601"/>
            <a:ext cx="2448149" cy="705508"/>
            <a:chOff x="2291702" y="1996460"/>
            <a:chExt cx="2449035" cy="705508"/>
          </a:xfrm>
        </p:grpSpPr>
        <p:sp>
          <p:nvSpPr>
            <p:cNvPr id="13" name="TextBox 11"/>
            <p:cNvSpPr txBox="1"/>
            <p:nvPr/>
          </p:nvSpPr>
          <p:spPr>
            <a:xfrm>
              <a:off x="2291703" y="2336569"/>
              <a:ext cx="2347564" cy="3653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400"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sz="12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TextBox 11"/>
            <p:cNvSpPr txBox="1"/>
            <p:nvPr/>
          </p:nvSpPr>
          <p:spPr>
            <a:xfrm>
              <a:off x="2291702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标题文字添加</a:t>
              </a: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71204" y="4350884"/>
            <a:ext cx="2448149" cy="705508"/>
            <a:chOff x="2291702" y="1996460"/>
            <a:chExt cx="2449035" cy="705508"/>
          </a:xfrm>
        </p:grpSpPr>
        <p:sp>
          <p:nvSpPr>
            <p:cNvPr id="16" name="TextBox 11"/>
            <p:cNvSpPr txBox="1"/>
            <p:nvPr/>
          </p:nvSpPr>
          <p:spPr>
            <a:xfrm>
              <a:off x="2291703" y="2336569"/>
              <a:ext cx="2347564" cy="3653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400"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sz="12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TextBox 11"/>
            <p:cNvSpPr txBox="1"/>
            <p:nvPr/>
          </p:nvSpPr>
          <p:spPr>
            <a:xfrm>
              <a:off x="2291702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标题文字添加</a:t>
              </a: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-15886" y="0"/>
            <a:ext cx="1218759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5052134" y="112608"/>
            <a:ext cx="18873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9" tIns="60944" rIns="121889" bIns="60944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>
              <a:defRPr/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1" name="Content Placeholder 2"/>
          <p:cNvSpPr txBox="1"/>
          <p:nvPr/>
        </p:nvSpPr>
        <p:spPr>
          <a:xfrm>
            <a:off x="2248565" y="637966"/>
            <a:ext cx="7494522" cy="340783"/>
          </a:xfrm>
          <a:prstGeom prst="rect">
            <a:avLst/>
          </a:prstGeom>
        </p:spPr>
        <p:txBody>
          <a:bodyPr lIns="121889" tIns="60944" rIns="121889" bIns="60944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755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zh-CN" altLang="en-US" sz="13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727593" y="421640"/>
            <a:ext cx="1392263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736843" y="421640"/>
            <a:ext cx="1392263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2205" y="25267"/>
            <a:ext cx="1218759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Oval 65"/>
          <p:cNvSpPr>
            <a:spLocks noChangeArrowheads="1"/>
          </p:cNvSpPr>
          <p:nvPr/>
        </p:nvSpPr>
        <p:spPr bwMode="auto">
          <a:xfrm rot="10800000" flipV="1">
            <a:off x="1264681" y="2830397"/>
            <a:ext cx="1938074" cy="184322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34304" tIns="67151" rIns="134304" bIns="67151" anchor="ctr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Oval 65"/>
          <p:cNvSpPr>
            <a:spLocks noChangeArrowheads="1"/>
          </p:cNvSpPr>
          <p:nvPr/>
        </p:nvSpPr>
        <p:spPr bwMode="auto">
          <a:xfrm rot="10800000" flipV="1">
            <a:off x="1306144" y="6036718"/>
            <a:ext cx="1938072" cy="184322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34304" tIns="67151" rIns="134304" bIns="67151" anchor="ctr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Oval 65"/>
          <p:cNvSpPr>
            <a:spLocks noChangeArrowheads="1"/>
          </p:cNvSpPr>
          <p:nvPr/>
        </p:nvSpPr>
        <p:spPr bwMode="auto">
          <a:xfrm rot="10800000" flipV="1">
            <a:off x="8914413" y="4407698"/>
            <a:ext cx="1938074" cy="184322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34304" tIns="67151" rIns="134304" bIns="67151" anchor="ctr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7" name="组合 147"/>
          <p:cNvGrpSpPr/>
          <p:nvPr/>
        </p:nvGrpSpPr>
        <p:grpSpPr>
          <a:xfrm>
            <a:off x="1618987" y="1489166"/>
            <a:ext cx="1252774" cy="1334203"/>
            <a:chOff x="611306" y="1203674"/>
            <a:chExt cx="1328332" cy="1414234"/>
          </a:xfrm>
          <a:solidFill>
            <a:srgbClr val="325F0B"/>
          </a:solidFill>
        </p:grpSpPr>
        <p:sp>
          <p:nvSpPr>
            <p:cNvPr id="28" name="菱形 27"/>
            <p:cNvSpPr/>
            <p:nvPr/>
          </p:nvSpPr>
          <p:spPr>
            <a:xfrm>
              <a:off x="723313" y="1289437"/>
              <a:ext cx="1104318" cy="1328471"/>
            </a:xfrm>
            <a:prstGeom prst="diamond">
              <a:avLst/>
            </a:prstGeom>
            <a:solidFill>
              <a:schemeClr val="accent1">
                <a:lumMod val="50000"/>
              </a:schemeClr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66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611306" y="1203674"/>
              <a:ext cx="1328332" cy="1326722"/>
            </a:xfrm>
            <a:prstGeom prst="diamond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426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</a:t>
              </a:r>
              <a:endParaRPr lang="zh-CN" altLang="en-US" sz="426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0" name="组合 150"/>
          <p:cNvGrpSpPr/>
          <p:nvPr/>
        </p:nvGrpSpPr>
        <p:grpSpPr>
          <a:xfrm>
            <a:off x="1648794" y="4680319"/>
            <a:ext cx="1252774" cy="1354020"/>
            <a:chOff x="1951890" y="2794690"/>
            <a:chExt cx="1328332" cy="1435240"/>
          </a:xfrm>
          <a:solidFill>
            <a:srgbClr val="325F0B"/>
          </a:solidFill>
        </p:grpSpPr>
        <p:sp>
          <p:nvSpPr>
            <p:cNvPr id="31" name="菱形 30"/>
            <p:cNvSpPr/>
            <p:nvPr/>
          </p:nvSpPr>
          <p:spPr>
            <a:xfrm>
              <a:off x="2063897" y="2901458"/>
              <a:ext cx="1104318" cy="1328472"/>
            </a:xfrm>
            <a:prstGeom prst="diamond">
              <a:avLst/>
            </a:prstGeom>
            <a:solidFill>
              <a:schemeClr val="accent3">
                <a:lumMod val="50000"/>
              </a:schemeClr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66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1951890" y="2794690"/>
              <a:ext cx="1328332" cy="1328471"/>
            </a:xfrm>
            <a:prstGeom prst="diamond">
              <a:avLst/>
            </a:prstGeom>
            <a:solidFill>
              <a:schemeClr val="accent3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426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</a:t>
              </a:r>
              <a:endParaRPr lang="zh-CN" altLang="en-US" sz="426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3" name="组合 153"/>
          <p:cNvGrpSpPr/>
          <p:nvPr/>
        </p:nvGrpSpPr>
        <p:grpSpPr>
          <a:xfrm>
            <a:off x="9257062" y="3084742"/>
            <a:ext cx="1252777" cy="1334203"/>
            <a:chOff x="4056282" y="1203598"/>
            <a:chExt cx="1328333" cy="1414234"/>
          </a:xfrm>
          <a:solidFill>
            <a:srgbClr val="325F0B"/>
          </a:solidFill>
        </p:grpSpPr>
        <p:sp>
          <p:nvSpPr>
            <p:cNvPr id="34" name="菱形 33"/>
            <p:cNvSpPr/>
            <p:nvPr/>
          </p:nvSpPr>
          <p:spPr>
            <a:xfrm>
              <a:off x="4168289" y="1289361"/>
              <a:ext cx="1104319" cy="1328471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66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056282" y="1203598"/>
              <a:ext cx="1328333" cy="1326722"/>
            </a:xfrm>
            <a:prstGeom prst="diamond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426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B</a:t>
              </a:r>
              <a:endParaRPr lang="zh-CN" altLang="en-US" sz="426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6" name="文本框 17"/>
          <p:cNvSpPr txBox="1"/>
          <p:nvPr/>
        </p:nvSpPr>
        <p:spPr>
          <a:xfrm>
            <a:off x="2939483" y="1670114"/>
            <a:ext cx="5937014" cy="689484"/>
          </a:xfrm>
          <a:prstGeom prst="rect">
            <a:avLst/>
          </a:prstGeom>
          <a:noFill/>
        </p:spPr>
        <p:txBody>
          <a:bodyPr wrap="square" lIns="134304" tIns="67151" rIns="134304" bIns="67151">
            <a:spAutoFit/>
          </a:bodyPr>
          <a:lstStyle/>
          <a:p>
            <a:pPr algn="just"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200,</a:t>
            </a: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添加适当的文字，添加适当的文字添加适当的文字，一页的文字最好不要超过</a:t>
            </a: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200,</a:t>
            </a: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添加适当的文字</a:t>
            </a:r>
            <a:endParaRPr lang="en-US" altLang="zh-CN" sz="400" kern="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文本框 22"/>
          <p:cNvSpPr txBox="1"/>
          <p:nvPr/>
        </p:nvSpPr>
        <p:spPr>
          <a:xfrm>
            <a:off x="3080046" y="4966228"/>
            <a:ext cx="5655895" cy="689484"/>
          </a:xfrm>
          <a:prstGeom prst="rect">
            <a:avLst/>
          </a:prstGeom>
          <a:noFill/>
        </p:spPr>
        <p:txBody>
          <a:bodyPr wrap="square" lIns="134304" tIns="67151" rIns="134304" bIns="67151">
            <a:spAutoFit/>
          </a:bodyPr>
          <a:lstStyle/>
          <a:p>
            <a:pPr algn="just"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200,</a:t>
            </a: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添加适当的文字，添加适当的文字添加适当的文字，一页的文字最好不要超过</a:t>
            </a: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200,</a:t>
            </a: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添加适当的文字</a:t>
            </a:r>
            <a:endParaRPr lang="en-US" altLang="zh-CN" sz="400" kern="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文本框 23"/>
          <p:cNvSpPr txBox="1"/>
          <p:nvPr/>
        </p:nvSpPr>
        <p:spPr>
          <a:xfrm>
            <a:off x="2948110" y="3318172"/>
            <a:ext cx="5919758" cy="689484"/>
          </a:xfrm>
          <a:prstGeom prst="rect">
            <a:avLst/>
          </a:prstGeom>
          <a:noFill/>
        </p:spPr>
        <p:txBody>
          <a:bodyPr wrap="square" lIns="134304" tIns="67151" rIns="134304" bIns="67151">
            <a:spAutoFit/>
          </a:bodyPr>
          <a:lstStyle/>
          <a:p>
            <a:pPr algn="just"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200,</a:t>
            </a: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添加适当的文字，添加适当的文字添加适当的文字，一页的文字最好不要超过</a:t>
            </a: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200,</a:t>
            </a: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添加适当的文字</a:t>
            </a:r>
            <a:endParaRPr lang="en-US" altLang="zh-CN" sz="400" kern="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24" grpId="0" animBg="1"/>
      <p:bldP spid="25" grpId="0" animBg="1"/>
      <p:bldP spid="26" grpId="0" animBg="1"/>
      <p:bldP spid="36" grpId="0"/>
      <p:bldP spid="37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5052134" y="112608"/>
            <a:ext cx="18873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9" tIns="60944" rIns="121889" bIns="60944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>
              <a:defRPr/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1" name="Content Placeholder 2"/>
          <p:cNvSpPr txBox="1"/>
          <p:nvPr/>
        </p:nvSpPr>
        <p:spPr>
          <a:xfrm>
            <a:off x="2248565" y="637966"/>
            <a:ext cx="7494522" cy="340783"/>
          </a:xfrm>
          <a:prstGeom prst="rect">
            <a:avLst/>
          </a:prstGeom>
        </p:spPr>
        <p:txBody>
          <a:bodyPr lIns="121889" tIns="60944" rIns="121889" bIns="60944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755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zh-CN" altLang="en-US" sz="13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727593" y="421640"/>
            <a:ext cx="1392263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736843" y="421640"/>
            <a:ext cx="1392263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hape 1663"/>
          <p:cNvSpPr/>
          <p:nvPr/>
        </p:nvSpPr>
        <p:spPr>
          <a:xfrm>
            <a:off x="10131825" y="3694072"/>
            <a:ext cx="2081484" cy="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2" tIns="22052" rIns="22052" bIns="22052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sz="17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Shape 1664"/>
          <p:cNvSpPr/>
          <p:nvPr/>
        </p:nvSpPr>
        <p:spPr>
          <a:xfrm>
            <a:off x="1970089" y="3694072"/>
            <a:ext cx="1156271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2" tIns="22052" rIns="22052" bIns="22052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Shape 1660"/>
          <p:cNvSpPr/>
          <p:nvPr/>
        </p:nvSpPr>
        <p:spPr>
          <a:xfrm>
            <a:off x="3150732" y="3694072"/>
            <a:ext cx="1975082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2" tIns="22052" rIns="22052" bIns="22052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Shape 1661"/>
          <p:cNvSpPr/>
          <p:nvPr/>
        </p:nvSpPr>
        <p:spPr>
          <a:xfrm>
            <a:off x="5171754" y="3694072"/>
            <a:ext cx="1975082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2" tIns="22052" rIns="22052" bIns="22052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Shape 1662"/>
          <p:cNvSpPr/>
          <p:nvPr/>
        </p:nvSpPr>
        <p:spPr>
          <a:xfrm>
            <a:off x="7192777" y="3694072"/>
            <a:ext cx="1975082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2" tIns="22052" rIns="22052" bIns="22052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Shape 1663"/>
          <p:cNvSpPr/>
          <p:nvPr/>
        </p:nvSpPr>
        <p:spPr>
          <a:xfrm>
            <a:off x="9213799" y="3694072"/>
            <a:ext cx="1062520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2" tIns="22052" rIns="22052" bIns="22052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Shape 1664"/>
          <p:cNvSpPr/>
          <p:nvPr/>
        </p:nvSpPr>
        <p:spPr>
          <a:xfrm>
            <a:off x="-15588" y="3698959"/>
            <a:ext cx="1941444" cy="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2" tIns="22052" rIns="22052" bIns="22052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sz="17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Shape 1672"/>
          <p:cNvSpPr/>
          <p:nvPr/>
        </p:nvSpPr>
        <p:spPr>
          <a:xfrm>
            <a:off x="4317638" y="2906210"/>
            <a:ext cx="1608945" cy="1585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Shape 1674"/>
          <p:cNvSpPr/>
          <p:nvPr/>
        </p:nvSpPr>
        <p:spPr>
          <a:xfrm>
            <a:off x="6312444" y="2906210"/>
            <a:ext cx="1608945" cy="1585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Shape 1677"/>
          <p:cNvSpPr/>
          <p:nvPr/>
        </p:nvSpPr>
        <p:spPr>
          <a:xfrm>
            <a:off x="8307249" y="2906210"/>
            <a:ext cx="1608945" cy="1585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Shape 1669"/>
          <p:cNvSpPr/>
          <p:nvPr/>
        </p:nvSpPr>
        <p:spPr>
          <a:xfrm>
            <a:off x="2322833" y="2906210"/>
            <a:ext cx="1608945" cy="1585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Shape 1681"/>
          <p:cNvSpPr/>
          <p:nvPr/>
        </p:nvSpPr>
        <p:spPr>
          <a:xfrm>
            <a:off x="6356545" y="2958457"/>
            <a:ext cx="483226" cy="48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6538" tIns="16538" rIns="16538" bIns="16538" anchor="ctr"/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9" name="Group 38"/>
          <p:cNvGrpSpPr/>
          <p:nvPr/>
        </p:nvGrpSpPr>
        <p:grpSpPr>
          <a:xfrm>
            <a:off x="4363949" y="3949992"/>
            <a:ext cx="483226" cy="483401"/>
            <a:chOff x="4073627" y="3999857"/>
            <a:chExt cx="556668" cy="556668"/>
          </a:xfrm>
        </p:grpSpPr>
        <p:sp>
          <p:nvSpPr>
            <p:cNvPr id="20" name="Shape 1683"/>
            <p:cNvSpPr/>
            <p:nvPr/>
          </p:nvSpPr>
          <p:spPr>
            <a:xfrm>
              <a:off x="4073627" y="3999857"/>
              <a:ext cx="556668" cy="55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12404" tIns="12404" rIns="12404" bIns="12404" anchor="ctr"/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sz="19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Shape 1685"/>
            <p:cNvSpPr/>
            <p:nvPr/>
          </p:nvSpPr>
          <p:spPr>
            <a:xfrm>
              <a:off x="4248567" y="4138023"/>
              <a:ext cx="206789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086" extrusionOk="0">
                  <a:moveTo>
                    <a:pt x="21023" y="5250"/>
                  </a:moveTo>
                  <a:lnTo>
                    <a:pt x="7163" y="195"/>
                  </a:lnTo>
                  <a:cubicBezTo>
                    <a:pt x="5264" y="-514"/>
                    <a:pt x="1521" y="853"/>
                    <a:pt x="445" y="2057"/>
                  </a:cubicBezTo>
                  <a:cubicBezTo>
                    <a:pt x="-35" y="2595"/>
                    <a:pt x="0" y="2983"/>
                    <a:pt x="0" y="3203"/>
                  </a:cubicBezTo>
                  <a:lnTo>
                    <a:pt x="173" y="14619"/>
                  </a:lnTo>
                  <a:cubicBezTo>
                    <a:pt x="184" y="14862"/>
                    <a:pt x="614" y="15188"/>
                    <a:pt x="983" y="15348"/>
                  </a:cubicBezTo>
                  <a:cubicBezTo>
                    <a:pt x="1753" y="15682"/>
                    <a:pt x="13399" y="20826"/>
                    <a:pt x="13729" y="20972"/>
                  </a:cubicBezTo>
                  <a:cubicBezTo>
                    <a:pt x="13905" y="21051"/>
                    <a:pt x="14115" y="21086"/>
                    <a:pt x="14322" y="21086"/>
                  </a:cubicBezTo>
                  <a:cubicBezTo>
                    <a:pt x="14499" y="21086"/>
                    <a:pt x="14675" y="21058"/>
                    <a:pt x="14834" y="21002"/>
                  </a:cubicBezTo>
                  <a:cubicBezTo>
                    <a:pt x="15185" y="20881"/>
                    <a:pt x="15404" y="20645"/>
                    <a:pt x="15404" y="20388"/>
                  </a:cubicBezTo>
                  <a:lnTo>
                    <a:pt x="15404" y="8397"/>
                  </a:lnTo>
                  <a:cubicBezTo>
                    <a:pt x="15404" y="8148"/>
                    <a:pt x="15198" y="7917"/>
                    <a:pt x="14862" y="7792"/>
                  </a:cubicBezTo>
                  <a:lnTo>
                    <a:pt x="2263" y="2817"/>
                  </a:lnTo>
                  <a:cubicBezTo>
                    <a:pt x="2408" y="2620"/>
                    <a:pt x="2968" y="2205"/>
                    <a:pt x="3997" y="1825"/>
                  </a:cubicBezTo>
                  <a:cubicBezTo>
                    <a:pt x="5082" y="1422"/>
                    <a:pt x="5896" y="1574"/>
                    <a:pt x="6082" y="1625"/>
                  </a:cubicBezTo>
                  <a:cubicBezTo>
                    <a:pt x="6082" y="1625"/>
                    <a:pt x="18173" y="6203"/>
                    <a:pt x="18544" y="6339"/>
                  </a:cubicBezTo>
                  <a:cubicBezTo>
                    <a:pt x="18911" y="6476"/>
                    <a:pt x="18918" y="6495"/>
                    <a:pt x="18918" y="6729"/>
                  </a:cubicBezTo>
                  <a:cubicBezTo>
                    <a:pt x="18918" y="6961"/>
                    <a:pt x="18918" y="18107"/>
                    <a:pt x="18918" y="18107"/>
                  </a:cubicBezTo>
                  <a:cubicBezTo>
                    <a:pt x="18918" y="18674"/>
                    <a:pt x="19733" y="18906"/>
                    <a:pt x="20330" y="18906"/>
                  </a:cubicBezTo>
                  <a:cubicBezTo>
                    <a:pt x="20927" y="18906"/>
                    <a:pt x="21565" y="18493"/>
                    <a:pt x="21565" y="18107"/>
                  </a:cubicBezTo>
                  <a:lnTo>
                    <a:pt x="21565" y="5855"/>
                  </a:lnTo>
                  <a:cubicBezTo>
                    <a:pt x="21565" y="5605"/>
                    <a:pt x="21357" y="5375"/>
                    <a:pt x="21023" y="525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sz="19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37"/>
          <p:cNvGrpSpPr/>
          <p:nvPr/>
        </p:nvGrpSpPr>
        <p:grpSpPr>
          <a:xfrm>
            <a:off x="2377556" y="2958457"/>
            <a:ext cx="483226" cy="483401"/>
            <a:chOff x="1785343" y="2858041"/>
            <a:chExt cx="556668" cy="556668"/>
          </a:xfrm>
        </p:grpSpPr>
        <p:sp>
          <p:nvSpPr>
            <p:cNvPr id="23" name="Shape 1678"/>
            <p:cNvSpPr/>
            <p:nvPr/>
          </p:nvSpPr>
          <p:spPr>
            <a:xfrm>
              <a:off x="1785343" y="2858041"/>
              <a:ext cx="556668" cy="55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12404" tIns="12404" rIns="12404" bIns="12404" anchor="ctr"/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sz="19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Shape 1686"/>
            <p:cNvSpPr/>
            <p:nvPr/>
          </p:nvSpPr>
          <p:spPr>
            <a:xfrm>
              <a:off x="1976501" y="3008761"/>
              <a:ext cx="174352" cy="255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83" y="0"/>
                  </a:moveTo>
                  <a:lnTo>
                    <a:pt x="7175" y="2115"/>
                  </a:lnTo>
                  <a:lnTo>
                    <a:pt x="3801" y="2115"/>
                  </a:lnTo>
                  <a:lnTo>
                    <a:pt x="5186" y="4231"/>
                  </a:lnTo>
                  <a:cubicBezTo>
                    <a:pt x="5186" y="4231"/>
                    <a:pt x="16313" y="4231"/>
                    <a:pt x="16313" y="4231"/>
                  </a:cubicBezTo>
                  <a:lnTo>
                    <a:pt x="17698" y="2115"/>
                  </a:lnTo>
                  <a:lnTo>
                    <a:pt x="14324" y="2115"/>
                  </a:lnTo>
                  <a:lnTo>
                    <a:pt x="13217" y="0"/>
                  </a:lnTo>
                  <a:lnTo>
                    <a:pt x="8283" y="0"/>
                  </a:lnTo>
                  <a:close/>
                  <a:moveTo>
                    <a:pt x="2165" y="2614"/>
                  </a:moveTo>
                  <a:cubicBezTo>
                    <a:pt x="977" y="2614"/>
                    <a:pt x="0" y="3264"/>
                    <a:pt x="0" y="4076"/>
                  </a:cubicBezTo>
                  <a:lnTo>
                    <a:pt x="0" y="20121"/>
                  </a:lnTo>
                  <a:cubicBezTo>
                    <a:pt x="0" y="20933"/>
                    <a:pt x="977" y="21600"/>
                    <a:pt x="2165" y="21600"/>
                  </a:cubicBezTo>
                  <a:lnTo>
                    <a:pt x="19460" y="21600"/>
                  </a:lnTo>
                  <a:cubicBezTo>
                    <a:pt x="20648" y="21600"/>
                    <a:pt x="21600" y="20933"/>
                    <a:pt x="21600" y="20121"/>
                  </a:cubicBezTo>
                  <a:lnTo>
                    <a:pt x="21600" y="4076"/>
                  </a:lnTo>
                  <a:cubicBezTo>
                    <a:pt x="21600" y="3264"/>
                    <a:pt x="20648" y="2614"/>
                    <a:pt x="19460" y="2614"/>
                  </a:cubicBezTo>
                  <a:lnTo>
                    <a:pt x="17597" y="5778"/>
                  </a:lnTo>
                  <a:lnTo>
                    <a:pt x="4003" y="5778"/>
                  </a:lnTo>
                  <a:lnTo>
                    <a:pt x="2165" y="2614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sz="19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40"/>
          <p:cNvGrpSpPr/>
          <p:nvPr/>
        </p:nvGrpSpPr>
        <p:grpSpPr>
          <a:xfrm>
            <a:off x="8342937" y="3949992"/>
            <a:ext cx="483228" cy="483401"/>
            <a:chOff x="8657337" y="3999857"/>
            <a:chExt cx="556669" cy="556668"/>
          </a:xfrm>
        </p:grpSpPr>
        <p:sp>
          <p:nvSpPr>
            <p:cNvPr id="26" name="Shape 1684"/>
            <p:cNvSpPr/>
            <p:nvPr/>
          </p:nvSpPr>
          <p:spPr>
            <a:xfrm>
              <a:off x="8657337" y="3999857"/>
              <a:ext cx="556669" cy="55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12404" tIns="12404" rIns="12404" bIns="12404" anchor="ctr"/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sz="19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Shape 1687"/>
            <p:cNvSpPr/>
            <p:nvPr/>
          </p:nvSpPr>
          <p:spPr>
            <a:xfrm>
              <a:off x="8848496" y="4156361"/>
              <a:ext cx="174352" cy="249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sz="19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41"/>
          <p:cNvGrpSpPr/>
          <p:nvPr/>
        </p:nvGrpSpPr>
        <p:grpSpPr>
          <a:xfrm>
            <a:off x="1752878" y="3511649"/>
            <a:ext cx="364710" cy="364842"/>
            <a:chOff x="1065729" y="3500706"/>
            <a:chExt cx="420138" cy="420138"/>
          </a:xfrm>
        </p:grpSpPr>
        <p:sp>
          <p:nvSpPr>
            <p:cNvPr id="29" name="Shape 1688"/>
            <p:cNvSpPr/>
            <p:nvPr/>
          </p:nvSpPr>
          <p:spPr>
            <a:xfrm>
              <a:off x="1065729" y="3500706"/>
              <a:ext cx="420138" cy="420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7F7FA"/>
            </a:solidFill>
            <a:ln w="12700">
              <a:solidFill>
                <a:srgbClr val="A6AAA9"/>
              </a:solidFill>
              <a:miter lim="400000"/>
            </a:ln>
          </p:spPr>
          <p:txBody>
            <a:bodyPr lIns="12404" tIns="12404" rIns="12404" bIns="12404" anchor="ctr"/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sz="19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Shape 1689"/>
            <p:cNvSpPr/>
            <p:nvPr/>
          </p:nvSpPr>
          <p:spPr>
            <a:xfrm>
              <a:off x="1162442" y="3611819"/>
              <a:ext cx="205812" cy="210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0433" extrusionOk="0">
                  <a:moveTo>
                    <a:pt x="14102" y="6331"/>
                  </a:moveTo>
                  <a:cubicBezTo>
                    <a:pt x="13391" y="5619"/>
                    <a:pt x="13391" y="4469"/>
                    <a:pt x="14102" y="3759"/>
                  </a:cubicBezTo>
                  <a:cubicBezTo>
                    <a:pt x="14812" y="3049"/>
                    <a:pt x="15965" y="3049"/>
                    <a:pt x="16674" y="3759"/>
                  </a:cubicBezTo>
                  <a:cubicBezTo>
                    <a:pt x="17385" y="4469"/>
                    <a:pt x="17385" y="5619"/>
                    <a:pt x="16674" y="6331"/>
                  </a:cubicBezTo>
                  <a:cubicBezTo>
                    <a:pt x="15965" y="7041"/>
                    <a:pt x="14812" y="7041"/>
                    <a:pt x="14102" y="6331"/>
                  </a:cubicBezTo>
                  <a:close/>
                  <a:moveTo>
                    <a:pt x="12904" y="13199"/>
                  </a:moveTo>
                  <a:cubicBezTo>
                    <a:pt x="12904" y="13199"/>
                    <a:pt x="21289" y="7286"/>
                    <a:pt x="20359" y="518"/>
                  </a:cubicBezTo>
                  <a:cubicBezTo>
                    <a:pt x="20339" y="369"/>
                    <a:pt x="20289" y="271"/>
                    <a:pt x="20226" y="206"/>
                  </a:cubicBezTo>
                  <a:cubicBezTo>
                    <a:pt x="20162" y="145"/>
                    <a:pt x="20065" y="93"/>
                    <a:pt x="19914" y="72"/>
                  </a:cubicBezTo>
                  <a:cubicBezTo>
                    <a:pt x="13147" y="-856"/>
                    <a:pt x="7233" y="7529"/>
                    <a:pt x="7233" y="7529"/>
                  </a:cubicBezTo>
                  <a:cubicBezTo>
                    <a:pt x="2104" y="6928"/>
                    <a:pt x="2478" y="7929"/>
                    <a:pt x="137" y="13421"/>
                  </a:cubicBezTo>
                  <a:cubicBezTo>
                    <a:pt x="-311" y="14470"/>
                    <a:pt x="416" y="14829"/>
                    <a:pt x="1211" y="14536"/>
                  </a:cubicBezTo>
                  <a:cubicBezTo>
                    <a:pt x="2006" y="14242"/>
                    <a:pt x="3764" y="13593"/>
                    <a:pt x="3764" y="13593"/>
                  </a:cubicBezTo>
                  <a:lnTo>
                    <a:pt x="6840" y="16669"/>
                  </a:lnTo>
                  <a:cubicBezTo>
                    <a:pt x="6840" y="16669"/>
                    <a:pt x="6192" y="18426"/>
                    <a:pt x="5897" y="19222"/>
                  </a:cubicBezTo>
                  <a:cubicBezTo>
                    <a:pt x="5604" y="20018"/>
                    <a:pt x="5963" y="20744"/>
                    <a:pt x="7012" y="20297"/>
                  </a:cubicBezTo>
                  <a:cubicBezTo>
                    <a:pt x="12505" y="17955"/>
                    <a:pt x="13504" y="18328"/>
                    <a:pt x="12904" y="13199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sz="19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1692"/>
          <p:cNvGrpSpPr/>
          <p:nvPr/>
        </p:nvGrpSpPr>
        <p:grpSpPr>
          <a:xfrm>
            <a:off x="10092453" y="3511649"/>
            <a:ext cx="364710" cy="364842"/>
            <a:chOff x="0" y="0"/>
            <a:chExt cx="840273" cy="840273"/>
          </a:xfrm>
        </p:grpSpPr>
        <p:sp>
          <p:nvSpPr>
            <p:cNvPr id="32" name="Shape 1690"/>
            <p:cNvSpPr/>
            <p:nvPr/>
          </p:nvSpPr>
          <p:spPr>
            <a:xfrm>
              <a:off x="0" y="0"/>
              <a:ext cx="840274" cy="840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7F7FA"/>
            </a:solidFill>
            <a:ln w="127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12404" tIns="12404" rIns="12404" bIns="12404" numCol="1" anchor="ctr">
              <a:noAutofit/>
            </a:bodyPr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sz="19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Shape 1691"/>
            <p:cNvSpPr/>
            <p:nvPr/>
          </p:nvSpPr>
          <p:spPr>
            <a:xfrm>
              <a:off x="180945" y="221045"/>
              <a:ext cx="478384" cy="398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6" extrusionOk="0">
                  <a:moveTo>
                    <a:pt x="21327" y="11618"/>
                  </a:moveTo>
                  <a:lnTo>
                    <a:pt x="21327" y="11618"/>
                  </a:lnTo>
                  <a:lnTo>
                    <a:pt x="21327" y="11291"/>
                  </a:lnTo>
                  <a:lnTo>
                    <a:pt x="21327" y="11291"/>
                  </a:lnTo>
                  <a:lnTo>
                    <a:pt x="21327" y="11291"/>
                  </a:lnTo>
                  <a:cubicBezTo>
                    <a:pt x="21600" y="11291"/>
                    <a:pt x="21600" y="11291"/>
                    <a:pt x="21600" y="11291"/>
                  </a:cubicBezTo>
                  <a:cubicBezTo>
                    <a:pt x="21600" y="10963"/>
                    <a:pt x="21600" y="10963"/>
                    <a:pt x="21600" y="10963"/>
                  </a:cubicBezTo>
                  <a:lnTo>
                    <a:pt x="21600" y="10963"/>
                  </a:lnTo>
                  <a:lnTo>
                    <a:pt x="21600" y="10636"/>
                  </a:lnTo>
                  <a:lnTo>
                    <a:pt x="21600" y="10636"/>
                  </a:lnTo>
                  <a:lnTo>
                    <a:pt x="21600" y="10636"/>
                  </a:lnTo>
                  <a:cubicBezTo>
                    <a:pt x="21600" y="10309"/>
                    <a:pt x="21600" y="10309"/>
                    <a:pt x="21600" y="10309"/>
                  </a:cubicBezTo>
                  <a:lnTo>
                    <a:pt x="21600" y="10309"/>
                  </a:lnTo>
                  <a:lnTo>
                    <a:pt x="21600" y="9981"/>
                  </a:lnTo>
                  <a:cubicBezTo>
                    <a:pt x="21600" y="9981"/>
                    <a:pt x="21600" y="9981"/>
                    <a:pt x="21327" y="9981"/>
                  </a:cubicBezTo>
                  <a:lnTo>
                    <a:pt x="21327" y="9981"/>
                  </a:lnTo>
                  <a:cubicBezTo>
                    <a:pt x="21327" y="9981"/>
                    <a:pt x="21327" y="9981"/>
                    <a:pt x="21327" y="9654"/>
                  </a:cubicBezTo>
                  <a:lnTo>
                    <a:pt x="21327" y="9654"/>
                  </a:lnTo>
                  <a:lnTo>
                    <a:pt x="21327" y="9654"/>
                  </a:lnTo>
                  <a:lnTo>
                    <a:pt x="21327" y="9327"/>
                  </a:lnTo>
                  <a:lnTo>
                    <a:pt x="21053" y="9327"/>
                  </a:lnTo>
                  <a:lnTo>
                    <a:pt x="21053" y="9327"/>
                  </a:lnTo>
                  <a:cubicBezTo>
                    <a:pt x="13671" y="491"/>
                    <a:pt x="13671" y="491"/>
                    <a:pt x="13671" y="491"/>
                  </a:cubicBezTo>
                  <a:cubicBezTo>
                    <a:pt x="13124" y="-164"/>
                    <a:pt x="12030" y="-164"/>
                    <a:pt x="11484" y="491"/>
                  </a:cubicBezTo>
                  <a:cubicBezTo>
                    <a:pt x="10937" y="1145"/>
                    <a:pt x="10937" y="2454"/>
                    <a:pt x="11484" y="3109"/>
                  </a:cubicBezTo>
                  <a:cubicBezTo>
                    <a:pt x="16132" y="8672"/>
                    <a:pt x="16132" y="8672"/>
                    <a:pt x="16132" y="8672"/>
                  </a:cubicBezTo>
                  <a:cubicBezTo>
                    <a:pt x="1641" y="8672"/>
                    <a:pt x="1641" y="8672"/>
                    <a:pt x="1641" y="8672"/>
                  </a:cubicBezTo>
                  <a:cubicBezTo>
                    <a:pt x="1094" y="8672"/>
                    <a:pt x="547" y="9000"/>
                    <a:pt x="273" y="9654"/>
                  </a:cubicBezTo>
                  <a:cubicBezTo>
                    <a:pt x="0" y="9981"/>
                    <a:pt x="0" y="10309"/>
                    <a:pt x="0" y="10636"/>
                  </a:cubicBezTo>
                  <a:cubicBezTo>
                    <a:pt x="0" y="11291"/>
                    <a:pt x="273" y="11618"/>
                    <a:pt x="547" y="11945"/>
                  </a:cubicBezTo>
                  <a:cubicBezTo>
                    <a:pt x="820" y="12272"/>
                    <a:pt x="1094" y="12600"/>
                    <a:pt x="1641" y="12600"/>
                  </a:cubicBezTo>
                  <a:lnTo>
                    <a:pt x="1641" y="12600"/>
                  </a:lnTo>
                  <a:cubicBezTo>
                    <a:pt x="16132" y="12600"/>
                    <a:pt x="16132" y="12600"/>
                    <a:pt x="16132" y="12600"/>
                  </a:cubicBezTo>
                  <a:cubicBezTo>
                    <a:pt x="11484" y="18163"/>
                    <a:pt x="11484" y="18163"/>
                    <a:pt x="11484" y="18163"/>
                  </a:cubicBezTo>
                  <a:cubicBezTo>
                    <a:pt x="10937" y="18818"/>
                    <a:pt x="10937" y="20127"/>
                    <a:pt x="11484" y="20781"/>
                  </a:cubicBezTo>
                  <a:cubicBezTo>
                    <a:pt x="11757" y="21109"/>
                    <a:pt x="12304" y="21436"/>
                    <a:pt x="12577" y="21436"/>
                  </a:cubicBezTo>
                  <a:cubicBezTo>
                    <a:pt x="13124" y="21436"/>
                    <a:pt x="13397" y="21109"/>
                    <a:pt x="13671" y="20781"/>
                  </a:cubicBezTo>
                  <a:cubicBezTo>
                    <a:pt x="21053" y="11945"/>
                    <a:pt x="21053" y="11945"/>
                    <a:pt x="21053" y="11945"/>
                  </a:cubicBezTo>
                  <a:lnTo>
                    <a:pt x="21053" y="11945"/>
                  </a:lnTo>
                  <a:cubicBezTo>
                    <a:pt x="21053" y="11945"/>
                    <a:pt x="21327" y="11945"/>
                    <a:pt x="21327" y="11618"/>
                  </a:cubicBezTo>
                  <a:lnTo>
                    <a:pt x="21327" y="11618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sz="19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4" name="Text Placeholder 3"/>
          <p:cNvSpPr txBox="1"/>
          <p:nvPr/>
        </p:nvSpPr>
        <p:spPr>
          <a:xfrm>
            <a:off x="2787963" y="3454335"/>
            <a:ext cx="755329" cy="48002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66775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zh-CN" altLang="en-US" sz="130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lang="id-ID" sz="13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Text Placeholder 4"/>
          <p:cNvSpPr txBox="1"/>
          <p:nvPr/>
        </p:nvSpPr>
        <p:spPr>
          <a:xfrm>
            <a:off x="2281949" y="2123685"/>
            <a:ext cx="1949362" cy="4061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66775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zh-CN" altLang="en-US" sz="11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id-ID" altLang="zh-CN" sz="11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Text Placeholder 3"/>
          <p:cNvSpPr txBox="1"/>
          <p:nvPr/>
        </p:nvSpPr>
        <p:spPr>
          <a:xfrm>
            <a:off x="4766439" y="3454062"/>
            <a:ext cx="754316" cy="48002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20000"/>
              </a:lnSpc>
              <a:spcAft>
                <a:spcPct val="0"/>
              </a:spcAft>
            </a:pPr>
            <a:r>
              <a:rPr lang="zh-CN" altLang="en-US" sz="13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3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 Placeholder 3"/>
          <p:cNvSpPr txBox="1"/>
          <p:nvPr/>
        </p:nvSpPr>
        <p:spPr>
          <a:xfrm>
            <a:off x="8734564" y="3454062"/>
            <a:ext cx="754316" cy="48002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20000"/>
              </a:lnSpc>
              <a:spcAft>
                <a:spcPct val="0"/>
              </a:spcAft>
            </a:pPr>
            <a:r>
              <a:rPr lang="zh-CN" altLang="en-US" sz="13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3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Placeholder 4"/>
          <p:cNvSpPr txBox="1"/>
          <p:nvPr/>
        </p:nvSpPr>
        <p:spPr>
          <a:xfrm>
            <a:off x="8328372" y="4776646"/>
            <a:ext cx="1947947" cy="4061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lnSpc>
                <a:spcPct val="120000"/>
              </a:lnSpc>
              <a:spcAft>
                <a:spcPct val="0"/>
              </a:spcAft>
            </a:pPr>
            <a:r>
              <a:rPr lang="zh-CN" altLang="en-US" sz="11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id-ID" altLang="zh-CN" sz="11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 Placeholder 4"/>
          <p:cNvSpPr txBox="1"/>
          <p:nvPr/>
        </p:nvSpPr>
        <p:spPr>
          <a:xfrm>
            <a:off x="3994628" y="4776646"/>
            <a:ext cx="1959104" cy="4061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lnSpc>
                <a:spcPct val="120000"/>
              </a:lnSpc>
              <a:spcAft>
                <a:spcPct val="0"/>
              </a:spcAft>
            </a:pPr>
            <a:r>
              <a:rPr lang="zh-CN" altLang="en-US" sz="11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id-ID" altLang="zh-CN" sz="11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 Placeholder 4"/>
          <p:cNvSpPr txBox="1"/>
          <p:nvPr/>
        </p:nvSpPr>
        <p:spPr>
          <a:xfrm>
            <a:off x="6375558" y="2123685"/>
            <a:ext cx="1959104" cy="4061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lnSpc>
                <a:spcPct val="120000"/>
              </a:lnSpc>
              <a:spcAft>
                <a:spcPct val="0"/>
              </a:spcAft>
            </a:pPr>
            <a:r>
              <a:rPr lang="zh-CN" altLang="en-US" sz="11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id-ID" altLang="zh-CN" sz="11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Shape 1674"/>
          <p:cNvSpPr/>
          <p:nvPr/>
        </p:nvSpPr>
        <p:spPr>
          <a:xfrm>
            <a:off x="6312443" y="2907300"/>
            <a:ext cx="1608945" cy="1585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/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 Placeholder 3"/>
          <p:cNvSpPr txBox="1"/>
          <p:nvPr/>
        </p:nvSpPr>
        <p:spPr>
          <a:xfrm>
            <a:off x="6737081" y="3454062"/>
            <a:ext cx="754316" cy="48002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20000"/>
              </a:lnSpc>
              <a:spcAft>
                <a:spcPct val="0"/>
              </a:spcAft>
            </a:pPr>
            <a:r>
              <a:rPr lang="zh-CN" altLang="en-US" sz="13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3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Shape 1681"/>
          <p:cNvSpPr/>
          <p:nvPr/>
        </p:nvSpPr>
        <p:spPr>
          <a:xfrm>
            <a:off x="6356545" y="2958457"/>
            <a:ext cx="483226" cy="48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6538" tIns="16538" rIns="16538" bIns="16538" anchor="ctr"/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Shape 1682"/>
          <p:cNvSpPr/>
          <p:nvPr/>
        </p:nvSpPr>
        <p:spPr>
          <a:xfrm>
            <a:off x="6489728" y="3091680"/>
            <a:ext cx="216859" cy="2169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8" h="21320" extrusionOk="0">
                <a:moveTo>
                  <a:pt x="6122" y="19157"/>
                </a:moveTo>
                <a:lnTo>
                  <a:pt x="3902" y="19634"/>
                </a:lnTo>
                <a:cubicBezTo>
                  <a:pt x="3688" y="19233"/>
                  <a:pt x="3431" y="18833"/>
                  <a:pt x="2957" y="18361"/>
                </a:cubicBezTo>
                <a:cubicBezTo>
                  <a:pt x="2486" y="17889"/>
                  <a:pt x="2085" y="17631"/>
                  <a:pt x="1685" y="17417"/>
                </a:cubicBezTo>
                <a:lnTo>
                  <a:pt x="2162" y="15198"/>
                </a:lnTo>
                <a:lnTo>
                  <a:pt x="2804" y="14556"/>
                </a:lnTo>
                <a:cubicBezTo>
                  <a:pt x="2804" y="14556"/>
                  <a:pt x="4012" y="14580"/>
                  <a:pt x="5374" y="15944"/>
                </a:cubicBezTo>
                <a:cubicBezTo>
                  <a:pt x="6737" y="17307"/>
                  <a:pt x="6762" y="18516"/>
                  <a:pt x="6762" y="18516"/>
                </a:cubicBezTo>
                <a:cubicBezTo>
                  <a:pt x="6762" y="18516"/>
                  <a:pt x="6122" y="19157"/>
                  <a:pt x="6122" y="19157"/>
                </a:cubicBezTo>
                <a:close/>
                <a:moveTo>
                  <a:pt x="19625" y="1692"/>
                </a:moveTo>
                <a:cubicBezTo>
                  <a:pt x="17654" y="-280"/>
                  <a:pt x="16174" y="15"/>
                  <a:pt x="16174" y="15"/>
                </a:cubicBezTo>
                <a:lnTo>
                  <a:pt x="9270" y="6920"/>
                </a:lnTo>
                <a:lnTo>
                  <a:pt x="1379" y="14810"/>
                </a:lnTo>
                <a:lnTo>
                  <a:pt x="0" y="21320"/>
                </a:lnTo>
                <a:lnTo>
                  <a:pt x="6508" y="19939"/>
                </a:lnTo>
                <a:lnTo>
                  <a:pt x="14399" y="12048"/>
                </a:lnTo>
                <a:lnTo>
                  <a:pt x="21302" y="5145"/>
                </a:lnTo>
                <a:cubicBezTo>
                  <a:pt x="21302" y="5145"/>
                  <a:pt x="21600" y="3665"/>
                  <a:pt x="19625" y="169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sz="19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5717" y="25267"/>
            <a:ext cx="1218759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5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6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0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1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4" grpId="0" build="p"/>
      <p:bldP spid="35" grpId="0" build="p"/>
      <p:bldP spid="36" grpId="0"/>
      <p:bldP spid="37" grpId="0"/>
      <p:bldP spid="38" grpId="0"/>
      <p:bldP spid="39" grpId="0"/>
      <p:bldP spid="40" grpId="0"/>
      <p:bldP spid="41" grpId="0" animBg="1"/>
      <p:bldP spid="41" grpId="1" animBg="1"/>
      <p:bldP spid="42" grpId="0"/>
      <p:bldP spid="43" grpId="0" animBg="1"/>
      <p:bldP spid="43" grpId="1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5052134" y="112608"/>
            <a:ext cx="18873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9" tIns="60944" rIns="121889" bIns="60944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>
              <a:defRPr/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1" name="Content Placeholder 2"/>
          <p:cNvSpPr txBox="1"/>
          <p:nvPr/>
        </p:nvSpPr>
        <p:spPr>
          <a:xfrm>
            <a:off x="2248565" y="637966"/>
            <a:ext cx="7494522" cy="340783"/>
          </a:xfrm>
          <a:prstGeom prst="rect">
            <a:avLst/>
          </a:prstGeom>
        </p:spPr>
        <p:txBody>
          <a:bodyPr lIns="121889" tIns="60944" rIns="121889" bIns="60944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755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zh-CN" altLang="en-US" sz="13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727593" y="421640"/>
            <a:ext cx="1392263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736843" y="421640"/>
            <a:ext cx="1392263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2205" y="0"/>
            <a:ext cx="1218759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11610" y="1681661"/>
            <a:ext cx="5484390" cy="4164637"/>
          </a:xfrm>
          <a:prstGeom prst="rect">
            <a:avLst/>
          </a:prstGeom>
          <a:noFill/>
        </p:spPr>
        <p:txBody>
          <a:bodyPr lIns="121867" tIns="60933" rIns="121867" bIns="60933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2485280" y="1681660"/>
            <a:ext cx="1737053" cy="1319052"/>
          </a:xfrm>
          <a:custGeom>
            <a:avLst/>
            <a:gdLst>
              <a:gd name="connsiteX0" fmla="*/ 0 w 1303267"/>
              <a:gd name="connsiteY0" fmla="*/ 989517 h 989517"/>
              <a:gd name="connsiteX1" fmla="*/ 651634 w 1303267"/>
              <a:gd name="connsiteY1" fmla="*/ 0 h 989517"/>
              <a:gd name="connsiteX2" fmla="*/ 651634 w 1303267"/>
              <a:gd name="connsiteY2" fmla="*/ 0 h 989517"/>
              <a:gd name="connsiteX3" fmla="*/ 1303267 w 1303267"/>
              <a:gd name="connsiteY3" fmla="*/ 989517 h 989517"/>
              <a:gd name="connsiteX4" fmla="*/ 0 w 1303267"/>
              <a:gd name="connsiteY4" fmla="*/ 989517 h 98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267" h="989517">
                <a:moveTo>
                  <a:pt x="0" y="989517"/>
                </a:moveTo>
                <a:lnTo>
                  <a:pt x="651634" y="0"/>
                </a:lnTo>
                <a:lnTo>
                  <a:pt x="651634" y="0"/>
                </a:lnTo>
                <a:lnTo>
                  <a:pt x="1303267" y="989517"/>
                </a:lnTo>
                <a:lnTo>
                  <a:pt x="0" y="989517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10" tIns="20310" rIns="20310" bIns="20310" numCol="1" spcCol="1270" anchor="ctr" anchorCtr="0">
            <a:noAutofit/>
          </a:bodyPr>
          <a:lstStyle/>
          <a:p>
            <a:pPr algn="ctr" defTabSz="7112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添加文本</a:t>
            </a:r>
            <a:endParaRPr lang="en-US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1860722" y="3000712"/>
            <a:ext cx="2986165" cy="948527"/>
          </a:xfrm>
          <a:custGeom>
            <a:avLst/>
            <a:gdLst>
              <a:gd name="connsiteX0" fmla="*/ 0 w 2240444"/>
              <a:gd name="connsiteY0" fmla="*/ 711560 h 711560"/>
              <a:gd name="connsiteX1" fmla="*/ 468591 w 2240444"/>
              <a:gd name="connsiteY1" fmla="*/ 0 h 711560"/>
              <a:gd name="connsiteX2" fmla="*/ 1771853 w 2240444"/>
              <a:gd name="connsiteY2" fmla="*/ 0 h 711560"/>
              <a:gd name="connsiteX3" fmla="*/ 2240444 w 2240444"/>
              <a:gd name="connsiteY3" fmla="*/ 711560 h 711560"/>
              <a:gd name="connsiteX4" fmla="*/ 0 w 2240444"/>
              <a:gd name="connsiteY4" fmla="*/ 711560 h 71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0444" h="711560">
                <a:moveTo>
                  <a:pt x="0" y="711560"/>
                </a:moveTo>
                <a:lnTo>
                  <a:pt x="468591" y="0"/>
                </a:lnTo>
                <a:lnTo>
                  <a:pt x="1771853" y="0"/>
                </a:lnTo>
                <a:lnTo>
                  <a:pt x="2240444" y="711560"/>
                </a:lnTo>
                <a:lnTo>
                  <a:pt x="0" y="711560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42849" tIns="20310" rIns="542847" bIns="20310" numCol="1" spcCol="1270" anchor="ctr" anchorCtr="0">
            <a:noAutofit/>
          </a:bodyPr>
          <a:lstStyle/>
          <a:p>
            <a:pPr algn="ctr" defTabSz="7112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添加文本</a:t>
            </a:r>
            <a:endParaRPr lang="en-US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1236165" y="3949240"/>
            <a:ext cx="4235277" cy="948527"/>
          </a:xfrm>
          <a:custGeom>
            <a:avLst/>
            <a:gdLst>
              <a:gd name="connsiteX0" fmla="*/ 0 w 3177622"/>
              <a:gd name="connsiteY0" fmla="*/ 711560 h 711560"/>
              <a:gd name="connsiteX1" fmla="*/ 468591 w 3177622"/>
              <a:gd name="connsiteY1" fmla="*/ 0 h 711560"/>
              <a:gd name="connsiteX2" fmla="*/ 2709031 w 3177622"/>
              <a:gd name="connsiteY2" fmla="*/ 0 h 711560"/>
              <a:gd name="connsiteX3" fmla="*/ 3177622 w 3177622"/>
              <a:gd name="connsiteY3" fmla="*/ 711560 h 711560"/>
              <a:gd name="connsiteX4" fmla="*/ 0 w 3177622"/>
              <a:gd name="connsiteY4" fmla="*/ 711560 h 71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622" h="711560">
                <a:moveTo>
                  <a:pt x="0" y="711560"/>
                </a:moveTo>
                <a:lnTo>
                  <a:pt x="468591" y="0"/>
                </a:lnTo>
                <a:lnTo>
                  <a:pt x="2709031" y="0"/>
                </a:lnTo>
                <a:lnTo>
                  <a:pt x="3177622" y="711560"/>
                </a:lnTo>
                <a:lnTo>
                  <a:pt x="0" y="711560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1428" tIns="20310" rIns="761428" bIns="20310" numCol="1" spcCol="1270" anchor="ctr" anchorCtr="0">
            <a:noAutofit/>
          </a:bodyPr>
          <a:lstStyle/>
          <a:p>
            <a:pPr algn="ctr" defTabSz="7112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添加文本</a:t>
            </a:r>
            <a:endParaRPr lang="en-US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611610" y="4897769"/>
            <a:ext cx="5484390" cy="948527"/>
          </a:xfrm>
          <a:custGeom>
            <a:avLst/>
            <a:gdLst>
              <a:gd name="connsiteX0" fmla="*/ 0 w 4114800"/>
              <a:gd name="connsiteY0" fmla="*/ 711560 h 711560"/>
              <a:gd name="connsiteX1" fmla="*/ 468591 w 4114800"/>
              <a:gd name="connsiteY1" fmla="*/ 0 h 711560"/>
              <a:gd name="connsiteX2" fmla="*/ 3646209 w 4114800"/>
              <a:gd name="connsiteY2" fmla="*/ 0 h 711560"/>
              <a:gd name="connsiteX3" fmla="*/ 4114800 w 4114800"/>
              <a:gd name="connsiteY3" fmla="*/ 711560 h 711560"/>
              <a:gd name="connsiteX4" fmla="*/ 0 w 4114800"/>
              <a:gd name="connsiteY4" fmla="*/ 711560 h 71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711560">
                <a:moveTo>
                  <a:pt x="0" y="711560"/>
                </a:moveTo>
                <a:lnTo>
                  <a:pt x="468591" y="0"/>
                </a:lnTo>
                <a:lnTo>
                  <a:pt x="3646209" y="0"/>
                </a:lnTo>
                <a:lnTo>
                  <a:pt x="4114800" y="711560"/>
                </a:lnTo>
                <a:lnTo>
                  <a:pt x="0" y="71156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80005" tIns="20310" rIns="980008" bIns="20310" numCol="1" spcCol="1270" anchor="ctr" anchorCtr="0">
            <a:noAutofit/>
          </a:bodyPr>
          <a:lstStyle/>
          <a:p>
            <a:pPr algn="ctr" defTabSz="7112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添加文本</a:t>
            </a:r>
            <a:endParaRPr lang="en-US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485994" y="1827765"/>
            <a:ext cx="5278653" cy="576610"/>
            <a:chOff x="4932040" y="1169181"/>
            <a:chExt cx="3960440" cy="432556"/>
          </a:xfrm>
        </p:grpSpPr>
        <p:sp>
          <p:nvSpPr>
            <p:cNvPr id="27" name="Content Placeholder 9"/>
            <p:cNvSpPr txBox="1"/>
            <p:nvPr/>
          </p:nvSpPr>
          <p:spPr>
            <a:xfrm>
              <a:off x="4932040" y="1235977"/>
              <a:ext cx="60960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none" lIns="121855" tIns="0" rIns="121855" bIns="60927" rtlCol="0" anchor="ctr">
              <a:normAutofit/>
            </a:bodyPr>
            <a:lstStyle>
              <a:lvl1pPr marL="342900" indent="-34290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700" b="0" kern="1200">
                  <a:solidFill>
                    <a:schemeClr val="bg1"/>
                  </a:solidFill>
                  <a:latin typeface="Bebas Neue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defTabSz="1218565" fontAlgn="base">
                <a:spcAft>
                  <a:spcPct val="0"/>
                </a:spcAft>
                <a:defRPr/>
              </a:pPr>
              <a:endParaRPr lang="en-US" sz="146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5624395" y="1169181"/>
              <a:ext cx="3268085" cy="407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65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单击此处添加文本，单击此处添加文本，单击此处添加文本，单击此处添加文本。</a:t>
              </a:r>
              <a:endParaRPr lang="en-US" altLang="zh-CN" sz="146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485994" y="2949709"/>
            <a:ext cx="5278653" cy="572007"/>
            <a:chOff x="4932040" y="2010833"/>
            <a:chExt cx="3960440" cy="429103"/>
          </a:xfrm>
        </p:grpSpPr>
        <p:sp>
          <p:nvSpPr>
            <p:cNvPr id="30" name="Content Placeholder 10"/>
            <p:cNvSpPr txBox="1"/>
            <p:nvPr/>
          </p:nvSpPr>
          <p:spPr>
            <a:xfrm>
              <a:off x="4932040" y="2074176"/>
              <a:ext cx="609600" cy="3657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none" lIns="121855" tIns="0" rIns="121855" bIns="60927" rtlCol="0" anchor="ctr">
              <a:normAutofit/>
            </a:bodyPr>
            <a:lstStyle>
              <a:lvl1pPr marL="342900" indent="-34290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700" b="0" kern="1200">
                  <a:solidFill>
                    <a:schemeClr val="bg1"/>
                  </a:solidFill>
                  <a:latin typeface="Bebas Neue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defTabSz="1218565" fontAlgn="base">
                <a:spcAft>
                  <a:spcPct val="0"/>
                </a:spcAft>
                <a:defRPr/>
              </a:pPr>
              <a:endParaRPr lang="en-US" sz="146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624395" y="2010833"/>
              <a:ext cx="3268085" cy="407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65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单击此处添加文本，单击此处添加文本，单击此处添加文本，单击此处添加文本。</a:t>
              </a:r>
              <a:endParaRPr lang="en-US" altLang="zh-CN" sz="146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485994" y="4033190"/>
            <a:ext cx="5278653" cy="572008"/>
            <a:chOff x="4932040" y="2823633"/>
            <a:chExt cx="3960440" cy="429104"/>
          </a:xfrm>
        </p:grpSpPr>
        <p:sp>
          <p:nvSpPr>
            <p:cNvPr id="33" name="Content Placeholder 11"/>
            <p:cNvSpPr txBox="1"/>
            <p:nvPr/>
          </p:nvSpPr>
          <p:spPr>
            <a:xfrm>
              <a:off x="4932040" y="2886977"/>
              <a:ext cx="609600" cy="3657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none" lIns="121855" tIns="0" rIns="121855" bIns="60927" rtlCol="0" anchor="ctr">
              <a:normAutofit/>
            </a:bodyPr>
            <a:lstStyle>
              <a:lvl1pPr marL="342900" indent="-34290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700" b="0" kern="1200">
                  <a:solidFill>
                    <a:schemeClr val="bg1"/>
                  </a:solidFill>
                  <a:latin typeface="Bebas Neue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defTabSz="1218565" fontAlgn="base">
                <a:spcAft>
                  <a:spcPct val="0"/>
                </a:spcAft>
                <a:defRPr/>
              </a:pPr>
              <a:endParaRPr lang="en-US" sz="146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5624395" y="2823633"/>
              <a:ext cx="3268085" cy="407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65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单击此处添加文本，单击此处添加文本，单击此处添加文本，单击此处添加文本。</a:t>
              </a:r>
              <a:endParaRPr lang="en-US" altLang="zh-CN" sz="146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485994" y="5056750"/>
            <a:ext cx="5278653" cy="631943"/>
            <a:chOff x="4932040" y="3591472"/>
            <a:chExt cx="3960440" cy="474065"/>
          </a:xfrm>
        </p:grpSpPr>
        <p:sp>
          <p:nvSpPr>
            <p:cNvPr id="36" name="Content Placeholder 12"/>
            <p:cNvSpPr txBox="1"/>
            <p:nvPr/>
          </p:nvSpPr>
          <p:spPr>
            <a:xfrm>
              <a:off x="4932040" y="3699777"/>
              <a:ext cx="609600" cy="36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none" lIns="121855" tIns="0" rIns="121855" bIns="60927" rtlCol="0" anchor="ctr">
              <a:normAutofit/>
            </a:bodyPr>
            <a:lstStyle>
              <a:lvl1pPr marL="342900" indent="-34290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700" b="0" kern="1200">
                  <a:solidFill>
                    <a:schemeClr val="bg1"/>
                  </a:solidFill>
                  <a:latin typeface="Bebas Neue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defTabSz="1218565" fontAlgn="base">
                <a:spcAft>
                  <a:spcPct val="0"/>
                </a:spcAft>
                <a:defRPr/>
              </a:pPr>
              <a:endParaRPr lang="en-US" sz="146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5624395" y="3591472"/>
              <a:ext cx="3268085" cy="407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65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单击此处添加文本，单击此处添加文本，单击此处添加文本，单击此处添加文本。</a:t>
              </a:r>
              <a:endParaRPr lang="en-US" altLang="zh-CN" sz="146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22" grpId="0" animBg="1"/>
      <p:bldP spid="23" grpId="0" animBg="1"/>
      <p:bldP spid="24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>
            <a:spLocks noChangeArrowheads="1"/>
          </p:cNvSpPr>
          <p:nvPr/>
        </p:nvSpPr>
        <p:spPr bwMode="auto">
          <a:xfrm>
            <a:off x="6024009" y="2526189"/>
            <a:ext cx="5651948" cy="90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9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感恩节活动策划</a:t>
            </a:r>
          </a:p>
        </p:txBody>
      </p:sp>
      <p:sp>
        <p:nvSpPr>
          <p:cNvPr id="6" name="PA_标题 4"/>
          <p:cNvSpPr txBox="1"/>
          <p:nvPr>
            <p:custDataLst>
              <p:tags r:id="rId1"/>
            </p:custDataLst>
          </p:nvPr>
        </p:nvSpPr>
        <p:spPr>
          <a:xfrm>
            <a:off x="6672418" y="3337141"/>
            <a:ext cx="4355131" cy="498388"/>
          </a:xfrm>
          <a:prstGeom prst="rect">
            <a:avLst/>
          </a:prstGeom>
        </p:spPr>
        <p:txBody>
          <a:bodyPr vert="horz" lIns="91393" tIns="45696" rIns="91393" bIns="4569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 fontAlgn="base">
              <a:spcAft>
                <a:spcPct val="0"/>
              </a:spcAft>
            </a:pPr>
            <a:r>
              <a:rPr lang="zh-CN" alt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请添加小标请添加小标请添加小标请添加小标</a:t>
            </a:r>
          </a:p>
        </p:txBody>
      </p:sp>
      <p:grpSp>
        <p:nvGrpSpPr>
          <p:cNvPr id="7" name="PA_组合 10"/>
          <p:cNvGrpSpPr/>
          <p:nvPr>
            <p:custDataLst>
              <p:tags r:id="rId2"/>
            </p:custDataLst>
          </p:nvPr>
        </p:nvGrpSpPr>
        <p:grpSpPr>
          <a:xfrm>
            <a:off x="7942379" y="3946359"/>
            <a:ext cx="1815209" cy="360615"/>
            <a:chOff x="4945420" y="4908034"/>
            <a:chExt cx="2336800" cy="464066"/>
          </a:xfrm>
          <a:solidFill>
            <a:srgbClr val="0070C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圆角矩形 32"/>
            <p:cNvSpPr/>
            <p:nvPr/>
          </p:nvSpPr>
          <p:spPr>
            <a:xfrm>
              <a:off x="4945420" y="4908034"/>
              <a:ext cx="2336800" cy="464066"/>
            </a:xfrm>
            <a:prstGeom prst="roundRect">
              <a:avLst/>
            </a:prstGeom>
            <a:solidFill>
              <a:schemeClr val="accent2"/>
            </a:soli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文本框 29"/>
            <p:cNvSpPr txBox="1"/>
            <p:nvPr/>
          </p:nvSpPr>
          <p:spPr>
            <a:xfrm>
              <a:off x="5005593" y="4972192"/>
              <a:ext cx="2200226" cy="316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kern="0" spc="3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汇报人</a:t>
              </a:r>
              <a:r>
                <a:rPr lang="en-US" altLang="zh-CN" sz="1600" kern="0" spc="3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xiazaii</a:t>
              </a:r>
              <a:endParaRPr lang="zh-CN" altLang="en-US" sz="1600" kern="0" spc="3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19677" r="6092" b="23882"/>
          <a:stretch>
            <a:fillRect/>
          </a:stretch>
        </p:blipFill>
        <p:spPr>
          <a:xfrm>
            <a:off x="17561" y="0"/>
            <a:ext cx="5430517" cy="685800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4764169" y="-474251"/>
            <a:ext cx="7721785" cy="1116504"/>
            <a:chOff x="4811667" y="6202406"/>
            <a:chExt cx="7723572" cy="1116762"/>
          </a:xfrm>
        </p:grpSpPr>
        <p:pic>
          <p:nvPicPr>
            <p:cNvPr id="17" name="图片 16" descr="资源 1@4x"/>
            <p:cNvPicPr>
              <a:picLocks noChangeAspect="1"/>
            </p:cNvPicPr>
            <p:nvPr/>
          </p:nvPicPr>
          <p:blipFill>
            <a:blip r:embed="rId6"/>
            <a:srcRect l="-3652" t="57372" r="-4306" b="-289"/>
            <a:stretch>
              <a:fillRect/>
            </a:stretch>
          </p:blipFill>
          <p:spPr>
            <a:xfrm rot="180000">
              <a:off x="4811667" y="6208576"/>
              <a:ext cx="2814100" cy="1049470"/>
            </a:xfrm>
            <a:prstGeom prst="rect">
              <a:avLst/>
            </a:prstGeom>
          </p:spPr>
        </p:pic>
        <p:pic>
          <p:nvPicPr>
            <p:cNvPr id="18" name="图片 17" descr="资源 1@4x"/>
            <p:cNvPicPr>
              <a:picLocks noChangeAspect="1"/>
            </p:cNvPicPr>
            <p:nvPr/>
          </p:nvPicPr>
          <p:blipFill>
            <a:blip r:embed="rId6"/>
            <a:srcRect l="-3652" t="57372" r="-4306" b="-289"/>
            <a:stretch>
              <a:fillRect/>
            </a:stretch>
          </p:blipFill>
          <p:spPr>
            <a:xfrm rot="180000">
              <a:off x="6244252" y="6202406"/>
              <a:ext cx="2814100" cy="1049470"/>
            </a:xfrm>
            <a:prstGeom prst="rect">
              <a:avLst/>
            </a:prstGeom>
          </p:spPr>
        </p:pic>
        <p:pic>
          <p:nvPicPr>
            <p:cNvPr id="19" name="图片 18" descr="资源 1@4x"/>
            <p:cNvPicPr>
              <a:picLocks noChangeAspect="1"/>
            </p:cNvPicPr>
            <p:nvPr/>
          </p:nvPicPr>
          <p:blipFill>
            <a:blip r:embed="rId6"/>
            <a:srcRect l="-3652" t="57372" r="-4306" b="-289"/>
            <a:stretch>
              <a:fillRect/>
            </a:stretch>
          </p:blipFill>
          <p:spPr>
            <a:xfrm rot="180000">
              <a:off x="7880833" y="6208575"/>
              <a:ext cx="2814100" cy="1049470"/>
            </a:xfrm>
            <a:prstGeom prst="rect">
              <a:avLst/>
            </a:prstGeom>
          </p:spPr>
        </p:pic>
        <p:pic>
          <p:nvPicPr>
            <p:cNvPr id="20" name="图片 19" descr="资源 1@4x"/>
            <p:cNvPicPr>
              <a:picLocks noChangeAspect="1"/>
            </p:cNvPicPr>
            <p:nvPr/>
          </p:nvPicPr>
          <p:blipFill>
            <a:blip r:embed="rId6"/>
            <a:srcRect l="-3652" t="57372" r="-4306" b="-289"/>
            <a:stretch>
              <a:fillRect/>
            </a:stretch>
          </p:blipFill>
          <p:spPr>
            <a:xfrm rot="180000">
              <a:off x="9721139" y="6269698"/>
              <a:ext cx="2814100" cy="1049470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4812758" y="6200970"/>
            <a:ext cx="7721785" cy="1116504"/>
            <a:chOff x="4811667" y="6202406"/>
            <a:chExt cx="7723572" cy="1116762"/>
          </a:xfrm>
        </p:grpSpPr>
        <p:pic>
          <p:nvPicPr>
            <p:cNvPr id="11" name="图片 10" descr="资源 1@4x"/>
            <p:cNvPicPr>
              <a:picLocks noChangeAspect="1"/>
            </p:cNvPicPr>
            <p:nvPr/>
          </p:nvPicPr>
          <p:blipFill>
            <a:blip r:embed="rId6"/>
            <a:srcRect l="-3652" t="57372" r="-4306" b="-289"/>
            <a:stretch>
              <a:fillRect/>
            </a:stretch>
          </p:blipFill>
          <p:spPr>
            <a:xfrm rot="180000">
              <a:off x="4811667" y="6208576"/>
              <a:ext cx="2814100" cy="1049470"/>
            </a:xfrm>
            <a:prstGeom prst="rect">
              <a:avLst/>
            </a:prstGeom>
          </p:spPr>
        </p:pic>
        <p:pic>
          <p:nvPicPr>
            <p:cNvPr id="12" name="图片 11" descr="资源 1@4x"/>
            <p:cNvPicPr>
              <a:picLocks noChangeAspect="1"/>
            </p:cNvPicPr>
            <p:nvPr/>
          </p:nvPicPr>
          <p:blipFill>
            <a:blip r:embed="rId6"/>
            <a:srcRect l="-3652" t="57372" r="-4306" b="-289"/>
            <a:stretch>
              <a:fillRect/>
            </a:stretch>
          </p:blipFill>
          <p:spPr>
            <a:xfrm rot="180000">
              <a:off x="6244252" y="6202406"/>
              <a:ext cx="2814100" cy="1049470"/>
            </a:xfrm>
            <a:prstGeom prst="rect">
              <a:avLst/>
            </a:prstGeom>
          </p:spPr>
        </p:pic>
        <p:pic>
          <p:nvPicPr>
            <p:cNvPr id="13" name="图片 12" descr="资源 1@4x"/>
            <p:cNvPicPr>
              <a:picLocks noChangeAspect="1"/>
            </p:cNvPicPr>
            <p:nvPr/>
          </p:nvPicPr>
          <p:blipFill>
            <a:blip r:embed="rId6"/>
            <a:srcRect l="-3652" t="57372" r="-4306" b="-289"/>
            <a:stretch>
              <a:fillRect/>
            </a:stretch>
          </p:blipFill>
          <p:spPr>
            <a:xfrm rot="180000">
              <a:off x="7880833" y="6208575"/>
              <a:ext cx="2814100" cy="1049470"/>
            </a:xfrm>
            <a:prstGeom prst="rect">
              <a:avLst/>
            </a:prstGeom>
          </p:spPr>
        </p:pic>
        <p:pic>
          <p:nvPicPr>
            <p:cNvPr id="14" name="图片 13" descr="资源 1@4x"/>
            <p:cNvPicPr>
              <a:picLocks noChangeAspect="1"/>
            </p:cNvPicPr>
            <p:nvPr/>
          </p:nvPicPr>
          <p:blipFill>
            <a:blip r:embed="rId6"/>
            <a:srcRect l="-3652" t="57372" r="-4306" b="-289"/>
            <a:stretch>
              <a:fillRect/>
            </a:stretch>
          </p:blipFill>
          <p:spPr>
            <a:xfrm rot="180000">
              <a:off x="9721139" y="6269698"/>
              <a:ext cx="2814100" cy="104947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accel="2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accel="20000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960870" y="2791351"/>
            <a:ext cx="1042611" cy="1044575"/>
            <a:chOff x="2832432" y="2351264"/>
            <a:chExt cx="782241" cy="783431"/>
          </a:xfrm>
        </p:grpSpPr>
        <p:sp>
          <p:nvSpPr>
            <p:cNvPr id="3" name="椭圆 2"/>
            <p:cNvSpPr/>
            <p:nvPr>
              <p:custDataLst>
                <p:tags r:id="rId4"/>
              </p:custDataLst>
            </p:nvPr>
          </p:nvSpPr>
          <p:spPr>
            <a:xfrm>
              <a:off x="2832432" y="2351264"/>
              <a:ext cx="782241" cy="783431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椭圆 3"/>
            <p:cNvSpPr/>
            <p:nvPr>
              <p:custDataLst>
                <p:tags r:id="rId5"/>
              </p:custDataLst>
            </p:nvPr>
          </p:nvSpPr>
          <p:spPr>
            <a:xfrm>
              <a:off x="2899107" y="2419129"/>
              <a:ext cx="648891" cy="647700"/>
            </a:xfrm>
            <a:prstGeom prst="ellipse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4400" kern="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endParaRPr lang="zh-CN" altLang="en-US" sz="4400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5" name="直接连接符 16"/>
          <p:cNvCxnSpPr>
            <a:cxnSpLocks noChangeShapeType="1"/>
            <a:stCxn id="3" idx="6"/>
          </p:cNvCxnSpPr>
          <p:nvPr>
            <p:custDataLst>
              <p:tags r:id="rId1"/>
            </p:custDataLst>
          </p:nvPr>
        </p:nvCxnSpPr>
        <p:spPr bwMode="auto">
          <a:xfrm>
            <a:off x="7003480" y="3313638"/>
            <a:ext cx="3997466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40615" y="2411550"/>
            <a:ext cx="3760332" cy="9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9" tIns="60944" rIns="121889" bIns="60944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43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第一部分标题</a:t>
            </a:r>
          </a:p>
        </p:txBody>
      </p:sp>
      <p:sp>
        <p:nvSpPr>
          <p:cNvPr id="7" name="矩形 4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83418" y="3451799"/>
            <a:ext cx="39070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9" tIns="60944" rIns="121889" bIns="60944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add your title</a:t>
            </a:r>
          </a:p>
        </p:txBody>
      </p:sp>
      <p:sp>
        <p:nvSpPr>
          <p:cNvPr id="8" name="矩形 7"/>
          <p:cNvSpPr/>
          <p:nvPr/>
        </p:nvSpPr>
        <p:spPr>
          <a:xfrm>
            <a:off x="-15886" y="0"/>
            <a:ext cx="1218759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19677" r="6092" b="23882"/>
          <a:stretch>
            <a:fillRect/>
          </a:stretch>
        </p:blipFill>
        <p:spPr>
          <a:xfrm>
            <a:off x="17561" y="0"/>
            <a:ext cx="5430517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764169" y="-474251"/>
            <a:ext cx="7721785" cy="1116504"/>
            <a:chOff x="4811667" y="6202406"/>
            <a:chExt cx="7723572" cy="1116762"/>
          </a:xfrm>
        </p:grpSpPr>
        <p:pic>
          <p:nvPicPr>
            <p:cNvPr id="11" name="图片 10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4811667" y="6208576"/>
              <a:ext cx="2814100" cy="1049470"/>
            </a:xfrm>
            <a:prstGeom prst="rect">
              <a:avLst/>
            </a:prstGeom>
          </p:spPr>
        </p:pic>
        <p:pic>
          <p:nvPicPr>
            <p:cNvPr id="12" name="图片 11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6244252" y="6202406"/>
              <a:ext cx="2814100" cy="1049470"/>
            </a:xfrm>
            <a:prstGeom prst="rect">
              <a:avLst/>
            </a:prstGeom>
          </p:spPr>
        </p:pic>
        <p:pic>
          <p:nvPicPr>
            <p:cNvPr id="13" name="图片 12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7880833" y="6208575"/>
              <a:ext cx="2814100" cy="1049470"/>
            </a:xfrm>
            <a:prstGeom prst="rect">
              <a:avLst/>
            </a:prstGeom>
          </p:spPr>
        </p:pic>
        <p:pic>
          <p:nvPicPr>
            <p:cNvPr id="14" name="图片 13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9721139" y="6269698"/>
              <a:ext cx="2814100" cy="1049470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4812758" y="6200970"/>
            <a:ext cx="7721785" cy="1116504"/>
            <a:chOff x="4811667" y="6202406"/>
            <a:chExt cx="7723572" cy="1116762"/>
          </a:xfrm>
        </p:grpSpPr>
        <p:pic>
          <p:nvPicPr>
            <p:cNvPr id="16" name="图片 15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4811667" y="6208576"/>
              <a:ext cx="2814100" cy="1049470"/>
            </a:xfrm>
            <a:prstGeom prst="rect">
              <a:avLst/>
            </a:prstGeom>
          </p:spPr>
        </p:pic>
        <p:pic>
          <p:nvPicPr>
            <p:cNvPr id="17" name="图片 16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6244252" y="6202406"/>
              <a:ext cx="2814100" cy="1049470"/>
            </a:xfrm>
            <a:prstGeom prst="rect">
              <a:avLst/>
            </a:prstGeom>
          </p:spPr>
        </p:pic>
        <p:pic>
          <p:nvPicPr>
            <p:cNvPr id="18" name="图片 17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7880833" y="6208575"/>
              <a:ext cx="2814100" cy="1049470"/>
            </a:xfrm>
            <a:prstGeom prst="rect">
              <a:avLst/>
            </a:prstGeom>
          </p:spPr>
        </p:pic>
        <p:pic>
          <p:nvPicPr>
            <p:cNvPr id="19" name="图片 18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9721139" y="6269698"/>
              <a:ext cx="2814100" cy="104947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5052134" y="112608"/>
            <a:ext cx="18873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9" tIns="60944" rIns="121889" bIns="60944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>
              <a:defRPr/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1" name="Content Placeholder 2"/>
          <p:cNvSpPr txBox="1"/>
          <p:nvPr/>
        </p:nvSpPr>
        <p:spPr>
          <a:xfrm>
            <a:off x="2248565" y="637966"/>
            <a:ext cx="7494522" cy="340783"/>
          </a:xfrm>
          <a:prstGeom prst="rect">
            <a:avLst/>
          </a:prstGeom>
        </p:spPr>
        <p:txBody>
          <a:bodyPr lIns="121889" tIns="60944" rIns="121889" bIns="60944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755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zh-CN" altLang="en-US" sz="13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727593" y="421640"/>
            <a:ext cx="1392263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736843" y="421640"/>
            <a:ext cx="1392263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"/>
          <p:cNvGrpSpPr/>
          <p:nvPr/>
        </p:nvGrpSpPr>
        <p:grpSpPr>
          <a:xfrm>
            <a:off x="1039172" y="4339088"/>
            <a:ext cx="3912689" cy="2148201"/>
            <a:chOff x="1031384" y="4204927"/>
            <a:chExt cx="3914104" cy="2148200"/>
          </a:xfrm>
        </p:grpSpPr>
        <p:sp>
          <p:nvSpPr>
            <p:cNvPr id="7" name="Rectangle 3"/>
            <p:cNvSpPr/>
            <p:nvPr/>
          </p:nvSpPr>
          <p:spPr>
            <a:xfrm>
              <a:off x="1031384" y="4204927"/>
              <a:ext cx="3914104" cy="7384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此处添加详细文本描述，建议与标题相关并符合整体语言风格，语言描述尽量简洁生动。尽量将每页幻灯片的字数控制在  </a:t>
              </a:r>
              <a:endParaRPr lang="en-US" sz="14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TextBox 4"/>
            <p:cNvSpPr txBox="1"/>
            <p:nvPr/>
          </p:nvSpPr>
          <p:spPr>
            <a:xfrm>
              <a:off x="1031384" y="5033022"/>
              <a:ext cx="3914104" cy="600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defTabSz="9144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此处添加详细文本描述，建议与标题相关并符合整体语言风格，语言描述尽量简洁生动。尽量将每页幻灯片的字数控制在  </a:t>
              </a:r>
              <a:endParaRPr lang="en-US" altLang="zh-CN" sz="11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TextBox 4"/>
            <p:cNvSpPr txBox="1"/>
            <p:nvPr/>
          </p:nvSpPr>
          <p:spPr>
            <a:xfrm>
              <a:off x="1031384" y="5753102"/>
              <a:ext cx="3914104" cy="600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defTabSz="9144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此处添加详细文本描述，建议与标题相关并符合整体语言风格，语言描述尽量简洁生动。尽量将每页幻灯片的字数控制在  </a:t>
              </a:r>
              <a:endParaRPr lang="en-US" altLang="zh-CN" sz="11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5"/>
          <p:cNvGrpSpPr/>
          <p:nvPr/>
        </p:nvGrpSpPr>
        <p:grpSpPr>
          <a:xfrm>
            <a:off x="5592320" y="4339086"/>
            <a:ext cx="5668293" cy="1974827"/>
            <a:chOff x="5683458" y="4244832"/>
            <a:chExt cx="5670342" cy="1974827"/>
          </a:xfrm>
        </p:grpSpPr>
        <p:sp>
          <p:nvSpPr>
            <p:cNvPr id="12" name="Rectangle 6"/>
            <p:cNvSpPr/>
            <p:nvPr/>
          </p:nvSpPr>
          <p:spPr>
            <a:xfrm>
              <a:off x="5683459" y="4244832"/>
              <a:ext cx="5670341" cy="7384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此处添加详细文本描述，建议与标题相关并符合整体语言风格，语言描述尽量简洁生动。尽量将每页幻灯片的字数控制在此处添加详细文本描述，建议与标题相关并符合整体语言风格，</a:t>
              </a:r>
              <a:endParaRPr lang="en-US" altLang="zh-CN" sz="14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7"/>
            <p:cNvSpPr txBox="1"/>
            <p:nvPr/>
          </p:nvSpPr>
          <p:spPr>
            <a:xfrm>
              <a:off x="5683458" y="5173219"/>
              <a:ext cx="513439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defTabSz="9144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此处添加详细文本描述，建议与标题相关并符合整体语言风格，语言描述尽量简洁生动。尽量将每页幻灯片的字数控制在  </a:t>
              </a:r>
              <a:endParaRPr lang="en-US" altLang="zh-CN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285750" indent="-285750" defTabSz="9144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endParaRPr lang="en-US" altLang="zh-CN" sz="12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285750" indent="-285750" defTabSz="9144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此处添加详细文本描述，建议与标题相关并符合整体语言风格，语言描述尽量简洁生动。尽量将每页幻灯片的字数控制在  </a:t>
              </a:r>
              <a:endParaRPr lang="en-US" altLang="zh-CN" sz="12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8"/>
          <p:cNvGrpSpPr/>
          <p:nvPr/>
        </p:nvGrpSpPr>
        <p:grpSpPr>
          <a:xfrm>
            <a:off x="5574036" y="1530776"/>
            <a:ext cx="5614593" cy="2592288"/>
            <a:chOff x="5591944" y="1520785"/>
            <a:chExt cx="5616624" cy="2592288"/>
          </a:xfrm>
        </p:grpSpPr>
        <p:sp>
          <p:nvSpPr>
            <p:cNvPr id="15" name="Rectangle 14"/>
            <p:cNvSpPr/>
            <p:nvPr/>
          </p:nvSpPr>
          <p:spPr>
            <a:xfrm>
              <a:off x="5591944" y="1520785"/>
              <a:ext cx="5616624" cy="25922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Rectangle 11"/>
            <p:cNvSpPr/>
            <p:nvPr/>
          </p:nvSpPr>
          <p:spPr>
            <a:xfrm>
              <a:off x="5683460" y="1700808"/>
              <a:ext cx="5366615" cy="1107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此处添加详细文本描述，建议与标题相关并符合整体语言风格，语言描述尽量简洁生动。尽量将每页幻灯片的字数控制在  </a:t>
              </a:r>
              <a:r>
                <a:rPr lang="en-US" altLang="zh-CN" sz="11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200</a:t>
              </a:r>
              <a:r>
                <a:rPr lang="zh-CN" altLang="en-US" sz="11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</a:t>
              </a:r>
              <a:r>
                <a:rPr lang="zh-CN" altLang="en-US" sz="11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分钟之内。此处添加详细文本描述</a:t>
              </a:r>
              <a:r>
                <a:rPr lang="en-US" altLang="zh-CN" sz="11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11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，建议与标题相关并符合整体语言风格，语言描述尽量简洁生动。</a:t>
              </a:r>
              <a:endParaRPr lang="en-US" altLang="zh-CN" sz="1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Light" charset="0"/>
                <a:sym typeface="Arial" panose="020B0604020202020204" pitchFamily="34" charset="0"/>
              </a:endParaRPr>
            </a:p>
          </p:txBody>
        </p:sp>
        <p:sp>
          <p:nvSpPr>
            <p:cNvPr id="17" name="TextBox 12"/>
            <p:cNvSpPr txBox="1"/>
            <p:nvPr/>
          </p:nvSpPr>
          <p:spPr>
            <a:xfrm>
              <a:off x="5683459" y="2901054"/>
              <a:ext cx="4859380" cy="446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defTabSz="914400" fontAlgn="base"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buSzPct val="120000"/>
                <a:buFont typeface="Courier New" panose="02070309020205020404" pitchFamily="49" charset="0"/>
                <a:buChar char="o"/>
              </a:pPr>
              <a:r>
                <a:rPr lang="zh-CN" altLang="en-US" sz="11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此处添加详细文本描述，建议与标题相关并符合整体语言风格，语言描述尽量简洁生动。尽量将每页幻灯片的字数控制在  </a:t>
              </a:r>
              <a:r>
                <a:rPr lang="en-US" altLang="zh-CN" sz="11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200</a:t>
              </a:r>
              <a:r>
                <a:rPr lang="zh-CN" altLang="en-US" sz="11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字以内，</a:t>
              </a:r>
              <a:endParaRPr lang="vi-VN" sz="110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TextBox 12"/>
            <p:cNvSpPr txBox="1"/>
            <p:nvPr/>
          </p:nvSpPr>
          <p:spPr>
            <a:xfrm>
              <a:off x="5683459" y="3395861"/>
              <a:ext cx="4859380" cy="446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defTabSz="914400" fontAlgn="base"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buSzPct val="120000"/>
                <a:buFont typeface="Courier New" panose="02070309020205020404" pitchFamily="49" charset="0"/>
                <a:buChar char="o"/>
              </a:pPr>
              <a:r>
                <a:rPr lang="zh-CN" altLang="en-US" sz="11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此处添加详细文本描述，建议与标题相关并符合整体语言风格，语言描述尽量简洁生动。尽量将每页幻灯片的字数控制在  </a:t>
              </a:r>
              <a:r>
                <a:rPr lang="en-US" altLang="zh-CN" sz="11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200</a:t>
              </a:r>
              <a:r>
                <a:rPr lang="zh-CN" altLang="en-US" sz="11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字以内，</a:t>
              </a:r>
              <a:endParaRPr lang="vi-VN" sz="110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9" name="图片占位符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3" b="19473"/>
          <a:stretch>
            <a:fillRect/>
          </a:stretch>
        </p:blipFill>
        <p:spPr>
          <a:xfrm>
            <a:off x="1111153" y="1530774"/>
            <a:ext cx="4462882" cy="2592288"/>
          </a:xfrm>
          <a:custGeom>
            <a:avLst/>
            <a:gdLst>
              <a:gd name="connsiteX0" fmla="*/ 0 w 4464496"/>
              <a:gd name="connsiteY0" fmla="*/ 0 h 2592288"/>
              <a:gd name="connsiteX1" fmla="*/ 4464496 w 4464496"/>
              <a:gd name="connsiteY1" fmla="*/ 0 h 2592288"/>
              <a:gd name="connsiteX2" fmla="*/ 4464496 w 4464496"/>
              <a:gd name="connsiteY2" fmla="*/ 2592288 h 2592288"/>
              <a:gd name="connsiteX3" fmla="*/ 0 w 4464496"/>
              <a:gd name="connsiteY3" fmla="*/ 2592288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4496" h="2592288">
                <a:moveTo>
                  <a:pt x="0" y="0"/>
                </a:moveTo>
                <a:lnTo>
                  <a:pt x="4464496" y="0"/>
                </a:lnTo>
                <a:lnTo>
                  <a:pt x="4464496" y="2592288"/>
                </a:lnTo>
                <a:lnTo>
                  <a:pt x="0" y="2592288"/>
                </a:lnTo>
                <a:close/>
              </a:path>
            </a:pathLst>
          </a:custGeom>
        </p:spPr>
      </p:pic>
      <p:sp>
        <p:nvSpPr>
          <p:cNvPr id="20" name="矩形 19"/>
          <p:cNvSpPr/>
          <p:nvPr/>
        </p:nvSpPr>
        <p:spPr>
          <a:xfrm>
            <a:off x="-15886" y="6781"/>
            <a:ext cx="1218759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5052134" y="112608"/>
            <a:ext cx="18873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9" tIns="60944" rIns="121889" bIns="60944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>
              <a:defRPr/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1" name="Content Placeholder 2"/>
          <p:cNvSpPr txBox="1"/>
          <p:nvPr/>
        </p:nvSpPr>
        <p:spPr>
          <a:xfrm>
            <a:off x="2248565" y="637966"/>
            <a:ext cx="7494522" cy="340783"/>
          </a:xfrm>
          <a:prstGeom prst="rect">
            <a:avLst/>
          </a:prstGeom>
        </p:spPr>
        <p:txBody>
          <a:bodyPr lIns="121889" tIns="60944" rIns="121889" bIns="60944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755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zh-CN" altLang="en-US" sz="13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727593" y="421640"/>
            <a:ext cx="1392263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736843" y="421640"/>
            <a:ext cx="1392263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9"/>
          <p:cNvGrpSpPr/>
          <p:nvPr/>
        </p:nvGrpSpPr>
        <p:grpSpPr>
          <a:xfrm>
            <a:off x="1481857" y="2752249"/>
            <a:ext cx="2023394" cy="1377787"/>
            <a:chOff x="552376" y="2667382"/>
            <a:chExt cx="1499240" cy="1033020"/>
          </a:xfrm>
        </p:grpSpPr>
        <p:sp>
          <p:nvSpPr>
            <p:cNvPr id="7" name="Rectangle 26"/>
            <p:cNvSpPr/>
            <p:nvPr/>
          </p:nvSpPr>
          <p:spPr bwMode="auto">
            <a:xfrm>
              <a:off x="552376" y="2954983"/>
              <a:ext cx="1499240" cy="74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defTabSz="9144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Lato Light" charset="0"/>
                  <a:sym typeface="Arial" panose="020B0604020202020204" pitchFamily="34" charset="0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8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defTabSz="9144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300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Bebas Neue" charset="0"/>
                  <a:sym typeface="Arial" panose="020B0604020202020204" pitchFamily="34" charset="0"/>
                </a:rPr>
                <a:t>添加标题</a:t>
              </a:r>
            </a:p>
          </p:txBody>
        </p:sp>
      </p:grpSp>
      <p:grpSp>
        <p:nvGrpSpPr>
          <p:cNvPr id="9" name="Group 129"/>
          <p:cNvGrpSpPr/>
          <p:nvPr/>
        </p:nvGrpSpPr>
        <p:grpSpPr>
          <a:xfrm>
            <a:off x="1577834" y="5167680"/>
            <a:ext cx="1839448" cy="1136819"/>
            <a:chOff x="696724" y="2667382"/>
            <a:chExt cx="1362945" cy="852351"/>
          </a:xfrm>
        </p:grpSpPr>
        <p:sp>
          <p:nvSpPr>
            <p:cNvPr id="10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defTabSz="9144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Lato Light" charset="0"/>
                  <a:sym typeface="Arial" panose="020B0604020202020204" pitchFamily="34" charset="0"/>
                </a:rPr>
                <a:t>此处添加详细文本描述，建议与标题相关并符合飞地方分整体语言风格</a:t>
              </a:r>
            </a:p>
          </p:txBody>
        </p:sp>
        <p:sp>
          <p:nvSpPr>
            <p:cNvPr id="12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defTabSz="9144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300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Bebas Neue" charset="0"/>
                  <a:sym typeface="Arial" panose="020B0604020202020204" pitchFamily="34" charset="0"/>
                </a:rPr>
                <a:t>添加标题</a:t>
              </a:r>
            </a:p>
          </p:txBody>
        </p:sp>
      </p:grpSp>
      <p:grpSp>
        <p:nvGrpSpPr>
          <p:cNvPr id="13" name="Group 132"/>
          <p:cNvGrpSpPr/>
          <p:nvPr/>
        </p:nvGrpSpPr>
        <p:grpSpPr>
          <a:xfrm>
            <a:off x="8776031" y="2781189"/>
            <a:ext cx="1839448" cy="1156827"/>
            <a:chOff x="696724" y="2667382"/>
            <a:chExt cx="1362945" cy="867353"/>
          </a:xfrm>
        </p:grpSpPr>
        <p:sp>
          <p:nvSpPr>
            <p:cNvPr id="14" name="Rectangle 26"/>
            <p:cNvSpPr/>
            <p:nvPr/>
          </p:nvSpPr>
          <p:spPr bwMode="auto">
            <a:xfrm>
              <a:off x="696724" y="2935897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defTabSz="9144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Lato Light" charset="0"/>
                  <a:sym typeface="Arial" panose="020B0604020202020204" pitchFamily="34" charset="0"/>
                </a:rPr>
                <a:t>此处添加详细文本描述，建议与标题相关并符哈哈哈等等合整体语言风格</a:t>
              </a:r>
            </a:p>
          </p:txBody>
        </p:sp>
        <p:sp>
          <p:nvSpPr>
            <p:cNvPr id="15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defTabSz="9144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300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Bebas Neue" charset="0"/>
                  <a:sym typeface="Arial" panose="020B0604020202020204" pitchFamily="34" charset="0"/>
                </a:rPr>
                <a:t>添加标题</a:t>
              </a:r>
            </a:p>
          </p:txBody>
        </p:sp>
      </p:grpSp>
      <p:grpSp>
        <p:nvGrpSpPr>
          <p:cNvPr id="16" name="Group 135"/>
          <p:cNvGrpSpPr/>
          <p:nvPr/>
        </p:nvGrpSpPr>
        <p:grpSpPr>
          <a:xfrm>
            <a:off x="5040866" y="5152953"/>
            <a:ext cx="2023394" cy="1107790"/>
            <a:chOff x="552376" y="2667382"/>
            <a:chExt cx="1499240" cy="830586"/>
          </a:xfrm>
        </p:grpSpPr>
        <p:sp>
          <p:nvSpPr>
            <p:cNvPr id="17" name="Rectangle 26"/>
            <p:cNvSpPr/>
            <p:nvPr/>
          </p:nvSpPr>
          <p:spPr bwMode="auto">
            <a:xfrm>
              <a:off x="552376" y="2907455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defTabSz="9144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Lato Light" charset="0"/>
                  <a:sym typeface="Arial" panose="020B0604020202020204" pitchFamily="34" charset="0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18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defTabSz="9144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300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Bebas Neue" charset="0"/>
                  <a:sym typeface="Arial" panose="020B0604020202020204" pitchFamily="34" charset="0"/>
                </a:rPr>
                <a:t>添加标题</a:t>
              </a:r>
            </a:p>
          </p:txBody>
        </p:sp>
      </p:grpSp>
      <p:grpSp>
        <p:nvGrpSpPr>
          <p:cNvPr id="19" name="Group 138"/>
          <p:cNvGrpSpPr/>
          <p:nvPr/>
        </p:nvGrpSpPr>
        <p:grpSpPr>
          <a:xfrm>
            <a:off x="8680054" y="5132561"/>
            <a:ext cx="2023394" cy="1109709"/>
            <a:chOff x="552376" y="2667382"/>
            <a:chExt cx="1499240" cy="832026"/>
          </a:xfrm>
        </p:grpSpPr>
        <p:sp>
          <p:nvSpPr>
            <p:cNvPr id="20" name="Rectangle 26"/>
            <p:cNvSpPr/>
            <p:nvPr/>
          </p:nvSpPr>
          <p:spPr bwMode="auto">
            <a:xfrm>
              <a:off x="552376" y="2908895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defTabSz="9144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Lato Light" charset="0"/>
                  <a:sym typeface="Arial" panose="020B0604020202020204" pitchFamily="34" charset="0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21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defTabSz="9144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300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Bebas Neue" charset="0"/>
                  <a:sym typeface="Arial" panose="020B0604020202020204" pitchFamily="34" charset="0"/>
                </a:rPr>
                <a:t>添加标题</a:t>
              </a:r>
            </a:p>
          </p:txBody>
        </p:sp>
      </p:grpSp>
      <p:grpSp>
        <p:nvGrpSpPr>
          <p:cNvPr id="22" name="Group 141"/>
          <p:cNvGrpSpPr/>
          <p:nvPr/>
        </p:nvGrpSpPr>
        <p:grpSpPr>
          <a:xfrm>
            <a:off x="4944888" y="2796720"/>
            <a:ext cx="2023394" cy="1118121"/>
            <a:chOff x="552376" y="2667382"/>
            <a:chExt cx="1499240" cy="838333"/>
          </a:xfrm>
        </p:grpSpPr>
        <p:sp>
          <p:nvSpPr>
            <p:cNvPr id="23" name="Rectangle 26"/>
            <p:cNvSpPr/>
            <p:nvPr/>
          </p:nvSpPr>
          <p:spPr bwMode="auto">
            <a:xfrm>
              <a:off x="552376" y="2915202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defTabSz="9144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Lato Light" charset="0"/>
                  <a:sym typeface="Arial" panose="020B0604020202020204" pitchFamily="34" charset="0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24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defTabSz="9144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300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Bebas Neue" charset="0"/>
                  <a:sym typeface="Arial" panose="020B0604020202020204" pitchFamily="34" charset="0"/>
                </a:rPr>
                <a:t>添加标题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153476" y="1706596"/>
            <a:ext cx="817695" cy="81799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" name="同心圆 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Freeform 7"/>
          <p:cNvSpPr>
            <a:spLocks noEditPoints="1"/>
          </p:cNvSpPr>
          <p:nvPr/>
        </p:nvSpPr>
        <p:spPr bwMode="auto">
          <a:xfrm>
            <a:off x="2360169" y="1930772"/>
            <a:ext cx="404308" cy="370218"/>
          </a:xfrm>
          <a:custGeom>
            <a:avLst/>
            <a:gdLst>
              <a:gd name="T0" fmla="*/ 31 w 177"/>
              <a:gd name="T1" fmla="*/ 94 h 164"/>
              <a:gd name="T2" fmla="*/ 19 w 177"/>
              <a:gd name="T3" fmla="*/ 94 h 164"/>
              <a:gd name="T4" fmla="*/ 1 w 177"/>
              <a:gd name="T5" fmla="*/ 79 h 164"/>
              <a:gd name="T6" fmla="*/ 12 w 177"/>
              <a:gd name="T7" fmla="*/ 47 h 164"/>
              <a:gd name="T8" fmla="*/ 36 w 177"/>
              <a:gd name="T9" fmla="*/ 55 h 164"/>
              <a:gd name="T10" fmla="*/ 48 w 177"/>
              <a:gd name="T11" fmla="*/ 52 h 164"/>
              <a:gd name="T12" fmla="*/ 48 w 177"/>
              <a:gd name="T13" fmla="*/ 59 h 164"/>
              <a:gd name="T14" fmla="*/ 55 w 177"/>
              <a:gd name="T15" fmla="*/ 82 h 164"/>
              <a:gd name="T16" fmla="*/ 31 w 177"/>
              <a:gd name="T17" fmla="*/ 94 h 164"/>
              <a:gd name="T18" fmla="*/ 36 w 177"/>
              <a:gd name="T19" fmla="*/ 47 h 164"/>
              <a:gd name="T20" fmla="*/ 12 w 177"/>
              <a:gd name="T21" fmla="*/ 23 h 164"/>
              <a:gd name="T22" fmla="*/ 36 w 177"/>
              <a:gd name="T23" fmla="*/ 0 h 164"/>
              <a:gd name="T24" fmla="*/ 59 w 177"/>
              <a:gd name="T25" fmla="*/ 23 h 164"/>
              <a:gd name="T26" fmla="*/ 36 w 177"/>
              <a:gd name="T27" fmla="*/ 47 h 164"/>
              <a:gd name="T28" fmla="*/ 129 w 177"/>
              <a:gd name="T29" fmla="*/ 164 h 164"/>
              <a:gd name="T30" fmla="*/ 49 w 177"/>
              <a:gd name="T31" fmla="*/ 164 h 164"/>
              <a:gd name="T32" fmla="*/ 24 w 177"/>
              <a:gd name="T33" fmla="*/ 140 h 164"/>
              <a:gd name="T34" fmla="*/ 56 w 177"/>
              <a:gd name="T35" fmla="*/ 88 h 164"/>
              <a:gd name="T36" fmla="*/ 89 w 177"/>
              <a:gd name="T37" fmla="*/ 101 h 164"/>
              <a:gd name="T38" fmla="*/ 121 w 177"/>
              <a:gd name="T39" fmla="*/ 88 h 164"/>
              <a:gd name="T40" fmla="*/ 153 w 177"/>
              <a:gd name="T41" fmla="*/ 140 h 164"/>
              <a:gd name="T42" fmla="*/ 129 w 177"/>
              <a:gd name="T43" fmla="*/ 164 h 164"/>
              <a:gd name="T44" fmla="*/ 89 w 177"/>
              <a:gd name="T45" fmla="*/ 94 h 164"/>
              <a:gd name="T46" fmla="*/ 53 w 177"/>
              <a:gd name="T47" fmla="*/ 59 h 164"/>
              <a:gd name="T48" fmla="*/ 89 w 177"/>
              <a:gd name="T49" fmla="*/ 23 h 164"/>
              <a:gd name="T50" fmla="*/ 124 w 177"/>
              <a:gd name="T51" fmla="*/ 59 h 164"/>
              <a:gd name="T52" fmla="*/ 89 w 177"/>
              <a:gd name="T53" fmla="*/ 94 h 164"/>
              <a:gd name="T54" fmla="*/ 141 w 177"/>
              <a:gd name="T55" fmla="*/ 47 h 164"/>
              <a:gd name="T56" fmla="*/ 118 w 177"/>
              <a:gd name="T57" fmla="*/ 23 h 164"/>
              <a:gd name="T58" fmla="*/ 141 w 177"/>
              <a:gd name="T59" fmla="*/ 0 h 164"/>
              <a:gd name="T60" fmla="*/ 165 w 177"/>
              <a:gd name="T61" fmla="*/ 23 h 164"/>
              <a:gd name="T62" fmla="*/ 141 w 177"/>
              <a:gd name="T63" fmla="*/ 47 h 164"/>
              <a:gd name="T64" fmla="*/ 159 w 177"/>
              <a:gd name="T65" fmla="*/ 94 h 164"/>
              <a:gd name="T66" fmla="*/ 146 w 177"/>
              <a:gd name="T67" fmla="*/ 94 h 164"/>
              <a:gd name="T68" fmla="*/ 122 w 177"/>
              <a:gd name="T69" fmla="*/ 82 h 164"/>
              <a:gd name="T70" fmla="*/ 130 w 177"/>
              <a:gd name="T71" fmla="*/ 59 h 164"/>
              <a:gd name="T72" fmla="*/ 129 w 177"/>
              <a:gd name="T73" fmla="*/ 52 h 164"/>
              <a:gd name="T74" fmla="*/ 141 w 177"/>
              <a:gd name="T75" fmla="*/ 55 h 164"/>
              <a:gd name="T76" fmla="*/ 165 w 177"/>
              <a:gd name="T77" fmla="*/ 47 h 164"/>
              <a:gd name="T78" fmla="*/ 177 w 177"/>
              <a:gd name="T79" fmla="*/ 79 h 164"/>
              <a:gd name="T80" fmla="*/ 159 w 177"/>
              <a:gd name="T81" fmla="*/ 9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7" h="164">
                <a:moveTo>
                  <a:pt x="31" y="94"/>
                </a:moveTo>
                <a:cubicBezTo>
                  <a:pt x="19" y="94"/>
                  <a:pt x="19" y="94"/>
                  <a:pt x="19" y="94"/>
                </a:cubicBezTo>
                <a:cubicBezTo>
                  <a:pt x="9" y="94"/>
                  <a:pt x="1" y="89"/>
                  <a:pt x="1" y="79"/>
                </a:cubicBezTo>
                <a:cubicBezTo>
                  <a:pt x="1" y="72"/>
                  <a:pt x="0" y="47"/>
                  <a:pt x="12" y="47"/>
                </a:cubicBezTo>
                <a:cubicBezTo>
                  <a:pt x="14" y="47"/>
                  <a:pt x="24" y="55"/>
                  <a:pt x="36" y="55"/>
                </a:cubicBezTo>
                <a:cubicBezTo>
                  <a:pt x="40" y="55"/>
                  <a:pt x="44" y="54"/>
                  <a:pt x="48" y="52"/>
                </a:cubicBezTo>
                <a:cubicBezTo>
                  <a:pt x="48" y="54"/>
                  <a:pt x="48" y="57"/>
                  <a:pt x="48" y="59"/>
                </a:cubicBezTo>
                <a:cubicBezTo>
                  <a:pt x="48" y="67"/>
                  <a:pt x="50" y="75"/>
                  <a:pt x="55" y="82"/>
                </a:cubicBezTo>
                <a:cubicBezTo>
                  <a:pt x="46" y="82"/>
                  <a:pt x="37" y="86"/>
                  <a:pt x="31" y="94"/>
                </a:cubicBezTo>
                <a:close/>
                <a:moveTo>
                  <a:pt x="36" y="47"/>
                </a:moveTo>
                <a:cubicBezTo>
                  <a:pt x="23" y="47"/>
                  <a:pt x="12" y="36"/>
                  <a:pt x="12" y="23"/>
                </a:cubicBezTo>
                <a:cubicBezTo>
                  <a:pt x="12" y="10"/>
                  <a:pt x="23" y="0"/>
                  <a:pt x="36" y="0"/>
                </a:cubicBezTo>
                <a:cubicBezTo>
                  <a:pt x="49" y="0"/>
                  <a:pt x="59" y="10"/>
                  <a:pt x="59" y="23"/>
                </a:cubicBezTo>
                <a:cubicBezTo>
                  <a:pt x="59" y="36"/>
                  <a:pt x="49" y="47"/>
                  <a:pt x="36" y="47"/>
                </a:cubicBezTo>
                <a:close/>
                <a:moveTo>
                  <a:pt x="129" y="164"/>
                </a:moveTo>
                <a:cubicBezTo>
                  <a:pt x="49" y="164"/>
                  <a:pt x="49" y="164"/>
                  <a:pt x="49" y="164"/>
                </a:cubicBezTo>
                <a:cubicBezTo>
                  <a:pt x="34" y="164"/>
                  <a:pt x="24" y="155"/>
                  <a:pt x="24" y="140"/>
                </a:cubicBezTo>
                <a:cubicBezTo>
                  <a:pt x="24" y="120"/>
                  <a:pt x="29" y="88"/>
                  <a:pt x="56" y="88"/>
                </a:cubicBezTo>
                <a:cubicBezTo>
                  <a:pt x="59" y="88"/>
                  <a:pt x="70" y="101"/>
                  <a:pt x="89" y="101"/>
                </a:cubicBezTo>
                <a:cubicBezTo>
                  <a:pt x="107" y="101"/>
                  <a:pt x="118" y="88"/>
                  <a:pt x="121" y="88"/>
                </a:cubicBezTo>
                <a:cubicBezTo>
                  <a:pt x="148" y="88"/>
                  <a:pt x="153" y="120"/>
                  <a:pt x="153" y="140"/>
                </a:cubicBezTo>
                <a:cubicBezTo>
                  <a:pt x="153" y="155"/>
                  <a:pt x="143" y="164"/>
                  <a:pt x="129" y="164"/>
                </a:cubicBezTo>
                <a:close/>
                <a:moveTo>
                  <a:pt x="89" y="94"/>
                </a:moveTo>
                <a:cubicBezTo>
                  <a:pt x="69" y="94"/>
                  <a:pt x="53" y="78"/>
                  <a:pt x="53" y="59"/>
                </a:cubicBezTo>
                <a:cubicBezTo>
                  <a:pt x="53" y="39"/>
                  <a:pt x="69" y="23"/>
                  <a:pt x="89" y="23"/>
                </a:cubicBezTo>
                <a:cubicBezTo>
                  <a:pt x="108" y="23"/>
                  <a:pt x="124" y="39"/>
                  <a:pt x="124" y="59"/>
                </a:cubicBezTo>
                <a:cubicBezTo>
                  <a:pt x="124" y="78"/>
                  <a:pt x="108" y="94"/>
                  <a:pt x="89" y="94"/>
                </a:cubicBezTo>
                <a:close/>
                <a:moveTo>
                  <a:pt x="141" y="47"/>
                </a:moveTo>
                <a:cubicBezTo>
                  <a:pt x="128" y="47"/>
                  <a:pt x="118" y="36"/>
                  <a:pt x="118" y="23"/>
                </a:cubicBezTo>
                <a:cubicBezTo>
                  <a:pt x="118" y="10"/>
                  <a:pt x="128" y="0"/>
                  <a:pt x="141" y="0"/>
                </a:cubicBezTo>
                <a:cubicBezTo>
                  <a:pt x="154" y="0"/>
                  <a:pt x="165" y="10"/>
                  <a:pt x="165" y="23"/>
                </a:cubicBezTo>
                <a:cubicBezTo>
                  <a:pt x="165" y="36"/>
                  <a:pt x="154" y="47"/>
                  <a:pt x="141" y="47"/>
                </a:cubicBezTo>
                <a:close/>
                <a:moveTo>
                  <a:pt x="159" y="94"/>
                </a:moveTo>
                <a:cubicBezTo>
                  <a:pt x="146" y="94"/>
                  <a:pt x="146" y="94"/>
                  <a:pt x="146" y="94"/>
                </a:cubicBezTo>
                <a:cubicBezTo>
                  <a:pt x="140" y="86"/>
                  <a:pt x="132" y="82"/>
                  <a:pt x="122" y="82"/>
                </a:cubicBezTo>
                <a:cubicBezTo>
                  <a:pt x="127" y="75"/>
                  <a:pt x="130" y="67"/>
                  <a:pt x="130" y="59"/>
                </a:cubicBezTo>
                <a:cubicBezTo>
                  <a:pt x="130" y="57"/>
                  <a:pt x="129" y="54"/>
                  <a:pt x="129" y="52"/>
                </a:cubicBezTo>
                <a:cubicBezTo>
                  <a:pt x="133" y="54"/>
                  <a:pt x="137" y="55"/>
                  <a:pt x="141" y="55"/>
                </a:cubicBezTo>
                <a:cubicBezTo>
                  <a:pt x="154" y="55"/>
                  <a:pt x="163" y="47"/>
                  <a:pt x="165" y="47"/>
                </a:cubicBezTo>
                <a:cubicBezTo>
                  <a:pt x="177" y="47"/>
                  <a:pt x="177" y="72"/>
                  <a:pt x="177" y="79"/>
                </a:cubicBezTo>
                <a:cubicBezTo>
                  <a:pt x="177" y="89"/>
                  <a:pt x="168" y="94"/>
                  <a:pt x="159" y="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89" tIns="60944" rIns="121889" bIns="60944" numCol="1" anchor="t" anchorCtr="0" compatLnSpc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0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057714" y="4080133"/>
            <a:ext cx="817695" cy="81799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同心圆 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Freeform 8"/>
          <p:cNvSpPr>
            <a:spLocks noEditPoints="1"/>
          </p:cNvSpPr>
          <p:nvPr/>
        </p:nvSpPr>
        <p:spPr bwMode="auto">
          <a:xfrm>
            <a:off x="2377874" y="4288486"/>
            <a:ext cx="272506" cy="401279"/>
          </a:xfrm>
          <a:custGeom>
            <a:avLst/>
            <a:gdLst>
              <a:gd name="T0" fmla="*/ 85 w 94"/>
              <a:gd name="T1" fmla="*/ 44 h 140"/>
              <a:gd name="T2" fmla="*/ 45 w 94"/>
              <a:gd name="T3" fmla="*/ 90 h 140"/>
              <a:gd name="T4" fmla="*/ 26 w 94"/>
              <a:gd name="T5" fmla="*/ 105 h 140"/>
              <a:gd name="T6" fmla="*/ 26 w 94"/>
              <a:gd name="T7" fmla="*/ 108 h 140"/>
              <a:gd name="T8" fmla="*/ 35 w 94"/>
              <a:gd name="T9" fmla="*/ 123 h 140"/>
              <a:gd name="T10" fmla="*/ 17 w 94"/>
              <a:gd name="T11" fmla="*/ 140 h 140"/>
              <a:gd name="T12" fmla="*/ 0 w 94"/>
              <a:gd name="T13" fmla="*/ 123 h 140"/>
              <a:gd name="T14" fmla="*/ 9 w 94"/>
              <a:gd name="T15" fmla="*/ 108 h 140"/>
              <a:gd name="T16" fmla="*/ 9 w 94"/>
              <a:gd name="T17" fmla="*/ 33 h 140"/>
              <a:gd name="T18" fmla="*/ 0 w 94"/>
              <a:gd name="T19" fmla="*/ 17 h 140"/>
              <a:gd name="T20" fmla="*/ 17 w 94"/>
              <a:gd name="T21" fmla="*/ 0 h 140"/>
              <a:gd name="T22" fmla="*/ 35 w 94"/>
              <a:gd name="T23" fmla="*/ 17 h 140"/>
              <a:gd name="T24" fmla="*/ 26 w 94"/>
              <a:gd name="T25" fmla="*/ 33 h 140"/>
              <a:gd name="T26" fmla="*/ 26 w 94"/>
              <a:gd name="T27" fmla="*/ 78 h 140"/>
              <a:gd name="T28" fmla="*/ 40 w 94"/>
              <a:gd name="T29" fmla="*/ 73 h 140"/>
              <a:gd name="T30" fmla="*/ 67 w 94"/>
              <a:gd name="T31" fmla="*/ 44 h 140"/>
              <a:gd name="T32" fmla="*/ 58 w 94"/>
              <a:gd name="T33" fmla="*/ 29 h 140"/>
              <a:gd name="T34" fmla="*/ 76 w 94"/>
              <a:gd name="T35" fmla="*/ 11 h 140"/>
              <a:gd name="T36" fmla="*/ 94 w 94"/>
              <a:gd name="T37" fmla="*/ 29 h 140"/>
              <a:gd name="T38" fmla="*/ 85 w 94"/>
              <a:gd name="T39" fmla="*/ 44 h 140"/>
              <a:gd name="T40" fmla="*/ 17 w 94"/>
              <a:gd name="T41" fmla="*/ 9 h 140"/>
              <a:gd name="T42" fmla="*/ 9 w 94"/>
              <a:gd name="T43" fmla="*/ 17 h 140"/>
              <a:gd name="T44" fmla="*/ 17 w 94"/>
              <a:gd name="T45" fmla="*/ 26 h 140"/>
              <a:gd name="T46" fmla="*/ 26 w 94"/>
              <a:gd name="T47" fmla="*/ 17 h 140"/>
              <a:gd name="T48" fmla="*/ 17 w 94"/>
              <a:gd name="T49" fmla="*/ 9 h 140"/>
              <a:gd name="T50" fmla="*/ 17 w 94"/>
              <a:gd name="T51" fmla="*/ 114 h 140"/>
              <a:gd name="T52" fmla="*/ 9 w 94"/>
              <a:gd name="T53" fmla="*/ 123 h 140"/>
              <a:gd name="T54" fmla="*/ 17 w 94"/>
              <a:gd name="T55" fmla="*/ 132 h 140"/>
              <a:gd name="T56" fmla="*/ 26 w 94"/>
              <a:gd name="T57" fmla="*/ 123 h 140"/>
              <a:gd name="T58" fmla="*/ 17 w 94"/>
              <a:gd name="T59" fmla="*/ 114 h 140"/>
              <a:gd name="T60" fmla="*/ 76 w 94"/>
              <a:gd name="T61" fmla="*/ 20 h 140"/>
              <a:gd name="T62" fmla="*/ 67 w 94"/>
              <a:gd name="T63" fmla="*/ 29 h 140"/>
              <a:gd name="T64" fmla="*/ 76 w 94"/>
              <a:gd name="T65" fmla="*/ 38 h 140"/>
              <a:gd name="T66" fmla="*/ 85 w 94"/>
              <a:gd name="T67" fmla="*/ 29 h 140"/>
              <a:gd name="T68" fmla="*/ 76 w 94"/>
              <a:gd name="T69" fmla="*/ 2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4" h="140">
                <a:moveTo>
                  <a:pt x="85" y="44"/>
                </a:moveTo>
                <a:cubicBezTo>
                  <a:pt x="84" y="77"/>
                  <a:pt x="61" y="85"/>
                  <a:pt x="45" y="90"/>
                </a:cubicBezTo>
                <a:cubicBezTo>
                  <a:pt x="31" y="94"/>
                  <a:pt x="26" y="96"/>
                  <a:pt x="26" y="105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31" y="111"/>
                  <a:pt x="35" y="116"/>
                  <a:pt x="35" y="123"/>
                </a:cubicBezTo>
                <a:cubicBezTo>
                  <a:pt x="35" y="132"/>
                  <a:pt x="27" y="140"/>
                  <a:pt x="17" y="140"/>
                </a:cubicBezTo>
                <a:cubicBezTo>
                  <a:pt x="8" y="140"/>
                  <a:pt x="0" y="132"/>
                  <a:pt x="0" y="123"/>
                </a:cubicBezTo>
                <a:cubicBezTo>
                  <a:pt x="0" y="116"/>
                  <a:pt x="3" y="111"/>
                  <a:pt x="9" y="108"/>
                </a:cubicBezTo>
                <a:cubicBezTo>
                  <a:pt x="9" y="33"/>
                  <a:pt x="9" y="33"/>
                  <a:pt x="9" y="33"/>
                </a:cubicBezTo>
                <a:cubicBezTo>
                  <a:pt x="3" y="29"/>
                  <a:pt x="0" y="24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27" y="0"/>
                  <a:pt x="35" y="8"/>
                  <a:pt x="35" y="17"/>
                </a:cubicBezTo>
                <a:cubicBezTo>
                  <a:pt x="35" y="24"/>
                  <a:pt x="31" y="29"/>
                  <a:pt x="26" y="33"/>
                </a:cubicBezTo>
                <a:cubicBezTo>
                  <a:pt x="26" y="78"/>
                  <a:pt x="26" y="78"/>
                  <a:pt x="26" y="78"/>
                </a:cubicBezTo>
                <a:cubicBezTo>
                  <a:pt x="31" y="76"/>
                  <a:pt x="36" y="74"/>
                  <a:pt x="40" y="73"/>
                </a:cubicBezTo>
                <a:cubicBezTo>
                  <a:pt x="57" y="67"/>
                  <a:pt x="67" y="63"/>
                  <a:pt x="67" y="44"/>
                </a:cubicBezTo>
                <a:cubicBezTo>
                  <a:pt x="62" y="41"/>
                  <a:pt x="58" y="36"/>
                  <a:pt x="58" y="29"/>
                </a:cubicBezTo>
                <a:cubicBezTo>
                  <a:pt x="58" y="19"/>
                  <a:pt x="66" y="11"/>
                  <a:pt x="76" y="11"/>
                </a:cubicBezTo>
                <a:cubicBezTo>
                  <a:pt x="86" y="11"/>
                  <a:pt x="94" y="19"/>
                  <a:pt x="94" y="29"/>
                </a:cubicBezTo>
                <a:cubicBezTo>
                  <a:pt x="94" y="36"/>
                  <a:pt x="90" y="41"/>
                  <a:pt x="85" y="44"/>
                </a:cubicBezTo>
                <a:close/>
                <a:moveTo>
                  <a:pt x="17" y="9"/>
                </a:moveTo>
                <a:cubicBezTo>
                  <a:pt x="13" y="9"/>
                  <a:pt x="9" y="12"/>
                  <a:pt x="9" y="17"/>
                </a:cubicBezTo>
                <a:cubicBezTo>
                  <a:pt x="9" y="22"/>
                  <a:pt x="13" y="26"/>
                  <a:pt x="17" y="26"/>
                </a:cubicBezTo>
                <a:cubicBezTo>
                  <a:pt x="22" y="26"/>
                  <a:pt x="26" y="22"/>
                  <a:pt x="26" y="17"/>
                </a:cubicBezTo>
                <a:cubicBezTo>
                  <a:pt x="26" y="12"/>
                  <a:pt x="22" y="9"/>
                  <a:pt x="17" y="9"/>
                </a:cubicBezTo>
                <a:close/>
                <a:moveTo>
                  <a:pt x="17" y="114"/>
                </a:moveTo>
                <a:cubicBezTo>
                  <a:pt x="13" y="114"/>
                  <a:pt x="9" y="118"/>
                  <a:pt x="9" y="123"/>
                </a:cubicBezTo>
                <a:cubicBezTo>
                  <a:pt x="9" y="128"/>
                  <a:pt x="13" y="132"/>
                  <a:pt x="17" y="132"/>
                </a:cubicBezTo>
                <a:cubicBezTo>
                  <a:pt x="22" y="132"/>
                  <a:pt x="26" y="128"/>
                  <a:pt x="26" y="123"/>
                </a:cubicBezTo>
                <a:cubicBezTo>
                  <a:pt x="26" y="118"/>
                  <a:pt x="22" y="114"/>
                  <a:pt x="17" y="114"/>
                </a:cubicBezTo>
                <a:close/>
                <a:moveTo>
                  <a:pt x="76" y="20"/>
                </a:moveTo>
                <a:cubicBezTo>
                  <a:pt x="71" y="20"/>
                  <a:pt x="67" y="24"/>
                  <a:pt x="67" y="29"/>
                </a:cubicBezTo>
                <a:cubicBezTo>
                  <a:pt x="67" y="34"/>
                  <a:pt x="71" y="38"/>
                  <a:pt x="76" y="38"/>
                </a:cubicBezTo>
                <a:cubicBezTo>
                  <a:pt x="81" y="38"/>
                  <a:pt x="85" y="34"/>
                  <a:pt x="85" y="29"/>
                </a:cubicBezTo>
                <a:cubicBezTo>
                  <a:pt x="85" y="24"/>
                  <a:pt x="81" y="20"/>
                  <a:pt x="76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89" tIns="60944" rIns="121889" bIns="60944" numCol="1" anchor="t" anchorCtr="0" compatLnSpc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0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565535" y="4049186"/>
            <a:ext cx="817695" cy="81799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4" name="同心圆 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Freeform 10"/>
          <p:cNvSpPr>
            <a:spLocks noEditPoints="1"/>
          </p:cNvSpPr>
          <p:nvPr/>
        </p:nvSpPr>
        <p:spPr bwMode="auto">
          <a:xfrm>
            <a:off x="5798323" y="4315270"/>
            <a:ext cx="352112" cy="271813"/>
          </a:xfrm>
          <a:custGeom>
            <a:avLst/>
            <a:gdLst>
              <a:gd name="T0" fmla="*/ 164 w 164"/>
              <a:gd name="T1" fmla="*/ 114 h 128"/>
              <a:gd name="T2" fmla="*/ 149 w 164"/>
              <a:gd name="T3" fmla="*/ 128 h 128"/>
              <a:gd name="T4" fmla="*/ 15 w 164"/>
              <a:gd name="T5" fmla="*/ 128 h 128"/>
              <a:gd name="T6" fmla="*/ 0 w 164"/>
              <a:gd name="T7" fmla="*/ 114 h 128"/>
              <a:gd name="T8" fmla="*/ 0 w 164"/>
              <a:gd name="T9" fmla="*/ 14 h 128"/>
              <a:gd name="T10" fmla="*/ 15 w 164"/>
              <a:gd name="T11" fmla="*/ 0 h 128"/>
              <a:gd name="T12" fmla="*/ 149 w 164"/>
              <a:gd name="T13" fmla="*/ 0 h 128"/>
              <a:gd name="T14" fmla="*/ 164 w 164"/>
              <a:gd name="T15" fmla="*/ 14 h 128"/>
              <a:gd name="T16" fmla="*/ 164 w 164"/>
              <a:gd name="T17" fmla="*/ 114 h 128"/>
              <a:gd name="T18" fmla="*/ 149 w 164"/>
              <a:gd name="T19" fmla="*/ 11 h 128"/>
              <a:gd name="T20" fmla="*/ 15 w 164"/>
              <a:gd name="T21" fmla="*/ 11 h 128"/>
              <a:gd name="T22" fmla="*/ 12 w 164"/>
              <a:gd name="T23" fmla="*/ 14 h 128"/>
              <a:gd name="T24" fmla="*/ 25 w 164"/>
              <a:gd name="T25" fmla="*/ 40 h 128"/>
              <a:gd name="T26" fmla="*/ 62 w 164"/>
              <a:gd name="T27" fmla="*/ 69 h 128"/>
              <a:gd name="T28" fmla="*/ 82 w 164"/>
              <a:gd name="T29" fmla="*/ 82 h 128"/>
              <a:gd name="T30" fmla="*/ 82 w 164"/>
              <a:gd name="T31" fmla="*/ 82 h 128"/>
              <a:gd name="T32" fmla="*/ 82 w 164"/>
              <a:gd name="T33" fmla="*/ 82 h 128"/>
              <a:gd name="T34" fmla="*/ 102 w 164"/>
              <a:gd name="T35" fmla="*/ 69 h 128"/>
              <a:gd name="T36" fmla="*/ 139 w 164"/>
              <a:gd name="T37" fmla="*/ 40 h 128"/>
              <a:gd name="T38" fmla="*/ 152 w 164"/>
              <a:gd name="T39" fmla="*/ 18 h 128"/>
              <a:gd name="T40" fmla="*/ 149 w 164"/>
              <a:gd name="T41" fmla="*/ 11 h 128"/>
              <a:gd name="T42" fmla="*/ 152 w 164"/>
              <a:gd name="T43" fmla="*/ 43 h 128"/>
              <a:gd name="T44" fmla="*/ 146 w 164"/>
              <a:gd name="T45" fmla="*/ 50 h 128"/>
              <a:gd name="T46" fmla="*/ 107 w 164"/>
              <a:gd name="T47" fmla="*/ 80 h 128"/>
              <a:gd name="T48" fmla="*/ 82 w 164"/>
              <a:gd name="T49" fmla="*/ 93 h 128"/>
              <a:gd name="T50" fmla="*/ 82 w 164"/>
              <a:gd name="T51" fmla="*/ 93 h 128"/>
              <a:gd name="T52" fmla="*/ 82 w 164"/>
              <a:gd name="T53" fmla="*/ 93 h 128"/>
              <a:gd name="T54" fmla="*/ 57 w 164"/>
              <a:gd name="T55" fmla="*/ 80 h 128"/>
              <a:gd name="T56" fmla="*/ 18 w 164"/>
              <a:gd name="T57" fmla="*/ 50 h 128"/>
              <a:gd name="T58" fmla="*/ 12 w 164"/>
              <a:gd name="T59" fmla="*/ 43 h 128"/>
              <a:gd name="T60" fmla="*/ 12 w 164"/>
              <a:gd name="T61" fmla="*/ 114 h 128"/>
              <a:gd name="T62" fmla="*/ 15 w 164"/>
              <a:gd name="T63" fmla="*/ 117 h 128"/>
              <a:gd name="T64" fmla="*/ 149 w 164"/>
              <a:gd name="T65" fmla="*/ 117 h 128"/>
              <a:gd name="T66" fmla="*/ 152 w 164"/>
              <a:gd name="T67" fmla="*/ 114 h 128"/>
              <a:gd name="T68" fmla="*/ 152 w 164"/>
              <a:gd name="T69" fmla="*/ 43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4" h="128">
                <a:moveTo>
                  <a:pt x="164" y="114"/>
                </a:moveTo>
                <a:cubicBezTo>
                  <a:pt x="164" y="122"/>
                  <a:pt x="157" y="128"/>
                  <a:pt x="149" y="128"/>
                </a:cubicBezTo>
                <a:cubicBezTo>
                  <a:pt x="15" y="128"/>
                  <a:pt x="15" y="128"/>
                  <a:pt x="15" y="128"/>
                </a:cubicBezTo>
                <a:cubicBezTo>
                  <a:pt x="7" y="128"/>
                  <a:pt x="0" y="122"/>
                  <a:pt x="0" y="1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57" y="0"/>
                  <a:pt x="164" y="6"/>
                  <a:pt x="164" y="14"/>
                </a:cubicBezTo>
                <a:lnTo>
                  <a:pt x="164" y="114"/>
                </a:lnTo>
                <a:close/>
                <a:moveTo>
                  <a:pt x="149" y="11"/>
                </a:moveTo>
                <a:cubicBezTo>
                  <a:pt x="15" y="11"/>
                  <a:pt x="15" y="11"/>
                  <a:pt x="15" y="11"/>
                </a:cubicBezTo>
                <a:cubicBezTo>
                  <a:pt x="13" y="11"/>
                  <a:pt x="12" y="13"/>
                  <a:pt x="12" y="14"/>
                </a:cubicBezTo>
                <a:cubicBezTo>
                  <a:pt x="12" y="25"/>
                  <a:pt x="17" y="34"/>
                  <a:pt x="25" y="40"/>
                </a:cubicBezTo>
                <a:cubicBezTo>
                  <a:pt x="37" y="50"/>
                  <a:pt x="50" y="59"/>
                  <a:pt x="62" y="69"/>
                </a:cubicBezTo>
                <a:cubicBezTo>
                  <a:pt x="67" y="73"/>
                  <a:pt x="76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9" y="82"/>
                  <a:pt x="97" y="73"/>
                  <a:pt x="102" y="69"/>
                </a:cubicBezTo>
                <a:cubicBezTo>
                  <a:pt x="114" y="59"/>
                  <a:pt x="127" y="50"/>
                  <a:pt x="139" y="40"/>
                </a:cubicBezTo>
                <a:cubicBezTo>
                  <a:pt x="145" y="36"/>
                  <a:pt x="152" y="25"/>
                  <a:pt x="152" y="18"/>
                </a:cubicBezTo>
                <a:cubicBezTo>
                  <a:pt x="152" y="15"/>
                  <a:pt x="153" y="11"/>
                  <a:pt x="149" y="11"/>
                </a:cubicBezTo>
                <a:close/>
                <a:moveTo>
                  <a:pt x="152" y="43"/>
                </a:moveTo>
                <a:cubicBezTo>
                  <a:pt x="150" y="46"/>
                  <a:pt x="148" y="48"/>
                  <a:pt x="146" y="50"/>
                </a:cubicBezTo>
                <a:cubicBezTo>
                  <a:pt x="133" y="60"/>
                  <a:pt x="120" y="70"/>
                  <a:pt x="107" y="80"/>
                </a:cubicBezTo>
                <a:cubicBezTo>
                  <a:pt x="100" y="86"/>
                  <a:pt x="92" y="93"/>
                  <a:pt x="82" y="93"/>
                </a:cubicBezTo>
                <a:cubicBezTo>
                  <a:pt x="82" y="93"/>
                  <a:pt x="82" y="93"/>
                  <a:pt x="82" y="93"/>
                </a:cubicBezTo>
                <a:cubicBezTo>
                  <a:pt x="82" y="93"/>
                  <a:pt x="82" y="93"/>
                  <a:pt x="82" y="93"/>
                </a:cubicBezTo>
                <a:cubicBezTo>
                  <a:pt x="72" y="93"/>
                  <a:pt x="64" y="86"/>
                  <a:pt x="57" y="80"/>
                </a:cubicBezTo>
                <a:cubicBezTo>
                  <a:pt x="44" y="70"/>
                  <a:pt x="31" y="60"/>
                  <a:pt x="18" y="50"/>
                </a:cubicBezTo>
                <a:cubicBezTo>
                  <a:pt x="16" y="48"/>
                  <a:pt x="14" y="46"/>
                  <a:pt x="12" y="43"/>
                </a:cubicBezTo>
                <a:cubicBezTo>
                  <a:pt x="12" y="114"/>
                  <a:pt x="12" y="114"/>
                  <a:pt x="12" y="114"/>
                </a:cubicBezTo>
                <a:cubicBezTo>
                  <a:pt x="12" y="115"/>
                  <a:pt x="13" y="117"/>
                  <a:pt x="15" y="117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51" y="117"/>
                  <a:pt x="152" y="115"/>
                  <a:pt x="152" y="114"/>
                </a:cubicBezTo>
                <a:lnTo>
                  <a:pt x="152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89" tIns="60944" rIns="121889" bIns="60944" numCol="1" anchor="t" anchorCtr="0" compatLnSpc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0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9255910" y="1706596"/>
            <a:ext cx="817695" cy="81799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0" name="Freeform 9"/>
          <p:cNvSpPr>
            <a:spLocks noEditPoints="1"/>
          </p:cNvSpPr>
          <p:nvPr/>
        </p:nvSpPr>
        <p:spPr bwMode="auto">
          <a:xfrm>
            <a:off x="9505655" y="1966338"/>
            <a:ext cx="355870" cy="263183"/>
          </a:xfrm>
          <a:custGeom>
            <a:avLst/>
            <a:gdLst>
              <a:gd name="T0" fmla="*/ 302 w 302"/>
              <a:gd name="T1" fmla="*/ 226 h 226"/>
              <a:gd name="T2" fmla="*/ 0 w 302"/>
              <a:gd name="T3" fmla="*/ 226 h 226"/>
              <a:gd name="T4" fmla="*/ 0 w 302"/>
              <a:gd name="T5" fmla="*/ 0 h 226"/>
              <a:gd name="T6" fmla="*/ 17 w 302"/>
              <a:gd name="T7" fmla="*/ 0 h 226"/>
              <a:gd name="T8" fmla="*/ 17 w 302"/>
              <a:gd name="T9" fmla="*/ 206 h 226"/>
              <a:gd name="T10" fmla="*/ 302 w 302"/>
              <a:gd name="T11" fmla="*/ 206 h 226"/>
              <a:gd name="T12" fmla="*/ 302 w 302"/>
              <a:gd name="T13" fmla="*/ 226 h 226"/>
              <a:gd name="T14" fmla="*/ 282 w 302"/>
              <a:gd name="T15" fmla="*/ 188 h 226"/>
              <a:gd name="T16" fmla="*/ 37 w 302"/>
              <a:gd name="T17" fmla="*/ 188 h 226"/>
              <a:gd name="T18" fmla="*/ 37 w 302"/>
              <a:gd name="T19" fmla="*/ 103 h 226"/>
              <a:gd name="T20" fmla="*/ 103 w 302"/>
              <a:gd name="T21" fmla="*/ 17 h 226"/>
              <a:gd name="T22" fmla="*/ 189 w 302"/>
              <a:gd name="T23" fmla="*/ 103 h 226"/>
              <a:gd name="T24" fmla="*/ 245 w 302"/>
              <a:gd name="T25" fmla="*/ 56 h 226"/>
              <a:gd name="T26" fmla="*/ 282 w 302"/>
              <a:gd name="T27" fmla="*/ 18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2" h="226">
                <a:moveTo>
                  <a:pt x="302" y="226"/>
                </a:moveTo>
                <a:lnTo>
                  <a:pt x="0" y="226"/>
                </a:lnTo>
                <a:lnTo>
                  <a:pt x="0" y="0"/>
                </a:lnTo>
                <a:lnTo>
                  <a:pt x="17" y="0"/>
                </a:lnTo>
                <a:lnTo>
                  <a:pt x="17" y="206"/>
                </a:lnTo>
                <a:lnTo>
                  <a:pt x="302" y="206"/>
                </a:lnTo>
                <a:lnTo>
                  <a:pt x="302" y="226"/>
                </a:lnTo>
                <a:close/>
                <a:moveTo>
                  <a:pt x="282" y="188"/>
                </a:moveTo>
                <a:lnTo>
                  <a:pt x="37" y="188"/>
                </a:lnTo>
                <a:lnTo>
                  <a:pt x="37" y="103"/>
                </a:lnTo>
                <a:lnTo>
                  <a:pt x="103" y="17"/>
                </a:lnTo>
                <a:lnTo>
                  <a:pt x="189" y="103"/>
                </a:lnTo>
                <a:lnTo>
                  <a:pt x="245" y="56"/>
                </a:lnTo>
                <a:lnTo>
                  <a:pt x="282" y="1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89" tIns="60944" rIns="121889" bIns="60944" numCol="1" anchor="t" anchorCtr="0" compatLnSpc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0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9225390" y="4070520"/>
            <a:ext cx="817695" cy="81799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Freeform 6"/>
          <p:cNvSpPr>
            <a:spLocks noEditPoints="1"/>
          </p:cNvSpPr>
          <p:nvPr/>
        </p:nvSpPr>
        <p:spPr bwMode="auto">
          <a:xfrm>
            <a:off x="9383968" y="4338159"/>
            <a:ext cx="429875" cy="282716"/>
          </a:xfrm>
          <a:custGeom>
            <a:avLst/>
            <a:gdLst>
              <a:gd name="T0" fmla="*/ 176 w 176"/>
              <a:gd name="T1" fmla="*/ 99 h 117"/>
              <a:gd name="T2" fmla="*/ 176 w 176"/>
              <a:gd name="T3" fmla="*/ 108 h 117"/>
              <a:gd name="T4" fmla="*/ 161 w 176"/>
              <a:gd name="T5" fmla="*/ 117 h 117"/>
              <a:gd name="T6" fmla="*/ 15 w 176"/>
              <a:gd name="T7" fmla="*/ 117 h 117"/>
              <a:gd name="T8" fmla="*/ 0 w 176"/>
              <a:gd name="T9" fmla="*/ 108 h 117"/>
              <a:gd name="T10" fmla="*/ 0 w 176"/>
              <a:gd name="T11" fmla="*/ 99 h 117"/>
              <a:gd name="T12" fmla="*/ 15 w 176"/>
              <a:gd name="T13" fmla="*/ 99 h 117"/>
              <a:gd name="T14" fmla="*/ 161 w 176"/>
              <a:gd name="T15" fmla="*/ 99 h 117"/>
              <a:gd name="T16" fmla="*/ 176 w 176"/>
              <a:gd name="T17" fmla="*/ 99 h 117"/>
              <a:gd name="T18" fmla="*/ 24 w 176"/>
              <a:gd name="T19" fmla="*/ 79 h 117"/>
              <a:gd name="T20" fmla="*/ 24 w 176"/>
              <a:gd name="T21" fmla="*/ 14 h 117"/>
              <a:gd name="T22" fmla="*/ 38 w 176"/>
              <a:gd name="T23" fmla="*/ 0 h 117"/>
              <a:gd name="T24" fmla="*/ 138 w 176"/>
              <a:gd name="T25" fmla="*/ 0 h 117"/>
              <a:gd name="T26" fmla="*/ 152 w 176"/>
              <a:gd name="T27" fmla="*/ 14 h 117"/>
              <a:gd name="T28" fmla="*/ 152 w 176"/>
              <a:gd name="T29" fmla="*/ 79 h 117"/>
              <a:gd name="T30" fmla="*/ 138 w 176"/>
              <a:gd name="T31" fmla="*/ 93 h 117"/>
              <a:gd name="T32" fmla="*/ 38 w 176"/>
              <a:gd name="T33" fmla="*/ 93 h 117"/>
              <a:gd name="T34" fmla="*/ 24 w 176"/>
              <a:gd name="T35" fmla="*/ 79 h 117"/>
              <a:gd name="T36" fmla="*/ 35 w 176"/>
              <a:gd name="T37" fmla="*/ 79 h 117"/>
              <a:gd name="T38" fmla="*/ 38 w 176"/>
              <a:gd name="T39" fmla="*/ 82 h 117"/>
              <a:gd name="T40" fmla="*/ 138 w 176"/>
              <a:gd name="T41" fmla="*/ 82 h 117"/>
              <a:gd name="T42" fmla="*/ 141 w 176"/>
              <a:gd name="T43" fmla="*/ 79 h 117"/>
              <a:gd name="T44" fmla="*/ 141 w 176"/>
              <a:gd name="T45" fmla="*/ 14 h 117"/>
              <a:gd name="T46" fmla="*/ 138 w 176"/>
              <a:gd name="T47" fmla="*/ 11 h 117"/>
              <a:gd name="T48" fmla="*/ 38 w 176"/>
              <a:gd name="T49" fmla="*/ 11 h 117"/>
              <a:gd name="T50" fmla="*/ 35 w 176"/>
              <a:gd name="T51" fmla="*/ 14 h 117"/>
              <a:gd name="T52" fmla="*/ 35 w 176"/>
              <a:gd name="T53" fmla="*/ 79 h 117"/>
              <a:gd name="T54" fmla="*/ 97 w 176"/>
              <a:gd name="T55" fmla="*/ 107 h 117"/>
              <a:gd name="T56" fmla="*/ 95 w 176"/>
              <a:gd name="T57" fmla="*/ 105 h 117"/>
              <a:gd name="T58" fmla="*/ 81 w 176"/>
              <a:gd name="T59" fmla="*/ 105 h 117"/>
              <a:gd name="T60" fmla="*/ 79 w 176"/>
              <a:gd name="T61" fmla="*/ 107 h 117"/>
              <a:gd name="T62" fmla="*/ 81 w 176"/>
              <a:gd name="T63" fmla="*/ 108 h 117"/>
              <a:gd name="T64" fmla="*/ 95 w 176"/>
              <a:gd name="T65" fmla="*/ 108 h 117"/>
              <a:gd name="T66" fmla="*/ 97 w 176"/>
              <a:gd name="T67" fmla="*/ 10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17">
                <a:moveTo>
                  <a:pt x="176" y="99"/>
                </a:moveTo>
                <a:cubicBezTo>
                  <a:pt x="176" y="108"/>
                  <a:pt x="176" y="108"/>
                  <a:pt x="176" y="108"/>
                </a:cubicBezTo>
                <a:cubicBezTo>
                  <a:pt x="176" y="113"/>
                  <a:pt x="169" y="117"/>
                  <a:pt x="161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7" y="117"/>
                  <a:pt x="0" y="113"/>
                  <a:pt x="0" y="108"/>
                </a:cubicBezTo>
                <a:cubicBezTo>
                  <a:pt x="0" y="99"/>
                  <a:pt x="0" y="99"/>
                  <a:pt x="0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61" y="99"/>
                  <a:pt x="161" y="99"/>
                  <a:pt x="161" y="99"/>
                </a:cubicBezTo>
                <a:lnTo>
                  <a:pt x="176" y="99"/>
                </a:lnTo>
                <a:close/>
                <a:moveTo>
                  <a:pt x="24" y="79"/>
                </a:moveTo>
                <a:cubicBezTo>
                  <a:pt x="24" y="14"/>
                  <a:pt x="24" y="14"/>
                  <a:pt x="24" y="14"/>
                </a:cubicBezTo>
                <a:cubicBezTo>
                  <a:pt x="24" y="6"/>
                  <a:pt x="30" y="0"/>
                  <a:pt x="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46" y="0"/>
                  <a:pt x="152" y="6"/>
                  <a:pt x="152" y="14"/>
                </a:cubicBezTo>
                <a:cubicBezTo>
                  <a:pt x="152" y="79"/>
                  <a:pt x="152" y="79"/>
                  <a:pt x="152" y="79"/>
                </a:cubicBezTo>
                <a:cubicBezTo>
                  <a:pt x="152" y="87"/>
                  <a:pt x="146" y="93"/>
                  <a:pt x="138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0" y="93"/>
                  <a:pt x="24" y="87"/>
                  <a:pt x="24" y="79"/>
                </a:cubicBezTo>
                <a:close/>
                <a:moveTo>
                  <a:pt x="35" y="79"/>
                </a:moveTo>
                <a:cubicBezTo>
                  <a:pt x="35" y="80"/>
                  <a:pt x="37" y="82"/>
                  <a:pt x="38" y="82"/>
                </a:cubicBezTo>
                <a:cubicBezTo>
                  <a:pt x="138" y="82"/>
                  <a:pt x="138" y="82"/>
                  <a:pt x="138" y="82"/>
                </a:cubicBezTo>
                <a:cubicBezTo>
                  <a:pt x="139" y="82"/>
                  <a:pt x="141" y="80"/>
                  <a:pt x="141" y="79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3"/>
                  <a:pt x="139" y="11"/>
                  <a:pt x="1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7" y="11"/>
                  <a:pt x="35" y="13"/>
                  <a:pt x="35" y="14"/>
                </a:cubicBezTo>
                <a:lnTo>
                  <a:pt x="35" y="79"/>
                </a:lnTo>
                <a:close/>
                <a:moveTo>
                  <a:pt x="97" y="107"/>
                </a:moveTo>
                <a:cubicBezTo>
                  <a:pt x="97" y="106"/>
                  <a:pt x="96" y="105"/>
                  <a:pt x="95" y="105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0" y="105"/>
                  <a:pt x="79" y="106"/>
                  <a:pt x="79" y="107"/>
                </a:cubicBezTo>
                <a:cubicBezTo>
                  <a:pt x="79" y="107"/>
                  <a:pt x="80" y="108"/>
                  <a:pt x="81" y="108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6" y="108"/>
                  <a:pt x="97" y="107"/>
                  <a:pt x="97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89" tIns="60944" rIns="121889" bIns="60944" numCol="1" anchor="t" anchorCtr="0" compatLnSpc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0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5646167" y="1706596"/>
            <a:ext cx="817695" cy="81799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791065" y="1926762"/>
            <a:ext cx="489486" cy="416699"/>
            <a:chOff x="5933005" y="2830391"/>
            <a:chExt cx="500408" cy="425843"/>
          </a:xfrm>
          <a:solidFill>
            <a:srgbClr val="C00000"/>
          </a:solidFill>
        </p:grpSpPr>
        <p:sp>
          <p:nvSpPr>
            <p:cNvPr id="49" name="Freeform 16"/>
            <p:cNvSpPr>
              <a:spLocks noEditPoints="1"/>
            </p:cNvSpPr>
            <p:nvPr/>
          </p:nvSpPr>
          <p:spPr bwMode="auto">
            <a:xfrm>
              <a:off x="5933005" y="2830391"/>
              <a:ext cx="467486" cy="425843"/>
            </a:xfrm>
            <a:custGeom>
              <a:avLst/>
              <a:gdLst>
                <a:gd name="T0" fmla="*/ 499 w 721"/>
                <a:gd name="T1" fmla="*/ 196 h 657"/>
                <a:gd name="T2" fmla="*/ 637 w 721"/>
                <a:gd name="T3" fmla="*/ 322 h 657"/>
                <a:gd name="T4" fmla="*/ 646 w 721"/>
                <a:gd name="T5" fmla="*/ 329 h 657"/>
                <a:gd name="T6" fmla="*/ 672 w 721"/>
                <a:gd name="T7" fmla="*/ 353 h 657"/>
                <a:gd name="T8" fmla="*/ 686 w 721"/>
                <a:gd name="T9" fmla="*/ 367 h 657"/>
                <a:gd name="T10" fmla="*/ 669 w 721"/>
                <a:gd name="T11" fmla="*/ 472 h 657"/>
                <a:gd name="T12" fmla="*/ 611 w 721"/>
                <a:gd name="T13" fmla="*/ 550 h 657"/>
                <a:gd name="T14" fmla="*/ 539 w 721"/>
                <a:gd name="T15" fmla="*/ 598 h 657"/>
                <a:gd name="T16" fmla="*/ 439 w 721"/>
                <a:gd name="T17" fmla="*/ 633 h 657"/>
                <a:gd name="T18" fmla="*/ 433 w 721"/>
                <a:gd name="T19" fmla="*/ 629 h 657"/>
                <a:gd name="T20" fmla="*/ 449 w 721"/>
                <a:gd name="T21" fmla="*/ 594 h 657"/>
                <a:gd name="T22" fmla="*/ 481 w 721"/>
                <a:gd name="T23" fmla="*/ 606 h 657"/>
                <a:gd name="T24" fmla="*/ 501 w 721"/>
                <a:gd name="T25" fmla="*/ 591 h 657"/>
                <a:gd name="T26" fmla="*/ 501 w 721"/>
                <a:gd name="T27" fmla="*/ 577 h 657"/>
                <a:gd name="T28" fmla="*/ 452 w 721"/>
                <a:gd name="T29" fmla="*/ 538 h 657"/>
                <a:gd name="T30" fmla="*/ 449 w 721"/>
                <a:gd name="T31" fmla="*/ 511 h 657"/>
                <a:gd name="T32" fmla="*/ 475 w 721"/>
                <a:gd name="T33" fmla="*/ 508 h 657"/>
                <a:gd name="T34" fmla="*/ 530 w 721"/>
                <a:gd name="T35" fmla="*/ 551 h 657"/>
                <a:gd name="T36" fmla="*/ 567 w 721"/>
                <a:gd name="T37" fmla="*/ 557 h 657"/>
                <a:gd name="T38" fmla="*/ 572 w 721"/>
                <a:gd name="T39" fmla="*/ 549 h 657"/>
                <a:gd name="T40" fmla="*/ 570 w 721"/>
                <a:gd name="T41" fmla="*/ 532 h 657"/>
                <a:gd name="T42" fmla="*/ 506 w 721"/>
                <a:gd name="T43" fmla="*/ 481 h 657"/>
                <a:gd name="T44" fmla="*/ 503 w 721"/>
                <a:gd name="T45" fmla="*/ 455 h 657"/>
                <a:gd name="T46" fmla="*/ 529 w 721"/>
                <a:gd name="T47" fmla="*/ 451 h 657"/>
                <a:gd name="T48" fmla="*/ 596 w 721"/>
                <a:gd name="T49" fmla="*/ 504 h 657"/>
                <a:gd name="T50" fmla="*/ 598 w 721"/>
                <a:gd name="T51" fmla="*/ 505 h 657"/>
                <a:gd name="T52" fmla="*/ 620 w 721"/>
                <a:gd name="T53" fmla="*/ 467 h 657"/>
                <a:gd name="T54" fmla="*/ 549 w 721"/>
                <a:gd name="T55" fmla="*/ 414 h 657"/>
                <a:gd name="T56" fmla="*/ 546 w 721"/>
                <a:gd name="T57" fmla="*/ 388 h 657"/>
                <a:gd name="T58" fmla="*/ 572 w 721"/>
                <a:gd name="T59" fmla="*/ 384 h 657"/>
                <a:gd name="T60" fmla="*/ 642 w 721"/>
                <a:gd name="T61" fmla="*/ 437 h 657"/>
                <a:gd name="T62" fmla="*/ 663 w 721"/>
                <a:gd name="T63" fmla="*/ 429 h 657"/>
                <a:gd name="T64" fmla="*/ 659 w 721"/>
                <a:gd name="T65" fmla="*/ 394 h 657"/>
                <a:gd name="T66" fmla="*/ 645 w 721"/>
                <a:gd name="T67" fmla="*/ 379 h 657"/>
                <a:gd name="T68" fmla="*/ 457 w 721"/>
                <a:gd name="T69" fmla="*/ 209 h 657"/>
                <a:gd name="T70" fmla="*/ 462 w 721"/>
                <a:gd name="T71" fmla="*/ 198 h 657"/>
                <a:gd name="T72" fmla="*/ 496 w 721"/>
                <a:gd name="T73" fmla="*/ 196 h 657"/>
                <a:gd name="T74" fmla="*/ 499 w 721"/>
                <a:gd name="T75" fmla="*/ 196 h 657"/>
                <a:gd name="T76" fmla="*/ 86 w 721"/>
                <a:gd name="T77" fmla="*/ 355 h 657"/>
                <a:gd name="T78" fmla="*/ 59 w 721"/>
                <a:gd name="T79" fmla="*/ 262 h 657"/>
                <a:gd name="T80" fmla="*/ 35 w 721"/>
                <a:gd name="T81" fmla="*/ 239 h 657"/>
                <a:gd name="T82" fmla="*/ 0 w 721"/>
                <a:gd name="T83" fmla="*/ 176 h 657"/>
                <a:gd name="T84" fmla="*/ 16 w 721"/>
                <a:gd name="T85" fmla="*/ 135 h 657"/>
                <a:gd name="T86" fmla="*/ 116 w 721"/>
                <a:gd name="T87" fmla="*/ 27 h 657"/>
                <a:gd name="T88" fmla="*/ 199 w 721"/>
                <a:gd name="T89" fmla="*/ 20 h 657"/>
                <a:gd name="T90" fmla="*/ 242 w 721"/>
                <a:gd name="T91" fmla="*/ 46 h 657"/>
                <a:gd name="T92" fmla="*/ 254 w 721"/>
                <a:gd name="T93" fmla="*/ 50 h 657"/>
                <a:gd name="T94" fmla="*/ 350 w 721"/>
                <a:gd name="T95" fmla="*/ 33 h 657"/>
                <a:gd name="T96" fmla="*/ 284 w 721"/>
                <a:gd name="T97" fmla="*/ 82 h 657"/>
                <a:gd name="T98" fmla="*/ 260 w 721"/>
                <a:gd name="T99" fmla="*/ 87 h 657"/>
                <a:gd name="T100" fmla="*/ 195 w 721"/>
                <a:gd name="T101" fmla="*/ 64 h 657"/>
                <a:gd name="T102" fmla="*/ 176 w 721"/>
                <a:gd name="T103" fmla="*/ 50 h 657"/>
                <a:gd name="T104" fmla="*/ 144 w 721"/>
                <a:gd name="T105" fmla="*/ 53 h 657"/>
                <a:gd name="T106" fmla="*/ 44 w 721"/>
                <a:gd name="T107" fmla="*/ 161 h 657"/>
                <a:gd name="T108" fmla="*/ 44 w 721"/>
                <a:gd name="T109" fmla="*/ 193 h 657"/>
                <a:gd name="T110" fmla="*/ 69 w 721"/>
                <a:gd name="T111" fmla="*/ 220 h 657"/>
                <a:gd name="T112" fmla="*/ 97 w 721"/>
                <a:gd name="T113" fmla="*/ 257 h 657"/>
                <a:gd name="T114" fmla="*/ 115 w 721"/>
                <a:gd name="T115" fmla="*/ 330 h 657"/>
                <a:gd name="T116" fmla="*/ 86 w 721"/>
                <a:gd name="T117" fmla="*/ 355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1" h="657">
                  <a:moveTo>
                    <a:pt x="499" y="196"/>
                  </a:moveTo>
                  <a:cubicBezTo>
                    <a:pt x="545" y="237"/>
                    <a:pt x="592" y="279"/>
                    <a:pt x="637" y="322"/>
                  </a:cubicBezTo>
                  <a:cubicBezTo>
                    <a:pt x="640" y="325"/>
                    <a:pt x="643" y="327"/>
                    <a:pt x="646" y="329"/>
                  </a:cubicBezTo>
                  <a:cubicBezTo>
                    <a:pt x="672" y="353"/>
                    <a:pt x="672" y="353"/>
                    <a:pt x="672" y="353"/>
                  </a:cubicBezTo>
                  <a:cubicBezTo>
                    <a:pt x="686" y="367"/>
                    <a:pt x="686" y="367"/>
                    <a:pt x="686" y="367"/>
                  </a:cubicBezTo>
                  <a:cubicBezTo>
                    <a:pt x="721" y="403"/>
                    <a:pt x="707" y="456"/>
                    <a:pt x="669" y="472"/>
                  </a:cubicBezTo>
                  <a:cubicBezTo>
                    <a:pt x="685" y="513"/>
                    <a:pt x="652" y="552"/>
                    <a:pt x="611" y="550"/>
                  </a:cubicBezTo>
                  <a:cubicBezTo>
                    <a:pt x="606" y="584"/>
                    <a:pt x="574" y="607"/>
                    <a:pt x="539" y="598"/>
                  </a:cubicBezTo>
                  <a:cubicBezTo>
                    <a:pt x="529" y="641"/>
                    <a:pt x="479" y="657"/>
                    <a:pt x="439" y="633"/>
                  </a:cubicBezTo>
                  <a:cubicBezTo>
                    <a:pt x="433" y="629"/>
                    <a:pt x="433" y="629"/>
                    <a:pt x="433" y="629"/>
                  </a:cubicBezTo>
                  <a:cubicBezTo>
                    <a:pt x="441" y="619"/>
                    <a:pt x="446" y="607"/>
                    <a:pt x="449" y="594"/>
                  </a:cubicBezTo>
                  <a:cubicBezTo>
                    <a:pt x="460" y="601"/>
                    <a:pt x="468" y="607"/>
                    <a:pt x="481" y="606"/>
                  </a:cubicBezTo>
                  <a:cubicBezTo>
                    <a:pt x="490" y="605"/>
                    <a:pt x="499" y="600"/>
                    <a:pt x="501" y="591"/>
                  </a:cubicBezTo>
                  <a:cubicBezTo>
                    <a:pt x="502" y="587"/>
                    <a:pt x="502" y="583"/>
                    <a:pt x="501" y="577"/>
                  </a:cubicBezTo>
                  <a:cubicBezTo>
                    <a:pt x="452" y="538"/>
                    <a:pt x="452" y="538"/>
                    <a:pt x="452" y="538"/>
                  </a:cubicBezTo>
                  <a:cubicBezTo>
                    <a:pt x="444" y="531"/>
                    <a:pt x="442" y="519"/>
                    <a:pt x="449" y="511"/>
                  </a:cubicBezTo>
                  <a:cubicBezTo>
                    <a:pt x="455" y="503"/>
                    <a:pt x="467" y="502"/>
                    <a:pt x="475" y="508"/>
                  </a:cubicBezTo>
                  <a:cubicBezTo>
                    <a:pt x="530" y="551"/>
                    <a:pt x="530" y="551"/>
                    <a:pt x="530" y="551"/>
                  </a:cubicBezTo>
                  <a:cubicBezTo>
                    <a:pt x="543" y="562"/>
                    <a:pt x="556" y="566"/>
                    <a:pt x="567" y="557"/>
                  </a:cubicBezTo>
                  <a:cubicBezTo>
                    <a:pt x="569" y="555"/>
                    <a:pt x="571" y="552"/>
                    <a:pt x="572" y="549"/>
                  </a:cubicBezTo>
                  <a:cubicBezTo>
                    <a:pt x="574" y="544"/>
                    <a:pt x="576" y="536"/>
                    <a:pt x="570" y="532"/>
                  </a:cubicBezTo>
                  <a:cubicBezTo>
                    <a:pt x="506" y="481"/>
                    <a:pt x="506" y="481"/>
                    <a:pt x="506" y="481"/>
                  </a:cubicBezTo>
                  <a:cubicBezTo>
                    <a:pt x="498" y="475"/>
                    <a:pt x="496" y="463"/>
                    <a:pt x="503" y="455"/>
                  </a:cubicBezTo>
                  <a:cubicBezTo>
                    <a:pt x="509" y="446"/>
                    <a:pt x="521" y="445"/>
                    <a:pt x="529" y="451"/>
                  </a:cubicBezTo>
                  <a:cubicBezTo>
                    <a:pt x="596" y="504"/>
                    <a:pt x="596" y="504"/>
                    <a:pt x="596" y="504"/>
                  </a:cubicBezTo>
                  <a:cubicBezTo>
                    <a:pt x="597" y="504"/>
                    <a:pt x="597" y="505"/>
                    <a:pt x="598" y="505"/>
                  </a:cubicBezTo>
                  <a:cubicBezTo>
                    <a:pt x="620" y="525"/>
                    <a:pt x="656" y="496"/>
                    <a:pt x="620" y="467"/>
                  </a:cubicBezTo>
                  <a:cubicBezTo>
                    <a:pt x="549" y="414"/>
                    <a:pt x="549" y="414"/>
                    <a:pt x="549" y="414"/>
                  </a:cubicBezTo>
                  <a:cubicBezTo>
                    <a:pt x="541" y="408"/>
                    <a:pt x="539" y="396"/>
                    <a:pt x="546" y="388"/>
                  </a:cubicBezTo>
                  <a:cubicBezTo>
                    <a:pt x="552" y="379"/>
                    <a:pt x="564" y="378"/>
                    <a:pt x="572" y="384"/>
                  </a:cubicBezTo>
                  <a:cubicBezTo>
                    <a:pt x="642" y="437"/>
                    <a:pt x="642" y="437"/>
                    <a:pt x="642" y="437"/>
                  </a:cubicBezTo>
                  <a:cubicBezTo>
                    <a:pt x="649" y="441"/>
                    <a:pt x="659" y="436"/>
                    <a:pt x="663" y="429"/>
                  </a:cubicBezTo>
                  <a:cubicBezTo>
                    <a:pt x="671" y="419"/>
                    <a:pt x="670" y="405"/>
                    <a:pt x="659" y="394"/>
                  </a:cubicBezTo>
                  <a:cubicBezTo>
                    <a:pt x="645" y="379"/>
                    <a:pt x="645" y="379"/>
                    <a:pt x="645" y="379"/>
                  </a:cubicBezTo>
                  <a:cubicBezTo>
                    <a:pt x="457" y="209"/>
                    <a:pt x="457" y="209"/>
                    <a:pt x="457" y="209"/>
                  </a:cubicBezTo>
                  <a:cubicBezTo>
                    <a:pt x="453" y="205"/>
                    <a:pt x="456" y="198"/>
                    <a:pt x="462" y="198"/>
                  </a:cubicBezTo>
                  <a:cubicBezTo>
                    <a:pt x="473" y="198"/>
                    <a:pt x="485" y="198"/>
                    <a:pt x="496" y="196"/>
                  </a:cubicBezTo>
                  <a:cubicBezTo>
                    <a:pt x="497" y="196"/>
                    <a:pt x="498" y="196"/>
                    <a:pt x="499" y="196"/>
                  </a:cubicBezTo>
                  <a:close/>
                  <a:moveTo>
                    <a:pt x="86" y="355"/>
                  </a:moveTo>
                  <a:cubicBezTo>
                    <a:pt x="66" y="330"/>
                    <a:pt x="64" y="295"/>
                    <a:pt x="59" y="262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17" y="219"/>
                    <a:pt x="0" y="205"/>
                    <a:pt x="0" y="176"/>
                  </a:cubicBezTo>
                  <a:cubicBezTo>
                    <a:pt x="0" y="161"/>
                    <a:pt x="6" y="147"/>
                    <a:pt x="16" y="135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38" y="3"/>
                    <a:pt x="174" y="0"/>
                    <a:pt x="199" y="20"/>
                  </a:cubicBezTo>
                  <a:cubicBezTo>
                    <a:pt x="215" y="31"/>
                    <a:pt x="221" y="38"/>
                    <a:pt x="242" y="46"/>
                  </a:cubicBezTo>
                  <a:cubicBezTo>
                    <a:pt x="248" y="48"/>
                    <a:pt x="253" y="50"/>
                    <a:pt x="254" y="50"/>
                  </a:cubicBezTo>
                  <a:cubicBezTo>
                    <a:pt x="284" y="46"/>
                    <a:pt x="316" y="32"/>
                    <a:pt x="350" y="33"/>
                  </a:cubicBezTo>
                  <a:cubicBezTo>
                    <a:pt x="337" y="42"/>
                    <a:pt x="286" y="82"/>
                    <a:pt x="284" y="82"/>
                  </a:cubicBezTo>
                  <a:cubicBezTo>
                    <a:pt x="276" y="84"/>
                    <a:pt x="268" y="86"/>
                    <a:pt x="260" y="87"/>
                  </a:cubicBezTo>
                  <a:cubicBezTo>
                    <a:pt x="241" y="90"/>
                    <a:pt x="208" y="74"/>
                    <a:pt x="195" y="64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66" y="42"/>
                    <a:pt x="152" y="44"/>
                    <a:pt x="144" y="53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36" y="170"/>
                    <a:pt x="36" y="184"/>
                    <a:pt x="44" y="193"/>
                  </a:cubicBezTo>
                  <a:cubicBezTo>
                    <a:pt x="53" y="203"/>
                    <a:pt x="59" y="210"/>
                    <a:pt x="69" y="220"/>
                  </a:cubicBezTo>
                  <a:cubicBezTo>
                    <a:pt x="80" y="230"/>
                    <a:pt x="95" y="244"/>
                    <a:pt x="97" y="257"/>
                  </a:cubicBezTo>
                  <a:cubicBezTo>
                    <a:pt x="100" y="280"/>
                    <a:pt x="102" y="313"/>
                    <a:pt x="115" y="330"/>
                  </a:cubicBezTo>
                  <a:cubicBezTo>
                    <a:pt x="102" y="337"/>
                    <a:pt x="95" y="344"/>
                    <a:pt x="86" y="3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3" tIns="34287" rIns="68573" bIns="34287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17"/>
            <p:cNvSpPr>
              <a:spLocks noEditPoints="1"/>
            </p:cNvSpPr>
            <p:nvPr/>
          </p:nvSpPr>
          <p:spPr bwMode="auto">
            <a:xfrm>
              <a:off x="5986776" y="2830391"/>
              <a:ext cx="446637" cy="413496"/>
            </a:xfrm>
            <a:custGeom>
              <a:avLst/>
              <a:gdLst>
                <a:gd name="T0" fmla="*/ 319 w 689"/>
                <a:gd name="T1" fmla="*/ 543 h 638"/>
                <a:gd name="T2" fmla="*/ 262 w 689"/>
                <a:gd name="T3" fmla="*/ 538 h 638"/>
                <a:gd name="T4" fmla="*/ 258 w 689"/>
                <a:gd name="T5" fmla="*/ 538 h 638"/>
                <a:gd name="T6" fmla="*/ 257 w 689"/>
                <a:gd name="T7" fmla="*/ 535 h 638"/>
                <a:gd name="T8" fmla="*/ 241 w 689"/>
                <a:gd name="T9" fmla="*/ 489 h 638"/>
                <a:gd name="T10" fmla="*/ 241 w 689"/>
                <a:gd name="T11" fmla="*/ 489 h 638"/>
                <a:gd name="T12" fmla="*/ 185 w 689"/>
                <a:gd name="T13" fmla="*/ 484 h 638"/>
                <a:gd name="T14" fmla="*/ 181 w 689"/>
                <a:gd name="T15" fmla="*/ 484 h 638"/>
                <a:gd name="T16" fmla="*/ 180 w 689"/>
                <a:gd name="T17" fmla="*/ 481 h 638"/>
                <a:gd name="T18" fmla="*/ 164 w 689"/>
                <a:gd name="T19" fmla="*/ 435 h 638"/>
                <a:gd name="T20" fmla="*/ 164 w 689"/>
                <a:gd name="T21" fmla="*/ 435 h 638"/>
                <a:gd name="T22" fmla="*/ 117 w 689"/>
                <a:gd name="T23" fmla="*/ 425 h 638"/>
                <a:gd name="T24" fmla="*/ 113 w 689"/>
                <a:gd name="T25" fmla="*/ 425 h 638"/>
                <a:gd name="T26" fmla="*/ 113 w 689"/>
                <a:gd name="T27" fmla="*/ 421 h 638"/>
                <a:gd name="T28" fmla="*/ 100 w 689"/>
                <a:gd name="T29" fmla="*/ 365 h 638"/>
                <a:gd name="T30" fmla="*/ 100 w 689"/>
                <a:gd name="T31" fmla="*/ 365 h 638"/>
                <a:gd name="T32" fmla="*/ 32 w 689"/>
                <a:gd name="T33" fmla="*/ 370 h 638"/>
                <a:gd name="T34" fmla="*/ 18 w 689"/>
                <a:gd name="T35" fmla="*/ 386 h 638"/>
                <a:gd name="T36" fmla="*/ 23 w 689"/>
                <a:gd name="T37" fmla="*/ 455 h 638"/>
                <a:gd name="T38" fmla="*/ 23 w 689"/>
                <a:gd name="T39" fmla="*/ 455 h 638"/>
                <a:gd name="T40" fmla="*/ 66 w 689"/>
                <a:gd name="T41" fmla="*/ 465 h 638"/>
                <a:gd name="T42" fmla="*/ 70 w 689"/>
                <a:gd name="T43" fmla="*/ 466 h 638"/>
                <a:gd name="T44" fmla="*/ 69 w 689"/>
                <a:gd name="T45" fmla="*/ 470 h 638"/>
                <a:gd name="T46" fmla="*/ 76 w 689"/>
                <a:gd name="T47" fmla="*/ 536 h 638"/>
                <a:gd name="T48" fmla="*/ 76 w 689"/>
                <a:gd name="T49" fmla="*/ 536 h 638"/>
                <a:gd name="T50" fmla="*/ 142 w 689"/>
                <a:gd name="T51" fmla="*/ 534 h 638"/>
                <a:gd name="T52" fmla="*/ 145 w 689"/>
                <a:gd name="T53" fmla="*/ 534 h 638"/>
                <a:gd name="T54" fmla="*/ 147 w 689"/>
                <a:gd name="T55" fmla="*/ 537 h 638"/>
                <a:gd name="T56" fmla="*/ 164 w 689"/>
                <a:gd name="T57" fmla="*/ 578 h 638"/>
                <a:gd name="T58" fmla="*/ 164 w 689"/>
                <a:gd name="T59" fmla="*/ 578 h 638"/>
                <a:gd name="T60" fmla="*/ 230 w 689"/>
                <a:gd name="T61" fmla="*/ 576 h 638"/>
                <a:gd name="T62" fmla="*/ 233 w 689"/>
                <a:gd name="T63" fmla="*/ 576 h 638"/>
                <a:gd name="T64" fmla="*/ 235 w 689"/>
                <a:gd name="T65" fmla="*/ 579 h 638"/>
                <a:gd name="T66" fmla="*/ 252 w 689"/>
                <a:gd name="T67" fmla="*/ 621 h 638"/>
                <a:gd name="T68" fmla="*/ 320 w 689"/>
                <a:gd name="T69" fmla="*/ 615 h 638"/>
                <a:gd name="T70" fmla="*/ 324 w 689"/>
                <a:gd name="T71" fmla="*/ 611 h 638"/>
                <a:gd name="T72" fmla="*/ 319 w 689"/>
                <a:gd name="T73" fmla="*/ 543 h 638"/>
                <a:gd name="T74" fmla="*/ 449 w 689"/>
                <a:gd name="T75" fmla="*/ 177 h 638"/>
                <a:gd name="T76" fmla="*/ 576 w 689"/>
                <a:gd name="T77" fmla="*/ 299 h 638"/>
                <a:gd name="T78" fmla="*/ 597 w 689"/>
                <a:gd name="T79" fmla="*/ 306 h 638"/>
                <a:gd name="T80" fmla="*/ 616 w 689"/>
                <a:gd name="T81" fmla="*/ 293 h 638"/>
                <a:gd name="T82" fmla="*/ 636 w 689"/>
                <a:gd name="T83" fmla="*/ 234 h 638"/>
                <a:gd name="T84" fmla="*/ 649 w 689"/>
                <a:gd name="T85" fmla="*/ 209 h 638"/>
                <a:gd name="T86" fmla="*/ 671 w 689"/>
                <a:gd name="T87" fmla="*/ 186 h 638"/>
                <a:gd name="T88" fmla="*/ 672 w 689"/>
                <a:gd name="T89" fmla="*/ 121 h 638"/>
                <a:gd name="T90" fmla="*/ 580 w 689"/>
                <a:gd name="T91" fmla="*/ 21 h 638"/>
                <a:gd name="T92" fmla="*/ 515 w 689"/>
                <a:gd name="T93" fmla="*/ 16 h 638"/>
                <a:gd name="T94" fmla="*/ 493 w 689"/>
                <a:gd name="T95" fmla="*/ 34 h 638"/>
                <a:gd name="T96" fmla="*/ 457 w 689"/>
                <a:gd name="T97" fmla="*/ 44 h 638"/>
                <a:gd name="T98" fmla="*/ 390 w 689"/>
                <a:gd name="T99" fmla="*/ 36 h 638"/>
                <a:gd name="T100" fmla="*/ 274 w 689"/>
                <a:gd name="T101" fmla="*/ 67 h 638"/>
                <a:gd name="T102" fmla="*/ 139 w 689"/>
                <a:gd name="T103" fmla="*/ 171 h 638"/>
                <a:gd name="T104" fmla="*/ 203 w 689"/>
                <a:gd name="T105" fmla="*/ 222 h 638"/>
                <a:gd name="T106" fmla="*/ 301 w 689"/>
                <a:gd name="T107" fmla="*/ 161 h 638"/>
                <a:gd name="T108" fmla="*/ 346 w 689"/>
                <a:gd name="T109" fmla="*/ 158 h 638"/>
                <a:gd name="T110" fmla="*/ 408 w 689"/>
                <a:gd name="T111" fmla="*/ 165 h 638"/>
                <a:gd name="T112" fmla="*/ 449 w 689"/>
                <a:gd name="T113" fmla="*/ 177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9" h="638">
                  <a:moveTo>
                    <a:pt x="319" y="543"/>
                  </a:moveTo>
                  <a:cubicBezTo>
                    <a:pt x="302" y="529"/>
                    <a:pt x="279" y="528"/>
                    <a:pt x="262" y="538"/>
                  </a:cubicBezTo>
                  <a:cubicBezTo>
                    <a:pt x="261" y="539"/>
                    <a:pt x="259" y="539"/>
                    <a:pt x="258" y="538"/>
                  </a:cubicBezTo>
                  <a:cubicBezTo>
                    <a:pt x="257" y="537"/>
                    <a:pt x="257" y="536"/>
                    <a:pt x="257" y="535"/>
                  </a:cubicBezTo>
                  <a:cubicBezTo>
                    <a:pt x="260" y="518"/>
                    <a:pt x="255" y="500"/>
                    <a:pt x="241" y="489"/>
                  </a:cubicBezTo>
                  <a:cubicBezTo>
                    <a:pt x="241" y="489"/>
                    <a:pt x="241" y="489"/>
                    <a:pt x="241" y="489"/>
                  </a:cubicBezTo>
                  <a:cubicBezTo>
                    <a:pt x="225" y="475"/>
                    <a:pt x="202" y="473"/>
                    <a:pt x="185" y="484"/>
                  </a:cubicBezTo>
                  <a:cubicBezTo>
                    <a:pt x="183" y="485"/>
                    <a:pt x="182" y="484"/>
                    <a:pt x="181" y="484"/>
                  </a:cubicBezTo>
                  <a:cubicBezTo>
                    <a:pt x="180" y="483"/>
                    <a:pt x="180" y="482"/>
                    <a:pt x="180" y="481"/>
                  </a:cubicBezTo>
                  <a:cubicBezTo>
                    <a:pt x="183" y="464"/>
                    <a:pt x="177" y="446"/>
                    <a:pt x="164" y="435"/>
                  </a:cubicBezTo>
                  <a:cubicBezTo>
                    <a:pt x="164" y="435"/>
                    <a:pt x="164" y="435"/>
                    <a:pt x="164" y="435"/>
                  </a:cubicBezTo>
                  <a:cubicBezTo>
                    <a:pt x="150" y="423"/>
                    <a:pt x="132" y="420"/>
                    <a:pt x="117" y="425"/>
                  </a:cubicBezTo>
                  <a:cubicBezTo>
                    <a:pt x="115" y="426"/>
                    <a:pt x="114" y="425"/>
                    <a:pt x="113" y="425"/>
                  </a:cubicBezTo>
                  <a:cubicBezTo>
                    <a:pt x="112" y="424"/>
                    <a:pt x="112" y="422"/>
                    <a:pt x="113" y="421"/>
                  </a:cubicBezTo>
                  <a:cubicBezTo>
                    <a:pt x="121" y="402"/>
                    <a:pt x="116" y="379"/>
                    <a:pt x="100" y="365"/>
                  </a:cubicBezTo>
                  <a:cubicBezTo>
                    <a:pt x="100" y="365"/>
                    <a:pt x="100" y="365"/>
                    <a:pt x="100" y="365"/>
                  </a:cubicBezTo>
                  <a:cubicBezTo>
                    <a:pt x="80" y="347"/>
                    <a:pt x="49" y="350"/>
                    <a:pt x="32" y="370"/>
                  </a:cubicBezTo>
                  <a:cubicBezTo>
                    <a:pt x="18" y="386"/>
                    <a:pt x="18" y="386"/>
                    <a:pt x="18" y="386"/>
                  </a:cubicBezTo>
                  <a:cubicBezTo>
                    <a:pt x="0" y="406"/>
                    <a:pt x="2" y="437"/>
                    <a:pt x="23" y="455"/>
                  </a:cubicBezTo>
                  <a:cubicBezTo>
                    <a:pt x="23" y="455"/>
                    <a:pt x="23" y="455"/>
                    <a:pt x="23" y="455"/>
                  </a:cubicBezTo>
                  <a:cubicBezTo>
                    <a:pt x="35" y="465"/>
                    <a:pt x="51" y="469"/>
                    <a:pt x="66" y="465"/>
                  </a:cubicBezTo>
                  <a:cubicBezTo>
                    <a:pt x="68" y="465"/>
                    <a:pt x="69" y="465"/>
                    <a:pt x="70" y="466"/>
                  </a:cubicBezTo>
                  <a:cubicBezTo>
                    <a:pt x="70" y="467"/>
                    <a:pt x="70" y="469"/>
                    <a:pt x="69" y="470"/>
                  </a:cubicBezTo>
                  <a:cubicBezTo>
                    <a:pt x="54" y="490"/>
                    <a:pt x="57" y="519"/>
                    <a:pt x="76" y="536"/>
                  </a:cubicBezTo>
                  <a:cubicBezTo>
                    <a:pt x="76" y="536"/>
                    <a:pt x="76" y="536"/>
                    <a:pt x="76" y="536"/>
                  </a:cubicBezTo>
                  <a:cubicBezTo>
                    <a:pt x="95" y="553"/>
                    <a:pt x="124" y="552"/>
                    <a:pt x="142" y="534"/>
                  </a:cubicBezTo>
                  <a:cubicBezTo>
                    <a:pt x="143" y="533"/>
                    <a:pt x="144" y="533"/>
                    <a:pt x="145" y="534"/>
                  </a:cubicBezTo>
                  <a:cubicBezTo>
                    <a:pt x="147" y="534"/>
                    <a:pt x="147" y="535"/>
                    <a:pt x="147" y="537"/>
                  </a:cubicBezTo>
                  <a:cubicBezTo>
                    <a:pt x="146" y="552"/>
                    <a:pt x="151" y="568"/>
                    <a:pt x="164" y="578"/>
                  </a:cubicBezTo>
                  <a:cubicBezTo>
                    <a:pt x="164" y="578"/>
                    <a:pt x="164" y="578"/>
                    <a:pt x="164" y="578"/>
                  </a:cubicBezTo>
                  <a:cubicBezTo>
                    <a:pt x="183" y="595"/>
                    <a:pt x="212" y="594"/>
                    <a:pt x="230" y="576"/>
                  </a:cubicBezTo>
                  <a:cubicBezTo>
                    <a:pt x="231" y="575"/>
                    <a:pt x="232" y="575"/>
                    <a:pt x="233" y="576"/>
                  </a:cubicBezTo>
                  <a:cubicBezTo>
                    <a:pt x="234" y="576"/>
                    <a:pt x="235" y="577"/>
                    <a:pt x="235" y="579"/>
                  </a:cubicBezTo>
                  <a:cubicBezTo>
                    <a:pt x="233" y="594"/>
                    <a:pt x="239" y="610"/>
                    <a:pt x="252" y="621"/>
                  </a:cubicBezTo>
                  <a:cubicBezTo>
                    <a:pt x="272" y="638"/>
                    <a:pt x="303" y="636"/>
                    <a:pt x="320" y="615"/>
                  </a:cubicBezTo>
                  <a:cubicBezTo>
                    <a:pt x="324" y="611"/>
                    <a:pt x="324" y="611"/>
                    <a:pt x="324" y="611"/>
                  </a:cubicBezTo>
                  <a:cubicBezTo>
                    <a:pt x="341" y="591"/>
                    <a:pt x="339" y="560"/>
                    <a:pt x="319" y="543"/>
                  </a:cubicBezTo>
                  <a:close/>
                  <a:moveTo>
                    <a:pt x="449" y="177"/>
                  </a:moveTo>
                  <a:cubicBezTo>
                    <a:pt x="489" y="216"/>
                    <a:pt x="535" y="260"/>
                    <a:pt x="576" y="299"/>
                  </a:cubicBezTo>
                  <a:cubicBezTo>
                    <a:pt x="582" y="305"/>
                    <a:pt x="589" y="307"/>
                    <a:pt x="597" y="306"/>
                  </a:cubicBezTo>
                  <a:cubicBezTo>
                    <a:pt x="605" y="305"/>
                    <a:pt x="612" y="300"/>
                    <a:pt x="616" y="293"/>
                  </a:cubicBezTo>
                  <a:cubicBezTo>
                    <a:pt x="626" y="275"/>
                    <a:pt x="632" y="256"/>
                    <a:pt x="636" y="234"/>
                  </a:cubicBezTo>
                  <a:cubicBezTo>
                    <a:pt x="638" y="224"/>
                    <a:pt x="642" y="216"/>
                    <a:pt x="649" y="209"/>
                  </a:cubicBezTo>
                  <a:cubicBezTo>
                    <a:pt x="671" y="186"/>
                    <a:pt x="671" y="186"/>
                    <a:pt x="671" y="186"/>
                  </a:cubicBezTo>
                  <a:cubicBezTo>
                    <a:pt x="688" y="168"/>
                    <a:pt x="689" y="139"/>
                    <a:pt x="672" y="121"/>
                  </a:cubicBezTo>
                  <a:cubicBezTo>
                    <a:pt x="580" y="21"/>
                    <a:pt x="580" y="21"/>
                    <a:pt x="580" y="21"/>
                  </a:cubicBezTo>
                  <a:cubicBezTo>
                    <a:pt x="563" y="3"/>
                    <a:pt x="534" y="0"/>
                    <a:pt x="515" y="16"/>
                  </a:cubicBezTo>
                  <a:cubicBezTo>
                    <a:pt x="493" y="34"/>
                    <a:pt x="493" y="34"/>
                    <a:pt x="493" y="34"/>
                  </a:cubicBezTo>
                  <a:cubicBezTo>
                    <a:pt x="483" y="42"/>
                    <a:pt x="471" y="45"/>
                    <a:pt x="457" y="44"/>
                  </a:cubicBezTo>
                  <a:cubicBezTo>
                    <a:pt x="435" y="41"/>
                    <a:pt x="412" y="38"/>
                    <a:pt x="390" y="36"/>
                  </a:cubicBezTo>
                  <a:cubicBezTo>
                    <a:pt x="347" y="30"/>
                    <a:pt x="308" y="41"/>
                    <a:pt x="274" y="67"/>
                  </a:cubicBezTo>
                  <a:cubicBezTo>
                    <a:pt x="229" y="101"/>
                    <a:pt x="184" y="136"/>
                    <a:pt x="139" y="171"/>
                  </a:cubicBezTo>
                  <a:cubicBezTo>
                    <a:pt x="95" y="207"/>
                    <a:pt x="151" y="255"/>
                    <a:pt x="203" y="222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15" y="153"/>
                    <a:pt x="331" y="152"/>
                    <a:pt x="346" y="158"/>
                  </a:cubicBezTo>
                  <a:cubicBezTo>
                    <a:pt x="364" y="167"/>
                    <a:pt x="388" y="168"/>
                    <a:pt x="408" y="165"/>
                  </a:cubicBezTo>
                  <a:cubicBezTo>
                    <a:pt x="423" y="162"/>
                    <a:pt x="437" y="166"/>
                    <a:pt x="449" y="1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3" tIns="34287" rIns="68573" bIns="34287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51" name="直接连接符 50"/>
          <p:cNvCxnSpPr/>
          <p:nvPr/>
        </p:nvCxnSpPr>
        <p:spPr>
          <a:xfrm>
            <a:off x="4081105" y="1345726"/>
            <a:ext cx="0" cy="49052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7920144" y="1345726"/>
            <a:ext cx="0" cy="49052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965651" y="3899880"/>
            <a:ext cx="103542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2205" y="25751"/>
            <a:ext cx="1218759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28" grpId="0" bldLvl="0" animBg="1"/>
      <p:bldP spid="32" grpId="0" bldLvl="0" animBg="1"/>
      <p:bldP spid="36" grpId="0" bldLvl="0" animBg="1"/>
      <p:bldP spid="40" grpId="0" bldLvl="0" animBg="1"/>
      <p:bldP spid="4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5052134" y="112608"/>
            <a:ext cx="18873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9" tIns="60944" rIns="121889" bIns="60944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>
              <a:defRPr/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1" name="Content Placeholder 2"/>
          <p:cNvSpPr txBox="1"/>
          <p:nvPr/>
        </p:nvSpPr>
        <p:spPr>
          <a:xfrm>
            <a:off x="2248565" y="637966"/>
            <a:ext cx="7494522" cy="340783"/>
          </a:xfrm>
          <a:prstGeom prst="rect">
            <a:avLst/>
          </a:prstGeom>
        </p:spPr>
        <p:txBody>
          <a:bodyPr lIns="121889" tIns="60944" rIns="121889" bIns="60944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755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zh-CN" altLang="en-US" sz="13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727593" y="421640"/>
            <a:ext cx="1392263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736843" y="421640"/>
            <a:ext cx="1392263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-15886" y="25751"/>
            <a:ext cx="1218759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2" name="as 58"/>
          <p:cNvGrpSpPr/>
          <p:nvPr/>
        </p:nvGrpSpPr>
        <p:grpSpPr>
          <a:xfrm>
            <a:off x="4423779" y="3877804"/>
            <a:ext cx="1572047" cy="1570984"/>
            <a:chOff x="3318846" y="2912708"/>
            <a:chExt cx="1187133" cy="1185900"/>
          </a:xfrm>
          <a:solidFill>
            <a:srgbClr val="F4940A"/>
          </a:solidFill>
          <a:effectLst/>
        </p:grpSpPr>
        <p:sp>
          <p:nvSpPr>
            <p:cNvPr id="63" name="as 5"/>
            <p:cNvSpPr/>
            <p:nvPr/>
          </p:nvSpPr>
          <p:spPr bwMode="auto">
            <a:xfrm>
              <a:off x="3537268" y="2912708"/>
              <a:ext cx="968711" cy="968712"/>
            </a:xfrm>
            <a:custGeom>
              <a:avLst/>
              <a:gdLst>
                <a:gd name="T0" fmla="*/ 33 w 6279"/>
                <a:gd name="T1" fmla="*/ 600 h 6277"/>
                <a:gd name="T2" fmla="*/ 140 w 6279"/>
                <a:gd name="T3" fmla="*/ 1177 h 6277"/>
                <a:gd name="T4" fmla="*/ 294 w 6279"/>
                <a:gd name="T5" fmla="*/ 1734 h 6277"/>
                <a:gd name="T6" fmla="*/ 495 w 6279"/>
                <a:gd name="T7" fmla="*/ 2271 h 6277"/>
                <a:gd name="T8" fmla="*/ 741 w 6279"/>
                <a:gd name="T9" fmla="*/ 2785 h 6277"/>
                <a:gd name="T10" fmla="*/ 1027 w 6279"/>
                <a:gd name="T11" fmla="*/ 3273 h 6277"/>
                <a:gd name="T12" fmla="*/ 1353 w 6279"/>
                <a:gd name="T13" fmla="*/ 3734 h 6277"/>
                <a:gd name="T14" fmla="*/ 1717 w 6279"/>
                <a:gd name="T15" fmla="*/ 4164 h 6277"/>
                <a:gd name="T16" fmla="*/ 2114 w 6279"/>
                <a:gd name="T17" fmla="*/ 4561 h 6277"/>
                <a:gd name="T18" fmla="*/ 2544 w 6279"/>
                <a:gd name="T19" fmla="*/ 4924 h 6277"/>
                <a:gd name="T20" fmla="*/ 3005 w 6279"/>
                <a:gd name="T21" fmla="*/ 5250 h 6277"/>
                <a:gd name="T22" fmla="*/ 3494 w 6279"/>
                <a:gd name="T23" fmla="*/ 5536 h 6277"/>
                <a:gd name="T24" fmla="*/ 4008 w 6279"/>
                <a:gd name="T25" fmla="*/ 5782 h 6277"/>
                <a:gd name="T26" fmla="*/ 4544 w 6279"/>
                <a:gd name="T27" fmla="*/ 5983 h 6277"/>
                <a:gd name="T28" fmla="*/ 5102 w 6279"/>
                <a:gd name="T29" fmla="*/ 6137 h 6277"/>
                <a:gd name="T30" fmla="*/ 5679 w 6279"/>
                <a:gd name="T31" fmla="*/ 6244 h 6277"/>
                <a:gd name="T32" fmla="*/ 5974 w 6279"/>
                <a:gd name="T33" fmla="*/ 4918 h 6277"/>
                <a:gd name="T34" fmla="*/ 5856 w 6279"/>
                <a:gd name="T35" fmla="*/ 4903 h 6277"/>
                <a:gd name="T36" fmla="*/ 5740 w 6279"/>
                <a:gd name="T37" fmla="*/ 4886 h 6277"/>
                <a:gd name="T38" fmla="*/ 5624 w 6279"/>
                <a:gd name="T39" fmla="*/ 4865 h 6277"/>
                <a:gd name="T40" fmla="*/ 5510 w 6279"/>
                <a:gd name="T41" fmla="*/ 4843 h 6277"/>
                <a:gd name="T42" fmla="*/ 5396 w 6279"/>
                <a:gd name="T43" fmla="*/ 4818 h 6277"/>
                <a:gd name="T44" fmla="*/ 5283 w 6279"/>
                <a:gd name="T45" fmla="*/ 4790 h 6277"/>
                <a:gd name="T46" fmla="*/ 5172 w 6279"/>
                <a:gd name="T47" fmla="*/ 4760 h 6277"/>
                <a:gd name="T48" fmla="*/ 5061 w 6279"/>
                <a:gd name="T49" fmla="*/ 4727 h 6277"/>
                <a:gd name="T50" fmla="*/ 4950 w 6279"/>
                <a:gd name="T51" fmla="*/ 4693 h 6277"/>
                <a:gd name="T52" fmla="*/ 4841 w 6279"/>
                <a:gd name="T53" fmla="*/ 4656 h 6277"/>
                <a:gd name="T54" fmla="*/ 4734 w 6279"/>
                <a:gd name="T55" fmla="*/ 4617 h 6277"/>
                <a:gd name="T56" fmla="*/ 4627 w 6279"/>
                <a:gd name="T57" fmla="*/ 4575 h 6277"/>
                <a:gd name="T58" fmla="*/ 4523 w 6279"/>
                <a:gd name="T59" fmla="*/ 4531 h 6277"/>
                <a:gd name="T60" fmla="*/ 4418 w 6279"/>
                <a:gd name="T61" fmla="*/ 4485 h 6277"/>
                <a:gd name="T62" fmla="*/ 4314 w 6279"/>
                <a:gd name="T63" fmla="*/ 4437 h 6277"/>
                <a:gd name="T64" fmla="*/ 4213 w 6279"/>
                <a:gd name="T65" fmla="*/ 4386 h 6277"/>
                <a:gd name="T66" fmla="*/ 6279 w 6279"/>
                <a:gd name="T67" fmla="*/ 1690 h 6277"/>
                <a:gd name="T68" fmla="*/ 2279 w 6279"/>
                <a:gd name="T69" fmla="*/ 619 h 6277"/>
                <a:gd name="T70" fmla="*/ 1866 w 6279"/>
                <a:gd name="T71" fmla="*/ 2015 h 6277"/>
                <a:gd name="T72" fmla="*/ 1816 w 6279"/>
                <a:gd name="T73" fmla="*/ 1913 h 6277"/>
                <a:gd name="T74" fmla="*/ 1770 w 6279"/>
                <a:gd name="T75" fmla="*/ 1809 h 6277"/>
                <a:gd name="T76" fmla="*/ 1724 w 6279"/>
                <a:gd name="T77" fmla="*/ 1705 h 6277"/>
                <a:gd name="T78" fmla="*/ 1681 w 6279"/>
                <a:gd name="T79" fmla="*/ 1598 h 6277"/>
                <a:gd name="T80" fmla="*/ 1642 w 6279"/>
                <a:gd name="T81" fmla="*/ 1491 h 6277"/>
                <a:gd name="T82" fmla="*/ 1603 w 6279"/>
                <a:gd name="T83" fmla="*/ 1383 h 6277"/>
                <a:gd name="T84" fmla="*/ 1567 w 6279"/>
                <a:gd name="T85" fmla="*/ 1274 h 6277"/>
                <a:gd name="T86" fmla="*/ 1533 w 6279"/>
                <a:gd name="T87" fmla="*/ 1164 h 6277"/>
                <a:gd name="T88" fmla="*/ 1503 w 6279"/>
                <a:gd name="T89" fmla="*/ 1052 h 6277"/>
                <a:gd name="T90" fmla="*/ 1473 w 6279"/>
                <a:gd name="T91" fmla="*/ 940 h 6277"/>
                <a:gd name="T92" fmla="*/ 1447 w 6279"/>
                <a:gd name="T93" fmla="*/ 827 h 6277"/>
                <a:gd name="T94" fmla="*/ 1423 w 6279"/>
                <a:gd name="T95" fmla="*/ 713 h 6277"/>
                <a:gd name="T96" fmla="*/ 1402 w 6279"/>
                <a:gd name="T97" fmla="*/ 597 h 6277"/>
                <a:gd name="T98" fmla="*/ 1383 w 6279"/>
                <a:gd name="T99" fmla="*/ 481 h 6277"/>
                <a:gd name="T100" fmla="*/ 1366 w 6279"/>
                <a:gd name="T101" fmla="*/ 365 h 6277"/>
                <a:gd name="T102" fmla="*/ 0 w 6279"/>
                <a:gd name="T103" fmla="*/ 306 h 6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279" h="6277">
                  <a:moveTo>
                    <a:pt x="0" y="306"/>
                  </a:moveTo>
                  <a:lnTo>
                    <a:pt x="33" y="600"/>
                  </a:lnTo>
                  <a:lnTo>
                    <a:pt x="81" y="891"/>
                  </a:lnTo>
                  <a:lnTo>
                    <a:pt x="140" y="1177"/>
                  </a:lnTo>
                  <a:lnTo>
                    <a:pt x="211" y="1458"/>
                  </a:lnTo>
                  <a:lnTo>
                    <a:pt x="294" y="1734"/>
                  </a:lnTo>
                  <a:lnTo>
                    <a:pt x="390" y="2006"/>
                  </a:lnTo>
                  <a:lnTo>
                    <a:pt x="495" y="2271"/>
                  </a:lnTo>
                  <a:lnTo>
                    <a:pt x="613" y="2531"/>
                  </a:lnTo>
                  <a:lnTo>
                    <a:pt x="741" y="2785"/>
                  </a:lnTo>
                  <a:lnTo>
                    <a:pt x="879" y="3032"/>
                  </a:lnTo>
                  <a:lnTo>
                    <a:pt x="1027" y="3273"/>
                  </a:lnTo>
                  <a:lnTo>
                    <a:pt x="1186" y="3507"/>
                  </a:lnTo>
                  <a:lnTo>
                    <a:pt x="1353" y="3734"/>
                  </a:lnTo>
                  <a:lnTo>
                    <a:pt x="1530" y="3953"/>
                  </a:lnTo>
                  <a:lnTo>
                    <a:pt x="1717" y="4164"/>
                  </a:lnTo>
                  <a:lnTo>
                    <a:pt x="1911" y="4367"/>
                  </a:lnTo>
                  <a:lnTo>
                    <a:pt x="2114" y="4561"/>
                  </a:lnTo>
                  <a:lnTo>
                    <a:pt x="2325" y="4748"/>
                  </a:lnTo>
                  <a:lnTo>
                    <a:pt x="2544" y="4924"/>
                  </a:lnTo>
                  <a:lnTo>
                    <a:pt x="2771" y="5092"/>
                  </a:lnTo>
                  <a:lnTo>
                    <a:pt x="3005" y="5250"/>
                  </a:lnTo>
                  <a:lnTo>
                    <a:pt x="3246" y="5398"/>
                  </a:lnTo>
                  <a:lnTo>
                    <a:pt x="3494" y="5536"/>
                  </a:lnTo>
                  <a:lnTo>
                    <a:pt x="3748" y="5664"/>
                  </a:lnTo>
                  <a:lnTo>
                    <a:pt x="4008" y="5782"/>
                  </a:lnTo>
                  <a:lnTo>
                    <a:pt x="4273" y="5887"/>
                  </a:lnTo>
                  <a:lnTo>
                    <a:pt x="4544" y="5983"/>
                  </a:lnTo>
                  <a:lnTo>
                    <a:pt x="4821" y="6066"/>
                  </a:lnTo>
                  <a:lnTo>
                    <a:pt x="5102" y="6137"/>
                  </a:lnTo>
                  <a:lnTo>
                    <a:pt x="5389" y="6196"/>
                  </a:lnTo>
                  <a:lnTo>
                    <a:pt x="5679" y="6244"/>
                  </a:lnTo>
                  <a:lnTo>
                    <a:pt x="5974" y="6277"/>
                  </a:lnTo>
                  <a:lnTo>
                    <a:pt x="5974" y="4918"/>
                  </a:lnTo>
                  <a:lnTo>
                    <a:pt x="5915" y="4911"/>
                  </a:lnTo>
                  <a:lnTo>
                    <a:pt x="5856" y="4903"/>
                  </a:lnTo>
                  <a:lnTo>
                    <a:pt x="5798" y="4895"/>
                  </a:lnTo>
                  <a:lnTo>
                    <a:pt x="5740" y="4886"/>
                  </a:lnTo>
                  <a:lnTo>
                    <a:pt x="5682" y="4875"/>
                  </a:lnTo>
                  <a:lnTo>
                    <a:pt x="5624" y="4865"/>
                  </a:lnTo>
                  <a:lnTo>
                    <a:pt x="5567" y="4854"/>
                  </a:lnTo>
                  <a:lnTo>
                    <a:pt x="5510" y="4843"/>
                  </a:lnTo>
                  <a:lnTo>
                    <a:pt x="5453" y="4831"/>
                  </a:lnTo>
                  <a:lnTo>
                    <a:pt x="5396" y="4818"/>
                  </a:lnTo>
                  <a:lnTo>
                    <a:pt x="5339" y="4804"/>
                  </a:lnTo>
                  <a:lnTo>
                    <a:pt x="5283" y="4790"/>
                  </a:lnTo>
                  <a:lnTo>
                    <a:pt x="5227" y="4775"/>
                  </a:lnTo>
                  <a:lnTo>
                    <a:pt x="5172" y="4760"/>
                  </a:lnTo>
                  <a:lnTo>
                    <a:pt x="5116" y="4743"/>
                  </a:lnTo>
                  <a:lnTo>
                    <a:pt x="5061" y="4727"/>
                  </a:lnTo>
                  <a:lnTo>
                    <a:pt x="5005" y="4710"/>
                  </a:lnTo>
                  <a:lnTo>
                    <a:pt x="4950" y="4693"/>
                  </a:lnTo>
                  <a:lnTo>
                    <a:pt x="4896" y="4674"/>
                  </a:lnTo>
                  <a:lnTo>
                    <a:pt x="4841" y="4656"/>
                  </a:lnTo>
                  <a:lnTo>
                    <a:pt x="4788" y="4636"/>
                  </a:lnTo>
                  <a:lnTo>
                    <a:pt x="4734" y="4617"/>
                  </a:lnTo>
                  <a:lnTo>
                    <a:pt x="4681" y="4596"/>
                  </a:lnTo>
                  <a:lnTo>
                    <a:pt x="4627" y="4575"/>
                  </a:lnTo>
                  <a:lnTo>
                    <a:pt x="4574" y="4554"/>
                  </a:lnTo>
                  <a:lnTo>
                    <a:pt x="4523" y="4531"/>
                  </a:lnTo>
                  <a:lnTo>
                    <a:pt x="4470" y="4508"/>
                  </a:lnTo>
                  <a:lnTo>
                    <a:pt x="4418" y="4485"/>
                  </a:lnTo>
                  <a:lnTo>
                    <a:pt x="4366" y="4461"/>
                  </a:lnTo>
                  <a:lnTo>
                    <a:pt x="4314" y="4437"/>
                  </a:lnTo>
                  <a:lnTo>
                    <a:pt x="4264" y="4412"/>
                  </a:lnTo>
                  <a:lnTo>
                    <a:pt x="4213" y="4386"/>
                  </a:lnTo>
                  <a:lnTo>
                    <a:pt x="5661" y="3998"/>
                  </a:lnTo>
                  <a:lnTo>
                    <a:pt x="6279" y="1690"/>
                  </a:lnTo>
                  <a:lnTo>
                    <a:pt x="4589" y="0"/>
                  </a:lnTo>
                  <a:lnTo>
                    <a:pt x="2279" y="619"/>
                  </a:lnTo>
                  <a:lnTo>
                    <a:pt x="1891" y="2066"/>
                  </a:lnTo>
                  <a:lnTo>
                    <a:pt x="1866" y="2015"/>
                  </a:lnTo>
                  <a:lnTo>
                    <a:pt x="1841" y="1964"/>
                  </a:lnTo>
                  <a:lnTo>
                    <a:pt x="1816" y="1913"/>
                  </a:lnTo>
                  <a:lnTo>
                    <a:pt x="1793" y="1861"/>
                  </a:lnTo>
                  <a:lnTo>
                    <a:pt x="1770" y="1809"/>
                  </a:lnTo>
                  <a:lnTo>
                    <a:pt x="1746" y="1757"/>
                  </a:lnTo>
                  <a:lnTo>
                    <a:pt x="1724" y="1705"/>
                  </a:lnTo>
                  <a:lnTo>
                    <a:pt x="1703" y="1652"/>
                  </a:lnTo>
                  <a:lnTo>
                    <a:pt x="1681" y="1598"/>
                  </a:lnTo>
                  <a:lnTo>
                    <a:pt x="1661" y="1545"/>
                  </a:lnTo>
                  <a:lnTo>
                    <a:pt x="1642" y="1491"/>
                  </a:lnTo>
                  <a:lnTo>
                    <a:pt x="1621" y="1438"/>
                  </a:lnTo>
                  <a:lnTo>
                    <a:pt x="1603" y="1383"/>
                  </a:lnTo>
                  <a:lnTo>
                    <a:pt x="1585" y="1329"/>
                  </a:lnTo>
                  <a:lnTo>
                    <a:pt x="1567" y="1274"/>
                  </a:lnTo>
                  <a:lnTo>
                    <a:pt x="1550" y="1218"/>
                  </a:lnTo>
                  <a:lnTo>
                    <a:pt x="1533" y="1164"/>
                  </a:lnTo>
                  <a:lnTo>
                    <a:pt x="1518" y="1108"/>
                  </a:lnTo>
                  <a:lnTo>
                    <a:pt x="1503" y="1052"/>
                  </a:lnTo>
                  <a:lnTo>
                    <a:pt x="1487" y="996"/>
                  </a:lnTo>
                  <a:lnTo>
                    <a:pt x="1473" y="940"/>
                  </a:lnTo>
                  <a:lnTo>
                    <a:pt x="1460" y="883"/>
                  </a:lnTo>
                  <a:lnTo>
                    <a:pt x="1447" y="827"/>
                  </a:lnTo>
                  <a:lnTo>
                    <a:pt x="1434" y="770"/>
                  </a:lnTo>
                  <a:lnTo>
                    <a:pt x="1423" y="713"/>
                  </a:lnTo>
                  <a:lnTo>
                    <a:pt x="1412" y="655"/>
                  </a:lnTo>
                  <a:lnTo>
                    <a:pt x="1402" y="597"/>
                  </a:lnTo>
                  <a:lnTo>
                    <a:pt x="1392" y="539"/>
                  </a:lnTo>
                  <a:lnTo>
                    <a:pt x="1383" y="481"/>
                  </a:lnTo>
                  <a:lnTo>
                    <a:pt x="1375" y="424"/>
                  </a:lnTo>
                  <a:lnTo>
                    <a:pt x="1366" y="365"/>
                  </a:lnTo>
                  <a:lnTo>
                    <a:pt x="1359" y="306"/>
                  </a:lnTo>
                  <a:lnTo>
                    <a:pt x="0" y="306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19" tIns="45709" rIns="91419" bIns="45709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as 6"/>
            <p:cNvSpPr/>
            <p:nvPr/>
          </p:nvSpPr>
          <p:spPr bwMode="auto">
            <a:xfrm>
              <a:off x="3318846" y="3540828"/>
              <a:ext cx="557780" cy="557780"/>
            </a:xfrm>
            <a:custGeom>
              <a:avLst/>
              <a:gdLst>
                <a:gd name="T0" fmla="*/ 2950 w 3617"/>
                <a:gd name="T1" fmla="*/ 406 h 3615"/>
                <a:gd name="T2" fmla="*/ 2728 w 3617"/>
                <a:gd name="T3" fmla="*/ 250 h 3615"/>
                <a:gd name="T4" fmla="*/ 2489 w 3617"/>
                <a:gd name="T5" fmla="*/ 133 h 3615"/>
                <a:gd name="T6" fmla="*/ 2239 w 3617"/>
                <a:gd name="T7" fmla="*/ 51 h 3615"/>
                <a:gd name="T8" fmla="*/ 1982 w 3617"/>
                <a:gd name="T9" fmla="*/ 8 h 3615"/>
                <a:gd name="T10" fmla="*/ 1721 w 3617"/>
                <a:gd name="T11" fmla="*/ 2 h 3615"/>
                <a:gd name="T12" fmla="*/ 1463 w 3617"/>
                <a:gd name="T13" fmla="*/ 33 h 3615"/>
                <a:gd name="T14" fmla="*/ 1210 w 3617"/>
                <a:gd name="T15" fmla="*/ 101 h 3615"/>
                <a:gd name="T16" fmla="*/ 968 w 3617"/>
                <a:gd name="T17" fmla="*/ 207 h 3615"/>
                <a:gd name="T18" fmla="*/ 739 w 3617"/>
                <a:gd name="T19" fmla="*/ 350 h 3615"/>
                <a:gd name="T20" fmla="*/ 530 w 3617"/>
                <a:gd name="T21" fmla="*/ 529 h 3615"/>
                <a:gd name="T22" fmla="*/ 349 w 3617"/>
                <a:gd name="T23" fmla="*/ 738 h 3615"/>
                <a:gd name="T24" fmla="*/ 207 w 3617"/>
                <a:gd name="T25" fmla="*/ 967 h 3615"/>
                <a:gd name="T26" fmla="*/ 102 w 3617"/>
                <a:gd name="T27" fmla="*/ 1209 h 3615"/>
                <a:gd name="T28" fmla="*/ 34 w 3617"/>
                <a:gd name="T29" fmla="*/ 1462 h 3615"/>
                <a:gd name="T30" fmla="*/ 2 w 3617"/>
                <a:gd name="T31" fmla="*/ 1721 h 3615"/>
                <a:gd name="T32" fmla="*/ 8 w 3617"/>
                <a:gd name="T33" fmla="*/ 1981 h 3615"/>
                <a:gd name="T34" fmla="*/ 52 w 3617"/>
                <a:gd name="T35" fmla="*/ 2238 h 3615"/>
                <a:gd name="T36" fmla="*/ 132 w 3617"/>
                <a:gd name="T37" fmla="*/ 2487 h 3615"/>
                <a:gd name="T38" fmla="*/ 251 w 3617"/>
                <a:gd name="T39" fmla="*/ 2726 h 3615"/>
                <a:gd name="T40" fmla="*/ 405 w 3617"/>
                <a:gd name="T41" fmla="*/ 2948 h 3615"/>
                <a:gd name="T42" fmla="*/ 597 w 3617"/>
                <a:gd name="T43" fmla="*/ 3150 h 3615"/>
                <a:gd name="T44" fmla="*/ 813 w 3617"/>
                <a:gd name="T45" fmla="*/ 3318 h 3615"/>
                <a:gd name="T46" fmla="*/ 1047 w 3617"/>
                <a:gd name="T47" fmla="*/ 3448 h 3615"/>
                <a:gd name="T48" fmla="*/ 1294 w 3617"/>
                <a:gd name="T49" fmla="*/ 3541 h 3615"/>
                <a:gd name="T50" fmla="*/ 1549 w 3617"/>
                <a:gd name="T51" fmla="*/ 3597 h 3615"/>
                <a:gd name="T52" fmla="*/ 1809 w 3617"/>
                <a:gd name="T53" fmla="*/ 3615 h 3615"/>
                <a:gd name="T54" fmla="*/ 2069 w 3617"/>
                <a:gd name="T55" fmla="*/ 3597 h 3615"/>
                <a:gd name="T56" fmla="*/ 2323 w 3617"/>
                <a:gd name="T57" fmla="*/ 3541 h 3615"/>
                <a:gd name="T58" fmla="*/ 2570 w 3617"/>
                <a:gd name="T59" fmla="*/ 3448 h 3615"/>
                <a:gd name="T60" fmla="*/ 2804 w 3617"/>
                <a:gd name="T61" fmla="*/ 3318 h 3615"/>
                <a:gd name="T62" fmla="*/ 3020 w 3617"/>
                <a:gd name="T63" fmla="*/ 3150 h 3615"/>
                <a:gd name="T64" fmla="*/ 3211 w 3617"/>
                <a:gd name="T65" fmla="*/ 2948 h 3615"/>
                <a:gd name="T66" fmla="*/ 3366 w 3617"/>
                <a:gd name="T67" fmla="*/ 2726 h 3615"/>
                <a:gd name="T68" fmla="*/ 3484 w 3617"/>
                <a:gd name="T69" fmla="*/ 2487 h 3615"/>
                <a:gd name="T70" fmla="*/ 3565 w 3617"/>
                <a:gd name="T71" fmla="*/ 2238 h 3615"/>
                <a:gd name="T72" fmla="*/ 3609 w 3617"/>
                <a:gd name="T73" fmla="*/ 1981 h 3615"/>
                <a:gd name="T74" fmla="*/ 3615 w 3617"/>
                <a:gd name="T75" fmla="*/ 1721 h 3615"/>
                <a:gd name="T76" fmla="*/ 3584 w 3617"/>
                <a:gd name="T77" fmla="*/ 1462 h 3615"/>
                <a:gd name="T78" fmla="*/ 3516 w 3617"/>
                <a:gd name="T79" fmla="*/ 1209 h 3615"/>
                <a:gd name="T80" fmla="*/ 3410 w 3617"/>
                <a:gd name="T81" fmla="*/ 967 h 3615"/>
                <a:gd name="T82" fmla="*/ 3267 w 3617"/>
                <a:gd name="T83" fmla="*/ 738 h 3615"/>
                <a:gd name="T84" fmla="*/ 3087 w 3617"/>
                <a:gd name="T85" fmla="*/ 529 h 3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17" h="3615">
                  <a:moveTo>
                    <a:pt x="3087" y="529"/>
                  </a:moveTo>
                  <a:lnTo>
                    <a:pt x="3020" y="465"/>
                  </a:lnTo>
                  <a:lnTo>
                    <a:pt x="2950" y="406"/>
                  </a:lnTo>
                  <a:lnTo>
                    <a:pt x="2878" y="350"/>
                  </a:lnTo>
                  <a:lnTo>
                    <a:pt x="2804" y="298"/>
                  </a:lnTo>
                  <a:lnTo>
                    <a:pt x="2728" y="250"/>
                  </a:lnTo>
                  <a:lnTo>
                    <a:pt x="2649" y="207"/>
                  </a:lnTo>
                  <a:lnTo>
                    <a:pt x="2570" y="167"/>
                  </a:lnTo>
                  <a:lnTo>
                    <a:pt x="2489" y="133"/>
                  </a:lnTo>
                  <a:lnTo>
                    <a:pt x="2407" y="101"/>
                  </a:lnTo>
                  <a:lnTo>
                    <a:pt x="2323" y="75"/>
                  </a:lnTo>
                  <a:lnTo>
                    <a:pt x="2239" y="51"/>
                  </a:lnTo>
                  <a:lnTo>
                    <a:pt x="2154" y="33"/>
                  </a:lnTo>
                  <a:lnTo>
                    <a:pt x="2069" y="19"/>
                  </a:lnTo>
                  <a:lnTo>
                    <a:pt x="1982" y="8"/>
                  </a:lnTo>
                  <a:lnTo>
                    <a:pt x="1895" y="2"/>
                  </a:lnTo>
                  <a:lnTo>
                    <a:pt x="1809" y="0"/>
                  </a:lnTo>
                  <a:lnTo>
                    <a:pt x="1721" y="2"/>
                  </a:lnTo>
                  <a:lnTo>
                    <a:pt x="1635" y="8"/>
                  </a:lnTo>
                  <a:lnTo>
                    <a:pt x="1549" y="19"/>
                  </a:lnTo>
                  <a:lnTo>
                    <a:pt x="1463" y="33"/>
                  </a:lnTo>
                  <a:lnTo>
                    <a:pt x="1378" y="51"/>
                  </a:lnTo>
                  <a:lnTo>
                    <a:pt x="1294" y="75"/>
                  </a:lnTo>
                  <a:lnTo>
                    <a:pt x="1210" y="101"/>
                  </a:lnTo>
                  <a:lnTo>
                    <a:pt x="1128" y="133"/>
                  </a:lnTo>
                  <a:lnTo>
                    <a:pt x="1047" y="167"/>
                  </a:lnTo>
                  <a:lnTo>
                    <a:pt x="968" y="207"/>
                  </a:lnTo>
                  <a:lnTo>
                    <a:pt x="890" y="250"/>
                  </a:lnTo>
                  <a:lnTo>
                    <a:pt x="813" y="298"/>
                  </a:lnTo>
                  <a:lnTo>
                    <a:pt x="739" y="350"/>
                  </a:lnTo>
                  <a:lnTo>
                    <a:pt x="667" y="406"/>
                  </a:lnTo>
                  <a:lnTo>
                    <a:pt x="597" y="465"/>
                  </a:lnTo>
                  <a:lnTo>
                    <a:pt x="530" y="529"/>
                  </a:lnTo>
                  <a:lnTo>
                    <a:pt x="465" y="596"/>
                  </a:lnTo>
                  <a:lnTo>
                    <a:pt x="405" y="666"/>
                  </a:lnTo>
                  <a:lnTo>
                    <a:pt x="349" y="738"/>
                  </a:lnTo>
                  <a:lnTo>
                    <a:pt x="298" y="813"/>
                  </a:lnTo>
                  <a:lnTo>
                    <a:pt x="251" y="889"/>
                  </a:lnTo>
                  <a:lnTo>
                    <a:pt x="207" y="967"/>
                  </a:lnTo>
                  <a:lnTo>
                    <a:pt x="168" y="1046"/>
                  </a:lnTo>
                  <a:lnTo>
                    <a:pt x="132" y="1127"/>
                  </a:lnTo>
                  <a:lnTo>
                    <a:pt x="102" y="1209"/>
                  </a:lnTo>
                  <a:lnTo>
                    <a:pt x="74" y="1293"/>
                  </a:lnTo>
                  <a:lnTo>
                    <a:pt x="52" y="1377"/>
                  </a:lnTo>
                  <a:lnTo>
                    <a:pt x="34" y="1462"/>
                  </a:lnTo>
                  <a:lnTo>
                    <a:pt x="18" y="1547"/>
                  </a:lnTo>
                  <a:lnTo>
                    <a:pt x="8" y="1634"/>
                  </a:lnTo>
                  <a:lnTo>
                    <a:pt x="2" y="1721"/>
                  </a:lnTo>
                  <a:lnTo>
                    <a:pt x="0" y="1807"/>
                  </a:lnTo>
                  <a:lnTo>
                    <a:pt x="2" y="1894"/>
                  </a:lnTo>
                  <a:lnTo>
                    <a:pt x="8" y="1981"/>
                  </a:lnTo>
                  <a:lnTo>
                    <a:pt x="18" y="2067"/>
                  </a:lnTo>
                  <a:lnTo>
                    <a:pt x="34" y="2152"/>
                  </a:lnTo>
                  <a:lnTo>
                    <a:pt x="52" y="2238"/>
                  </a:lnTo>
                  <a:lnTo>
                    <a:pt x="74" y="2322"/>
                  </a:lnTo>
                  <a:lnTo>
                    <a:pt x="102" y="2405"/>
                  </a:lnTo>
                  <a:lnTo>
                    <a:pt x="132" y="2487"/>
                  </a:lnTo>
                  <a:lnTo>
                    <a:pt x="168" y="2569"/>
                  </a:lnTo>
                  <a:lnTo>
                    <a:pt x="207" y="2648"/>
                  </a:lnTo>
                  <a:lnTo>
                    <a:pt x="251" y="2726"/>
                  </a:lnTo>
                  <a:lnTo>
                    <a:pt x="298" y="2802"/>
                  </a:lnTo>
                  <a:lnTo>
                    <a:pt x="349" y="2876"/>
                  </a:lnTo>
                  <a:lnTo>
                    <a:pt x="405" y="2948"/>
                  </a:lnTo>
                  <a:lnTo>
                    <a:pt x="465" y="3018"/>
                  </a:lnTo>
                  <a:lnTo>
                    <a:pt x="530" y="3085"/>
                  </a:lnTo>
                  <a:lnTo>
                    <a:pt x="597" y="3150"/>
                  </a:lnTo>
                  <a:lnTo>
                    <a:pt x="667" y="3210"/>
                  </a:lnTo>
                  <a:lnTo>
                    <a:pt x="739" y="3266"/>
                  </a:lnTo>
                  <a:lnTo>
                    <a:pt x="813" y="3318"/>
                  </a:lnTo>
                  <a:lnTo>
                    <a:pt x="890" y="3364"/>
                  </a:lnTo>
                  <a:lnTo>
                    <a:pt x="968" y="3408"/>
                  </a:lnTo>
                  <a:lnTo>
                    <a:pt x="1047" y="3448"/>
                  </a:lnTo>
                  <a:lnTo>
                    <a:pt x="1128" y="3483"/>
                  </a:lnTo>
                  <a:lnTo>
                    <a:pt x="1210" y="3514"/>
                  </a:lnTo>
                  <a:lnTo>
                    <a:pt x="1294" y="3541"/>
                  </a:lnTo>
                  <a:lnTo>
                    <a:pt x="1378" y="3563"/>
                  </a:lnTo>
                  <a:lnTo>
                    <a:pt x="1463" y="3582"/>
                  </a:lnTo>
                  <a:lnTo>
                    <a:pt x="1549" y="3597"/>
                  </a:lnTo>
                  <a:lnTo>
                    <a:pt x="1635" y="3607"/>
                  </a:lnTo>
                  <a:lnTo>
                    <a:pt x="1721" y="3613"/>
                  </a:lnTo>
                  <a:lnTo>
                    <a:pt x="1809" y="3615"/>
                  </a:lnTo>
                  <a:lnTo>
                    <a:pt x="1895" y="3613"/>
                  </a:lnTo>
                  <a:lnTo>
                    <a:pt x="1982" y="3607"/>
                  </a:lnTo>
                  <a:lnTo>
                    <a:pt x="2069" y="3597"/>
                  </a:lnTo>
                  <a:lnTo>
                    <a:pt x="2154" y="3582"/>
                  </a:lnTo>
                  <a:lnTo>
                    <a:pt x="2239" y="3563"/>
                  </a:lnTo>
                  <a:lnTo>
                    <a:pt x="2323" y="3541"/>
                  </a:lnTo>
                  <a:lnTo>
                    <a:pt x="2407" y="3514"/>
                  </a:lnTo>
                  <a:lnTo>
                    <a:pt x="2489" y="3483"/>
                  </a:lnTo>
                  <a:lnTo>
                    <a:pt x="2570" y="3448"/>
                  </a:lnTo>
                  <a:lnTo>
                    <a:pt x="2649" y="3408"/>
                  </a:lnTo>
                  <a:lnTo>
                    <a:pt x="2728" y="3364"/>
                  </a:lnTo>
                  <a:lnTo>
                    <a:pt x="2804" y="3318"/>
                  </a:lnTo>
                  <a:lnTo>
                    <a:pt x="2878" y="3266"/>
                  </a:lnTo>
                  <a:lnTo>
                    <a:pt x="2950" y="3210"/>
                  </a:lnTo>
                  <a:lnTo>
                    <a:pt x="3020" y="3150"/>
                  </a:lnTo>
                  <a:lnTo>
                    <a:pt x="3087" y="3085"/>
                  </a:lnTo>
                  <a:lnTo>
                    <a:pt x="3151" y="3018"/>
                  </a:lnTo>
                  <a:lnTo>
                    <a:pt x="3211" y="2948"/>
                  </a:lnTo>
                  <a:lnTo>
                    <a:pt x="3267" y="2876"/>
                  </a:lnTo>
                  <a:lnTo>
                    <a:pt x="3319" y="2802"/>
                  </a:lnTo>
                  <a:lnTo>
                    <a:pt x="3366" y="2726"/>
                  </a:lnTo>
                  <a:lnTo>
                    <a:pt x="3410" y="2648"/>
                  </a:lnTo>
                  <a:lnTo>
                    <a:pt x="3450" y="2569"/>
                  </a:lnTo>
                  <a:lnTo>
                    <a:pt x="3484" y="2487"/>
                  </a:lnTo>
                  <a:lnTo>
                    <a:pt x="3516" y="2405"/>
                  </a:lnTo>
                  <a:lnTo>
                    <a:pt x="3542" y="2322"/>
                  </a:lnTo>
                  <a:lnTo>
                    <a:pt x="3565" y="2238"/>
                  </a:lnTo>
                  <a:lnTo>
                    <a:pt x="3584" y="2152"/>
                  </a:lnTo>
                  <a:lnTo>
                    <a:pt x="3598" y="2067"/>
                  </a:lnTo>
                  <a:lnTo>
                    <a:pt x="3609" y="1981"/>
                  </a:lnTo>
                  <a:lnTo>
                    <a:pt x="3615" y="1895"/>
                  </a:lnTo>
                  <a:lnTo>
                    <a:pt x="3617" y="1807"/>
                  </a:lnTo>
                  <a:lnTo>
                    <a:pt x="3615" y="1721"/>
                  </a:lnTo>
                  <a:lnTo>
                    <a:pt x="3609" y="1634"/>
                  </a:lnTo>
                  <a:lnTo>
                    <a:pt x="3598" y="1547"/>
                  </a:lnTo>
                  <a:lnTo>
                    <a:pt x="3584" y="1462"/>
                  </a:lnTo>
                  <a:lnTo>
                    <a:pt x="3565" y="1377"/>
                  </a:lnTo>
                  <a:lnTo>
                    <a:pt x="3542" y="1293"/>
                  </a:lnTo>
                  <a:lnTo>
                    <a:pt x="3516" y="1209"/>
                  </a:lnTo>
                  <a:lnTo>
                    <a:pt x="3484" y="1127"/>
                  </a:lnTo>
                  <a:lnTo>
                    <a:pt x="3450" y="1046"/>
                  </a:lnTo>
                  <a:lnTo>
                    <a:pt x="3410" y="967"/>
                  </a:lnTo>
                  <a:lnTo>
                    <a:pt x="3366" y="889"/>
                  </a:lnTo>
                  <a:lnTo>
                    <a:pt x="3319" y="813"/>
                  </a:lnTo>
                  <a:lnTo>
                    <a:pt x="3267" y="738"/>
                  </a:lnTo>
                  <a:lnTo>
                    <a:pt x="3211" y="666"/>
                  </a:lnTo>
                  <a:lnTo>
                    <a:pt x="3151" y="596"/>
                  </a:lnTo>
                  <a:lnTo>
                    <a:pt x="3087" y="529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19" tIns="45709" rIns="91419" bIns="45709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5" name="as 69"/>
          <p:cNvGrpSpPr/>
          <p:nvPr/>
        </p:nvGrpSpPr>
        <p:grpSpPr>
          <a:xfrm>
            <a:off x="6210889" y="3877804"/>
            <a:ext cx="1572049" cy="1570984"/>
            <a:chOff x="4638021" y="2912708"/>
            <a:chExt cx="1187134" cy="1185900"/>
          </a:xfrm>
          <a:solidFill>
            <a:schemeClr val="accent3"/>
          </a:solidFill>
          <a:effectLst/>
        </p:grpSpPr>
        <p:sp>
          <p:nvSpPr>
            <p:cNvPr id="66" name="as 7"/>
            <p:cNvSpPr/>
            <p:nvPr/>
          </p:nvSpPr>
          <p:spPr bwMode="auto">
            <a:xfrm>
              <a:off x="5267375" y="3540828"/>
              <a:ext cx="557780" cy="557780"/>
            </a:xfrm>
            <a:custGeom>
              <a:avLst/>
              <a:gdLst>
                <a:gd name="T0" fmla="*/ 667 w 3617"/>
                <a:gd name="T1" fmla="*/ 3210 h 3615"/>
                <a:gd name="T2" fmla="*/ 889 w 3617"/>
                <a:gd name="T3" fmla="*/ 3364 h 3615"/>
                <a:gd name="T4" fmla="*/ 1128 w 3617"/>
                <a:gd name="T5" fmla="*/ 3483 h 3615"/>
                <a:gd name="T6" fmla="*/ 1378 w 3617"/>
                <a:gd name="T7" fmla="*/ 3563 h 3615"/>
                <a:gd name="T8" fmla="*/ 1635 w 3617"/>
                <a:gd name="T9" fmla="*/ 3607 h 3615"/>
                <a:gd name="T10" fmla="*/ 1896 w 3617"/>
                <a:gd name="T11" fmla="*/ 3613 h 3615"/>
                <a:gd name="T12" fmla="*/ 2154 w 3617"/>
                <a:gd name="T13" fmla="*/ 3582 h 3615"/>
                <a:gd name="T14" fmla="*/ 2407 w 3617"/>
                <a:gd name="T15" fmla="*/ 3514 h 3615"/>
                <a:gd name="T16" fmla="*/ 2649 w 3617"/>
                <a:gd name="T17" fmla="*/ 3408 h 3615"/>
                <a:gd name="T18" fmla="*/ 2878 w 3617"/>
                <a:gd name="T19" fmla="*/ 3266 h 3615"/>
                <a:gd name="T20" fmla="*/ 3087 w 3617"/>
                <a:gd name="T21" fmla="*/ 3085 h 3615"/>
                <a:gd name="T22" fmla="*/ 3268 w 3617"/>
                <a:gd name="T23" fmla="*/ 2876 h 3615"/>
                <a:gd name="T24" fmla="*/ 3410 w 3617"/>
                <a:gd name="T25" fmla="*/ 2648 h 3615"/>
                <a:gd name="T26" fmla="*/ 3515 w 3617"/>
                <a:gd name="T27" fmla="*/ 2405 h 3615"/>
                <a:gd name="T28" fmla="*/ 3583 w 3617"/>
                <a:gd name="T29" fmla="*/ 2152 h 3615"/>
                <a:gd name="T30" fmla="*/ 3615 w 3617"/>
                <a:gd name="T31" fmla="*/ 1895 h 3615"/>
                <a:gd name="T32" fmla="*/ 3609 w 3617"/>
                <a:gd name="T33" fmla="*/ 1634 h 3615"/>
                <a:gd name="T34" fmla="*/ 3565 w 3617"/>
                <a:gd name="T35" fmla="*/ 1377 h 3615"/>
                <a:gd name="T36" fmla="*/ 3485 w 3617"/>
                <a:gd name="T37" fmla="*/ 1127 h 3615"/>
                <a:gd name="T38" fmla="*/ 3366 w 3617"/>
                <a:gd name="T39" fmla="*/ 889 h 3615"/>
                <a:gd name="T40" fmla="*/ 3212 w 3617"/>
                <a:gd name="T41" fmla="*/ 666 h 3615"/>
                <a:gd name="T42" fmla="*/ 3020 w 3617"/>
                <a:gd name="T43" fmla="*/ 465 h 3615"/>
                <a:gd name="T44" fmla="*/ 2804 w 3617"/>
                <a:gd name="T45" fmla="*/ 298 h 3615"/>
                <a:gd name="T46" fmla="*/ 2570 w 3617"/>
                <a:gd name="T47" fmla="*/ 167 h 3615"/>
                <a:gd name="T48" fmla="*/ 2323 w 3617"/>
                <a:gd name="T49" fmla="*/ 75 h 3615"/>
                <a:gd name="T50" fmla="*/ 2068 w 3617"/>
                <a:gd name="T51" fmla="*/ 19 h 3615"/>
                <a:gd name="T52" fmla="*/ 1808 w 3617"/>
                <a:gd name="T53" fmla="*/ 0 h 3615"/>
                <a:gd name="T54" fmla="*/ 1548 w 3617"/>
                <a:gd name="T55" fmla="*/ 19 h 3615"/>
                <a:gd name="T56" fmla="*/ 1294 w 3617"/>
                <a:gd name="T57" fmla="*/ 75 h 3615"/>
                <a:gd name="T58" fmla="*/ 1047 w 3617"/>
                <a:gd name="T59" fmla="*/ 167 h 3615"/>
                <a:gd name="T60" fmla="*/ 813 w 3617"/>
                <a:gd name="T61" fmla="*/ 298 h 3615"/>
                <a:gd name="T62" fmla="*/ 597 w 3617"/>
                <a:gd name="T63" fmla="*/ 465 h 3615"/>
                <a:gd name="T64" fmla="*/ 406 w 3617"/>
                <a:gd name="T65" fmla="*/ 666 h 3615"/>
                <a:gd name="T66" fmla="*/ 251 w 3617"/>
                <a:gd name="T67" fmla="*/ 889 h 3615"/>
                <a:gd name="T68" fmla="*/ 133 w 3617"/>
                <a:gd name="T69" fmla="*/ 1127 h 3615"/>
                <a:gd name="T70" fmla="*/ 52 w 3617"/>
                <a:gd name="T71" fmla="*/ 1377 h 3615"/>
                <a:gd name="T72" fmla="*/ 8 w 3617"/>
                <a:gd name="T73" fmla="*/ 1634 h 3615"/>
                <a:gd name="T74" fmla="*/ 2 w 3617"/>
                <a:gd name="T75" fmla="*/ 1895 h 3615"/>
                <a:gd name="T76" fmla="*/ 33 w 3617"/>
                <a:gd name="T77" fmla="*/ 2152 h 3615"/>
                <a:gd name="T78" fmla="*/ 101 w 3617"/>
                <a:gd name="T79" fmla="*/ 2405 h 3615"/>
                <a:gd name="T80" fmla="*/ 207 w 3617"/>
                <a:gd name="T81" fmla="*/ 2648 h 3615"/>
                <a:gd name="T82" fmla="*/ 350 w 3617"/>
                <a:gd name="T83" fmla="*/ 2876 h 3615"/>
                <a:gd name="T84" fmla="*/ 530 w 3617"/>
                <a:gd name="T85" fmla="*/ 3085 h 3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17" h="3615">
                  <a:moveTo>
                    <a:pt x="530" y="3085"/>
                  </a:moveTo>
                  <a:lnTo>
                    <a:pt x="597" y="3150"/>
                  </a:lnTo>
                  <a:lnTo>
                    <a:pt x="667" y="3210"/>
                  </a:lnTo>
                  <a:lnTo>
                    <a:pt x="739" y="3266"/>
                  </a:lnTo>
                  <a:lnTo>
                    <a:pt x="813" y="3318"/>
                  </a:lnTo>
                  <a:lnTo>
                    <a:pt x="889" y="3364"/>
                  </a:lnTo>
                  <a:lnTo>
                    <a:pt x="968" y="3408"/>
                  </a:lnTo>
                  <a:lnTo>
                    <a:pt x="1047" y="3448"/>
                  </a:lnTo>
                  <a:lnTo>
                    <a:pt x="1128" y="3483"/>
                  </a:lnTo>
                  <a:lnTo>
                    <a:pt x="1210" y="3514"/>
                  </a:lnTo>
                  <a:lnTo>
                    <a:pt x="1294" y="3541"/>
                  </a:lnTo>
                  <a:lnTo>
                    <a:pt x="1378" y="3563"/>
                  </a:lnTo>
                  <a:lnTo>
                    <a:pt x="1463" y="3582"/>
                  </a:lnTo>
                  <a:lnTo>
                    <a:pt x="1548" y="3597"/>
                  </a:lnTo>
                  <a:lnTo>
                    <a:pt x="1635" y="3607"/>
                  </a:lnTo>
                  <a:lnTo>
                    <a:pt x="1722" y="3613"/>
                  </a:lnTo>
                  <a:lnTo>
                    <a:pt x="1808" y="3615"/>
                  </a:lnTo>
                  <a:lnTo>
                    <a:pt x="1896" y="3613"/>
                  </a:lnTo>
                  <a:lnTo>
                    <a:pt x="1982" y="3607"/>
                  </a:lnTo>
                  <a:lnTo>
                    <a:pt x="2068" y="3597"/>
                  </a:lnTo>
                  <a:lnTo>
                    <a:pt x="2154" y="3582"/>
                  </a:lnTo>
                  <a:lnTo>
                    <a:pt x="2239" y="3563"/>
                  </a:lnTo>
                  <a:lnTo>
                    <a:pt x="2323" y="3541"/>
                  </a:lnTo>
                  <a:lnTo>
                    <a:pt x="2407" y="3514"/>
                  </a:lnTo>
                  <a:lnTo>
                    <a:pt x="2489" y="3483"/>
                  </a:lnTo>
                  <a:lnTo>
                    <a:pt x="2570" y="3448"/>
                  </a:lnTo>
                  <a:lnTo>
                    <a:pt x="2649" y="3408"/>
                  </a:lnTo>
                  <a:lnTo>
                    <a:pt x="2727" y="3364"/>
                  </a:lnTo>
                  <a:lnTo>
                    <a:pt x="2804" y="3318"/>
                  </a:lnTo>
                  <a:lnTo>
                    <a:pt x="2878" y="3266"/>
                  </a:lnTo>
                  <a:lnTo>
                    <a:pt x="2950" y="3210"/>
                  </a:lnTo>
                  <a:lnTo>
                    <a:pt x="3020" y="3150"/>
                  </a:lnTo>
                  <a:lnTo>
                    <a:pt x="3087" y="3085"/>
                  </a:lnTo>
                  <a:lnTo>
                    <a:pt x="3152" y="3018"/>
                  </a:lnTo>
                  <a:lnTo>
                    <a:pt x="3212" y="2948"/>
                  </a:lnTo>
                  <a:lnTo>
                    <a:pt x="3268" y="2876"/>
                  </a:lnTo>
                  <a:lnTo>
                    <a:pt x="3319" y="2802"/>
                  </a:lnTo>
                  <a:lnTo>
                    <a:pt x="3366" y="2726"/>
                  </a:lnTo>
                  <a:lnTo>
                    <a:pt x="3410" y="2648"/>
                  </a:lnTo>
                  <a:lnTo>
                    <a:pt x="3449" y="2569"/>
                  </a:lnTo>
                  <a:lnTo>
                    <a:pt x="3485" y="2487"/>
                  </a:lnTo>
                  <a:lnTo>
                    <a:pt x="3515" y="2405"/>
                  </a:lnTo>
                  <a:lnTo>
                    <a:pt x="3543" y="2322"/>
                  </a:lnTo>
                  <a:lnTo>
                    <a:pt x="3565" y="2238"/>
                  </a:lnTo>
                  <a:lnTo>
                    <a:pt x="3583" y="2152"/>
                  </a:lnTo>
                  <a:lnTo>
                    <a:pt x="3599" y="2067"/>
                  </a:lnTo>
                  <a:lnTo>
                    <a:pt x="3609" y="1981"/>
                  </a:lnTo>
                  <a:lnTo>
                    <a:pt x="3615" y="1895"/>
                  </a:lnTo>
                  <a:lnTo>
                    <a:pt x="3617" y="1807"/>
                  </a:lnTo>
                  <a:lnTo>
                    <a:pt x="3615" y="1721"/>
                  </a:lnTo>
                  <a:lnTo>
                    <a:pt x="3609" y="1634"/>
                  </a:lnTo>
                  <a:lnTo>
                    <a:pt x="3599" y="1547"/>
                  </a:lnTo>
                  <a:lnTo>
                    <a:pt x="3583" y="1462"/>
                  </a:lnTo>
                  <a:lnTo>
                    <a:pt x="3565" y="1377"/>
                  </a:lnTo>
                  <a:lnTo>
                    <a:pt x="3543" y="1293"/>
                  </a:lnTo>
                  <a:lnTo>
                    <a:pt x="3515" y="1209"/>
                  </a:lnTo>
                  <a:lnTo>
                    <a:pt x="3485" y="1127"/>
                  </a:lnTo>
                  <a:lnTo>
                    <a:pt x="3449" y="1046"/>
                  </a:lnTo>
                  <a:lnTo>
                    <a:pt x="3410" y="967"/>
                  </a:lnTo>
                  <a:lnTo>
                    <a:pt x="3366" y="889"/>
                  </a:lnTo>
                  <a:lnTo>
                    <a:pt x="3319" y="813"/>
                  </a:lnTo>
                  <a:lnTo>
                    <a:pt x="3268" y="738"/>
                  </a:lnTo>
                  <a:lnTo>
                    <a:pt x="3212" y="666"/>
                  </a:lnTo>
                  <a:lnTo>
                    <a:pt x="3152" y="596"/>
                  </a:lnTo>
                  <a:lnTo>
                    <a:pt x="3087" y="529"/>
                  </a:lnTo>
                  <a:lnTo>
                    <a:pt x="3020" y="465"/>
                  </a:lnTo>
                  <a:lnTo>
                    <a:pt x="2950" y="406"/>
                  </a:lnTo>
                  <a:lnTo>
                    <a:pt x="2878" y="350"/>
                  </a:lnTo>
                  <a:lnTo>
                    <a:pt x="2804" y="298"/>
                  </a:lnTo>
                  <a:lnTo>
                    <a:pt x="2727" y="250"/>
                  </a:lnTo>
                  <a:lnTo>
                    <a:pt x="2649" y="207"/>
                  </a:lnTo>
                  <a:lnTo>
                    <a:pt x="2570" y="167"/>
                  </a:lnTo>
                  <a:lnTo>
                    <a:pt x="2489" y="133"/>
                  </a:lnTo>
                  <a:lnTo>
                    <a:pt x="2407" y="101"/>
                  </a:lnTo>
                  <a:lnTo>
                    <a:pt x="2323" y="75"/>
                  </a:lnTo>
                  <a:lnTo>
                    <a:pt x="2239" y="51"/>
                  </a:lnTo>
                  <a:lnTo>
                    <a:pt x="2154" y="33"/>
                  </a:lnTo>
                  <a:lnTo>
                    <a:pt x="2068" y="19"/>
                  </a:lnTo>
                  <a:lnTo>
                    <a:pt x="1982" y="8"/>
                  </a:lnTo>
                  <a:lnTo>
                    <a:pt x="1896" y="2"/>
                  </a:lnTo>
                  <a:lnTo>
                    <a:pt x="1808" y="0"/>
                  </a:lnTo>
                  <a:lnTo>
                    <a:pt x="1722" y="2"/>
                  </a:lnTo>
                  <a:lnTo>
                    <a:pt x="1635" y="8"/>
                  </a:lnTo>
                  <a:lnTo>
                    <a:pt x="1548" y="19"/>
                  </a:lnTo>
                  <a:lnTo>
                    <a:pt x="1463" y="33"/>
                  </a:lnTo>
                  <a:lnTo>
                    <a:pt x="1378" y="51"/>
                  </a:lnTo>
                  <a:lnTo>
                    <a:pt x="1294" y="75"/>
                  </a:lnTo>
                  <a:lnTo>
                    <a:pt x="1210" y="101"/>
                  </a:lnTo>
                  <a:lnTo>
                    <a:pt x="1128" y="133"/>
                  </a:lnTo>
                  <a:lnTo>
                    <a:pt x="1047" y="167"/>
                  </a:lnTo>
                  <a:lnTo>
                    <a:pt x="968" y="207"/>
                  </a:lnTo>
                  <a:lnTo>
                    <a:pt x="889" y="250"/>
                  </a:lnTo>
                  <a:lnTo>
                    <a:pt x="813" y="298"/>
                  </a:lnTo>
                  <a:lnTo>
                    <a:pt x="739" y="350"/>
                  </a:lnTo>
                  <a:lnTo>
                    <a:pt x="667" y="406"/>
                  </a:lnTo>
                  <a:lnTo>
                    <a:pt x="597" y="465"/>
                  </a:lnTo>
                  <a:lnTo>
                    <a:pt x="530" y="529"/>
                  </a:lnTo>
                  <a:lnTo>
                    <a:pt x="466" y="596"/>
                  </a:lnTo>
                  <a:lnTo>
                    <a:pt x="406" y="666"/>
                  </a:lnTo>
                  <a:lnTo>
                    <a:pt x="350" y="738"/>
                  </a:lnTo>
                  <a:lnTo>
                    <a:pt x="298" y="813"/>
                  </a:lnTo>
                  <a:lnTo>
                    <a:pt x="251" y="889"/>
                  </a:lnTo>
                  <a:lnTo>
                    <a:pt x="207" y="967"/>
                  </a:lnTo>
                  <a:lnTo>
                    <a:pt x="167" y="1046"/>
                  </a:lnTo>
                  <a:lnTo>
                    <a:pt x="133" y="1127"/>
                  </a:lnTo>
                  <a:lnTo>
                    <a:pt x="101" y="1209"/>
                  </a:lnTo>
                  <a:lnTo>
                    <a:pt x="75" y="1293"/>
                  </a:lnTo>
                  <a:lnTo>
                    <a:pt x="52" y="1377"/>
                  </a:lnTo>
                  <a:lnTo>
                    <a:pt x="33" y="1462"/>
                  </a:lnTo>
                  <a:lnTo>
                    <a:pt x="19" y="1548"/>
                  </a:lnTo>
                  <a:lnTo>
                    <a:pt x="8" y="1634"/>
                  </a:lnTo>
                  <a:lnTo>
                    <a:pt x="2" y="1721"/>
                  </a:lnTo>
                  <a:lnTo>
                    <a:pt x="0" y="1807"/>
                  </a:lnTo>
                  <a:lnTo>
                    <a:pt x="2" y="1895"/>
                  </a:lnTo>
                  <a:lnTo>
                    <a:pt x="8" y="1981"/>
                  </a:lnTo>
                  <a:lnTo>
                    <a:pt x="19" y="2067"/>
                  </a:lnTo>
                  <a:lnTo>
                    <a:pt x="33" y="2152"/>
                  </a:lnTo>
                  <a:lnTo>
                    <a:pt x="52" y="2238"/>
                  </a:lnTo>
                  <a:lnTo>
                    <a:pt x="75" y="2322"/>
                  </a:lnTo>
                  <a:lnTo>
                    <a:pt x="101" y="2405"/>
                  </a:lnTo>
                  <a:lnTo>
                    <a:pt x="133" y="2487"/>
                  </a:lnTo>
                  <a:lnTo>
                    <a:pt x="167" y="2569"/>
                  </a:lnTo>
                  <a:lnTo>
                    <a:pt x="207" y="2648"/>
                  </a:lnTo>
                  <a:lnTo>
                    <a:pt x="251" y="2726"/>
                  </a:lnTo>
                  <a:lnTo>
                    <a:pt x="298" y="2802"/>
                  </a:lnTo>
                  <a:lnTo>
                    <a:pt x="350" y="2876"/>
                  </a:lnTo>
                  <a:lnTo>
                    <a:pt x="406" y="2948"/>
                  </a:lnTo>
                  <a:lnTo>
                    <a:pt x="466" y="3018"/>
                  </a:lnTo>
                  <a:lnTo>
                    <a:pt x="530" y="3085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19" tIns="45709" rIns="91419" bIns="45709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as 8"/>
            <p:cNvSpPr/>
            <p:nvPr/>
          </p:nvSpPr>
          <p:spPr bwMode="auto">
            <a:xfrm>
              <a:off x="4638021" y="2912708"/>
              <a:ext cx="934158" cy="968712"/>
            </a:xfrm>
            <a:custGeom>
              <a:avLst/>
              <a:gdLst>
                <a:gd name="T0" fmla="*/ 1915 w 6050"/>
                <a:gd name="T1" fmla="*/ 4346 h 6277"/>
                <a:gd name="T2" fmla="*/ 1809 w 6050"/>
                <a:gd name="T3" fmla="*/ 4400 h 6277"/>
                <a:gd name="T4" fmla="*/ 1702 w 6050"/>
                <a:gd name="T5" fmla="*/ 4452 h 6277"/>
                <a:gd name="T6" fmla="*/ 1593 w 6050"/>
                <a:gd name="T7" fmla="*/ 4502 h 6277"/>
                <a:gd name="T8" fmla="*/ 1483 w 6050"/>
                <a:gd name="T9" fmla="*/ 4550 h 6277"/>
                <a:gd name="T10" fmla="*/ 1373 w 6050"/>
                <a:gd name="T11" fmla="*/ 4594 h 6277"/>
                <a:gd name="T12" fmla="*/ 1260 w 6050"/>
                <a:gd name="T13" fmla="*/ 4637 h 6277"/>
                <a:gd name="T14" fmla="*/ 1146 w 6050"/>
                <a:gd name="T15" fmla="*/ 4676 h 6277"/>
                <a:gd name="T16" fmla="*/ 1031 w 6050"/>
                <a:gd name="T17" fmla="*/ 4714 h 6277"/>
                <a:gd name="T18" fmla="*/ 916 w 6050"/>
                <a:gd name="T19" fmla="*/ 4750 h 6277"/>
                <a:gd name="T20" fmla="*/ 799 w 6050"/>
                <a:gd name="T21" fmla="*/ 4781 h 6277"/>
                <a:gd name="T22" fmla="*/ 681 w 6050"/>
                <a:gd name="T23" fmla="*/ 4811 h 6277"/>
                <a:gd name="T24" fmla="*/ 561 w 6050"/>
                <a:gd name="T25" fmla="*/ 4838 h 6277"/>
                <a:gd name="T26" fmla="*/ 441 w 6050"/>
                <a:gd name="T27" fmla="*/ 4862 h 6277"/>
                <a:gd name="T28" fmla="*/ 320 w 6050"/>
                <a:gd name="T29" fmla="*/ 4884 h 6277"/>
                <a:gd name="T30" fmla="*/ 199 w 6050"/>
                <a:gd name="T31" fmla="*/ 4903 h 6277"/>
                <a:gd name="T32" fmla="*/ 76 w 6050"/>
                <a:gd name="T33" fmla="*/ 4918 h 6277"/>
                <a:gd name="T34" fmla="*/ 370 w 6050"/>
                <a:gd name="T35" fmla="*/ 6244 h 6277"/>
                <a:gd name="T36" fmla="*/ 947 w 6050"/>
                <a:gd name="T37" fmla="*/ 6137 h 6277"/>
                <a:gd name="T38" fmla="*/ 1505 w 6050"/>
                <a:gd name="T39" fmla="*/ 5983 h 6277"/>
                <a:gd name="T40" fmla="*/ 2042 w 6050"/>
                <a:gd name="T41" fmla="*/ 5782 h 6277"/>
                <a:gd name="T42" fmla="*/ 2556 w 6050"/>
                <a:gd name="T43" fmla="*/ 5536 h 6277"/>
                <a:gd name="T44" fmla="*/ 3044 w 6050"/>
                <a:gd name="T45" fmla="*/ 5250 h 6277"/>
                <a:gd name="T46" fmla="*/ 3504 w 6050"/>
                <a:gd name="T47" fmla="*/ 4924 h 6277"/>
                <a:gd name="T48" fmla="*/ 3935 w 6050"/>
                <a:gd name="T49" fmla="*/ 4561 h 6277"/>
                <a:gd name="T50" fmla="*/ 4333 w 6050"/>
                <a:gd name="T51" fmla="*/ 4164 h 6277"/>
                <a:gd name="T52" fmla="*/ 4696 w 6050"/>
                <a:gd name="T53" fmla="*/ 3734 h 6277"/>
                <a:gd name="T54" fmla="*/ 5022 w 6050"/>
                <a:gd name="T55" fmla="*/ 3273 h 6277"/>
                <a:gd name="T56" fmla="*/ 5309 w 6050"/>
                <a:gd name="T57" fmla="*/ 2785 h 6277"/>
                <a:gd name="T58" fmla="*/ 5553 w 6050"/>
                <a:gd name="T59" fmla="*/ 2271 h 6277"/>
                <a:gd name="T60" fmla="*/ 5754 w 6050"/>
                <a:gd name="T61" fmla="*/ 1734 h 6277"/>
                <a:gd name="T62" fmla="*/ 5910 w 6050"/>
                <a:gd name="T63" fmla="*/ 1177 h 6277"/>
                <a:gd name="T64" fmla="*/ 6015 w 6050"/>
                <a:gd name="T65" fmla="*/ 600 h 6277"/>
                <a:gd name="T66" fmla="*/ 4690 w 6050"/>
                <a:gd name="T67" fmla="*/ 306 h 6277"/>
                <a:gd name="T68" fmla="*/ 4664 w 6050"/>
                <a:gd name="T69" fmla="*/ 496 h 6277"/>
                <a:gd name="T70" fmla="*/ 4631 w 6050"/>
                <a:gd name="T71" fmla="*/ 682 h 6277"/>
                <a:gd name="T72" fmla="*/ 4593 w 6050"/>
                <a:gd name="T73" fmla="*/ 868 h 6277"/>
                <a:gd name="T74" fmla="*/ 4547 w 6050"/>
                <a:gd name="T75" fmla="*/ 1050 h 6277"/>
                <a:gd name="T76" fmla="*/ 4495 w 6050"/>
                <a:gd name="T77" fmla="*/ 1231 h 6277"/>
                <a:gd name="T78" fmla="*/ 4437 w 6050"/>
                <a:gd name="T79" fmla="*/ 1407 h 6277"/>
                <a:gd name="T80" fmla="*/ 4374 w 6050"/>
                <a:gd name="T81" fmla="*/ 1582 h 6277"/>
                <a:gd name="T82" fmla="*/ 4304 w 6050"/>
                <a:gd name="T83" fmla="*/ 1753 h 6277"/>
                <a:gd name="T84" fmla="*/ 1690 w 6050"/>
                <a:gd name="T85" fmla="*/ 0 h 6277"/>
                <a:gd name="T86" fmla="*/ 618 w 6050"/>
                <a:gd name="T87" fmla="*/ 3998 h 6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050" h="6277">
                  <a:moveTo>
                    <a:pt x="618" y="3998"/>
                  </a:moveTo>
                  <a:lnTo>
                    <a:pt x="1915" y="4346"/>
                  </a:lnTo>
                  <a:lnTo>
                    <a:pt x="1862" y="4374"/>
                  </a:lnTo>
                  <a:lnTo>
                    <a:pt x="1809" y="4400"/>
                  </a:lnTo>
                  <a:lnTo>
                    <a:pt x="1755" y="4427"/>
                  </a:lnTo>
                  <a:lnTo>
                    <a:pt x="1702" y="4452"/>
                  </a:lnTo>
                  <a:lnTo>
                    <a:pt x="1648" y="4478"/>
                  </a:lnTo>
                  <a:lnTo>
                    <a:pt x="1593" y="4502"/>
                  </a:lnTo>
                  <a:lnTo>
                    <a:pt x="1538" y="4526"/>
                  </a:lnTo>
                  <a:lnTo>
                    <a:pt x="1483" y="4550"/>
                  </a:lnTo>
                  <a:lnTo>
                    <a:pt x="1427" y="4572"/>
                  </a:lnTo>
                  <a:lnTo>
                    <a:pt x="1373" y="4594"/>
                  </a:lnTo>
                  <a:lnTo>
                    <a:pt x="1316" y="4616"/>
                  </a:lnTo>
                  <a:lnTo>
                    <a:pt x="1260" y="4637"/>
                  </a:lnTo>
                  <a:lnTo>
                    <a:pt x="1203" y="4657"/>
                  </a:lnTo>
                  <a:lnTo>
                    <a:pt x="1146" y="4676"/>
                  </a:lnTo>
                  <a:lnTo>
                    <a:pt x="1089" y="4696"/>
                  </a:lnTo>
                  <a:lnTo>
                    <a:pt x="1031" y="4714"/>
                  </a:lnTo>
                  <a:lnTo>
                    <a:pt x="973" y="4732"/>
                  </a:lnTo>
                  <a:lnTo>
                    <a:pt x="916" y="4750"/>
                  </a:lnTo>
                  <a:lnTo>
                    <a:pt x="858" y="4766"/>
                  </a:lnTo>
                  <a:lnTo>
                    <a:pt x="799" y="4781"/>
                  </a:lnTo>
                  <a:lnTo>
                    <a:pt x="740" y="4796"/>
                  </a:lnTo>
                  <a:lnTo>
                    <a:pt x="681" y="4811"/>
                  </a:lnTo>
                  <a:lnTo>
                    <a:pt x="621" y="4825"/>
                  </a:lnTo>
                  <a:lnTo>
                    <a:pt x="561" y="4838"/>
                  </a:lnTo>
                  <a:lnTo>
                    <a:pt x="501" y="4850"/>
                  </a:lnTo>
                  <a:lnTo>
                    <a:pt x="441" y="4862"/>
                  </a:lnTo>
                  <a:lnTo>
                    <a:pt x="381" y="4873"/>
                  </a:lnTo>
                  <a:lnTo>
                    <a:pt x="320" y="4884"/>
                  </a:lnTo>
                  <a:lnTo>
                    <a:pt x="260" y="4894"/>
                  </a:lnTo>
                  <a:lnTo>
                    <a:pt x="199" y="4903"/>
                  </a:lnTo>
                  <a:lnTo>
                    <a:pt x="138" y="4911"/>
                  </a:lnTo>
                  <a:lnTo>
                    <a:pt x="76" y="4918"/>
                  </a:lnTo>
                  <a:lnTo>
                    <a:pt x="76" y="6277"/>
                  </a:lnTo>
                  <a:lnTo>
                    <a:pt x="370" y="6244"/>
                  </a:lnTo>
                  <a:lnTo>
                    <a:pt x="661" y="6196"/>
                  </a:lnTo>
                  <a:lnTo>
                    <a:pt x="947" y="6137"/>
                  </a:lnTo>
                  <a:lnTo>
                    <a:pt x="1228" y="6066"/>
                  </a:lnTo>
                  <a:lnTo>
                    <a:pt x="1505" y="5983"/>
                  </a:lnTo>
                  <a:lnTo>
                    <a:pt x="1776" y="5887"/>
                  </a:lnTo>
                  <a:lnTo>
                    <a:pt x="2042" y="5782"/>
                  </a:lnTo>
                  <a:lnTo>
                    <a:pt x="2302" y="5664"/>
                  </a:lnTo>
                  <a:lnTo>
                    <a:pt x="2556" y="5536"/>
                  </a:lnTo>
                  <a:lnTo>
                    <a:pt x="2803" y="5398"/>
                  </a:lnTo>
                  <a:lnTo>
                    <a:pt x="3044" y="5250"/>
                  </a:lnTo>
                  <a:lnTo>
                    <a:pt x="3278" y="5092"/>
                  </a:lnTo>
                  <a:lnTo>
                    <a:pt x="3504" y="4924"/>
                  </a:lnTo>
                  <a:lnTo>
                    <a:pt x="3723" y="4748"/>
                  </a:lnTo>
                  <a:lnTo>
                    <a:pt x="3935" y="4561"/>
                  </a:lnTo>
                  <a:lnTo>
                    <a:pt x="4138" y="4367"/>
                  </a:lnTo>
                  <a:lnTo>
                    <a:pt x="4333" y="4164"/>
                  </a:lnTo>
                  <a:lnTo>
                    <a:pt x="4519" y="3953"/>
                  </a:lnTo>
                  <a:lnTo>
                    <a:pt x="4696" y="3734"/>
                  </a:lnTo>
                  <a:lnTo>
                    <a:pt x="4864" y="3507"/>
                  </a:lnTo>
                  <a:lnTo>
                    <a:pt x="5022" y="3273"/>
                  </a:lnTo>
                  <a:lnTo>
                    <a:pt x="5171" y="3032"/>
                  </a:lnTo>
                  <a:lnTo>
                    <a:pt x="5309" y="2785"/>
                  </a:lnTo>
                  <a:lnTo>
                    <a:pt x="5437" y="2531"/>
                  </a:lnTo>
                  <a:lnTo>
                    <a:pt x="5553" y="2271"/>
                  </a:lnTo>
                  <a:lnTo>
                    <a:pt x="5660" y="2006"/>
                  </a:lnTo>
                  <a:lnTo>
                    <a:pt x="5754" y="1734"/>
                  </a:lnTo>
                  <a:lnTo>
                    <a:pt x="5838" y="1458"/>
                  </a:lnTo>
                  <a:lnTo>
                    <a:pt x="5910" y="1177"/>
                  </a:lnTo>
                  <a:lnTo>
                    <a:pt x="5969" y="891"/>
                  </a:lnTo>
                  <a:lnTo>
                    <a:pt x="6015" y="600"/>
                  </a:lnTo>
                  <a:lnTo>
                    <a:pt x="6050" y="306"/>
                  </a:lnTo>
                  <a:lnTo>
                    <a:pt x="4690" y="306"/>
                  </a:lnTo>
                  <a:lnTo>
                    <a:pt x="4678" y="401"/>
                  </a:lnTo>
                  <a:lnTo>
                    <a:pt x="4664" y="496"/>
                  </a:lnTo>
                  <a:lnTo>
                    <a:pt x="4649" y="589"/>
                  </a:lnTo>
                  <a:lnTo>
                    <a:pt x="4631" y="682"/>
                  </a:lnTo>
                  <a:lnTo>
                    <a:pt x="4613" y="776"/>
                  </a:lnTo>
                  <a:lnTo>
                    <a:pt x="4593" y="868"/>
                  </a:lnTo>
                  <a:lnTo>
                    <a:pt x="4570" y="960"/>
                  </a:lnTo>
                  <a:lnTo>
                    <a:pt x="4547" y="1050"/>
                  </a:lnTo>
                  <a:lnTo>
                    <a:pt x="4523" y="1140"/>
                  </a:lnTo>
                  <a:lnTo>
                    <a:pt x="4495" y="1231"/>
                  </a:lnTo>
                  <a:lnTo>
                    <a:pt x="4468" y="1319"/>
                  </a:lnTo>
                  <a:lnTo>
                    <a:pt x="4437" y="1407"/>
                  </a:lnTo>
                  <a:lnTo>
                    <a:pt x="4407" y="1494"/>
                  </a:lnTo>
                  <a:lnTo>
                    <a:pt x="4374" y="1582"/>
                  </a:lnTo>
                  <a:lnTo>
                    <a:pt x="4340" y="1668"/>
                  </a:lnTo>
                  <a:lnTo>
                    <a:pt x="4304" y="1753"/>
                  </a:lnTo>
                  <a:lnTo>
                    <a:pt x="4000" y="619"/>
                  </a:lnTo>
                  <a:lnTo>
                    <a:pt x="1690" y="0"/>
                  </a:lnTo>
                  <a:lnTo>
                    <a:pt x="0" y="1690"/>
                  </a:lnTo>
                  <a:lnTo>
                    <a:pt x="618" y="3998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19" tIns="45709" rIns="91419" bIns="45709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as 72"/>
          <p:cNvGrpSpPr/>
          <p:nvPr/>
        </p:nvGrpSpPr>
        <p:grpSpPr>
          <a:xfrm>
            <a:off x="6210889" y="2097857"/>
            <a:ext cx="1572049" cy="1570984"/>
            <a:chOff x="4638021" y="1593533"/>
            <a:chExt cx="1187134" cy="1185900"/>
          </a:xfrm>
          <a:solidFill>
            <a:schemeClr val="accent1"/>
          </a:solidFill>
          <a:effectLst/>
        </p:grpSpPr>
        <p:sp>
          <p:nvSpPr>
            <p:cNvPr id="69" name="as 9"/>
            <p:cNvSpPr/>
            <p:nvPr/>
          </p:nvSpPr>
          <p:spPr bwMode="auto">
            <a:xfrm>
              <a:off x="4638021" y="1846509"/>
              <a:ext cx="934158" cy="932924"/>
            </a:xfrm>
            <a:custGeom>
              <a:avLst/>
              <a:gdLst>
                <a:gd name="T0" fmla="*/ 76 w 6050"/>
                <a:gd name="T1" fmla="*/ 1359 h 6048"/>
                <a:gd name="T2" fmla="*/ 277 w 6050"/>
                <a:gd name="T3" fmla="*/ 1387 h 6048"/>
                <a:gd name="T4" fmla="*/ 477 w 6050"/>
                <a:gd name="T5" fmla="*/ 1422 h 6048"/>
                <a:gd name="T6" fmla="*/ 673 w 6050"/>
                <a:gd name="T7" fmla="*/ 1465 h 6048"/>
                <a:gd name="T8" fmla="*/ 867 w 6050"/>
                <a:gd name="T9" fmla="*/ 1515 h 6048"/>
                <a:gd name="T10" fmla="*/ 1058 w 6050"/>
                <a:gd name="T11" fmla="*/ 1571 h 6048"/>
                <a:gd name="T12" fmla="*/ 1246 w 6050"/>
                <a:gd name="T13" fmla="*/ 1635 h 6048"/>
                <a:gd name="T14" fmla="*/ 1429 w 6050"/>
                <a:gd name="T15" fmla="*/ 1706 h 6048"/>
                <a:gd name="T16" fmla="*/ 1610 w 6050"/>
                <a:gd name="T17" fmla="*/ 1784 h 6048"/>
                <a:gd name="T18" fmla="*/ 0 w 6050"/>
                <a:gd name="T19" fmla="*/ 4358 h 6048"/>
                <a:gd name="T20" fmla="*/ 4000 w 6050"/>
                <a:gd name="T21" fmla="*/ 5429 h 6048"/>
                <a:gd name="T22" fmla="*/ 4305 w 6050"/>
                <a:gd name="T23" fmla="*/ 4527 h 6048"/>
                <a:gd name="T24" fmla="*/ 4379 w 6050"/>
                <a:gd name="T25" fmla="*/ 4710 h 6048"/>
                <a:gd name="T26" fmla="*/ 4446 w 6050"/>
                <a:gd name="T27" fmla="*/ 4896 h 6048"/>
                <a:gd name="T28" fmla="*/ 4507 w 6050"/>
                <a:gd name="T29" fmla="*/ 5085 h 6048"/>
                <a:gd name="T30" fmla="*/ 4560 w 6050"/>
                <a:gd name="T31" fmla="*/ 5277 h 6048"/>
                <a:gd name="T32" fmla="*/ 4607 w 6050"/>
                <a:gd name="T33" fmla="*/ 5472 h 6048"/>
                <a:gd name="T34" fmla="*/ 4646 w 6050"/>
                <a:gd name="T35" fmla="*/ 5670 h 6048"/>
                <a:gd name="T36" fmla="*/ 4677 w 6050"/>
                <a:gd name="T37" fmla="*/ 5871 h 6048"/>
                <a:gd name="T38" fmla="*/ 6050 w 6050"/>
                <a:gd name="T39" fmla="*/ 5972 h 6048"/>
                <a:gd name="T40" fmla="*/ 5969 w 6050"/>
                <a:gd name="T41" fmla="*/ 5387 h 6048"/>
                <a:gd name="T42" fmla="*/ 5838 w 6050"/>
                <a:gd name="T43" fmla="*/ 4819 h 6048"/>
                <a:gd name="T44" fmla="*/ 5660 w 6050"/>
                <a:gd name="T45" fmla="*/ 4272 h 6048"/>
                <a:gd name="T46" fmla="*/ 5437 w 6050"/>
                <a:gd name="T47" fmla="*/ 3747 h 6048"/>
                <a:gd name="T48" fmla="*/ 5171 w 6050"/>
                <a:gd name="T49" fmla="*/ 3245 h 6048"/>
                <a:gd name="T50" fmla="*/ 4864 w 6050"/>
                <a:gd name="T51" fmla="*/ 2771 h 6048"/>
                <a:gd name="T52" fmla="*/ 4519 w 6050"/>
                <a:gd name="T53" fmla="*/ 2326 h 6048"/>
                <a:gd name="T54" fmla="*/ 4138 w 6050"/>
                <a:gd name="T55" fmla="*/ 1912 h 6048"/>
                <a:gd name="T56" fmla="*/ 3723 w 6050"/>
                <a:gd name="T57" fmla="*/ 1531 h 6048"/>
                <a:gd name="T58" fmla="*/ 3278 w 6050"/>
                <a:gd name="T59" fmla="*/ 1186 h 6048"/>
                <a:gd name="T60" fmla="*/ 2803 w 6050"/>
                <a:gd name="T61" fmla="*/ 879 h 6048"/>
                <a:gd name="T62" fmla="*/ 2302 w 6050"/>
                <a:gd name="T63" fmla="*/ 613 h 6048"/>
                <a:gd name="T64" fmla="*/ 1776 w 6050"/>
                <a:gd name="T65" fmla="*/ 390 h 6048"/>
                <a:gd name="T66" fmla="*/ 1228 w 6050"/>
                <a:gd name="T67" fmla="*/ 212 h 6048"/>
                <a:gd name="T68" fmla="*/ 661 w 6050"/>
                <a:gd name="T69" fmla="*/ 81 h 6048"/>
                <a:gd name="T70" fmla="*/ 76 w 6050"/>
                <a:gd name="T71" fmla="*/ 0 h 6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50" h="6048">
                  <a:moveTo>
                    <a:pt x="76" y="0"/>
                  </a:moveTo>
                  <a:lnTo>
                    <a:pt x="76" y="1359"/>
                  </a:lnTo>
                  <a:lnTo>
                    <a:pt x="176" y="1373"/>
                  </a:lnTo>
                  <a:lnTo>
                    <a:pt x="277" y="1387"/>
                  </a:lnTo>
                  <a:lnTo>
                    <a:pt x="377" y="1404"/>
                  </a:lnTo>
                  <a:lnTo>
                    <a:pt x="477" y="1422"/>
                  </a:lnTo>
                  <a:lnTo>
                    <a:pt x="575" y="1443"/>
                  </a:lnTo>
                  <a:lnTo>
                    <a:pt x="673" y="1465"/>
                  </a:lnTo>
                  <a:lnTo>
                    <a:pt x="770" y="1489"/>
                  </a:lnTo>
                  <a:lnTo>
                    <a:pt x="867" y="1515"/>
                  </a:lnTo>
                  <a:lnTo>
                    <a:pt x="962" y="1542"/>
                  </a:lnTo>
                  <a:lnTo>
                    <a:pt x="1058" y="1571"/>
                  </a:lnTo>
                  <a:lnTo>
                    <a:pt x="1152" y="1603"/>
                  </a:lnTo>
                  <a:lnTo>
                    <a:pt x="1246" y="1635"/>
                  </a:lnTo>
                  <a:lnTo>
                    <a:pt x="1338" y="1670"/>
                  </a:lnTo>
                  <a:lnTo>
                    <a:pt x="1429" y="1706"/>
                  </a:lnTo>
                  <a:lnTo>
                    <a:pt x="1521" y="1744"/>
                  </a:lnTo>
                  <a:lnTo>
                    <a:pt x="1610" y="1784"/>
                  </a:lnTo>
                  <a:lnTo>
                    <a:pt x="618" y="2050"/>
                  </a:lnTo>
                  <a:lnTo>
                    <a:pt x="0" y="4358"/>
                  </a:lnTo>
                  <a:lnTo>
                    <a:pt x="1690" y="6048"/>
                  </a:lnTo>
                  <a:lnTo>
                    <a:pt x="4000" y="5429"/>
                  </a:lnTo>
                  <a:lnTo>
                    <a:pt x="4266" y="4437"/>
                  </a:lnTo>
                  <a:lnTo>
                    <a:pt x="4305" y="4527"/>
                  </a:lnTo>
                  <a:lnTo>
                    <a:pt x="4343" y="4619"/>
                  </a:lnTo>
                  <a:lnTo>
                    <a:pt x="4379" y="4710"/>
                  </a:lnTo>
                  <a:lnTo>
                    <a:pt x="4414" y="4802"/>
                  </a:lnTo>
                  <a:lnTo>
                    <a:pt x="4446" y="4896"/>
                  </a:lnTo>
                  <a:lnTo>
                    <a:pt x="4478" y="4990"/>
                  </a:lnTo>
                  <a:lnTo>
                    <a:pt x="4507" y="5085"/>
                  </a:lnTo>
                  <a:lnTo>
                    <a:pt x="4535" y="5181"/>
                  </a:lnTo>
                  <a:lnTo>
                    <a:pt x="4560" y="5277"/>
                  </a:lnTo>
                  <a:lnTo>
                    <a:pt x="4585" y="5375"/>
                  </a:lnTo>
                  <a:lnTo>
                    <a:pt x="4607" y="5472"/>
                  </a:lnTo>
                  <a:lnTo>
                    <a:pt x="4627" y="5571"/>
                  </a:lnTo>
                  <a:lnTo>
                    <a:pt x="4646" y="5670"/>
                  </a:lnTo>
                  <a:lnTo>
                    <a:pt x="4663" y="5771"/>
                  </a:lnTo>
                  <a:lnTo>
                    <a:pt x="4677" y="5871"/>
                  </a:lnTo>
                  <a:lnTo>
                    <a:pt x="4690" y="5972"/>
                  </a:lnTo>
                  <a:lnTo>
                    <a:pt x="6050" y="5972"/>
                  </a:lnTo>
                  <a:lnTo>
                    <a:pt x="6015" y="5677"/>
                  </a:lnTo>
                  <a:lnTo>
                    <a:pt x="5969" y="5387"/>
                  </a:lnTo>
                  <a:lnTo>
                    <a:pt x="5910" y="5101"/>
                  </a:lnTo>
                  <a:lnTo>
                    <a:pt x="5838" y="4819"/>
                  </a:lnTo>
                  <a:lnTo>
                    <a:pt x="5754" y="4543"/>
                  </a:lnTo>
                  <a:lnTo>
                    <a:pt x="5660" y="4272"/>
                  </a:lnTo>
                  <a:lnTo>
                    <a:pt x="5553" y="4006"/>
                  </a:lnTo>
                  <a:lnTo>
                    <a:pt x="5437" y="3747"/>
                  </a:lnTo>
                  <a:lnTo>
                    <a:pt x="5309" y="3493"/>
                  </a:lnTo>
                  <a:lnTo>
                    <a:pt x="5171" y="3245"/>
                  </a:lnTo>
                  <a:lnTo>
                    <a:pt x="5022" y="3005"/>
                  </a:lnTo>
                  <a:lnTo>
                    <a:pt x="4864" y="2771"/>
                  </a:lnTo>
                  <a:lnTo>
                    <a:pt x="4696" y="2545"/>
                  </a:lnTo>
                  <a:lnTo>
                    <a:pt x="4519" y="2326"/>
                  </a:lnTo>
                  <a:lnTo>
                    <a:pt x="4333" y="2115"/>
                  </a:lnTo>
                  <a:lnTo>
                    <a:pt x="4138" y="1912"/>
                  </a:lnTo>
                  <a:lnTo>
                    <a:pt x="3935" y="1717"/>
                  </a:lnTo>
                  <a:lnTo>
                    <a:pt x="3723" y="1531"/>
                  </a:lnTo>
                  <a:lnTo>
                    <a:pt x="3504" y="1353"/>
                  </a:lnTo>
                  <a:lnTo>
                    <a:pt x="3278" y="1186"/>
                  </a:lnTo>
                  <a:lnTo>
                    <a:pt x="3044" y="1027"/>
                  </a:lnTo>
                  <a:lnTo>
                    <a:pt x="2803" y="879"/>
                  </a:lnTo>
                  <a:lnTo>
                    <a:pt x="2556" y="741"/>
                  </a:lnTo>
                  <a:lnTo>
                    <a:pt x="2302" y="613"/>
                  </a:lnTo>
                  <a:lnTo>
                    <a:pt x="2042" y="497"/>
                  </a:lnTo>
                  <a:lnTo>
                    <a:pt x="1776" y="390"/>
                  </a:lnTo>
                  <a:lnTo>
                    <a:pt x="1505" y="296"/>
                  </a:lnTo>
                  <a:lnTo>
                    <a:pt x="1228" y="212"/>
                  </a:lnTo>
                  <a:lnTo>
                    <a:pt x="947" y="140"/>
                  </a:lnTo>
                  <a:lnTo>
                    <a:pt x="661" y="81"/>
                  </a:lnTo>
                  <a:lnTo>
                    <a:pt x="370" y="35"/>
                  </a:lnTo>
                  <a:lnTo>
                    <a:pt x="76" y="0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19" tIns="45709" rIns="91419" bIns="45709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as 10"/>
            <p:cNvSpPr/>
            <p:nvPr/>
          </p:nvSpPr>
          <p:spPr bwMode="auto">
            <a:xfrm>
              <a:off x="5267375" y="1593533"/>
              <a:ext cx="557780" cy="557780"/>
            </a:xfrm>
            <a:custGeom>
              <a:avLst/>
              <a:gdLst>
                <a:gd name="T0" fmla="*/ 667 w 3617"/>
                <a:gd name="T1" fmla="*/ 3209 h 3615"/>
                <a:gd name="T2" fmla="*/ 889 w 3617"/>
                <a:gd name="T3" fmla="*/ 3365 h 3615"/>
                <a:gd name="T4" fmla="*/ 1128 w 3617"/>
                <a:gd name="T5" fmla="*/ 3482 h 3615"/>
                <a:gd name="T6" fmla="*/ 1378 w 3617"/>
                <a:gd name="T7" fmla="*/ 3564 h 3615"/>
                <a:gd name="T8" fmla="*/ 1635 w 3617"/>
                <a:gd name="T9" fmla="*/ 3607 h 3615"/>
                <a:gd name="T10" fmla="*/ 1896 w 3617"/>
                <a:gd name="T11" fmla="*/ 3613 h 3615"/>
                <a:gd name="T12" fmla="*/ 2154 w 3617"/>
                <a:gd name="T13" fmla="*/ 3582 h 3615"/>
                <a:gd name="T14" fmla="*/ 2407 w 3617"/>
                <a:gd name="T15" fmla="*/ 3514 h 3615"/>
                <a:gd name="T16" fmla="*/ 2649 w 3617"/>
                <a:gd name="T17" fmla="*/ 3408 h 3615"/>
                <a:gd name="T18" fmla="*/ 2878 w 3617"/>
                <a:gd name="T19" fmla="*/ 3265 h 3615"/>
                <a:gd name="T20" fmla="*/ 3087 w 3617"/>
                <a:gd name="T21" fmla="*/ 3086 h 3615"/>
                <a:gd name="T22" fmla="*/ 3268 w 3617"/>
                <a:gd name="T23" fmla="*/ 2877 h 3615"/>
                <a:gd name="T24" fmla="*/ 3410 w 3617"/>
                <a:gd name="T25" fmla="*/ 2648 h 3615"/>
                <a:gd name="T26" fmla="*/ 3515 w 3617"/>
                <a:gd name="T27" fmla="*/ 2406 h 3615"/>
                <a:gd name="T28" fmla="*/ 3583 w 3617"/>
                <a:gd name="T29" fmla="*/ 2153 h 3615"/>
                <a:gd name="T30" fmla="*/ 3615 w 3617"/>
                <a:gd name="T31" fmla="*/ 1894 h 3615"/>
                <a:gd name="T32" fmla="*/ 3609 w 3617"/>
                <a:gd name="T33" fmla="*/ 1634 h 3615"/>
                <a:gd name="T34" fmla="*/ 3565 w 3617"/>
                <a:gd name="T35" fmla="*/ 1377 h 3615"/>
                <a:gd name="T36" fmla="*/ 3485 w 3617"/>
                <a:gd name="T37" fmla="*/ 1128 h 3615"/>
                <a:gd name="T38" fmla="*/ 3366 w 3617"/>
                <a:gd name="T39" fmla="*/ 889 h 3615"/>
                <a:gd name="T40" fmla="*/ 3212 w 3617"/>
                <a:gd name="T41" fmla="*/ 667 h 3615"/>
                <a:gd name="T42" fmla="*/ 3020 w 3617"/>
                <a:gd name="T43" fmla="*/ 466 h 3615"/>
                <a:gd name="T44" fmla="*/ 2804 w 3617"/>
                <a:gd name="T45" fmla="*/ 297 h 3615"/>
                <a:gd name="T46" fmla="*/ 2570 w 3617"/>
                <a:gd name="T47" fmla="*/ 167 h 3615"/>
                <a:gd name="T48" fmla="*/ 2323 w 3617"/>
                <a:gd name="T49" fmla="*/ 74 h 3615"/>
                <a:gd name="T50" fmla="*/ 2068 w 3617"/>
                <a:gd name="T51" fmla="*/ 18 h 3615"/>
                <a:gd name="T52" fmla="*/ 1808 w 3617"/>
                <a:gd name="T53" fmla="*/ 0 h 3615"/>
                <a:gd name="T54" fmla="*/ 1548 w 3617"/>
                <a:gd name="T55" fmla="*/ 18 h 3615"/>
                <a:gd name="T56" fmla="*/ 1294 w 3617"/>
                <a:gd name="T57" fmla="*/ 74 h 3615"/>
                <a:gd name="T58" fmla="*/ 1047 w 3617"/>
                <a:gd name="T59" fmla="*/ 167 h 3615"/>
                <a:gd name="T60" fmla="*/ 813 w 3617"/>
                <a:gd name="T61" fmla="*/ 297 h 3615"/>
                <a:gd name="T62" fmla="*/ 597 w 3617"/>
                <a:gd name="T63" fmla="*/ 465 h 3615"/>
                <a:gd name="T64" fmla="*/ 406 w 3617"/>
                <a:gd name="T65" fmla="*/ 667 h 3615"/>
                <a:gd name="T66" fmla="*/ 251 w 3617"/>
                <a:gd name="T67" fmla="*/ 889 h 3615"/>
                <a:gd name="T68" fmla="*/ 133 w 3617"/>
                <a:gd name="T69" fmla="*/ 1128 h 3615"/>
                <a:gd name="T70" fmla="*/ 52 w 3617"/>
                <a:gd name="T71" fmla="*/ 1377 h 3615"/>
                <a:gd name="T72" fmla="*/ 8 w 3617"/>
                <a:gd name="T73" fmla="*/ 1634 h 3615"/>
                <a:gd name="T74" fmla="*/ 2 w 3617"/>
                <a:gd name="T75" fmla="*/ 1894 h 3615"/>
                <a:gd name="T76" fmla="*/ 33 w 3617"/>
                <a:gd name="T77" fmla="*/ 2153 h 3615"/>
                <a:gd name="T78" fmla="*/ 101 w 3617"/>
                <a:gd name="T79" fmla="*/ 2406 h 3615"/>
                <a:gd name="T80" fmla="*/ 207 w 3617"/>
                <a:gd name="T81" fmla="*/ 2648 h 3615"/>
                <a:gd name="T82" fmla="*/ 350 w 3617"/>
                <a:gd name="T83" fmla="*/ 2877 h 3615"/>
                <a:gd name="T84" fmla="*/ 530 w 3617"/>
                <a:gd name="T85" fmla="*/ 3086 h 3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17" h="3615">
                  <a:moveTo>
                    <a:pt x="530" y="3086"/>
                  </a:moveTo>
                  <a:lnTo>
                    <a:pt x="597" y="3150"/>
                  </a:lnTo>
                  <a:lnTo>
                    <a:pt x="667" y="3209"/>
                  </a:lnTo>
                  <a:lnTo>
                    <a:pt x="739" y="3265"/>
                  </a:lnTo>
                  <a:lnTo>
                    <a:pt x="813" y="3317"/>
                  </a:lnTo>
                  <a:lnTo>
                    <a:pt x="889" y="3365"/>
                  </a:lnTo>
                  <a:lnTo>
                    <a:pt x="968" y="3408"/>
                  </a:lnTo>
                  <a:lnTo>
                    <a:pt x="1047" y="3448"/>
                  </a:lnTo>
                  <a:lnTo>
                    <a:pt x="1128" y="3482"/>
                  </a:lnTo>
                  <a:lnTo>
                    <a:pt x="1210" y="3514"/>
                  </a:lnTo>
                  <a:lnTo>
                    <a:pt x="1294" y="3540"/>
                  </a:lnTo>
                  <a:lnTo>
                    <a:pt x="1378" y="3564"/>
                  </a:lnTo>
                  <a:lnTo>
                    <a:pt x="1463" y="3582"/>
                  </a:lnTo>
                  <a:lnTo>
                    <a:pt x="1549" y="3596"/>
                  </a:lnTo>
                  <a:lnTo>
                    <a:pt x="1635" y="3607"/>
                  </a:lnTo>
                  <a:lnTo>
                    <a:pt x="1722" y="3613"/>
                  </a:lnTo>
                  <a:lnTo>
                    <a:pt x="1808" y="3615"/>
                  </a:lnTo>
                  <a:lnTo>
                    <a:pt x="1896" y="3613"/>
                  </a:lnTo>
                  <a:lnTo>
                    <a:pt x="1982" y="3607"/>
                  </a:lnTo>
                  <a:lnTo>
                    <a:pt x="2068" y="3596"/>
                  </a:lnTo>
                  <a:lnTo>
                    <a:pt x="2154" y="3582"/>
                  </a:lnTo>
                  <a:lnTo>
                    <a:pt x="2239" y="3564"/>
                  </a:lnTo>
                  <a:lnTo>
                    <a:pt x="2323" y="3540"/>
                  </a:lnTo>
                  <a:lnTo>
                    <a:pt x="2407" y="3514"/>
                  </a:lnTo>
                  <a:lnTo>
                    <a:pt x="2489" y="3482"/>
                  </a:lnTo>
                  <a:lnTo>
                    <a:pt x="2570" y="3448"/>
                  </a:lnTo>
                  <a:lnTo>
                    <a:pt x="2649" y="3408"/>
                  </a:lnTo>
                  <a:lnTo>
                    <a:pt x="2727" y="3365"/>
                  </a:lnTo>
                  <a:lnTo>
                    <a:pt x="2804" y="3317"/>
                  </a:lnTo>
                  <a:lnTo>
                    <a:pt x="2878" y="3265"/>
                  </a:lnTo>
                  <a:lnTo>
                    <a:pt x="2950" y="3209"/>
                  </a:lnTo>
                  <a:lnTo>
                    <a:pt x="3020" y="3150"/>
                  </a:lnTo>
                  <a:lnTo>
                    <a:pt x="3087" y="3086"/>
                  </a:lnTo>
                  <a:lnTo>
                    <a:pt x="3152" y="3019"/>
                  </a:lnTo>
                  <a:lnTo>
                    <a:pt x="3212" y="2949"/>
                  </a:lnTo>
                  <a:lnTo>
                    <a:pt x="3268" y="2877"/>
                  </a:lnTo>
                  <a:lnTo>
                    <a:pt x="3319" y="2802"/>
                  </a:lnTo>
                  <a:lnTo>
                    <a:pt x="3366" y="2726"/>
                  </a:lnTo>
                  <a:lnTo>
                    <a:pt x="3410" y="2648"/>
                  </a:lnTo>
                  <a:lnTo>
                    <a:pt x="3449" y="2569"/>
                  </a:lnTo>
                  <a:lnTo>
                    <a:pt x="3485" y="2488"/>
                  </a:lnTo>
                  <a:lnTo>
                    <a:pt x="3515" y="2406"/>
                  </a:lnTo>
                  <a:lnTo>
                    <a:pt x="3543" y="2322"/>
                  </a:lnTo>
                  <a:lnTo>
                    <a:pt x="3565" y="2238"/>
                  </a:lnTo>
                  <a:lnTo>
                    <a:pt x="3583" y="2153"/>
                  </a:lnTo>
                  <a:lnTo>
                    <a:pt x="3599" y="2068"/>
                  </a:lnTo>
                  <a:lnTo>
                    <a:pt x="3609" y="1981"/>
                  </a:lnTo>
                  <a:lnTo>
                    <a:pt x="3615" y="1894"/>
                  </a:lnTo>
                  <a:lnTo>
                    <a:pt x="3617" y="1808"/>
                  </a:lnTo>
                  <a:lnTo>
                    <a:pt x="3615" y="1721"/>
                  </a:lnTo>
                  <a:lnTo>
                    <a:pt x="3609" y="1634"/>
                  </a:lnTo>
                  <a:lnTo>
                    <a:pt x="3599" y="1548"/>
                  </a:lnTo>
                  <a:lnTo>
                    <a:pt x="3583" y="1463"/>
                  </a:lnTo>
                  <a:lnTo>
                    <a:pt x="3565" y="1377"/>
                  </a:lnTo>
                  <a:lnTo>
                    <a:pt x="3543" y="1293"/>
                  </a:lnTo>
                  <a:lnTo>
                    <a:pt x="3515" y="1210"/>
                  </a:lnTo>
                  <a:lnTo>
                    <a:pt x="3485" y="1128"/>
                  </a:lnTo>
                  <a:lnTo>
                    <a:pt x="3449" y="1046"/>
                  </a:lnTo>
                  <a:lnTo>
                    <a:pt x="3410" y="967"/>
                  </a:lnTo>
                  <a:lnTo>
                    <a:pt x="3366" y="889"/>
                  </a:lnTo>
                  <a:lnTo>
                    <a:pt x="3319" y="813"/>
                  </a:lnTo>
                  <a:lnTo>
                    <a:pt x="3268" y="739"/>
                  </a:lnTo>
                  <a:lnTo>
                    <a:pt x="3212" y="667"/>
                  </a:lnTo>
                  <a:lnTo>
                    <a:pt x="3152" y="597"/>
                  </a:lnTo>
                  <a:lnTo>
                    <a:pt x="3087" y="530"/>
                  </a:lnTo>
                  <a:lnTo>
                    <a:pt x="3020" y="466"/>
                  </a:lnTo>
                  <a:lnTo>
                    <a:pt x="2950" y="405"/>
                  </a:lnTo>
                  <a:lnTo>
                    <a:pt x="2878" y="349"/>
                  </a:lnTo>
                  <a:lnTo>
                    <a:pt x="2804" y="297"/>
                  </a:lnTo>
                  <a:lnTo>
                    <a:pt x="2727" y="251"/>
                  </a:lnTo>
                  <a:lnTo>
                    <a:pt x="2649" y="207"/>
                  </a:lnTo>
                  <a:lnTo>
                    <a:pt x="2570" y="167"/>
                  </a:lnTo>
                  <a:lnTo>
                    <a:pt x="2489" y="132"/>
                  </a:lnTo>
                  <a:lnTo>
                    <a:pt x="2407" y="102"/>
                  </a:lnTo>
                  <a:lnTo>
                    <a:pt x="2323" y="74"/>
                  </a:lnTo>
                  <a:lnTo>
                    <a:pt x="2239" y="52"/>
                  </a:lnTo>
                  <a:lnTo>
                    <a:pt x="2154" y="33"/>
                  </a:lnTo>
                  <a:lnTo>
                    <a:pt x="2068" y="18"/>
                  </a:lnTo>
                  <a:lnTo>
                    <a:pt x="1982" y="8"/>
                  </a:lnTo>
                  <a:lnTo>
                    <a:pt x="1896" y="2"/>
                  </a:lnTo>
                  <a:lnTo>
                    <a:pt x="1808" y="0"/>
                  </a:lnTo>
                  <a:lnTo>
                    <a:pt x="1722" y="2"/>
                  </a:lnTo>
                  <a:lnTo>
                    <a:pt x="1635" y="8"/>
                  </a:lnTo>
                  <a:lnTo>
                    <a:pt x="1548" y="18"/>
                  </a:lnTo>
                  <a:lnTo>
                    <a:pt x="1463" y="33"/>
                  </a:lnTo>
                  <a:lnTo>
                    <a:pt x="1378" y="52"/>
                  </a:lnTo>
                  <a:lnTo>
                    <a:pt x="1294" y="74"/>
                  </a:lnTo>
                  <a:lnTo>
                    <a:pt x="1210" y="102"/>
                  </a:lnTo>
                  <a:lnTo>
                    <a:pt x="1128" y="132"/>
                  </a:lnTo>
                  <a:lnTo>
                    <a:pt x="1047" y="167"/>
                  </a:lnTo>
                  <a:lnTo>
                    <a:pt x="968" y="207"/>
                  </a:lnTo>
                  <a:lnTo>
                    <a:pt x="889" y="250"/>
                  </a:lnTo>
                  <a:lnTo>
                    <a:pt x="813" y="297"/>
                  </a:lnTo>
                  <a:lnTo>
                    <a:pt x="739" y="349"/>
                  </a:lnTo>
                  <a:lnTo>
                    <a:pt x="667" y="405"/>
                  </a:lnTo>
                  <a:lnTo>
                    <a:pt x="597" y="465"/>
                  </a:lnTo>
                  <a:lnTo>
                    <a:pt x="530" y="530"/>
                  </a:lnTo>
                  <a:lnTo>
                    <a:pt x="466" y="597"/>
                  </a:lnTo>
                  <a:lnTo>
                    <a:pt x="406" y="667"/>
                  </a:lnTo>
                  <a:lnTo>
                    <a:pt x="350" y="739"/>
                  </a:lnTo>
                  <a:lnTo>
                    <a:pt x="298" y="813"/>
                  </a:lnTo>
                  <a:lnTo>
                    <a:pt x="251" y="889"/>
                  </a:lnTo>
                  <a:lnTo>
                    <a:pt x="207" y="967"/>
                  </a:lnTo>
                  <a:lnTo>
                    <a:pt x="167" y="1046"/>
                  </a:lnTo>
                  <a:lnTo>
                    <a:pt x="133" y="1128"/>
                  </a:lnTo>
                  <a:lnTo>
                    <a:pt x="101" y="1210"/>
                  </a:lnTo>
                  <a:lnTo>
                    <a:pt x="75" y="1293"/>
                  </a:lnTo>
                  <a:lnTo>
                    <a:pt x="52" y="1377"/>
                  </a:lnTo>
                  <a:lnTo>
                    <a:pt x="33" y="1463"/>
                  </a:lnTo>
                  <a:lnTo>
                    <a:pt x="19" y="1548"/>
                  </a:lnTo>
                  <a:lnTo>
                    <a:pt x="8" y="1634"/>
                  </a:lnTo>
                  <a:lnTo>
                    <a:pt x="2" y="1720"/>
                  </a:lnTo>
                  <a:lnTo>
                    <a:pt x="0" y="1808"/>
                  </a:lnTo>
                  <a:lnTo>
                    <a:pt x="2" y="1894"/>
                  </a:lnTo>
                  <a:lnTo>
                    <a:pt x="8" y="1981"/>
                  </a:lnTo>
                  <a:lnTo>
                    <a:pt x="19" y="2068"/>
                  </a:lnTo>
                  <a:lnTo>
                    <a:pt x="33" y="2153"/>
                  </a:lnTo>
                  <a:lnTo>
                    <a:pt x="52" y="2238"/>
                  </a:lnTo>
                  <a:lnTo>
                    <a:pt x="75" y="2322"/>
                  </a:lnTo>
                  <a:lnTo>
                    <a:pt x="101" y="2406"/>
                  </a:lnTo>
                  <a:lnTo>
                    <a:pt x="133" y="2488"/>
                  </a:lnTo>
                  <a:lnTo>
                    <a:pt x="167" y="2569"/>
                  </a:lnTo>
                  <a:lnTo>
                    <a:pt x="207" y="2648"/>
                  </a:lnTo>
                  <a:lnTo>
                    <a:pt x="251" y="2726"/>
                  </a:lnTo>
                  <a:lnTo>
                    <a:pt x="298" y="2802"/>
                  </a:lnTo>
                  <a:lnTo>
                    <a:pt x="350" y="2877"/>
                  </a:lnTo>
                  <a:lnTo>
                    <a:pt x="406" y="2949"/>
                  </a:lnTo>
                  <a:lnTo>
                    <a:pt x="466" y="3019"/>
                  </a:lnTo>
                  <a:lnTo>
                    <a:pt x="530" y="3086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19" tIns="45709" rIns="91419" bIns="45709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as 76"/>
          <p:cNvGrpSpPr/>
          <p:nvPr/>
        </p:nvGrpSpPr>
        <p:grpSpPr>
          <a:xfrm>
            <a:off x="4423779" y="2097857"/>
            <a:ext cx="1572047" cy="1570984"/>
            <a:chOff x="3318846" y="1593533"/>
            <a:chExt cx="1187133" cy="1185900"/>
          </a:xfrm>
          <a:solidFill>
            <a:schemeClr val="accent2"/>
          </a:solidFill>
          <a:effectLst/>
        </p:grpSpPr>
        <p:sp>
          <p:nvSpPr>
            <p:cNvPr id="72" name="as 11"/>
            <p:cNvSpPr/>
            <p:nvPr/>
          </p:nvSpPr>
          <p:spPr bwMode="auto">
            <a:xfrm>
              <a:off x="3537268" y="1846509"/>
              <a:ext cx="968711" cy="932924"/>
            </a:xfrm>
            <a:custGeom>
              <a:avLst/>
              <a:gdLst>
                <a:gd name="T0" fmla="*/ 1366 w 6279"/>
                <a:gd name="T1" fmla="*/ 5910 h 6048"/>
                <a:gd name="T2" fmla="*/ 1384 w 6279"/>
                <a:gd name="T3" fmla="*/ 5788 h 6048"/>
                <a:gd name="T4" fmla="*/ 1404 w 6279"/>
                <a:gd name="T5" fmla="*/ 5666 h 6048"/>
                <a:gd name="T6" fmla="*/ 1427 w 6279"/>
                <a:gd name="T7" fmla="*/ 5546 h 6048"/>
                <a:gd name="T8" fmla="*/ 1453 w 6279"/>
                <a:gd name="T9" fmla="*/ 5426 h 6048"/>
                <a:gd name="T10" fmla="*/ 1481 w 6279"/>
                <a:gd name="T11" fmla="*/ 5308 h 6048"/>
                <a:gd name="T12" fmla="*/ 1512 w 6279"/>
                <a:gd name="T13" fmla="*/ 5190 h 6048"/>
                <a:gd name="T14" fmla="*/ 1545 w 6279"/>
                <a:gd name="T15" fmla="*/ 5074 h 6048"/>
                <a:gd name="T16" fmla="*/ 1582 w 6279"/>
                <a:gd name="T17" fmla="*/ 4959 h 6048"/>
                <a:gd name="T18" fmla="*/ 1620 w 6279"/>
                <a:gd name="T19" fmla="*/ 4845 h 6048"/>
                <a:gd name="T20" fmla="*/ 1662 w 6279"/>
                <a:gd name="T21" fmla="*/ 4732 h 6048"/>
                <a:gd name="T22" fmla="*/ 1706 w 6279"/>
                <a:gd name="T23" fmla="*/ 4621 h 6048"/>
                <a:gd name="T24" fmla="*/ 1751 w 6279"/>
                <a:gd name="T25" fmla="*/ 4510 h 6048"/>
                <a:gd name="T26" fmla="*/ 1800 w 6279"/>
                <a:gd name="T27" fmla="*/ 4400 h 6048"/>
                <a:gd name="T28" fmla="*/ 1851 w 6279"/>
                <a:gd name="T29" fmla="*/ 4293 h 6048"/>
                <a:gd name="T30" fmla="*/ 1904 w 6279"/>
                <a:gd name="T31" fmla="*/ 4186 h 6048"/>
                <a:gd name="T32" fmla="*/ 2279 w 6279"/>
                <a:gd name="T33" fmla="*/ 5429 h 6048"/>
                <a:gd name="T34" fmla="*/ 6279 w 6279"/>
                <a:gd name="T35" fmla="*/ 4358 h 6048"/>
                <a:gd name="T36" fmla="*/ 4526 w 6279"/>
                <a:gd name="T37" fmla="*/ 1745 h 6048"/>
                <a:gd name="T38" fmla="*/ 4697 w 6279"/>
                <a:gd name="T39" fmla="*/ 1675 h 6048"/>
                <a:gd name="T40" fmla="*/ 4872 w 6279"/>
                <a:gd name="T41" fmla="*/ 1612 h 6048"/>
                <a:gd name="T42" fmla="*/ 5049 w 6279"/>
                <a:gd name="T43" fmla="*/ 1554 h 6048"/>
                <a:gd name="T44" fmla="*/ 5229 w 6279"/>
                <a:gd name="T45" fmla="*/ 1502 h 6048"/>
                <a:gd name="T46" fmla="*/ 5411 w 6279"/>
                <a:gd name="T47" fmla="*/ 1457 h 6048"/>
                <a:gd name="T48" fmla="*/ 5597 w 6279"/>
                <a:gd name="T49" fmla="*/ 1418 h 6048"/>
                <a:gd name="T50" fmla="*/ 5784 w 6279"/>
                <a:gd name="T51" fmla="*/ 1386 h 6048"/>
                <a:gd name="T52" fmla="*/ 5974 w 6279"/>
                <a:gd name="T53" fmla="*/ 1359 h 6048"/>
                <a:gd name="T54" fmla="*/ 5679 w 6279"/>
                <a:gd name="T55" fmla="*/ 35 h 6048"/>
                <a:gd name="T56" fmla="*/ 5102 w 6279"/>
                <a:gd name="T57" fmla="*/ 140 h 6048"/>
                <a:gd name="T58" fmla="*/ 4544 w 6279"/>
                <a:gd name="T59" fmla="*/ 296 h 6048"/>
                <a:gd name="T60" fmla="*/ 4008 w 6279"/>
                <a:gd name="T61" fmla="*/ 497 h 6048"/>
                <a:gd name="T62" fmla="*/ 3494 w 6279"/>
                <a:gd name="T63" fmla="*/ 741 h 6048"/>
                <a:gd name="T64" fmla="*/ 3005 w 6279"/>
                <a:gd name="T65" fmla="*/ 1027 h 6048"/>
                <a:gd name="T66" fmla="*/ 2544 w 6279"/>
                <a:gd name="T67" fmla="*/ 1353 h 6048"/>
                <a:gd name="T68" fmla="*/ 2114 w 6279"/>
                <a:gd name="T69" fmla="*/ 1717 h 6048"/>
                <a:gd name="T70" fmla="*/ 1717 w 6279"/>
                <a:gd name="T71" fmla="*/ 2115 h 6048"/>
                <a:gd name="T72" fmla="*/ 1353 w 6279"/>
                <a:gd name="T73" fmla="*/ 2545 h 6048"/>
                <a:gd name="T74" fmla="*/ 1027 w 6279"/>
                <a:gd name="T75" fmla="*/ 3005 h 6048"/>
                <a:gd name="T76" fmla="*/ 741 w 6279"/>
                <a:gd name="T77" fmla="*/ 3493 h 6048"/>
                <a:gd name="T78" fmla="*/ 495 w 6279"/>
                <a:gd name="T79" fmla="*/ 4006 h 6048"/>
                <a:gd name="T80" fmla="*/ 294 w 6279"/>
                <a:gd name="T81" fmla="*/ 4543 h 6048"/>
                <a:gd name="T82" fmla="*/ 140 w 6279"/>
                <a:gd name="T83" fmla="*/ 5101 h 6048"/>
                <a:gd name="T84" fmla="*/ 33 w 6279"/>
                <a:gd name="T85" fmla="*/ 5677 h 6048"/>
                <a:gd name="T86" fmla="*/ 1359 w 6279"/>
                <a:gd name="T87" fmla="*/ 5972 h 6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279" h="6048">
                  <a:moveTo>
                    <a:pt x="1359" y="5972"/>
                  </a:moveTo>
                  <a:lnTo>
                    <a:pt x="1366" y="5910"/>
                  </a:lnTo>
                  <a:lnTo>
                    <a:pt x="1375" y="5849"/>
                  </a:lnTo>
                  <a:lnTo>
                    <a:pt x="1384" y="5788"/>
                  </a:lnTo>
                  <a:lnTo>
                    <a:pt x="1394" y="5727"/>
                  </a:lnTo>
                  <a:lnTo>
                    <a:pt x="1404" y="5666"/>
                  </a:lnTo>
                  <a:lnTo>
                    <a:pt x="1415" y="5606"/>
                  </a:lnTo>
                  <a:lnTo>
                    <a:pt x="1427" y="5546"/>
                  </a:lnTo>
                  <a:lnTo>
                    <a:pt x="1440" y="5486"/>
                  </a:lnTo>
                  <a:lnTo>
                    <a:pt x="1453" y="5426"/>
                  </a:lnTo>
                  <a:lnTo>
                    <a:pt x="1466" y="5367"/>
                  </a:lnTo>
                  <a:lnTo>
                    <a:pt x="1481" y="5308"/>
                  </a:lnTo>
                  <a:lnTo>
                    <a:pt x="1496" y="5249"/>
                  </a:lnTo>
                  <a:lnTo>
                    <a:pt x="1512" y="5190"/>
                  </a:lnTo>
                  <a:lnTo>
                    <a:pt x="1528" y="5132"/>
                  </a:lnTo>
                  <a:lnTo>
                    <a:pt x="1545" y="5074"/>
                  </a:lnTo>
                  <a:lnTo>
                    <a:pt x="1563" y="5016"/>
                  </a:lnTo>
                  <a:lnTo>
                    <a:pt x="1582" y="4959"/>
                  </a:lnTo>
                  <a:lnTo>
                    <a:pt x="1601" y="4902"/>
                  </a:lnTo>
                  <a:lnTo>
                    <a:pt x="1620" y="4845"/>
                  </a:lnTo>
                  <a:lnTo>
                    <a:pt x="1641" y="4788"/>
                  </a:lnTo>
                  <a:lnTo>
                    <a:pt x="1662" y="4732"/>
                  </a:lnTo>
                  <a:lnTo>
                    <a:pt x="1683" y="4675"/>
                  </a:lnTo>
                  <a:lnTo>
                    <a:pt x="1706" y="4621"/>
                  </a:lnTo>
                  <a:lnTo>
                    <a:pt x="1728" y="4565"/>
                  </a:lnTo>
                  <a:lnTo>
                    <a:pt x="1751" y="4510"/>
                  </a:lnTo>
                  <a:lnTo>
                    <a:pt x="1776" y="4455"/>
                  </a:lnTo>
                  <a:lnTo>
                    <a:pt x="1800" y="4400"/>
                  </a:lnTo>
                  <a:lnTo>
                    <a:pt x="1825" y="4346"/>
                  </a:lnTo>
                  <a:lnTo>
                    <a:pt x="1851" y="4293"/>
                  </a:lnTo>
                  <a:lnTo>
                    <a:pt x="1877" y="4239"/>
                  </a:lnTo>
                  <a:lnTo>
                    <a:pt x="1904" y="4186"/>
                  </a:lnTo>
                  <a:lnTo>
                    <a:pt x="1932" y="4133"/>
                  </a:lnTo>
                  <a:lnTo>
                    <a:pt x="2279" y="5429"/>
                  </a:lnTo>
                  <a:lnTo>
                    <a:pt x="4589" y="6048"/>
                  </a:lnTo>
                  <a:lnTo>
                    <a:pt x="6279" y="4358"/>
                  </a:lnTo>
                  <a:lnTo>
                    <a:pt x="5661" y="2050"/>
                  </a:lnTo>
                  <a:lnTo>
                    <a:pt x="4526" y="1745"/>
                  </a:lnTo>
                  <a:lnTo>
                    <a:pt x="4611" y="1710"/>
                  </a:lnTo>
                  <a:lnTo>
                    <a:pt x="4697" y="1675"/>
                  </a:lnTo>
                  <a:lnTo>
                    <a:pt x="4785" y="1643"/>
                  </a:lnTo>
                  <a:lnTo>
                    <a:pt x="4872" y="1612"/>
                  </a:lnTo>
                  <a:lnTo>
                    <a:pt x="4960" y="1582"/>
                  </a:lnTo>
                  <a:lnTo>
                    <a:pt x="5049" y="1554"/>
                  </a:lnTo>
                  <a:lnTo>
                    <a:pt x="5139" y="1527"/>
                  </a:lnTo>
                  <a:lnTo>
                    <a:pt x="5229" y="1502"/>
                  </a:lnTo>
                  <a:lnTo>
                    <a:pt x="5320" y="1479"/>
                  </a:lnTo>
                  <a:lnTo>
                    <a:pt x="5411" y="1457"/>
                  </a:lnTo>
                  <a:lnTo>
                    <a:pt x="5504" y="1436"/>
                  </a:lnTo>
                  <a:lnTo>
                    <a:pt x="5597" y="1418"/>
                  </a:lnTo>
                  <a:lnTo>
                    <a:pt x="5690" y="1401"/>
                  </a:lnTo>
                  <a:lnTo>
                    <a:pt x="5784" y="1386"/>
                  </a:lnTo>
                  <a:lnTo>
                    <a:pt x="5878" y="1372"/>
                  </a:lnTo>
                  <a:lnTo>
                    <a:pt x="5974" y="1359"/>
                  </a:lnTo>
                  <a:lnTo>
                    <a:pt x="5974" y="0"/>
                  </a:lnTo>
                  <a:lnTo>
                    <a:pt x="5679" y="35"/>
                  </a:lnTo>
                  <a:lnTo>
                    <a:pt x="5389" y="81"/>
                  </a:lnTo>
                  <a:lnTo>
                    <a:pt x="5102" y="140"/>
                  </a:lnTo>
                  <a:lnTo>
                    <a:pt x="4821" y="212"/>
                  </a:lnTo>
                  <a:lnTo>
                    <a:pt x="4544" y="296"/>
                  </a:lnTo>
                  <a:lnTo>
                    <a:pt x="4273" y="390"/>
                  </a:lnTo>
                  <a:lnTo>
                    <a:pt x="4008" y="497"/>
                  </a:lnTo>
                  <a:lnTo>
                    <a:pt x="3748" y="613"/>
                  </a:lnTo>
                  <a:lnTo>
                    <a:pt x="3494" y="741"/>
                  </a:lnTo>
                  <a:lnTo>
                    <a:pt x="3246" y="879"/>
                  </a:lnTo>
                  <a:lnTo>
                    <a:pt x="3005" y="1027"/>
                  </a:lnTo>
                  <a:lnTo>
                    <a:pt x="2771" y="1186"/>
                  </a:lnTo>
                  <a:lnTo>
                    <a:pt x="2544" y="1353"/>
                  </a:lnTo>
                  <a:lnTo>
                    <a:pt x="2325" y="1531"/>
                  </a:lnTo>
                  <a:lnTo>
                    <a:pt x="2114" y="1717"/>
                  </a:lnTo>
                  <a:lnTo>
                    <a:pt x="1911" y="1912"/>
                  </a:lnTo>
                  <a:lnTo>
                    <a:pt x="1717" y="2115"/>
                  </a:lnTo>
                  <a:lnTo>
                    <a:pt x="1530" y="2326"/>
                  </a:lnTo>
                  <a:lnTo>
                    <a:pt x="1353" y="2545"/>
                  </a:lnTo>
                  <a:lnTo>
                    <a:pt x="1186" y="2771"/>
                  </a:lnTo>
                  <a:lnTo>
                    <a:pt x="1027" y="3005"/>
                  </a:lnTo>
                  <a:lnTo>
                    <a:pt x="879" y="3245"/>
                  </a:lnTo>
                  <a:lnTo>
                    <a:pt x="741" y="3493"/>
                  </a:lnTo>
                  <a:lnTo>
                    <a:pt x="613" y="3747"/>
                  </a:lnTo>
                  <a:lnTo>
                    <a:pt x="495" y="4006"/>
                  </a:lnTo>
                  <a:lnTo>
                    <a:pt x="390" y="4272"/>
                  </a:lnTo>
                  <a:lnTo>
                    <a:pt x="294" y="4543"/>
                  </a:lnTo>
                  <a:lnTo>
                    <a:pt x="211" y="4819"/>
                  </a:lnTo>
                  <a:lnTo>
                    <a:pt x="140" y="5101"/>
                  </a:lnTo>
                  <a:lnTo>
                    <a:pt x="81" y="5387"/>
                  </a:lnTo>
                  <a:lnTo>
                    <a:pt x="33" y="5677"/>
                  </a:lnTo>
                  <a:lnTo>
                    <a:pt x="0" y="5972"/>
                  </a:lnTo>
                  <a:lnTo>
                    <a:pt x="1359" y="5972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19" tIns="45709" rIns="91419" bIns="45709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as 12"/>
            <p:cNvSpPr/>
            <p:nvPr/>
          </p:nvSpPr>
          <p:spPr bwMode="auto">
            <a:xfrm>
              <a:off x="3318846" y="1593533"/>
              <a:ext cx="557780" cy="557780"/>
            </a:xfrm>
            <a:custGeom>
              <a:avLst/>
              <a:gdLst>
                <a:gd name="T0" fmla="*/ 667 w 3617"/>
                <a:gd name="T1" fmla="*/ 3209 h 3615"/>
                <a:gd name="T2" fmla="*/ 890 w 3617"/>
                <a:gd name="T3" fmla="*/ 3365 h 3615"/>
                <a:gd name="T4" fmla="*/ 1128 w 3617"/>
                <a:gd name="T5" fmla="*/ 3482 h 3615"/>
                <a:gd name="T6" fmla="*/ 1378 w 3617"/>
                <a:gd name="T7" fmla="*/ 3564 h 3615"/>
                <a:gd name="T8" fmla="*/ 1635 w 3617"/>
                <a:gd name="T9" fmla="*/ 3607 h 3615"/>
                <a:gd name="T10" fmla="*/ 1895 w 3617"/>
                <a:gd name="T11" fmla="*/ 3613 h 3615"/>
                <a:gd name="T12" fmla="*/ 2154 w 3617"/>
                <a:gd name="T13" fmla="*/ 3582 h 3615"/>
                <a:gd name="T14" fmla="*/ 2407 w 3617"/>
                <a:gd name="T15" fmla="*/ 3514 h 3615"/>
                <a:gd name="T16" fmla="*/ 2649 w 3617"/>
                <a:gd name="T17" fmla="*/ 3408 h 3615"/>
                <a:gd name="T18" fmla="*/ 2878 w 3617"/>
                <a:gd name="T19" fmla="*/ 3265 h 3615"/>
                <a:gd name="T20" fmla="*/ 3087 w 3617"/>
                <a:gd name="T21" fmla="*/ 3086 h 3615"/>
                <a:gd name="T22" fmla="*/ 3267 w 3617"/>
                <a:gd name="T23" fmla="*/ 2877 h 3615"/>
                <a:gd name="T24" fmla="*/ 3410 w 3617"/>
                <a:gd name="T25" fmla="*/ 2648 h 3615"/>
                <a:gd name="T26" fmla="*/ 3516 w 3617"/>
                <a:gd name="T27" fmla="*/ 2406 h 3615"/>
                <a:gd name="T28" fmla="*/ 3584 w 3617"/>
                <a:gd name="T29" fmla="*/ 2153 h 3615"/>
                <a:gd name="T30" fmla="*/ 3615 w 3617"/>
                <a:gd name="T31" fmla="*/ 1894 h 3615"/>
                <a:gd name="T32" fmla="*/ 3609 w 3617"/>
                <a:gd name="T33" fmla="*/ 1634 h 3615"/>
                <a:gd name="T34" fmla="*/ 3565 w 3617"/>
                <a:gd name="T35" fmla="*/ 1377 h 3615"/>
                <a:gd name="T36" fmla="*/ 3484 w 3617"/>
                <a:gd name="T37" fmla="*/ 1128 h 3615"/>
                <a:gd name="T38" fmla="*/ 3366 w 3617"/>
                <a:gd name="T39" fmla="*/ 889 h 3615"/>
                <a:gd name="T40" fmla="*/ 3211 w 3617"/>
                <a:gd name="T41" fmla="*/ 667 h 3615"/>
                <a:gd name="T42" fmla="*/ 3020 w 3617"/>
                <a:gd name="T43" fmla="*/ 465 h 3615"/>
                <a:gd name="T44" fmla="*/ 2804 w 3617"/>
                <a:gd name="T45" fmla="*/ 297 h 3615"/>
                <a:gd name="T46" fmla="*/ 2570 w 3617"/>
                <a:gd name="T47" fmla="*/ 167 h 3615"/>
                <a:gd name="T48" fmla="*/ 2323 w 3617"/>
                <a:gd name="T49" fmla="*/ 74 h 3615"/>
                <a:gd name="T50" fmla="*/ 2069 w 3617"/>
                <a:gd name="T51" fmla="*/ 18 h 3615"/>
                <a:gd name="T52" fmla="*/ 1809 w 3617"/>
                <a:gd name="T53" fmla="*/ 0 h 3615"/>
                <a:gd name="T54" fmla="*/ 1549 w 3617"/>
                <a:gd name="T55" fmla="*/ 18 h 3615"/>
                <a:gd name="T56" fmla="*/ 1294 w 3617"/>
                <a:gd name="T57" fmla="*/ 74 h 3615"/>
                <a:gd name="T58" fmla="*/ 1047 w 3617"/>
                <a:gd name="T59" fmla="*/ 167 h 3615"/>
                <a:gd name="T60" fmla="*/ 813 w 3617"/>
                <a:gd name="T61" fmla="*/ 297 h 3615"/>
                <a:gd name="T62" fmla="*/ 597 w 3617"/>
                <a:gd name="T63" fmla="*/ 465 h 3615"/>
                <a:gd name="T64" fmla="*/ 405 w 3617"/>
                <a:gd name="T65" fmla="*/ 667 h 3615"/>
                <a:gd name="T66" fmla="*/ 251 w 3617"/>
                <a:gd name="T67" fmla="*/ 889 h 3615"/>
                <a:gd name="T68" fmla="*/ 132 w 3617"/>
                <a:gd name="T69" fmla="*/ 1128 h 3615"/>
                <a:gd name="T70" fmla="*/ 52 w 3617"/>
                <a:gd name="T71" fmla="*/ 1377 h 3615"/>
                <a:gd name="T72" fmla="*/ 8 w 3617"/>
                <a:gd name="T73" fmla="*/ 1634 h 3615"/>
                <a:gd name="T74" fmla="*/ 2 w 3617"/>
                <a:gd name="T75" fmla="*/ 1894 h 3615"/>
                <a:gd name="T76" fmla="*/ 34 w 3617"/>
                <a:gd name="T77" fmla="*/ 2153 h 3615"/>
                <a:gd name="T78" fmla="*/ 102 w 3617"/>
                <a:gd name="T79" fmla="*/ 2406 h 3615"/>
                <a:gd name="T80" fmla="*/ 207 w 3617"/>
                <a:gd name="T81" fmla="*/ 2648 h 3615"/>
                <a:gd name="T82" fmla="*/ 349 w 3617"/>
                <a:gd name="T83" fmla="*/ 2877 h 3615"/>
                <a:gd name="T84" fmla="*/ 530 w 3617"/>
                <a:gd name="T85" fmla="*/ 3086 h 3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17" h="3615">
                  <a:moveTo>
                    <a:pt x="530" y="3086"/>
                  </a:moveTo>
                  <a:lnTo>
                    <a:pt x="597" y="3150"/>
                  </a:lnTo>
                  <a:lnTo>
                    <a:pt x="667" y="3209"/>
                  </a:lnTo>
                  <a:lnTo>
                    <a:pt x="739" y="3265"/>
                  </a:lnTo>
                  <a:lnTo>
                    <a:pt x="813" y="3317"/>
                  </a:lnTo>
                  <a:lnTo>
                    <a:pt x="890" y="3365"/>
                  </a:lnTo>
                  <a:lnTo>
                    <a:pt x="968" y="3408"/>
                  </a:lnTo>
                  <a:lnTo>
                    <a:pt x="1047" y="3448"/>
                  </a:lnTo>
                  <a:lnTo>
                    <a:pt x="1128" y="3482"/>
                  </a:lnTo>
                  <a:lnTo>
                    <a:pt x="1210" y="3514"/>
                  </a:lnTo>
                  <a:lnTo>
                    <a:pt x="1294" y="3540"/>
                  </a:lnTo>
                  <a:lnTo>
                    <a:pt x="1378" y="3564"/>
                  </a:lnTo>
                  <a:lnTo>
                    <a:pt x="1463" y="3582"/>
                  </a:lnTo>
                  <a:lnTo>
                    <a:pt x="1549" y="3596"/>
                  </a:lnTo>
                  <a:lnTo>
                    <a:pt x="1635" y="3607"/>
                  </a:lnTo>
                  <a:lnTo>
                    <a:pt x="1721" y="3613"/>
                  </a:lnTo>
                  <a:lnTo>
                    <a:pt x="1809" y="3615"/>
                  </a:lnTo>
                  <a:lnTo>
                    <a:pt x="1895" y="3613"/>
                  </a:lnTo>
                  <a:lnTo>
                    <a:pt x="1982" y="3607"/>
                  </a:lnTo>
                  <a:lnTo>
                    <a:pt x="2069" y="3596"/>
                  </a:lnTo>
                  <a:lnTo>
                    <a:pt x="2154" y="3582"/>
                  </a:lnTo>
                  <a:lnTo>
                    <a:pt x="2239" y="3564"/>
                  </a:lnTo>
                  <a:lnTo>
                    <a:pt x="2323" y="3540"/>
                  </a:lnTo>
                  <a:lnTo>
                    <a:pt x="2407" y="3514"/>
                  </a:lnTo>
                  <a:lnTo>
                    <a:pt x="2489" y="3482"/>
                  </a:lnTo>
                  <a:lnTo>
                    <a:pt x="2570" y="3448"/>
                  </a:lnTo>
                  <a:lnTo>
                    <a:pt x="2649" y="3408"/>
                  </a:lnTo>
                  <a:lnTo>
                    <a:pt x="2728" y="3365"/>
                  </a:lnTo>
                  <a:lnTo>
                    <a:pt x="2804" y="3317"/>
                  </a:lnTo>
                  <a:lnTo>
                    <a:pt x="2878" y="3265"/>
                  </a:lnTo>
                  <a:lnTo>
                    <a:pt x="2950" y="3209"/>
                  </a:lnTo>
                  <a:lnTo>
                    <a:pt x="3020" y="3150"/>
                  </a:lnTo>
                  <a:lnTo>
                    <a:pt x="3087" y="3086"/>
                  </a:lnTo>
                  <a:lnTo>
                    <a:pt x="3151" y="3019"/>
                  </a:lnTo>
                  <a:lnTo>
                    <a:pt x="3211" y="2949"/>
                  </a:lnTo>
                  <a:lnTo>
                    <a:pt x="3267" y="2877"/>
                  </a:lnTo>
                  <a:lnTo>
                    <a:pt x="3319" y="2802"/>
                  </a:lnTo>
                  <a:lnTo>
                    <a:pt x="3366" y="2726"/>
                  </a:lnTo>
                  <a:lnTo>
                    <a:pt x="3410" y="2648"/>
                  </a:lnTo>
                  <a:lnTo>
                    <a:pt x="3450" y="2569"/>
                  </a:lnTo>
                  <a:lnTo>
                    <a:pt x="3484" y="2488"/>
                  </a:lnTo>
                  <a:lnTo>
                    <a:pt x="3516" y="2406"/>
                  </a:lnTo>
                  <a:lnTo>
                    <a:pt x="3542" y="2322"/>
                  </a:lnTo>
                  <a:lnTo>
                    <a:pt x="3565" y="2238"/>
                  </a:lnTo>
                  <a:lnTo>
                    <a:pt x="3584" y="2153"/>
                  </a:lnTo>
                  <a:lnTo>
                    <a:pt x="3598" y="2068"/>
                  </a:lnTo>
                  <a:lnTo>
                    <a:pt x="3609" y="1981"/>
                  </a:lnTo>
                  <a:lnTo>
                    <a:pt x="3615" y="1894"/>
                  </a:lnTo>
                  <a:lnTo>
                    <a:pt x="3617" y="1808"/>
                  </a:lnTo>
                  <a:lnTo>
                    <a:pt x="3615" y="1720"/>
                  </a:lnTo>
                  <a:lnTo>
                    <a:pt x="3609" y="1634"/>
                  </a:lnTo>
                  <a:lnTo>
                    <a:pt x="3598" y="1548"/>
                  </a:lnTo>
                  <a:lnTo>
                    <a:pt x="3584" y="1463"/>
                  </a:lnTo>
                  <a:lnTo>
                    <a:pt x="3565" y="1377"/>
                  </a:lnTo>
                  <a:lnTo>
                    <a:pt x="3542" y="1293"/>
                  </a:lnTo>
                  <a:lnTo>
                    <a:pt x="3516" y="1210"/>
                  </a:lnTo>
                  <a:lnTo>
                    <a:pt x="3484" y="1128"/>
                  </a:lnTo>
                  <a:lnTo>
                    <a:pt x="3450" y="1046"/>
                  </a:lnTo>
                  <a:lnTo>
                    <a:pt x="3410" y="967"/>
                  </a:lnTo>
                  <a:lnTo>
                    <a:pt x="3366" y="889"/>
                  </a:lnTo>
                  <a:lnTo>
                    <a:pt x="3319" y="813"/>
                  </a:lnTo>
                  <a:lnTo>
                    <a:pt x="3267" y="739"/>
                  </a:lnTo>
                  <a:lnTo>
                    <a:pt x="3211" y="667"/>
                  </a:lnTo>
                  <a:lnTo>
                    <a:pt x="3151" y="597"/>
                  </a:lnTo>
                  <a:lnTo>
                    <a:pt x="3087" y="530"/>
                  </a:lnTo>
                  <a:lnTo>
                    <a:pt x="3020" y="465"/>
                  </a:lnTo>
                  <a:lnTo>
                    <a:pt x="2950" y="405"/>
                  </a:lnTo>
                  <a:lnTo>
                    <a:pt x="2878" y="349"/>
                  </a:lnTo>
                  <a:lnTo>
                    <a:pt x="2804" y="297"/>
                  </a:lnTo>
                  <a:lnTo>
                    <a:pt x="2728" y="251"/>
                  </a:lnTo>
                  <a:lnTo>
                    <a:pt x="2649" y="207"/>
                  </a:lnTo>
                  <a:lnTo>
                    <a:pt x="2570" y="167"/>
                  </a:lnTo>
                  <a:lnTo>
                    <a:pt x="2489" y="132"/>
                  </a:lnTo>
                  <a:lnTo>
                    <a:pt x="2407" y="102"/>
                  </a:lnTo>
                  <a:lnTo>
                    <a:pt x="2323" y="74"/>
                  </a:lnTo>
                  <a:lnTo>
                    <a:pt x="2239" y="52"/>
                  </a:lnTo>
                  <a:lnTo>
                    <a:pt x="2154" y="33"/>
                  </a:lnTo>
                  <a:lnTo>
                    <a:pt x="2069" y="18"/>
                  </a:lnTo>
                  <a:lnTo>
                    <a:pt x="1982" y="8"/>
                  </a:lnTo>
                  <a:lnTo>
                    <a:pt x="1895" y="2"/>
                  </a:lnTo>
                  <a:lnTo>
                    <a:pt x="1809" y="0"/>
                  </a:lnTo>
                  <a:lnTo>
                    <a:pt x="1721" y="2"/>
                  </a:lnTo>
                  <a:lnTo>
                    <a:pt x="1635" y="8"/>
                  </a:lnTo>
                  <a:lnTo>
                    <a:pt x="1549" y="18"/>
                  </a:lnTo>
                  <a:lnTo>
                    <a:pt x="1463" y="33"/>
                  </a:lnTo>
                  <a:lnTo>
                    <a:pt x="1378" y="52"/>
                  </a:lnTo>
                  <a:lnTo>
                    <a:pt x="1294" y="74"/>
                  </a:lnTo>
                  <a:lnTo>
                    <a:pt x="1210" y="102"/>
                  </a:lnTo>
                  <a:lnTo>
                    <a:pt x="1128" y="132"/>
                  </a:lnTo>
                  <a:lnTo>
                    <a:pt x="1047" y="167"/>
                  </a:lnTo>
                  <a:lnTo>
                    <a:pt x="968" y="207"/>
                  </a:lnTo>
                  <a:lnTo>
                    <a:pt x="890" y="251"/>
                  </a:lnTo>
                  <a:lnTo>
                    <a:pt x="813" y="297"/>
                  </a:lnTo>
                  <a:lnTo>
                    <a:pt x="739" y="349"/>
                  </a:lnTo>
                  <a:lnTo>
                    <a:pt x="667" y="405"/>
                  </a:lnTo>
                  <a:lnTo>
                    <a:pt x="597" y="465"/>
                  </a:lnTo>
                  <a:lnTo>
                    <a:pt x="530" y="530"/>
                  </a:lnTo>
                  <a:lnTo>
                    <a:pt x="466" y="597"/>
                  </a:lnTo>
                  <a:lnTo>
                    <a:pt x="405" y="667"/>
                  </a:lnTo>
                  <a:lnTo>
                    <a:pt x="349" y="739"/>
                  </a:lnTo>
                  <a:lnTo>
                    <a:pt x="298" y="813"/>
                  </a:lnTo>
                  <a:lnTo>
                    <a:pt x="251" y="889"/>
                  </a:lnTo>
                  <a:lnTo>
                    <a:pt x="207" y="967"/>
                  </a:lnTo>
                  <a:lnTo>
                    <a:pt x="168" y="1046"/>
                  </a:lnTo>
                  <a:lnTo>
                    <a:pt x="132" y="1128"/>
                  </a:lnTo>
                  <a:lnTo>
                    <a:pt x="102" y="1210"/>
                  </a:lnTo>
                  <a:lnTo>
                    <a:pt x="74" y="1293"/>
                  </a:lnTo>
                  <a:lnTo>
                    <a:pt x="52" y="1377"/>
                  </a:lnTo>
                  <a:lnTo>
                    <a:pt x="34" y="1463"/>
                  </a:lnTo>
                  <a:lnTo>
                    <a:pt x="18" y="1548"/>
                  </a:lnTo>
                  <a:lnTo>
                    <a:pt x="8" y="1634"/>
                  </a:lnTo>
                  <a:lnTo>
                    <a:pt x="2" y="1720"/>
                  </a:lnTo>
                  <a:lnTo>
                    <a:pt x="0" y="1808"/>
                  </a:lnTo>
                  <a:lnTo>
                    <a:pt x="2" y="1894"/>
                  </a:lnTo>
                  <a:lnTo>
                    <a:pt x="8" y="1981"/>
                  </a:lnTo>
                  <a:lnTo>
                    <a:pt x="18" y="2068"/>
                  </a:lnTo>
                  <a:lnTo>
                    <a:pt x="34" y="2153"/>
                  </a:lnTo>
                  <a:lnTo>
                    <a:pt x="52" y="2238"/>
                  </a:lnTo>
                  <a:lnTo>
                    <a:pt x="74" y="2322"/>
                  </a:lnTo>
                  <a:lnTo>
                    <a:pt x="102" y="2406"/>
                  </a:lnTo>
                  <a:lnTo>
                    <a:pt x="132" y="2488"/>
                  </a:lnTo>
                  <a:lnTo>
                    <a:pt x="168" y="2569"/>
                  </a:lnTo>
                  <a:lnTo>
                    <a:pt x="207" y="2648"/>
                  </a:lnTo>
                  <a:lnTo>
                    <a:pt x="251" y="2726"/>
                  </a:lnTo>
                  <a:lnTo>
                    <a:pt x="298" y="2802"/>
                  </a:lnTo>
                  <a:lnTo>
                    <a:pt x="349" y="2877"/>
                  </a:lnTo>
                  <a:lnTo>
                    <a:pt x="405" y="2949"/>
                  </a:lnTo>
                  <a:lnTo>
                    <a:pt x="465" y="3019"/>
                  </a:lnTo>
                  <a:lnTo>
                    <a:pt x="530" y="3086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19" tIns="45709" rIns="91419" bIns="45709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4" name="TextBox 80"/>
          <p:cNvSpPr txBox="1"/>
          <p:nvPr/>
        </p:nvSpPr>
        <p:spPr>
          <a:xfrm>
            <a:off x="1030365" y="1921362"/>
            <a:ext cx="3105486" cy="415398"/>
          </a:xfrm>
          <a:prstGeom prst="roundRect">
            <a:avLst>
              <a:gd name="adj" fmla="val 0"/>
            </a:avLst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9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添加小标题</a:t>
            </a:r>
          </a:p>
        </p:txBody>
      </p:sp>
      <p:sp>
        <p:nvSpPr>
          <p:cNvPr id="75" name="TextBox 82"/>
          <p:cNvSpPr txBox="1"/>
          <p:nvPr/>
        </p:nvSpPr>
        <p:spPr>
          <a:xfrm>
            <a:off x="1030364" y="2330472"/>
            <a:ext cx="3077551" cy="1107997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lIns="121889" tIns="60944" rIns="121889" bIns="60944" rtlCol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在这里输入你的内容，或者通过复制粘贴你的文本。在这里输入你的内容，或者通过复制粘贴你的文本。</a:t>
            </a:r>
            <a:endParaRPr lang="en-US" altLang="zh-CN" sz="16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76" name="TextBox 83"/>
          <p:cNvSpPr txBox="1"/>
          <p:nvPr/>
        </p:nvSpPr>
        <p:spPr>
          <a:xfrm>
            <a:off x="1030365" y="3966913"/>
            <a:ext cx="3105486" cy="415398"/>
          </a:xfrm>
          <a:prstGeom prst="roundRect">
            <a:avLst>
              <a:gd name="adj" fmla="val 0"/>
            </a:avLst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9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添加小标题</a:t>
            </a:r>
          </a:p>
        </p:txBody>
      </p:sp>
      <p:sp>
        <p:nvSpPr>
          <p:cNvPr id="77" name="TextBox 84"/>
          <p:cNvSpPr txBox="1"/>
          <p:nvPr/>
        </p:nvSpPr>
        <p:spPr>
          <a:xfrm>
            <a:off x="1030364" y="4376022"/>
            <a:ext cx="3077551" cy="1107997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lIns="121889" tIns="60944" rIns="121889" bIns="60944" rtlCol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在这里输入你的内容，或者通过复制粘贴你的文本。在这里输入你的内容，或者通过复制粘贴你的文本。</a:t>
            </a:r>
            <a:endParaRPr lang="en-US" altLang="zh-CN" sz="16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78" name="TextBox 85"/>
          <p:cNvSpPr txBox="1"/>
          <p:nvPr/>
        </p:nvSpPr>
        <p:spPr>
          <a:xfrm>
            <a:off x="8166841" y="1921362"/>
            <a:ext cx="3105486" cy="415398"/>
          </a:xfrm>
          <a:prstGeom prst="roundRect">
            <a:avLst>
              <a:gd name="adj" fmla="val 0"/>
            </a:avLst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9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添加小标题</a:t>
            </a:r>
          </a:p>
        </p:txBody>
      </p:sp>
      <p:sp>
        <p:nvSpPr>
          <p:cNvPr id="79" name="TextBox 86"/>
          <p:cNvSpPr txBox="1"/>
          <p:nvPr/>
        </p:nvSpPr>
        <p:spPr>
          <a:xfrm>
            <a:off x="8166841" y="2330472"/>
            <a:ext cx="3077551" cy="1107997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lIns="121889" tIns="60944" rIns="121889" bIns="60944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在这里输入你的内容，或者通过复制粘贴你的文本。在这里输入你的内容，或者通过复制粘贴你的文本。</a:t>
            </a:r>
            <a:endParaRPr lang="en-US" altLang="zh-CN" sz="16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80" name="TextBox 87"/>
          <p:cNvSpPr txBox="1"/>
          <p:nvPr/>
        </p:nvSpPr>
        <p:spPr>
          <a:xfrm>
            <a:off x="8166841" y="3965653"/>
            <a:ext cx="3105486" cy="415398"/>
          </a:xfrm>
          <a:prstGeom prst="roundRect">
            <a:avLst>
              <a:gd name="adj" fmla="val 0"/>
            </a:avLst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9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添加小标题</a:t>
            </a:r>
          </a:p>
        </p:txBody>
      </p:sp>
      <p:sp>
        <p:nvSpPr>
          <p:cNvPr id="81" name="TextBox 88"/>
          <p:cNvSpPr txBox="1"/>
          <p:nvPr/>
        </p:nvSpPr>
        <p:spPr>
          <a:xfrm>
            <a:off x="8166841" y="4374762"/>
            <a:ext cx="3077551" cy="1107997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lIns="121889" tIns="60944" rIns="121889" bIns="60944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在这里输入你的内容，或者通过复制粘贴你的文本。在这里输入你的内容，或者通过复制粘贴你的文本。</a:t>
            </a:r>
            <a:endParaRPr lang="en-US" altLang="zh-CN" sz="16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6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5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6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0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1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5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6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9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0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2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4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9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1" grpId="0"/>
          <p:bldP spid="74" grpId="0"/>
          <p:bldP spid="75" grpId="0"/>
          <p:bldP spid="76" grpId="0"/>
          <p:bldP spid="77" grpId="0"/>
          <p:bldP spid="78" grpId="0"/>
          <p:bldP spid="79" grpId="0"/>
          <p:bldP spid="80" grpId="0"/>
          <p:bldP spid="8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6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1" grpId="0"/>
          <p:bldP spid="74" grpId="0"/>
          <p:bldP spid="75" grpId="0"/>
          <p:bldP spid="76" grpId="0"/>
          <p:bldP spid="77" grpId="0"/>
          <p:bldP spid="78" grpId="0"/>
          <p:bldP spid="79" grpId="0"/>
          <p:bldP spid="80" grpId="0"/>
          <p:bldP spid="81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5052134" y="112608"/>
            <a:ext cx="18873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9" tIns="60944" rIns="121889" bIns="60944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>
              <a:defRPr/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1" name="Content Placeholder 2"/>
          <p:cNvSpPr txBox="1"/>
          <p:nvPr/>
        </p:nvSpPr>
        <p:spPr>
          <a:xfrm>
            <a:off x="2248565" y="637966"/>
            <a:ext cx="7494522" cy="340783"/>
          </a:xfrm>
          <a:prstGeom prst="rect">
            <a:avLst/>
          </a:prstGeom>
        </p:spPr>
        <p:txBody>
          <a:bodyPr lIns="121889" tIns="60944" rIns="121889" bIns="60944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755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zh-CN" altLang="en-US" sz="13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727593" y="421640"/>
            <a:ext cx="1392263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736843" y="421640"/>
            <a:ext cx="1392263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ardrop 50"/>
          <p:cNvSpPr/>
          <p:nvPr/>
        </p:nvSpPr>
        <p:spPr>
          <a:xfrm rot="13500000">
            <a:off x="3102754" y="3406767"/>
            <a:ext cx="1641935" cy="1640913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id-ID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ardrop 51"/>
          <p:cNvSpPr/>
          <p:nvPr/>
        </p:nvSpPr>
        <p:spPr>
          <a:xfrm rot="2700000">
            <a:off x="4549246" y="3406767"/>
            <a:ext cx="1641935" cy="1640913"/>
          </a:xfrm>
          <a:prstGeom prst="teardrop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id-ID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ardrop 52"/>
          <p:cNvSpPr/>
          <p:nvPr/>
        </p:nvSpPr>
        <p:spPr>
          <a:xfrm rot="2700000">
            <a:off x="5995737" y="3406767"/>
            <a:ext cx="1641935" cy="1640913"/>
          </a:xfrm>
          <a:prstGeom prst="teardrop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id-ID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ardrop 53"/>
          <p:cNvSpPr/>
          <p:nvPr/>
        </p:nvSpPr>
        <p:spPr>
          <a:xfrm rot="2700000">
            <a:off x="7442228" y="3406767"/>
            <a:ext cx="1641935" cy="1640913"/>
          </a:xfrm>
          <a:prstGeom prst="teardrop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id-ID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Group 16"/>
          <p:cNvGrpSpPr/>
          <p:nvPr/>
        </p:nvGrpSpPr>
        <p:grpSpPr bwMode="auto">
          <a:xfrm>
            <a:off x="811965" y="1614896"/>
            <a:ext cx="10548551" cy="1582921"/>
            <a:chOff x="-106455" y="2273094"/>
            <a:chExt cx="9988867" cy="867580"/>
          </a:xfrm>
        </p:grpSpPr>
        <p:sp>
          <p:nvSpPr>
            <p:cNvPr id="12" name="TextBox 28"/>
            <p:cNvSpPr txBox="1">
              <a:spLocks noChangeArrowheads="1"/>
            </p:cNvSpPr>
            <p:nvPr/>
          </p:nvSpPr>
          <p:spPr bwMode="auto">
            <a:xfrm>
              <a:off x="7776" y="2823071"/>
              <a:ext cx="9874636" cy="3176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5pPr>
              <a:lvl6pPr marL="25146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6pPr>
              <a:lvl7pPr marL="29718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7pPr>
              <a:lvl8pPr marL="34290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8pPr>
              <a:lvl9pPr marL="38862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9pPr>
            </a:lstStyle>
            <a:p>
              <a:pPr algn="just" defTabSz="914400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pt-BR" sz="1200" b="1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parajita" panose="020B0604020202020204" pitchFamily="34" charset="0"/>
                  <a:sym typeface="Arial" panose="020B0604020202020204" pitchFamily="34" charset="0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</p:txBody>
        </p:sp>
        <p:sp>
          <p:nvSpPr>
            <p:cNvPr id="13" name="TextBox 18"/>
            <p:cNvSpPr txBox="1"/>
            <p:nvPr/>
          </p:nvSpPr>
          <p:spPr>
            <a:xfrm>
              <a:off x="-5978" y="2273094"/>
              <a:ext cx="2323400" cy="2276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75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d-ID" sz="2100" b="1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单击此处添加名称</a:t>
              </a:r>
            </a:p>
          </p:txBody>
        </p:sp>
        <p:sp>
          <p:nvSpPr>
            <p:cNvPr id="14" name="TextBox 30"/>
            <p:cNvSpPr txBox="1">
              <a:spLocks noChangeArrowheads="1"/>
            </p:cNvSpPr>
            <p:nvPr/>
          </p:nvSpPr>
          <p:spPr bwMode="auto">
            <a:xfrm>
              <a:off x="1312355" y="2442079"/>
              <a:ext cx="8570057" cy="3176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5pPr>
              <a:lvl6pPr marL="25146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6pPr>
              <a:lvl7pPr marL="29718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7pPr>
              <a:lvl8pPr marL="34290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8pPr>
              <a:lvl9pPr marL="38862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9pPr>
            </a:lstStyle>
            <a:p>
              <a:pPr algn="just" defTabSz="914400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sz="1200" b="1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parajita" panose="020B0604020202020204" pitchFamily="34" charset="0"/>
                  <a:sym typeface="Arial" panose="020B0604020202020204" pitchFamily="34" charset="0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</p:txBody>
        </p:sp>
        <p:sp>
          <p:nvSpPr>
            <p:cNvPr id="15" name="TextBox 31"/>
            <p:cNvSpPr txBox="1">
              <a:spLocks noChangeArrowheads="1"/>
            </p:cNvSpPr>
            <p:nvPr/>
          </p:nvSpPr>
          <p:spPr bwMode="auto">
            <a:xfrm>
              <a:off x="-106455" y="2408813"/>
              <a:ext cx="1554534" cy="44702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5pPr>
              <a:lvl6pPr marL="25146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6pPr>
              <a:lvl7pPr marL="29718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7pPr>
              <a:lvl8pPr marL="34290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8pPr>
              <a:lvl9pPr marL="38862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id-ID" sz="4500" b="1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parajita" panose="020B0604020202020204" pitchFamily="34" charset="0"/>
                  <a:sym typeface="Arial" panose="020B0604020202020204" pitchFamily="34" charset="0"/>
                </a:rPr>
                <a:t>86%</a:t>
              </a:r>
            </a:p>
          </p:txBody>
        </p:sp>
      </p:grpSp>
      <p:grpSp>
        <p:nvGrpSpPr>
          <p:cNvPr id="16" name="Group 43"/>
          <p:cNvGrpSpPr/>
          <p:nvPr/>
        </p:nvGrpSpPr>
        <p:grpSpPr bwMode="auto">
          <a:xfrm>
            <a:off x="3363289" y="5228387"/>
            <a:ext cx="1178143" cy="535032"/>
            <a:chOff x="2524616" y="9663459"/>
            <a:chExt cx="2357686" cy="1069918"/>
          </a:xfrm>
        </p:grpSpPr>
        <p:sp>
          <p:nvSpPr>
            <p:cNvPr id="17" name="Content Placeholder 2"/>
            <p:cNvSpPr txBox="1"/>
            <p:nvPr/>
          </p:nvSpPr>
          <p:spPr bwMode="auto">
            <a:xfrm>
              <a:off x="2737334" y="9663459"/>
              <a:ext cx="1755904" cy="621719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9pPr>
            </a:lstStyle>
            <a:p>
              <a:pPr algn="ctr" defTabSz="914400" eaLnBrk="1" fontAlgn="base" hangingPunct="1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parajita" panose="020B0604020202020204" pitchFamily="34" charset="0"/>
                  <a:sym typeface="Arial" panose="020B0604020202020204" pitchFamily="34" charset="0"/>
                </a:rPr>
                <a:t>76%</a:t>
              </a:r>
            </a:p>
          </p:txBody>
        </p:sp>
        <p:sp>
          <p:nvSpPr>
            <p:cNvPr id="18" name="Title 1"/>
            <p:cNvSpPr txBox="1"/>
            <p:nvPr/>
          </p:nvSpPr>
          <p:spPr bwMode="auto">
            <a:xfrm>
              <a:off x="2524616" y="10285174"/>
              <a:ext cx="2357686" cy="448203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parajita" panose="020B0604020202020204" pitchFamily="34" charset="0"/>
                  <a:sym typeface="Arial" panose="020B0604020202020204" pitchFamily="34" charset="0"/>
                </a:rPr>
                <a:t>添加标题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44"/>
          <p:cNvGrpSpPr/>
          <p:nvPr/>
        </p:nvGrpSpPr>
        <p:grpSpPr bwMode="auto">
          <a:xfrm>
            <a:off x="4766214" y="5239568"/>
            <a:ext cx="1341323" cy="534964"/>
            <a:chOff x="5264899" y="9774859"/>
            <a:chExt cx="2683125" cy="1069927"/>
          </a:xfrm>
        </p:grpSpPr>
        <p:sp>
          <p:nvSpPr>
            <p:cNvPr id="20" name="Content Placeholder 2"/>
            <p:cNvSpPr txBox="1"/>
            <p:nvPr/>
          </p:nvSpPr>
          <p:spPr bwMode="auto">
            <a:xfrm>
              <a:off x="5614678" y="9774859"/>
              <a:ext cx="1755904" cy="621719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9pPr>
            </a:lstStyle>
            <a:p>
              <a:pPr algn="ctr" defTabSz="914400" eaLnBrk="1" fontAlgn="base" hangingPunct="1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parajita" panose="020B0604020202020204" pitchFamily="34" charset="0"/>
                  <a:sym typeface="Arial" panose="020B0604020202020204" pitchFamily="34" charset="0"/>
                </a:rPr>
                <a:t>76%</a:t>
              </a:r>
            </a:p>
          </p:txBody>
        </p:sp>
        <p:sp>
          <p:nvSpPr>
            <p:cNvPr id="21" name="Title 1"/>
            <p:cNvSpPr txBox="1"/>
            <p:nvPr/>
          </p:nvSpPr>
          <p:spPr bwMode="auto">
            <a:xfrm>
              <a:off x="5264899" y="10329726"/>
              <a:ext cx="2683125" cy="515060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parajita" panose="020B0604020202020204" pitchFamily="34" charset="0"/>
                  <a:sym typeface="Arial" panose="020B0604020202020204" pitchFamily="34" charset="0"/>
                </a:rPr>
                <a:t>添加标题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45"/>
          <p:cNvGrpSpPr/>
          <p:nvPr/>
        </p:nvGrpSpPr>
        <p:grpSpPr bwMode="auto">
          <a:xfrm>
            <a:off x="6332321" y="5236644"/>
            <a:ext cx="1269003" cy="523575"/>
            <a:chOff x="7907873" y="9791663"/>
            <a:chExt cx="2539515" cy="1047669"/>
          </a:xfrm>
        </p:grpSpPr>
        <p:sp>
          <p:nvSpPr>
            <p:cNvPr id="23" name="Content Placeholder 2"/>
            <p:cNvSpPr txBox="1"/>
            <p:nvPr/>
          </p:nvSpPr>
          <p:spPr bwMode="auto">
            <a:xfrm>
              <a:off x="8123964" y="9791663"/>
              <a:ext cx="1755904" cy="621719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9pPr>
            </a:lstStyle>
            <a:p>
              <a:pPr algn="ctr" defTabSz="914400" eaLnBrk="1" fontAlgn="base" hangingPunct="1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parajita" panose="020B0604020202020204" pitchFamily="34" charset="0"/>
                  <a:sym typeface="Arial" panose="020B0604020202020204" pitchFamily="34" charset="0"/>
                </a:rPr>
                <a:t>76%</a:t>
              </a:r>
            </a:p>
          </p:txBody>
        </p:sp>
        <p:sp>
          <p:nvSpPr>
            <p:cNvPr id="24" name="Title 1"/>
            <p:cNvSpPr txBox="1"/>
            <p:nvPr/>
          </p:nvSpPr>
          <p:spPr bwMode="auto">
            <a:xfrm>
              <a:off x="7907873" y="10397248"/>
              <a:ext cx="2539515" cy="442084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parajita" panose="020B0604020202020204" pitchFamily="34" charset="0"/>
                  <a:sym typeface="Arial" panose="020B0604020202020204" pitchFamily="34" charset="0"/>
                </a:rPr>
                <a:t>添加标题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44"/>
          <p:cNvGrpSpPr/>
          <p:nvPr/>
        </p:nvGrpSpPr>
        <p:grpSpPr bwMode="auto">
          <a:xfrm>
            <a:off x="7650494" y="5228428"/>
            <a:ext cx="1276682" cy="534964"/>
            <a:chOff x="5264899" y="9774859"/>
            <a:chExt cx="2553821" cy="1069927"/>
          </a:xfrm>
        </p:grpSpPr>
        <p:sp>
          <p:nvSpPr>
            <p:cNvPr id="26" name="Content Placeholder 2"/>
            <p:cNvSpPr txBox="1"/>
            <p:nvPr/>
          </p:nvSpPr>
          <p:spPr bwMode="auto">
            <a:xfrm>
              <a:off x="5614678" y="9774859"/>
              <a:ext cx="1755904" cy="621719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9pPr>
            </a:lstStyle>
            <a:p>
              <a:pPr algn="ctr" defTabSz="914400" eaLnBrk="1" fontAlgn="base" hangingPunct="1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parajita" panose="020B0604020202020204" pitchFamily="34" charset="0"/>
                  <a:sym typeface="Arial" panose="020B0604020202020204" pitchFamily="34" charset="0"/>
                </a:rPr>
                <a:t>76%</a:t>
              </a:r>
            </a:p>
          </p:txBody>
        </p:sp>
        <p:sp>
          <p:nvSpPr>
            <p:cNvPr id="27" name="Title 1"/>
            <p:cNvSpPr txBox="1"/>
            <p:nvPr/>
          </p:nvSpPr>
          <p:spPr bwMode="auto">
            <a:xfrm>
              <a:off x="5264899" y="10352018"/>
              <a:ext cx="2553821" cy="492768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parajita" panose="020B0604020202020204" pitchFamily="34" charset="0"/>
                  <a:sym typeface="Arial" panose="020B0604020202020204" pitchFamily="34" charset="0"/>
                </a:rPr>
                <a:t>添加标题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8" name="Freeform 52"/>
          <p:cNvSpPr>
            <a:spLocks noChangeArrowheads="1"/>
          </p:cNvSpPr>
          <p:nvPr/>
        </p:nvSpPr>
        <p:spPr bwMode="auto">
          <a:xfrm>
            <a:off x="8013003" y="3914504"/>
            <a:ext cx="623330" cy="612113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257 w 479"/>
              <a:gd name="T13" fmla="*/ 293 h 471"/>
              <a:gd name="T14" fmla="*/ 257 w 479"/>
              <a:gd name="T15" fmla="*/ 293 h 471"/>
              <a:gd name="T16" fmla="*/ 222 w 479"/>
              <a:gd name="T17" fmla="*/ 275 h 471"/>
              <a:gd name="T18" fmla="*/ 186 w 479"/>
              <a:gd name="T19" fmla="*/ 363 h 471"/>
              <a:gd name="T20" fmla="*/ 204 w 479"/>
              <a:gd name="T21" fmla="*/ 231 h 471"/>
              <a:gd name="T22" fmla="*/ 240 w 479"/>
              <a:gd name="T23" fmla="*/ 169 h 471"/>
              <a:gd name="T24" fmla="*/ 249 w 479"/>
              <a:gd name="T25" fmla="*/ 266 h 471"/>
              <a:gd name="T26" fmla="*/ 284 w 479"/>
              <a:gd name="T27" fmla="*/ 151 h 471"/>
              <a:gd name="T28" fmla="*/ 169 w 479"/>
              <a:gd name="T29" fmla="*/ 213 h 471"/>
              <a:gd name="T30" fmla="*/ 178 w 479"/>
              <a:gd name="T31" fmla="*/ 257 h 471"/>
              <a:gd name="T32" fmla="*/ 142 w 479"/>
              <a:gd name="T33" fmla="*/ 195 h 471"/>
              <a:gd name="T34" fmla="*/ 231 w 479"/>
              <a:gd name="T35" fmla="*/ 107 h 471"/>
              <a:gd name="T36" fmla="*/ 337 w 479"/>
              <a:gd name="T37" fmla="*/ 178 h 471"/>
              <a:gd name="T38" fmla="*/ 257 w 479"/>
              <a:gd name="T39" fmla="*/ 293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40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257" y="293"/>
                </a:moveTo>
                <a:lnTo>
                  <a:pt x="257" y="293"/>
                </a:lnTo>
                <a:cubicBezTo>
                  <a:pt x="240" y="293"/>
                  <a:pt x="231" y="284"/>
                  <a:pt x="222" y="275"/>
                </a:cubicBezTo>
                <a:cubicBezTo>
                  <a:pt x="213" y="310"/>
                  <a:pt x="204" y="346"/>
                  <a:pt x="186" y="363"/>
                </a:cubicBezTo>
                <a:cubicBezTo>
                  <a:pt x="178" y="310"/>
                  <a:pt x="195" y="266"/>
                  <a:pt x="204" y="231"/>
                </a:cubicBezTo>
                <a:cubicBezTo>
                  <a:pt x="186" y="204"/>
                  <a:pt x="204" y="151"/>
                  <a:pt x="240" y="169"/>
                </a:cubicBezTo>
                <a:cubicBezTo>
                  <a:pt x="275" y="178"/>
                  <a:pt x="204" y="257"/>
                  <a:pt x="249" y="266"/>
                </a:cubicBezTo>
                <a:cubicBezTo>
                  <a:pt x="302" y="275"/>
                  <a:pt x="319" y="178"/>
                  <a:pt x="284" y="151"/>
                </a:cubicBezTo>
                <a:cubicBezTo>
                  <a:pt x="249" y="107"/>
                  <a:pt x="159" y="151"/>
                  <a:pt x="169" y="213"/>
                </a:cubicBezTo>
                <a:cubicBezTo>
                  <a:pt x="178" y="231"/>
                  <a:pt x="186" y="231"/>
                  <a:pt x="178" y="257"/>
                </a:cubicBezTo>
                <a:cubicBezTo>
                  <a:pt x="151" y="248"/>
                  <a:pt x="142" y="222"/>
                  <a:pt x="142" y="195"/>
                </a:cubicBezTo>
                <a:cubicBezTo>
                  <a:pt x="142" y="151"/>
                  <a:pt x="186" y="116"/>
                  <a:pt x="231" y="107"/>
                </a:cubicBezTo>
                <a:cubicBezTo>
                  <a:pt x="284" y="107"/>
                  <a:pt x="328" y="134"/>
                  <a:pt x="337" y="178"/>
                </a:cubicBezTo>
                <a:cubicBezTo>
                  <a:pt x="346" y="231"/>
                  <a:pt x="310" y="293"/>
                  <a:pt x="257" y="2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889" tIns="60944" rIns="121889" bIns="6094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Freeform 78"/>
          <p:cNvSpPr>
            <a:spLocks noChangeArrowheads="1"/>
          </p:cNvSpPr>
          <p:nvPr/>
        </p:nvSpPr>
        <p:spPr bwMode="auto">
          <a:xfrm>
            <a:off x="6551452" y="3914504"/>
            <a:ext cx="623330" cy="612113"/>
          </a:xfrm>
          <a:custGeom>
            <a:avLst/>
            <a:gdLst>
              <a:gd name="T0" fmla="*/ 212 w 479"/>
              <a:gd name="T1" fmla="*/ 169 h 471"/>
              <a:gd name="T2" fmla="*/ 212 w 479"/>
              <a:gd name="T3" fmla="*/ 169 h 471"/>
              <a:gd name="T4" fmla="*/ 185 w 479"/>
              <a:gd name="T5" fmla="*/ 142 h 471"/>
              <a:gd name="T6" fmla="*/ 177 w 479"/>
              <a:gd name="T7" fmla="*/ 142 h 471"/>
              <a:gd name="T8" fmla="*/ 168 w 479"/>
              <a:gd name="T9" fmla="*/ 160 h 471"/>
              <a:gd name="T10" fmla="*/ 168 w 479"/>
              <a:gd name="T11" fmla="*/ 187 h 471"/>
              <a:gd name="T12" fmla="*/ 194 w 479"/>
              <a:gd name="T13" fmla="*/ 213 h 471"/>
              <a:gd name="T14" fmla="*/ 203 w 479"/>
              <a:gd name="T15" fmla="*/ 213 h 471"/>
              <a:gd name="T16" fmla="*/ 212 w 479"/>
              <a:gd name="T17" fmla="*/ 169 h 471"/>
              <a:gd name="T18" fmla="*/ 238 w 479"/>
              <a:gd name="T19" fmla="*/ 0 h 471"/>
              <a:gd name="T20" fmla="*/ 238 w 479"/>
              <a:gd name="T21" fmla="*/ 0 h 471"/>
              <a:gd name="T22" fmla="*/ 0 w 479"/>
              <a:gd name="T23" fmla="*/ 231 h 471"/>
              <a:gd name="T24" fmla="*/ 238 w 479"/>
              <a:gd name="T25" fmla="*/ 470 h 471"/>
              <a:gd name="T26" fmla="*/ 478 w 479"/>
              <a:gd name="T27" fmla="*/ 231 h 471"/>
              <a:gd name="T28" fmla="*/ 238 w 479"/>
              <a:gd name="T29" fmla="*/ 0 h 471"/>
              <a:gd name="T30" fmla="*/ 221 w 479"/>
              <a:gd name="T31" fmla="*/ 338 h 471"/>
              <a:gd name="T32" fmla="*/ 221 w 479"/>
              <a:gd name="T33" fmla="*/ 338 h 471"/>
              <a:gd name="T34" fmla="*/ 185 w 479"/>
              <a:gd name="T35" fmla="*/ 346 h 471"/>
              <a:gd name="T36" fmla="*/ 185 w 479"/>
              <a:gd name="T37" fmla="*/ 346 h 471"/>
              <a:gd name="T38" fmla="*/ 185 w 479"/>
              <a:gd name="T39" fmla="*/ 346 h 471"/>
              <a:gd name="T40" fmla="*/ 124 w 479"/>
              <a:gd name="T41" fmla="*/ 301 h 471"/>
              <a:gd name="T42" fmla="*/ 194 w 479"/>
              <a:gd name="T43" fmla="*/ 248 h 471"/>
              <a:gd name="T44" fmla="*/ 194 w 479"/>
              <a:gd name="T45" fmla="*/ 248 h 471"/>
              <a:gd name="T46" fmla="*/ 185 w 479"/>
              <a:gd name="T47" fmla="*/ 231 h 471"/>
              <a:gd name="T48" fmla="*/ 185 w 479"/>
              <a:gd name="T49" fmla="*/ 231 h 471"/>
              <a:gd name="T50" fmla="*/ 159 w 479"/>
              <a:gd name="T51" fmla="*/ 222 h 471"/>
              <a:gd name="T52" fmla="*/ 141 w 479"/>
              <a:gd name="T53" fmla="*/ 178 h 471"/>
              <a:gd name="T54" fmla="*/ 194 w 479"/>
              <a:gd name="T55" fmla="*/ 125 h 471"/>
              <a:gd name="T56" fmla="*/ 256 w 479"/>
              <a:gd name="T57" fmla="*/ 125 h 471"/>
              <a:gd name="T58" fmla="*/ 256 w 479"/>
              <a:gd name="T59" fmla="*/ 125 h 471"/>
              <a:gd name="T60" fmla="*/ 238 w 479"/>
              <a:gd name="T61" fmla="*/ 134 h 471"/>
              <a:gd name="T62" fmla="*/ 221 w 479"/>
              <a:gd name="T63" fmla="*/ 134 h 471"/>
              <a:gd name="T64" fmla="*/ 238 w 479"/>
              <a:gd name="T65" fmla="*/ 178 h 471"/>
              <a:gd name="T66" fmla="*/ 230 w 479"/>
              <a:gd name="T67" fmla="*/ 213 h 471"/>
              <a:gd name="T68" fmla="*/ 212 w 479"/>
              <a:gd name="T69" fmla="*/ 231 h 471"/>
              <a:gd name="T70" fmla="*/ 230 w 479"/>
              <a:gd name="T71" fmla="*/ 240 h 471"/>
              <a:gd name="T72" fmla="*/ 256 w 479"/>
              <a:gd name="T73" fmla="*/ 284 h 471"/>
              <a:gd name="T74" fmla="*/ 221 w 479"/>
              <a:gd name="T75" fmla="*/ 338 h 471"/>
              <a:gd name="T76" fmla="*/ 354 w 479"/>
              <a:gd name="T77" fmla="*/ 231 h 471"/>
              <a:gd name="T78" fmla="*/ 354 w 479"/>
              <a:gd name="T79" fmla="*/ 231 h 471"/>
              <a:gd name="T80" fmla="*/ 310 w 479"/>
              <a:gd name="T81" fmla="*/ 231 h 471"/>
              <a:gd name="T82" fmla="*/ 310 w 479"/>
              <a:gd name="T83" fmla="*/ 275 h 471"/>
              <a:gd name="T84" fmla="*/ 291 w 479"/>
              <a:gd name="T85" fmla="*/ 275 h 471"/>
              <a:gd name="T86" fmla="*/ 291 w 479"/>
              <a:gd name="T87" fmla="*/ 231 h 471"/>
              <a:gd name="T88" fmla="*/ 256 w 479"/>
              <a:gd name="T89" fmla="*/ 231 h 471"/>
              <a:gd name="T90" fmla="*/ 256 w 479"/>
              <a:gd name="T91" fmla="*/ 213 h 471"/>
              <a:gd name="T92" fmla="*/ 291 w 479"/>
              <a:gd name="T93" fmla="*/ 213 h 471"/>
              <a:gd name="T94" fmla="*/ 291 w 479"/>
              <a:gd name="T95" fmla="*/ 169 h 471"/>
              <a:gd name="T96" fmla="*/ 310 w 479"/>
              <a:gd name="T97" fmla="*/ 169 h 471"/>
              <a:gd name="T98" fmla="*/ 310 w 479"/>
              <a:gd name="T99" fmla="*/ 213 h 471"/>
              <a:gd name="T100" fmla="*/ 354 w 479"/>
              <a:gd name="T101" fmla="*/ 213 h 471"/>
              <a:gd name="T102" fmla="*/ 354 w 479"/>
              <a:gd name="T103" fmla="*/ 231 h 471"/>
              <a:gd name="T104" fmla="*/ 194 w 479"/>
              <a:gd name="T105" fmla="*/ 266 h 471"/>
              <a:gd name="T106" fmla="*/ 194 w 479"/>
              <a:gd name="T107" fmla="*/ 266 h 471"/>
              <a:gd name="T108" fmla="*/ 194 w 479"/>
              <a:gd name="T109" fmla="*/ 266 h 471"/>
              <a:gd name="T110" fmla="*/ 159 w 479"/>
              <a:gd name="T111" fmla="*/ 275 h 471"/>
              <a:gd name="T112" fmla="*/ 150 w 479"/>
              <a:gd name="T113" fmla="*/ 301 h 471"/>
              <a:gd name="T114" fmla="*/ 194 w 479"/>
              <a:gd name="T115" fmla="*/ 328 h 471"/>
              <a:gd name="T116" fmla="*/ 230 w 479"/>
              <a:gd name="T117" fmla="*/ 293 h 471"/>
              <a:gd name="T118" fmla="*/ 194 w 479"/>
              <a:gd name="T119" fmla="*/ 26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9" h="471">
                <a:moveTo>
                  <a:pt x="212" y="169"/>
                </a:moveTo>
                <a:lnTo>
                  <a:pt x="212" y="169"/>
                </a:lnTo>
                <a:cubicBezTo>
                  <a:pt x="212" y="142"/>
                  <a:pt x="203" y="142"/>
                  <a:pt x="185" y="142"/>
                </a:cubicBezTo>
                <a:cubicBezTo>
                  <a:pt x="185" y="142"/>
                  <a:pt x="185" y="142"/>
                  <a:pt x="177" y="142"/>
                </a:cubicBezTo>
                <a:cubicBezTo>
                  <a:pt x="177" y="142"/>
                  <a:pt x="168" y="151"/>
                  <a:pt x="168" y="160"/>
                </a:cubicBezTo>
                <a:cubicBezTo>
                  <a:pt x="159" y="160"/>
                  <a:pt x="159" y="169"/>
                  <a:pt x="168" y="187"/>
                </a:cubicBezTo>
                <a:cubicBezTo>
                  <a:pt x="168" y="195"/>
                  <a:pt x="185" y="213"/>
                  <a:pt x="194" y="213"/>
                </a:cubicBezTo>
                <a:cubicBezTo>
                  <a:pt x="194" y="213"/>
                  <a:pt x="194" y="213"/>
                  <a:pt x="203" y="213"/>
                </a:cubicBezTo>
                <a:cubicBezTo>
                  <a:pt x="212" y="204"/>
                  <a:pt x="221" y="187"/>
                  <a:pt x="212" y="169"/>
                </a:cubicBezTo>
                <a:close/>
                <a:moveTo>
                  <a:pt x="238" y="0"/>
                </a:moveTo>
                <a:lnTo>
                  <a:pt x="238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38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38" y="0"/>
                </a:cubicBezTo>
                <a:close/>
                <a:moveTo>
                  <a:pt x="221" y="338"/>
                </a:moveTo>
                <a:lnTo>
                  <a:pt x="221" y="338"/>
                </a:lnTo>
                <a:cubicBezTo>
                  <a:pt x="212" y="346"/>
                  <a:pt x="194" y="346"/>
                  <a:pt x="185" y="346"/>
                </a:cubicBezTo>
                <a:lnTo>
                  <a:pt x="185" y="346"/>
                </a:lnTo>
                <a:lnTo>
                  <a:pt x="185" y="346"/>
                </a:lnTo>
                <a:cubicBezTo>
                  <a:pt x="177" y="346"/>
                  <a:pt x="124" y="346"/>
                  <a:pt x="124" y="301"/>
                </a:cubicBezTo>
                <a:cubicBezTo>
                  <a:pt x="124" y="257"/>
                  <a:pt x="177" y="248"/>
                  <a:pt x="194" y="248"/>
                </a:cubicBezTo>
                <a:lnTo>
                  <a:pt x="194" y="248"/>
                </a:lnTo>
                <a:cubicBezTo>
                  <a:pt x="185" y="240"/>
                  <a:pt x="185" y="231"/>
                  <a:pt x="185" y="231"/>
                </a:cubicBezTo>
                <a:lnTo>
                  <a:pt x="185" y="231"/>
                </a:lnTo>
                <a:cubicBezTo>
                  <a:pt x="177" y="231"/>
                  <a:pt x="168" y="222"/>
                  <a:pt x="159" y="222"/>
                </a:cubicBezTo>
                <a:cubicBezTo>
                  <a:pt x="141" y="213"/>
                  <a:pt x="141" y="195"/>
                  <a:pt x="141" y="178"/>
                </a:cubicBezTo>
                <a:cubicBezTo>
                  <a:pt x="141" y="125"/>
                  <a:pt x="194" y="125"/>
                  <a:pt x="194" y="125"/>
                </a:cubicBezTo>
                <a:cubicBezTo>
                  <a:pt x="256" y="125"/>
                  <a:pt x="256" y="125"/>
                  <a:pt x="256" y="125"/>
                </a:cubicBezTo>
                <a:lnTo>
                  <a:pt x="256" y="125"/>
                </a:lnTo>
                <a:cubicBezTo>
                  <a:pt x="256" y="134"/>
                  <a:pt x="238" y="134"/>
                  <a:pt x="238" y="134"/>
                </a:cubicBezTo>
                <a:cubicBezTo>
                  <a:pt x="230" y="134"/>
                  <a:pt x="230" y="134"/>
                  <a:pt x="221" y="134"/>
                </a:cubicBezTo>
                <a:cubicBezTo>
                  <a:pt x="238" y="142"/>
                  <a:pt x="238" y="160"/>
                  <a:pt x="238" y="178"/>
                </a:cubicBezTo>
                <a:cubicBezTo>
                  <a:pt x="238" y="195"/>
                  <a:pt x="230" y="204"/>
                  <a:pt x="230" y="213"/>
                </a:cubicBezTo>
                <a:cubicBezTo>
                  <a:pt x="221" y="222"/>
                  <a:pt x="212" y="222"/>
                  <a:pt x="212" y="231"/>
                </a:cubicBezTo>
                <a:cubicBezTo>
                  <a:pt x="212" y="231"/>
                  <a:pt x="221" y="240"/>
                  <a:pt x="230" y="240"/>
                </a:cubicBezTo>
                <a:cubicBezTo>
                  <a:pt x="238" y="248"/>
                  <a:pt x="256" y="266"/>
                  <a:pt x="256" y="284"/>
                </a:cubicBezTo>
                <a:cubicBezTo>
                  <a:pt x="256" y="310"/>
                  <a:pt x="247" y="328"/>
                  <a:pt x="221" y="338"/>
                </a:cubicBezTo>
                <a:close/>
                <a:moveTo>
                  <a:pt x="354" y="231"/>
                </a:moveTo>
                <a:lnTo>
                  <a:pt x="354" y="231"/>
                </a:lnTo>
                <a:cubicBezTo>
                  <a:pt x="310" y="231"/>
                  <a:pt x="310" y="231"/>
                  <a:pt x="310" y="231"/>
                </a:cubicBezTo>
                <a:cubicBezTo>
                  <a:pt x="310" y="275"/>
                  <a:pt x="310" y="275"/>
                  <a:pt x="310" y="275"/>
                </a:cubicBezTo>
                <a:cubicBezTo>
                  <a:pt x="291" y="275"/>
                  <a:pt x="291" y="275"/>
                  <a:pt x="291" y="275"/>
                </a:cubicBezTo>
                <a:cubicBezTo>
                  <a:pt x="291" y="231"/>
                  <a:pt x="291" y="231"/>
                  <a:pt x="291" y="231"/>
                </a:cubicBezTo>
                <a:cubicBezTo>
                  <a:pt x="256" y="231"/>
                  <a:pt x="256" y="231"/>
                  <a:pt x="256" y="231"/>
                </a:cubicBezTo>
                <a:cubicBezTo>
                  <a:pt x="256" y="213"/>
                  <a:pt x="256" y="213"/>
                  <a:pt x="256" y="213"/>
                </a:cubicBezTo>
                <a:cubicBezTo>
                  <a:pt x="291" y="213"/>
                  <a:pt x="291" y="213"/>
                  <a:pt x="291" y="213"/>
                </a:cubicBezTo>
                <a:cubicBezTo>
                  <a:pt x="291" y="169"/>
                  <a:pt x="291" y="169"/>
                  <a:pt x="291" y="169"/>
                </a:cubicBezTo>
                <a:cubicBezTo>
                  <a:pt x="310" y="169"/>
                  <a:pt x="310" y="169"/>
                  <a:pt x="310" y="169"/>
                </a:cubicBezTo>
                <a:cubicBezTo>
                  <a:pt x="310" y="213"/>
                  <a:pt x="310" y="213"/>
                  <a:pt x="310" y="213"/>
                </a:cubicBezTo>
                <a:cubicBezTo>
                  <a:pt x="354" y="213"/>
                  <a:pt x="354" y="213"/>
                  <a:pt x="354" y="213"/>
                </a:cubicBezTo>
                <a:lnTo>
                  <a:pt x="354" y="231"/>
                </a:lnTo>
                <a:close/>
                <a:moveTo>
                  <a:pt x="194" y="266"/>
                </a:moveTo>
                <a:lnTo>
                  <a:pt x="194" y="266"/>
                </a:lnTo>
                <a:lnTo>
                  <a:pt x="194" y="266"/>
                </a:lnTo>
                <a:cubicBezTo>
                  <a:pt x="177" y="266"/>
                  <a:pt x="168" y="266"/>
                  <a:pt x="159" y="275"/>
                </a:cubicBezTo>
                <a:cubicBezTo>
                  <a:pt x="159" y="284"/>
                  <a:pt x="150" y="293"/>
                  <a:pt x="150" y="301"/>
                </a:cubicBezTo>
                <a:cubicBezTo>
                  <a:pt x="150" y="319"/>
                  <a:pt x="168" y="328"/>
                  <a:pt x="194" y="328"/>
                </a:cubicBezTo>
                <a:cubicBezTo>
                  <a:pt x="221" y="319"/>
                  <a:pt x="230" y="310"/>
                  <a:pt x="230" y="293"/>
                </a:cubicBezTo>
                <a:cubicBezTo>
                  <a:pt x="230" y="275"/>
                  <a:pt x="212" y="266"/>
                  <a:pt x="194" y="2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889" tIns="60944" rIns="121889" bIns="6094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Freeform 86"/>
          <p:cNvSpPr>
            <a:spLocks noChangeArrowheads="1"/>
          </p:cNvSpPr>
          <p:nvPr/>
        </p:nvSpPr>
        <p:spPr bwMode="auto">
          <a:xfrm>
            <a:off x="3586429" y="3914504"/>
            <a:ext cx="623330" cy="612113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337 w 480"/>
              <a:gd name="T13" fmla="*/ 195 h 471"/>
              <a:gd name="T14" fmla="*/ 337 w 480"/>
              <a:gd name="T15" fmla="*/ 195 h 471"/>
              <a:gd name="T16" fmla="*/ 337 w 480"/>
              <a:gd name="T17" fmla="*/ 195 h 471"/>
              <a:gd name="T18" fmla="*/ 204 w 480"/>
              <a:gd name="T19" fmla="*/ 328 h 471"/>
              <a:gd name="T20" fmla="*/ 133 w 480"/>
              <a:gd name="T21" fmla="*/ 310 h 471"/>
              <a:gd name="T22" fmla="*/ 142 w 480"/>
              <a:gd name="T23" fmla="*/ 310 h 471"/>
              <a:gd name="T24" fmla="*/ 204 w 480"/>
              <a:gd name="T25" fmla="*/ 293 h 471"/>
              <a:gd name="T26" fmla="*/ 160 w 480"/>
              <a:gd name="T27" fmla="*/ 257 h 471"/>
              <a:gd name="T28" fmla="*/ 169 w 480"/>
              <a:gd name="T29" fmla="*/ 257 h 471"/>
              <a:gd name="T30" fmla="*/ 178 w 480"/>
              <a:gd name="T31" fmla="*/ 257 h 471"/>
              <a:gd name="T32" fmla="*/ 142 w 480"/>
              <a:gd name="T33" fmla="*/ 213 h 471"/>
              <a:gd name="T34" fmla="*/ 142 w 480"/>
              <a:gd name="T35" fmla="*/ 213 h 471"/>
              <a:gd name="T36" fmla="*/ 160 w 480"/>
              <a:gd name="T37" fmla="*/ 213 h 471"/>
              <a:gd name="T38" fmla="*/ 142 w 480"/>
              <a:gd name="T39" fmla="*/ 178 h 471"/>
              <a:gd name="T40" fmla="*/ 151 w 480"/>
              <a:gd name="T41" fmla="*/ 151 h 471"/>
              <a:gd name="T42" fmla="*/ 239 w 480"/>
              <a:gd name="T43" fmla="*/ 204 h 471"/>
              <a:gd name="T44" fmla="*/ 239 w 480"/>
              <a:gd name="T45" fmla="*/ 195 h 471"/>
              <a:gd name="T46" fmla="*/ 292 w 480"/>
              <a:gd name="T47" fmla="*/ 142 h 471"/>
              <a:gd name="T48" fmla="*/ 319 w 480"/>
              <a:gd name="T49" fmla="*/ 160 h 471"/>
              <a:gd name="T50" fmla="*/ 355 w 480"/>
              <a:gd name="T51" fmla="*/ 151 h 471"/>
              <a:gd name="T52" fmla="*/ 337 w 480"/>
              <a:gd name="T53" fmla="*/ 178 h 471"/>
              <a:gd name="T54" fmla="*/ 364 w 480"/>
              <a:gd name="T55" fmla="*/ 169 h 471"/>
              <a:gd name="T56" fmla="*/ 337 w 480"/>
              <a:gd name="T57" fmla="*/ 195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3"/>
                  <a:pt x="107" y="470"/>
                  <a:pt x="239" y="470"/>
                </a:cubicBezTo>
                <a:cubicBezTo>
                  <a:pt x="372" y="470"/>
                  <a:pt x="479" y="363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337" y="195"/>
                </a:moveTo>
                <a:lnTo>
                  <a:pt x="337" y="195"/>
                </a:lnTo>
                <a:lnTo>
                  <a:pt x="337" y="195"/>
                </a:lnTo>
                <a:cubicBezTo>
                  <a:pt x="337" y="257"/>
                  <a:pt x="292" y="328"/>
                  <a:pt x="204" y="328"/>
                </a:cubicBezTo>
                <a:cubicBezTo>
                  <a:pt x="178" y="328"/>
                  <a:pt x="151" y="319"/>
                  <a:pt x="133" y="310"/>
                </a:cubicBezTo>
                <a:lnTo>
                  <a:pt x="142" y="310"/>
                </a:lnTo>
                <a:cubicBezTo>
                  <a:pt x="160" y="310"/>
                  <a:pt x="186" y="301"/>
                  <a:pt x="204" y="293"/>
                </a:cubicBezTo>
                <a:cubicBezTo>
                  <a:pt x="178" y="293"/>
                  <a:pt x="160" y="275"/>
                  <a:pt x="160" y="257"/>
                </a:cubicBezTo>
                <a:cubicBezTo>
                  <a:pt x="160" y="257"/>
                  <a:pt x="160" y="257"/>
                  <a:pt x="169" y="257"/>
                </a:cubicBezTo>
                <a:lnTo>
                  <a:pt x="178" y="257"/>
                </a:lnTo>
                <a:cubicBezTo>
                  <a:pt x="160" y="248"/>
                  <a:pt x="142" y="231"/>
                  <a:pt x="142" y="213"/>
                </a:cubicBezTo>
                <a:lnTo>
                  <a:pt x="142" y="213"/>
                </a:lnTo>
                <a:cubicBezTo>
                  <a:pt x="142" y="213"/>
                  <a:pt x="151" y="213"/>
                  <a:pt x="160" y="213"/>
                </a:cubicBezTo>
                <a:cubicBezTo>
                  <a:pt x="151" y="204"/>
                  <a:pt x="142" y="195"/>
                  <a:pt x="142" y="178"/>
                </a:cubicBezTo>
                <a:cubicBezTo>
                  <a:pt x="142" y="169"/>
                  <a:pt x="142" y="160"/>
                  <a:pt x="151" y="151"/>
                </a:cubicBezTo>
                <a:cubicBezTo>
                  <a:pt x="169" y="178"/>
                  <a:pt x="204" y="204"/>
                  <a:pt x="239" y="204"/>
                </a:cubicBezTo>
                <a:cubicBezTo>
                  <a:pt x="239" y="195"/>
                  <a:pt x="239" y="195"/>
                  <a:pt x="239" y="195"/>
                </a:cubicBezTo>
                <a:cubicBezTo>
                  <a:pt x="239" y="169"/>
                  <a:pt x="266" y="142"/>
                  <a:pt x="292" y="142"/>
                </a:cubicBezTo>
                <a:cubicBezTo>
                  <a:pt x="301" y="142"/>
                  <a:pt x="319" y="151"/>
                  <a:pt x="319" y="160"/>
                </a:cubicBezTo>
                <a:cubicBezTo>
                  <a:pt x="337" y="160"/>
                  <a:pt x="346" y="151"/>
                  <a:pt x="355" y="151"/>
                </a:cubicBezTo>
                <a:cubicBezTo>
                  <a:pt x="346" y="160"/>
                  <a:pt x="346" y="169"/>
                  <a:pt x="337" y="178"/>
                </a:cubicBezTo>
                <a:cubicBezTo>
                  <a:pt x="346" y="178"/>
                  <a:pt x="355" y="169"/>
                  <a:pt x="364" y="169"/>
                </a:cubicBezTo>
                <a:cubicBezTo>
                  <a:pt x="355" y="178"/>
                  <a:pt x="346" y="187"/>
                  <a:pt x="337" y="1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889" tIns="60944" rIns="121889" bIns="6094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Freeform 79"/>
          <p:cNvSpPr>
            <a:spLocks noChangeArrowheads="1"/>
          </p:cNvSpPr>
          <p:nvPr/>
        </p:nvSpPr>
        <p:spPr bwMode="auto">
          <a:xfrm>
            <a:off x="5088096" y="3925644"/>
            <a:ext cx="623333" cy="612113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293 w 479"/>
              <a:gd name="T13" fmla="*/ 160 h 471"/>
              <a:gd name="T14" fmla="*/ 293 w 479"/>
              <a:gd name="T15" fmla="*/ 160 h 471"/>
              <a:gd name="T16" fmla="*/ 257 w 479"/>
              <a:gd name="T17" fmla="*/ 160 h 471"/>
              <a:gd name="T18" fmla="*/ 249 w 479"/>
              <a:gd name="T19" fmla="*/ 178 h 471"/>
              <a:gd name="T20" fmla="*/ 249 w 479"/>
              <a:gd name="T21" fmla="*/ 195 h 471"/>
              <a:gd name="T22" fmla="*/ 293 w 479"/>
              <a:gd name="T23" fmla="*/ 195 h 471"/>
              <a:gd name="T24" fmla="*/ 293 w 479"/>
              <a:gd name="T25" fmla="*/ 240 h 471"/>
              <a:gd name="T26" fmla="*/ 249 w 479"/>
              <a:gd name="T27" fmla="*/ 240 h 471"/>
              <a:gd name="T28" fmla="*/ 249 w 479"/>
              <a:gd name="T29" fmla="*/ 346 h 471"/>
              <a:gd name="T30" fmla="*/ 213 w 479"/>
              <a:gd name="T31" fmla="*/ 346 h 471"/>
              <a:gd name="T32" fmla="*/ 213 w 479"/>
              <a:gd name="T33" fmla="*/ 240 h 471"/>
              <a:gd name="T34" fmla="*/ 169 w 479"/>
              <a:gd name="T35" fmla="*/ 240 h 471"/>
              <a:gd name="T36" fmla="*/ 169 w 479"/>
              <a:gd name="T37" fmla="*/ 195 h 471"/>
              <a:gd name="T38" fmla="*/ 213 w 479"/>
              <a:gd name="T39" fmla="*/ 195 h 471"/>
              <a:gd name="T40" fmla="*/ 213 w 479"/>
              <a:gd name="T41" fmla="*/ 178 h 471"/>
              <a:gd name="T42" fmla="*/ 257 w 479"/>
              <a:gd name="T43" fmla="*/ 125 h 471"/>
              <a:gd name="T44" fmla="*/ 293 w 479"/>
              <a:gd name="T45" fmla="*/ 125 h 471"/>
              <a:gd name="T46" fmla="*/ 293 w 479"/>
              <a:gd name="T47" fmla="*/ 16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40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293" y="160"/>
                </a:moveTo>
                <a:lnTo>
                  <a:pt x="293" y="160"/>
                </a:lnTo>
                <a:cubicBezTo>
                  <a:pt x="257" y="160"/>
                  <a:pt x="257" y="160"/>
                  <a:pt x="257" y="160"/>
                </a:cubicBezTo>
                <a:cubicBezTo>
                  <a:pt x="257" y="160"/>
                  <a:pt x="249" y="169"/>
                  <a:pt x="249" y="178"/>
                </a:cubicBezTo>
                <a:cubicBezTo>
                  <a:pt x="249" y="195"/>
                  <a:pt x="249" y="195"/>
                  <a:pt x="249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293" y="240"/>
                  <a:pt x="293" y="240"/>
                  <a:pt x="293" y="240"/>
                </a:cubicBezTo>
                <a:cubicBezTo>
                  <a:pt x="249" y="240"/>
                  <a:pt x="249" y="240"/>
                  <a:pt x="249" y="240"/>
                </a:cubicBezTo>
                <a:cubicBezTo>
                  <a:pt x="249" y="346"/>
                  <a:pt x="249" y="346"/>
                  <a:pt x="249" y="346"/>
                </a:cubicBezTo>
                <a:cubicBezTo>
                  <a:pt x="213" y="346"/>
                  <a:pt x="213" y="346"/>
                  <a:pt x="213" y="346"/>
                </a:cubicBezTo>
                <a:cubicBezTo>
                  <a:pt x="213" y="240"/>
                  <a:pt x="213" y="240"/>
                  <a:pt x="213" y="240"/>
                </a:cubicBezTo>
                <a:cubicBezTo>
                  <a:pt x="169" y="240"/>
                  <a:pt x="169" y="240"/>
                  <a:pt x="169" y="240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213" y="195"/>
                  <a:pt x="213" y="195"/>
                  <a:pt x="213" y="195"/>
                </a:cubicBezTo>
                <a:cubicBezTo>
                  <a:pt x="213" y="178"/>
                  <a:pt x="213" y="178"/>
                  <a:pt x="213" y="178"/>
                </a:cubicBezTo>
                <a:cubicBezTo>
                  <a:pt x="213" y="151"/>
                  <a:pt x="230" y="125"/>
                  <a:pt x="257" y="125"/>
                </a:cubicBezTo>
                <a:cubicBezTo>
                  <a:pt x="293" y="125"/>
                  <a:pt x="293" y="125"/>
                  <a:pt x="293" y="125"/>
                </a:cubicBezTo>
                <a:lnTo>
                  <a:pt x="293" y="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889" tIns="60944" rIns="121889" bIns="6094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205" y="0"/>
            <a:ext cx="1218759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6" grpId="0" bldLvl="0" animBg="1"/>
      <p:bldP spid="7" grpId="0" bldLvl="0" animBg="1"/>
      <p:bldP spid="8" grpId="0" bldLvl="0" animBg="1"/>
      <p:bldP spid="9" grpId="0" bldLvl="0" animBg="1"/>
      <p:bldP spid="28" grpId="0" bldLvl="0" animBg="1"/>
      <p:bldP spid="29" grpId="0" bldLvl="0" animBg="1"/>
      <p:bldP spid="30" grpId="0" bldLvl="0" animBg="1"/>
      <p:bldP spid="3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5052134" y="112608"/>
            <a:ext cx="18873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9" tIns="60944" rIns="121889" bIns="60944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>
              <a:defRPr/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1" name="Content Placeholder 2"/>
          <p:cNvSpPr txBox="1"/>
          <p:nvPr/>
        </p:nvSpPr>
        <p:spPr>
          <a:xfrm>
            <a:off x="2248565" y="637966"/>
            <a:ext cx="7494522" cy="340783"/>
          </a:xfrm>
          <a:prstGeom prst="rect">
            <a:avLst/>
          </a:prstGeom>
        </p:spPr>
        <p:txBody>
          <a:bodyPr lIns="121889" tIns="60944" rIns="121889" bIns="60944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755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zh-CN" altLang="en-US" sz="13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727593" y="421640"/>
            <a:ext cx="1392263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736843" y="421640"/>
            <a:ext cx="1392263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7"/>
          <p:cNvSpPr>
            <a:spLocks noChangeArrowheads="1"/>
          </p:cNvSpPr>
          <p:nvPr/>
        </p:nvSpPr>
        <p:spPr bwMode="auto">
          <a:xfrm>
            <a:off x="5288328" y="1885126"/>
            <a:ext cx="1383800" cy="1221316"/>
          </a:xfrm>
          <a:custGeom>
            <a:avLst/>
            <a:gdLst>
              <a:gd name="T0" fmla="*/ 2684 w 2684"/>
              <a:gd name="T1" fmla="*/ 2365 h 2365"/>
              <a:gd name="T2" fmla="*/ 1342 w 2684"/>
              <a:gd name="T3" fmla="*/ 0 h 2365"/>
              <a:gd name="T4" fmla="*/ 0 w 2684"/>
              <a:gd name="T5" fmla="*/ 2365 h 2365"/>
              <a:gd name="T6" fmla="*/ 2684 w 2684"/>
              <a:gd name="T7" fmla="*/ 2365 h 2365"/>
              <a:gd name="T8" fmla="*/ 0 60000 65536"/>
              <a:gd name="T9" fmla="*/ 0 60000 65536"/>
              <a:gd name="T10" fmla="*/ 0 60000 65536"/>
              <a:gd name="T11" fmla="*/ 0 60000 65536"/>
              <a:gd name="T12" fmla="*/ 0 w 2684"/>
              <a:gd name="T13" fmla="*/ 0 h 2365"/>
              <a:gd name="T14" fmla="*/ 2684 w 2684"/>
              <a:gd name="T15" fmla="*/ 2365 h 23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4" h="2365">
                <a:moveTo>
                  <a:pt x="2684" y="2365"/>
                </a:moveTo>
                <a:lnTo>
                  <a:pt x="1342" y="0"/>
                </a:lnTo>
                <a:lnTo>
                  <a:pt x="0" y="2365"/>
                </a:lnTo>
                <a:lnTo>
                  <a:pt x="2684" y="23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121889" tIns="60944" rIns="121889" bIns="60944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zh-CN" sz="20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8"/>
          <p:cNvSpPr>
            <a:spLocks noChangeArrowheads="1"/>
          </p:cNvSpPr>
          <p:nvPr/>
        </p:nvSpPr>
        <p:spPr bwMode="auto">
          <a:xfrm>
            <a:off x="3917224" y="3106442"/>
            <a:ext cx="1371104" cy="1320800"/>
          </a:xfrm>
          <a:custGeom>
            <a:avLst/>
            <a:gdLst>
              <a:gd name="T0" fmla="*/ 2664 w 2664"/>
              <a:gd name="T1" fmla="*/ 0 h 2553"/>
              <a:gd name="T2" fmla="*/ 0 w 2664"/>
              <a:gd name="T3" fmla="*/ 546 h 2553"/>
              <a:gd name="T4" fmla="*/ 1835 w 2664"/>
              <a:gd name="T5" fmla="*/ 2553 h 2553"/>
              <a:gd name="T6" fmla="*/ 2664 w 2664"/>
              <a:gd name="T7" fmla="*/ 0 h 2553"/>
              <a:gd name="T8" fmla="*/ 0 60000 65536"/>
              <a:gd name="T9" fmla="*/ 0 60000 65536"/>
              <a:gd name="T10" fmla="*/ 0 60000 65536"/>
              <a:gd name="T11" fmla="*/ 0 60000 65536"/>
              <a:gd name="T12" fmla="*/ 0 w 2664"/>
              <a:gd name="T13" fmla="*/ 0 h 2553"/>
              <a:gd name="T14" fmla="*/ 2664 w 2664"/>
              <a:gd name="T15" fmla="*/ 2553 h 25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64" h="2553">
                <a:moveTo>
                  <a:pt x="2664" y="0"/>
                </a:moveTo>
                <a:lnTo>
                  <a:pt x="0" y="546"/>
                </a:lnTo>
                <a:lnTo>
                  <a:pt x="1835" y="2553"/>
                </a:lnTo>
                <a:lnTo>
                  <a:pt x="26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121889" tIns="60944" rIns="121889" bIns="60944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9"/>
          <p:cNvSpPr>
            <a:spLocks noChangeArrowheads="1"/>
          </p:cNvSpPr>
          <p:nvPr/>
        </p:nvSpPr>
        <p:spPr bwMode="auto">
          <a:xfrm>
            <a:off x="4704340" y="4427244"/>
            <a:ext cx="1273772" cy="1392767"/>
          </a:xfrm>
          <a:custGeom>
            <a:avLst/>
            <a:gdLst>
              <a:gd name="T0" fmla="*/ 305 w 2476"/>
              <a:gd name="T1" fmla="*/ 0 h 2702"/>
              <a:gd name="T2" fmla="*/ 0 w 2476"/>
              <a:gd name="T3" fmla="*/ 2702 h 2702"/>
              <a:gd name="T4" fmla="*/ 2476 w 2476"/>
              <a:gd name="T5" fmla="*/ 1578 h 2702"/>
              <a:gd name="T6" fmla="*/ 305 w 2476"/>
              <a:gd name="T7" fmla="*/ 0 h 2702"/>
              <a:gd name="T8" fmla="*/ 0 60000 65536"/>
              <a:gd name="T9" fmla="*/ 0 60000 65536"/>
              <a:gd name="T10" fmla="*/ 0 60000 65536"/>
              <a:gd name="T11" fmla="*/ 0 60000 65536"/>
              <a:gd name="T12" fmla="*/ 0 w 2476"/>
              <a:gd name="T13" fmla="*/ 0 h 2702"/>
              <a:gd name="T14" fmla="*/ 2476 w 2476"/>
              <a:gd name="T15" fmla="*/ 2702 h 27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6" h="2702">
                <a:moveTo>
                  <a:pt x="305" y="0"/>
                </a:moveTo>
                <a:lnTo>
                  <a:pt x="0" y="2702"/>
                </a:lnTo>
                <a:lnTo>
                  <a:pt x="2476" y="1578"/>
                </a:lnTo>
                <a:lnTo>
                  <a:pt x="30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121889" tIns="60944" rIns="121889" bIns="60944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zh-CN" sz="20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10"/>
          <p:cNvSpPr>
            <a:spLocks noChangeArrowheads="1"/>
          </p:cNvSpPr>
          <p:nvPr/>
        </p:nvSpPr>
        <p:spPr bwMode="auto">
          <a:xfrm>
            <a:off x="5978111" y="4427244"/>
            <a:ext cx="1278004" cy="1392767"/>
          </a:xfrm>
          <a:custGeom>
            <a:avLst/>
            <a:gdLst>
              <a:gd name="T0" fmla="*/ 0 w 2476"/>
              <a:gd name="T1" fmla="*/ 1578 h 2702"/>
              <a:gd name="T2" fmla="*/ 2476 w 2476"/>
              <a:gd name="T3" fmla="*/ 2702 h 2702"/>
              <a:gd name="T4" fmla="*/ 2172 w 2476"/>
              <a:gd name="T5" fmla="*/ 0 h 2702"/>
              <a:gd name="T6" fmla="*/ 0 w 2476"/>
              <a:gd name="T7" fmla="*/ 1578 h 2702"/>
              <a:gd name="T8" fmla="*/ 0 60000 65536"/>
              <a:gd name="T9" fmla="*/ 0 60000 65536"/>
              <a:gd name="T10" fmla="*/ 0 60000 65536"/>
              <a:gd name="T11" fmla="*/ 0 60000 65536"/>
              <a:gd name="T12" fmla="*/ 0 w 2476"/>
              <a:gd name="T13" fmla="*/ 0 h 2702"/>
              <a:gd name="T14" fmla="*/ 2476 w 2476"/>
              <a:gd name="T15" fmla="*/ 2702 h 27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6" h="2702">
                <a:moveTo>
                  <a:pt x="0" y="1578"/>
                </a:moveTo>
                <a:lnTo>
                  <a:pt x="2476" y="2702"/>
                </a:lnTo>
                <a:lnTo>
                  <a:pt x="2172" y="0"/>
                </a:lnTo>
                <a:lnTo>
                  <a:pt x="0" y="157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121889" tIns="60944" rIns="121889" bIns="60944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zh-CN" sz="20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11"/>
          <p:cNvSpPr>
            <a:spLocks noChangeArrowheads="1"/>
          </p:cNvSpPr>
          <p:nvPr/>
        </p:nvSpPr>
        <p:spPr bwMode="auto">
          <a:xfrm>
            <a:off x="6672127" y="3106442"/>
            <a:ext cx="1371104" cy="1320800"/>
          </a:xfrm>
          <a:custGeom>
            <a:avLst/>
            <a:gdLst>
              <a:gd name="T0" fmla="*/ 830 w 2664"/>
              <a:gd name="T1" fmla="*/ 2553 h 2553"/>
              <a:gd name="T2" fmla="*/ 2664 w 2664"/>
              <a:gd name="T3" fmla="*/ 546 h 2553"/>
              <a:gd name="T4" fmla="*/ 0 w 2664"/>
              <a:gd name="T5" fmla="*/ 0 h 2553"/>
              <a:gd name="T6" fmla="*/ 830 w 2664"/>
              <a:gd name="T7" fmla="*/ 2553 h 2553"/>
              <a:gd name="T8" fmla="*/ 0 60000 65536"/>
              <a:gd name="T9" fmla="*/ 0 60000 65536"/>
              <a:gd name="T10" fmla="*/ 0 60000 65536"/>
              <a:gd name="T11" fmla="*/ 0 60000 65536"/>
              <a:gd name="T12" fmla="*/ 0 w 2664"/>
              <a:gd name="T13" fmla="*/ 0 h 2553"/>
              <a:gd name="T14" fmla="*/ 2664 w 2664"/>
              <a:gd name="T15" fmla="*/ 2553 h 25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64" h="2553">
                <a:moveTo>
                  <a:pt x="830" y="2553"/>
                </a:moveTo>
                <a:lnTo>
                  <a:pt x="2664" y="546"/>
                </a:lnTo>
                <a:lnTo>
                  <a:pt x="0" y="0"/>
                </a:lnTo>
                <a:lnTo>
                  <a:pt x="830" y="255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121889" tIns="60944" rIns="121889" bIns="60944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zh-CN" sz="20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7"/>
          <p:cNvSpPr>
            <a:spLocks noChangeArrowheads="1"/>
          </p:cNvSpPr>
          <p:nvPr/>
        </p:nvSpPr>
        <p:spPr bwMode="auto">
          <a:xfrm>
            <a:off x="5739015" y="2443925"/>
            <a:ext cx="476077" cy="3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13" name="矩形 8"/>
          <p:cNvSpPr>
            <a:spLocks noChangeArrowheads="1"/>
          </p:cNvSpPr>
          <p:nvPr/>
        </p:nvSpPr>
        <p:spPr bwMode="auto">
          <a:xfrm>
            <a:off x="7019135" y="3356208"/>
            <a:ext cx="476079" cy="3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4" name="矩形 9"/>
          <p:cNvSpPr>
            <a:spLocks noChangeArrowheads="1"/>
          </p:cNvSpPr>
          <p:nvPr/>
        </p:nvSpPr>
        <p:spPr bwMode="auto">
          <a:xfrm>
            <a:off x="6540941" y="4875975"/>
            <a:ext cx="476079" cy="3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15" name="矩形 10"/>
          <p:cNvSpPr>
            <a:spLocks noChangeArrowheads="1"/>
          </p:cNvSpPr>
          <p:nvPr/>
        </p:nvSpPr>
        <p:spPr bwMode="auto">
          <a:xfrm>
            <a:off x="4863032" y="4895026"/>
            <a:ext cx="476077" cy="3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16" name="矩形 11"/>
          <p:cNvSpPr>
            <a:spLocks noChangeArrowheads="1"/>
          </p:cNvSpPr>
          <p:nvPr/>
        </p:nvSpPr>
        <p:spPr bwMode="auto">
          <a:xfrm>
            <a:off x="4465244" y="3368908"/>
            <a:ext cx="476077" cy="3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17" name="TextBox 12"/>
          <p:cNvSpPr>
            <a:spLocks noChangeArrowheads="1"/>
          </p:cNvSpPr>
          <p:nvPr/>
        </p:nvSpPr>
        <p:spPr bwMode="auto">
          <a:xfrm>
            <a:off x="6507086" y="1684042"/>
            <a:ext cx="3427761" cy="61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详写内容</a:t>
            </a:r>
            <a:r>
              <a:rPr lang="en-US" altLang="zh-CN" sz="13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……</a:t>
            </a:r>
            <a:r>
              <a:rPr lang="zh-CN" altLang="en-US" sz="13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18" name="TextBox 13"/>
          <p:cNvSpPr>
            <a:spLocks noChangeArrowheads="1"/>
          </p:cNvSpPr>
          <p:nvPr/>
        </p:nvSpPr>
        <p:spPr bwMode="auto">
          <a:xfrm>
            <a:off x="8184998" y="3315992"/>
            <a:ext cx="2812032" cy="6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详写内容</a:t>
            </a:r>
            <a:r>
              <a:rPr lang="en-US" altLang="zh-CN" sz="13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……</a:t>
            </a:r>
            <a:r>
              <a:rPr lang="zh-CN" altLang="en-US" sz="13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19" name="TextBox 14"/>
          <p:cNvSpPr>
            <a:spLocks noChangeArrowheads="1"/>
          </p:cNvSpPr>
          <p:nvPr/>
        </p:nvSpPr>
        <p:spPr bwMode="auto">
          <a:xfrm>
            <a:off x="7497329" y="5244275"/>
            <a:ext cx="2812033" cy="6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详写内容</a:t>
            </a:r>
            <a:r>
              <a:rPr lang="en-US" altLang="zh-CN" sz="13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……</a:t>
            </a:r>
            <a:r>
              <a:rPr lang="zh-CN" altLang="en-US" sz="13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20" name="TextBox 15"/>
          <p:cNvSpPr>
            <a:spLocks noChangeArrowheads="1"/>
          </p:cNvSpPr>
          <p:nvPr/>
        </p:nvSpPr>
        <p:spPr bwMode="auto">
          <a:xfrm>
            <a:off x="1517792" y="4842108"/>
            <a:ext cx="2809917" cy="6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详写内容</a:t>
            </a:r>
            <a:r>
              <a:rPr lang="en-US" altLang="zh-CN" sz="13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……</a:t>
            </a:r>
            <a:r>
              <a:rPr lang="zh-CN" altLang="en-US" sz="13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21" name="TextBox 16"/>
          <p:cNvSpPr>
            <a:spLocks noChangeArrowheads="1"/>
          </p:cNvSpPr>
          <p:nvPr/>
        </p:nvSpPr>
        <p:spPr bwMode="auto">
          <a:xfrm>
            <a:off x="1517792" y="2511658"/>
            <a:ext cx="2809917" cy="6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详写内容</a:t>
            </a:r>
            <a:r>
              <a:rPr lang="en-US" altLang="zh-CN" sz="13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……</a:t>
            </a:r>
            <a:r>
              <a:rPr lang="zh-CN" altLang="en-US" sz="13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22" name="TextBox 17"/>
          <p:cNvSpPr>
            <a:spLocks noChangeArrowheads="1"/>
          </p:cNvSpPr>
          <p:nvPr/>
        </p:nvSpPr>
        <p:spPr bwMode="auto">
          <a:xfrm>
            <a:off x="6507087" y="1415387"/>
            <a:ext cx="16821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添加标题内容</a:t>
            </a:r>
          </a:p>
        </p:txBody>
      </p:sp>
      <p:sp>
        <p:nvSpPr>
          <p:cNvPr id="23" name="TextBox 18"/>
          <p:cNvSpPr>
            <a:spLocks noChangeArrowheads="1"/>
          </p:cNvSpPr>
          <p:nvPr/>
        </p:nvSpPr>
        <p:spPr bwMode="auto">
          <a:xfrm>
            <a:off x="8184997" y="3017704"/>
            <a:ext cx="168214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添加标题内容</a:t>
            </a:r>
          </a:p>
        </p:txBody>
      </p:sp>
      <p:sp>
        <p:nvSpPr>
          <p:cNvPr id="24" name="TextBox 19"/>
          <p:cNvSpPr>
            <a:spLocks noChangeArrowheads="1"/>
          </p:cNvSpPr>
          <p:nvPr/>
        </p:nvSpPr>
        <p:spPr bwMode="auto">
          <a:xfrm>
            <a:off x="7497328" y="4948104"/>
            <a:ext cx="16821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添加标题内容</a:t>
            </a:r>
          </a:p>
        </p:txBody>
      </p:sp>
      <p:sp>
        <p:nvSpPr>
          <p:cNvPr id="25" name="TextBox 20"/>
          <p:cNvSpPr>
            <a:spLocks noChangeArrowheads="1"/>
          </p:cNvSpPr>
          <p:nvPr/>
        </p:nvSpPr>
        <p:spPr bwMode="auto">
          <a:xfrm>
            <a:off x="1517791" y="4541704"/>
            <a:ext cx="16035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添加标题内容</a:t>
            </a:r>
          </a:p>
        </p:txBody>
      </p:sp>
      <p:sp>
        <p:nvSpPr>
          <p:cNvPr id="26" name="TextBox 21"/>
          <p:cNvSpPr>
            <a:spLocks noChangeArrowheads="1"/>
          </p:cNvSpPr>
          <p:nvPr/>
        </p:nvSpPr>
        <p:spPr bwMode="auto">
          <a:xfrm>
            <a:off x="1517791" y="2202787"/>
            <a:ext cx="144092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添加标题内容</a:t>
            </a:r>
          </a:p>
        </p:txBody>
      </p:sp>
      <p:sp>
        <p:nvSpPr>
          <p:cNvPr id="27" name="TextBox 22"/>
          <p:cNvSpPr>
            <a:spLocks noChangeArrowheads="1"/>
          </p:cNvSpPr>
          <p:nvPr/>
        </p:nvSpPr>
        <p:spPr bwMode="auto">
          <a:xfrm>
            <a:off x="5328794" y="3653654"/>
            <a:ext cx="1321381" cy="61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点击添加标题内容</a:t>
            </a:r>
          </a:p>
        </p:txBody>
      </p:sp>
      <p:sp>
        <p:nvSpPr>
          <p:cNvPr id="28" name="矩形 27"/>
          <p:cNvSpPr/>
          <p:nvPr/>
        </p:nvSpPr>
        <p:spPr>
          <a:xfrm>
            <a:off x="2205" y="0"/>
            <a:ext cx="1218759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500"/>
                            </p:stCondLst>
                            <p:childTnLst>
                              <p:par>
                                <p:cTn id="1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000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6" grpId="0" bldLvl="0" animBg="1" autoUpdateAnimBg="0"/>
      <p:bldP spid="7" grpId="0" bldLvl="0" animBg="1" autoUpdateAnimBg="0"/>
      <p:bldP spid="8" grpId="0" bldLvl="0" animBg="1" autoUpdateAnimBg="0"/>
      <p:bldP spid="9" grpId="0" bldLvl="0" animBg="1" autoUpdateAnimBg="0"/>
      <p:bldP spid="10" grpId="0" bldLvl="0" animBg="1" autoUpdateAnimBg="0"/>
      <p:bldP spid="12" grpId="0" bldLvl="0" autoUpdateAnimBg="0"/>
      <p:bldP spid="13" grpId="0" bldLvl="0" autoUpdateAnimBg="0"/>
      <p:bldP spid="14" grpId="0" bldLvl="0" autoUpdateAnimBg="0"/>
      <p:bldP spid="15" grpId="0" bldLvl="0" autoUpdateAnimBg="0"/>
      <p:bldP spid="16" grpId="0" bldLvl="0" autoUpdateAnimBg="0"/>
      <p:bldP spid="17" grpId="0" bldLvl="0" autoUpdateAnimBg="0"/>
      <p:bldP spid="18" grpId="0" bldLvl="0" autoUpdateAnimBg="0"/>
      <p:bldP spid="19" grpId="0" bldLvl="0" autoUpdateAnimBg="0"/>
      <p:bldP spid="20" grpId="0" bldLvl="0" autoUpdateAnimBg="0"/>
      <p:bldP spid="21" grpId="0" bldLvl="0" autoUpdateAnimBg="0"/>
      <p:bldP spid="22" grpId="0" bldLvl="0" autoUpdateAnimBg="0"/>
      <p:bldP spid="23" grpId="0" bldLvl="0" autoUpdateAnimBg="0"/>
      <p:bldP spid="24" grpId="0" bldLvl="0" autoUpdateAnimBg="0"/>
      <p:bldP spid="25" grpId="0" bldLvl="0" autoUpdateAnimBg="0"/>
      <p:bldP spid="26" grpId="0" bldLvl="0" autoUpdateAnimBg="0"/>
      <p:bldP spid="27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870446" y="2822591"/>
            <a:ext cx="1042611" cy="1044575"/>
            <a:chOff x="2832432" y="2351264"/>
            <a:chExt cx="782241" cy="783431"/>
          </a:xfrm>
        </p:grpSpPr>
        <p:sp>
          <p:nvSpPr>
            <p:cNvPr id="3" name="椭圆 2"/>
            <p:cNvSpPr/>
            <p:nvPr>
              <p:custDataLst>
                <p:tags r:id="rId4"/>
              </p:custDataLst>
            </p:nvPr>
          </p:nvSpPr>
          <p:spPr>
            <a:xfrm>
              <a:off x="2832432" y="2351264"/>
              <a:ext cx="782241" cy="783431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椭圆 3"/>
            <p:cNvSpPr/>
            <p:nvPr>
              <p:custDataLst>
                <p:tags r:id="rId5"/>
              </p:custDataLst>
            </p:nvPr>
          </p:nvSpPr>
          <p:spPr>
            <a:xfrm>
              <a:off x="2899107" y="2419129"/>
              <a:ext cx="648891" cy="647700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440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lang="zh-CN" altLang="en-US" sz="4400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5" name="直接连接符 16"/>
          <p:cNvCxnSpPr>
            <a:cxnSpLocks noChangeShapeType="1"/>
            <a:stCxn id="3" idx="6"/>
          </p:cNvCxnSpPr>
          <p:nvPr>
            <p:custDataLst>
              <p:tags r:id="rId1"/>
            </p:custDataLst>
          </p:nvPr>
        </p:nvCxnSpPr>
        <p:spPr bwMode="auto">
          <a:xfrm>
            <a:off x="6913057" y="3344876"/>
            <a:ext cx="3997466" cy="0"/>
          </a:xfrm>
          <a:prstGeom prst="line">
            <a:avLst/>
          </a:prstGeom>
          <a:noFill/>
          <a:ln w="28575" algn="ctr">
            <a:solidFill>
              <a:schemeClr val="accent2"/>
            </a:solidFill>
            <a:rou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150192" y="2442789"/>
            <a:ext cx="3760332" cy="9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9" tIns="60944" rIns="121889" bIns="60944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4300" b="1">
                <a:solidFill>
                  <a:srgbClr val="9C28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第二部分</a:t>
            </a:r>
            <a:r>
              <a:rPr lang="zh-CN" altLang="en-US" sz="4300" b="1" dirty="0">
                <a:solidFill>
                  <a:srgbClr val="9C28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</a:p>
        </p:txBody>
      </p:sp>
      <p:sp>
        <p:nvSpPr>
          <p:cNvPr id="7" name="矩形 4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92994" y="3483038"/>
            <a:ext cx="39070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9" tIns="60944" rIns="121889" bIns="60944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400" dirty="0">
                <a:solidFill>
                  <a:srgbClr val="9C28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add your title</a:t>
            </a:r>
          </a:p>
        </p:txBody>
      </p:sp>
      <p:sp>
        <p:nvSpPr>
          <p:cNvPr id="8" name="矩形 7"/>
          <p:cNvSpPr/>
          <p:nvPr/>
        </p:nvSpPr>
        <p:spPr>
          <a:xfrm>
            <a:off x="2205" y="0"/>
            <a:ext cx="1218759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19677" r="6092" b="23882"/>
          <a:stretch>
            <a:fillRect/>
          </a:stretch>
        </p:blipFill>
        <p:spPr>
          <a:xfrm>
            <a:off x="17561" y="0"/>
            <a:ext cx="5430517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764169" y="-474251"/>
            <a:ext cx="7721785" cy="1116504"/>
            <a:chOff x="4811667" y="6202406"/>
            <a:chExt cx="7723572" cy="1116762"/>
          </a:xfrm>
        </p:grpSpPr>
        <p:pic>
          <p:nvPicPr>
            <p:cNvPr id="11" name="图片 10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4811667" y="6208576"/>
              <a:ext cx="2814100" cy="1049470"/>
            </a:xfrm>
            <a:prstGeom prst="rect">
              <a:avLst/>
            </a:prstGeom>
          </p:spPr>
        </p:pic>
        <p:pic>
          <p:nvPicPr>
            <p:cNvPr id="12" name="图片 11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6244252" y="6202406"/>
              <a:ext cx="2814100" cy="1049470"/>
            </a:xfrm>
            <a:prstGeom prst="rect">
              <a:avLst/>
            </a:prstGeom>
          </p:spPr>
        </p:pic>
        <p:pic>
          <p:nvPicPr>
            <p:cNvPr id="13" name="图片 12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7880833" y="6208575"/>
              <a:ext cx="2814100" cy="1049470"/>
            </a:xfrm>
            <a:prstGeom prst="rect">
              <a:avLst/>
            </a:prstGeom>
          </p:spPr>
        </p:pic>
        <p:pic>
          <p:nvPicPr>
            <p:cNvPr id="14" name="图片 13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9721139" y="6269698"/>
              <a:ext cx="2814100" cy="1049470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4812758" y="6200970"/>
            <a:ext cx="7721785" cy="1116504"/>
            <a:chOff x="4811667" y="6202406"/>
            <a:chExt cx="7723572" cy="1116762"/>
          </a:xfrm>
        </p:grpSpPr>
        <p:pic>
          <p:nvPicPr>
            <p:cNvPr id="16" name="图片 15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4811667" y="6208576"/>
              <a:ext cx="2814100" cy="1049470"/>
            </a:xfrm>
            <a:prstGeom prst="rect">
              <a:avLst/>
            </a:prstGeom>
          </p:spPr>
        </p:pic>
        <p:pic>
          <p:nvPicPr>
            <p:cNvPr id="17" name="图片 16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6244252" y="6202406"/>
              <a:ext cx="2814100" cy="1049470"/>
            </a:xfrm>
            <a:prstGeom prst="rect">
              <a:avLst/>
            </a:prstGeom>
          </p:spPr>
        </p:pic>
        <p:pic>
          <p:nvPicPr>
            <p:cNvPr id="18" name="图片 17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7880833" y="6208575"/>
              <a:ext cx="2814100" cy="1049470"/>
            </a:xfrm>
            <a:prstGeom prst="rect">
              <a:avLst/>
            </a:prstGeom>
          </p:spPr>
        </p:pic>
        <p:pic>
          <p:nvPicPr>
            <p:cNvPr id="19" name="图片 18" descr="资源 1@4x"/>
            <p:cNvPicPr>
              <a:picLocks noChangeAspect="1"/>
            </p:cNvPicPr>
            <p:nvPr/>
          </p:nvPicPr>
          <p:blipFill>
            <a:blip r:embed="rId9"/>
            <a:srcRect l="-3652" t="57372" r="-4306" b="-289"/>
            <a:stretch>
              <a:fillRect/>
            </a:stretch>
          </p:blipFill>
          <p:spPr>
            <a:xfrm rot="180000">
              <a:off x="9721139" y="6269698"/>
              <a:ext cx="2814100" cy="104947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6104411"/>
  <p:tag name="MH_LIBRARY" val="GRAPHIC"/>
  <p:tag name="MH_ORDER" val="Oval 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6104411"/>
  <p:tag name="MH_LIBRARY" val="GRAPHIC"/>
  <p:tag name="MH_ORDER" val="直接连接符 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6104411"/>
  <p:tag name="MH_LIBRARY" val="GRAPHIC"/>
  <p:tag name="MH_ORDER" val="TextBox 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6104411"/>
  <p:tag name="MH_LIBRARY" val="GRAPHIC"/>
  <p:tag name="MH_ORDER" val="矩形 4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6104411"/>
  <p:tag name="MH_LIBRARY" val="GRAPHIC"/>
  <p:tag name="MH_ORDER" val="Oval 1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6104411"/>
  <p:tag name="MH_LIBRARY" val="GRAPHIC"/>
  <p:tag name="MH_ORDER" val="Oval 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6104411"/>
  <p:tag name="MH_LIBRARY" val="GRAPHIC"/>
  <p:tag name="MH_ORDER" val="直接连接符 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6104411"/>
  <p:tag name="MH_LIBRARY" val="GRAPHIC"/>
  <p:tag name="MH_ORDER" val="TextBox 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6104411"/>
  <p:tag name="MH_LIBRARY" val="GRAPHIC"/>
  <p:tag name="MH_ORDER" val="矩形 4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6104411"/>
  <p:tag name="MH_LIBRARY" val="GRAPHIC"/>
  <p:tag name="MH_ORDER" val="Oval 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6104411"/>
  <p:tag name="MH_LIBRARY" val="GRAPHIC"/>
  <p:tag name="MH_ORDER" val="Oval 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6104411"/>
  <p:tag name="MH_LIBRARY" val="GRAPHIC"/>
  <p:tag name="MH_ORDER" val="直接连接符 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6104411"/>
  <p:tag name="MH_LIBRARY" val="GRAPHIC"/>
  <p:tag name="MH_ORDER" val="TextBox 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6104411"/>
  <p:tag name="MH_LIBRARY" val="GRAPHIC"/>
  <p:tag name="MH_ORDER" val="矩形 4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6104411"/>
  <p:tag name="MH_LIBRARY" val="GRAPHIC"/>
  <p:tag name="MH_ORDER" val="Oval 1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6104411"/>
  <p:tag name="MH_LIBRARY" val="GRAPHIC"/>
  <p:tag name="MH_ORDER" val="Oval 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6104411"/>
  <p:tag name="MH_LIBRARY" val="GRAPHIC"/>
  <p:tag name="MH_ORDER" val="直接连接符 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6104411"/>
  <p:tag name="MH_LIBRARY" val="GRAPHIC"/>
  <p:tag name="MH_ORDER" val="TextBox 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6104411"/>
  <p:tag name="MH_LIBRARY" val="GRAPHIC"/>
  <p:tag name="MH_ORDER" val="矩形 4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6104411"/>
  <p:tag name="MH_LIBRARY" val="GRAPHIC"/>
  <p:tag name="MH_ORDER" val="Oval 14"/>
</p:tagLst>
</file>

<file path=ppt/theme/theme1.xml><?xml version="1.0" encoding="utf-8"?>
<a:theme xmlns:a="http://schemas.openxmlformats.org/drawingml/2006/main" name="2_自定义设计方案">
  <a:themeElements>
    <a:clrScheme name="自定义 43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000000"/>
      </a:accent1>
      <a:accent2>
        <a:srgbClr val="9C2800"/>
      </a:accent2>
      <a:accent3>
        <a:srgbClr val="000000"/>
      </a:accent3>
      <a:accent4>
        <a:srgbClr val="9C2800"/>
      </a:accent4>
      <a:accent5>
        <a:srgbClr val="000000"/>
      </a:accent5>
      <a:accent6>
        <a:srgbClr val="9C2800"/>
      </a:accent6>
      <a:hlink>
        <a:srgbClr val="000000"/>
      </a:hlink>
      <a:folHlink>
        <a:srgbClr val="9C2800"/>
      </a:folHlink>
    </a:clrScheme>
    <a:fontScheme name="自定义 1">
      <a:majorFont>
        <a:latin typeface="Franklin Gothic Medium"/>
        <a:ea typeface="微软雅黑"/>
        <a:cs typeface=""/>
      </a:majorFont>
      <a:minorFont>
        <a:latin typeface="Franklin Gothic Book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2312</Words>
  <Application>Microsoft Office PowerPoint</Application>
  <PresentationFormat>宽屏</PresentationFormat>
  <Paragraphs>281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微软雅黑</vt:lpstr>
      <vt:lpstr>Arial</vt:lpstr>
      <vt:lpstr>Calibri</vt:lpstr>
      <vt:lpstr>Courier New</vt:lpstr>
      <vt:lpstr>Franklin Gothic Book</vt:lpstr>
      <vt:lpstr>Franklin Gothic Medium</vt:lpstr>
      <vt:lpstr>2_自定义设计方案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</cp:revision>
  <dcterms:created xsi:type="dcterms:W3CDTF">2018-04-03T13:00:00Z</dcterms:created>
  <dcterms:modified xsi:type="dcterms:W3CDTF">2021-01-06T09:20:10Z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