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3.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4.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63" r:id="rId5"/>
    <p:sldId id="264" r:id="rId6"/>
    <p:sldId id="265" r:id="rId7"/>
    <p:sldId id="266" r:id="rId8"/>
    <p:sldId id="259" r:id="rId9"/>
    <p:sldId id="268" r:id="rId10"/>
    <p:sldId id="269" r:id="rId11"/>
    <p:sldId id="270" r:id="rId12"/>
    <p:sldId id="271" r:id="rId13"/>
    <p:sldId id="260" r:id="rId14"/>
    <p:sldId id="273" r:id="rId15"/>
    <p:sldId id="274" r:id="rId16"/>
    <p:sldId id="275" r:id="rId17"/>
    <p:sldId id="276" r:id="rId18"/>
    <p:sldId id="261" r:id="rId19"/>
    <p:sldId id="278" r:id="rId20"/>
    <p:sldId id="279" r:id="rId21"/>
    <p:sldId id="280" r:id="rId22"/>
    <p:sldId id="281" r:id="rId23"/>
    <p:sldId id="282"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5F53"/>
    <a:srgbClr val="F17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2" autoAdjust="0"/>
    <p:restoredTop sz="94660"/>
  </p:normalViewPr>
  <p:slideViewPr>
    <p:cSldViewPr snapToGrid="0" showGuides="1">
      <p:cViewPr varScale="1">
        <p:scale>
          <a:sx n="108" d="100"/>
          <a:sy n="108" d="100"/>
        </p:scale>
        <p:origin x="426" y="10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65A0DE-5731-4C51-A743-F8BADCB18C72}"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A51AB5-40F1-411F-9972-4E8CCDD2965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6809D31-2F57-4666-87F7-3D44672FC17A}" type="slidenum">
              <a:rPr lang="zh-CN" altLang="en-US" smtClean="0">
                <a:latin typeface="Calibri" panose="020F0502020204030204" pitchFamily="34" charset="0"/>
                <a:ea typeface="宋体" panose="02010600030101010101" pitchFamily="2" charset="-122"/>
              </a:rPr>
              <a:t>7</a:t>
            </a:fld>
            <a:endParaRPr lang="en-US" altLang="zh-CN">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A11363EE-971A-4F65-8318-703A5355E91A}" type="slidenum">
              <a:rPr lang="zh-CN" altLang="en-US" smtClean="0">
                <a:latin typeface="Calibri" panose="020F0502020204030204" pitchFamily="34" charset="0"/>
                <a:ea typeface="宋体" panose="02010600030101010101" pitchFamily="2" charset="-122"/>
              </a:rPr>
              <a:t>9</a:t>
            </a:fld>
            <a:endParaRPr lang="zh-CN" altLang="en-US">
              <a:latin typeface="Calibri" panose="020F0502020204030204" pitchFamily="34" charset="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FACA1B6A-7C1F-4E22-9450-0FE0119ECF2C}" type="slidenum">
              <a:rPr lang="zh-CN" altLang="en-US" smtClean="0">
                <a:latin typeface="Calibri" panose="020F0502020204030204" pitchFamily="34" charset="0"/>
              </a:rPr>
              <a:t>17</a:t>
            </a:fld>
            <a:endParaRPr lang="zh-CN"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dirty="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CE3BC7D2-2FFD-48AE-BD95-39F5A376F24D}" type="slidenum">
              <a:rPr lang="zh-CN" altLang="en-US" smtClean="0">
                <a:latin typeface="Calibri" panose="020F0502020204030204" pitchFamily="34" charset="0"/>
              </a:rPr>
              <a:t>19</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307A7E08-101A-48E2-8BD8-FE7B83B54076}"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273F3EC-3B0F-4431-9000-C14C2986CB0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7A7E08-101A-48E2-8BD8-FE7B83B54076}"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73F3EC-3B0F-4431-9000-C14C2986CB07}"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slideLayout" Target="../slideLayouts/slideLayout2.xml"/><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tags" Target="../tags/tag54.xml"/><Relationship Id="rId5" Type="http://schemas.openxmlformats.org/officeDocument/2006/relationships/tags" Target="../tags/tag48.xml"/><Relationship Id="rId10" Type="http://schemas.openxmlformats.org/officeDocument/2006/relationships/tags" Target="../tags/tag53.xml"/><Relationship Id="rId4" Type="http://schemas.openxmlformats.org/officeDocument/2006/relationships/tags" Target="../tags/tag47.xml"/><Relationship Id="rId9" Type="http://schemas.openxmlformats.org/officeDocument/2006/relationships/tags" Target="../tags/tag5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6.xml"/><Relationship Id="rId1" Type="http://schemas.openxmlformats.org/officeDocument/2006/relationships/tags" Target="../tags/tag5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58.xml"/></Relationships>
</file>

<file path=ppt/slides/_rels/slide15.xml.rels><?xml version="1.0" encoding="UTF-8" standalone="yes"?>
<Relationships xmlns="http://schemas.openxmlformats.org/package/2006/relationships"><Relationship Id="rId3" Type="http://schemas.openxmlformats.org/officeDocument/2006/relationships/tags" Target="../tags/tag61.xml"/><Relationship Id="rId7" Type="http://schemas.openxmlformats.org/officeDocument/2006/relationships/slideLayout" Target="../slideLayouts/slideLayout6.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6.xml"/><Relationship Id="rId3" Type="http://schemas.openxmlformats.org/officeDocument/2006/relationships/tags" Target="../tags/tag67.xml"/><Relationship Id="rId7" Type="http://schemas.openxmlformats.org/officeDocument/2006/relationships/tags" Target="../tags/tag71.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s>
</file>

<file path=ppt/slides/_rels/slide17.xml.rels><?xml version="1.0" encoding="UTF-8" standalone="yes"?>
<Relationships xmlns="http://schemas.openxmlformats.org/package/2006/relationships"><Relationship Id="rId8" Type="http://schemas.openxmlformats.org/officeDocument/2006/relationships/tags" Target="../tags/tag79.xml"/><Relationship Id="rId13" Type="http://schemas.openxmlformats.org/officeDocument/2006/relationships/tags" Target="../tags/tag84.xml"/><Relationship Id="rId18" Type="http://schemas.openxmlformats.org/officeDocument/2006/relationships/tags" Target="../tags/tag89.xml"/><Relationship Id="rId3" Type="http://schemas.openxmlformats.org/officeDocument/2006/relationships/tags" Target="../tags/tag74.xml"/><Relationship Id="rId7" Type="http://schemas.openxmlformats.org/officeDocument/2006/relationships/tags" Target="../tags/tag78.xml"/><Relationship Id="rId12" Type="http://schemas.openxmlformats.org/officeDocument/2006/relationships/tags" Target="../tags/tag83.xml"/><Relationship Id="rId17" Type="http://schemas.openxmlformats.org/officeDocument/2006/relationships/tags" Target="../tags/tag88.xml"/><Relationship Id="rId2" Type="http://schemas.openxmlformats.org/officeDocument/2006/relationships/tags" Target="../tags/tag73.xml"/><Relationship Id="rId16" Type="http://schemas.openxmlformats.org/officeDocument/2006/relationships/tags" Target="../tags/tag87.xml"/><Relationship Id="rId20" Type="http://schemas.openxmlformats.org/officeDocument/2006/relationships/notesSlide" Target="../notesSlides/notesSlide3.xml"/><Relationship Id="rId1" Type="http://schemas.openxmlformats.org/officeDocument/2006/relationships/tags" Target="../tags/tag72.xml"/><Relationship Id="rId6" Type="http://schemas.openxmlformats.org/officeDocument/2006/relationships/tags" Target="../tags/tag77.xml"/><Relationship Id="rId11" Type="http://schemas.openxmlformats.org/officeDocument/2006/relationships/tags" Target="../tags/tag82.xml"/><Relationship Id="rId5" Type="http://schemas.openxmlformats.org/officeDocument/2006/relationships/tags" Target="../tags/tag76.xml"/><Relationship Id="rId15" Type="http://schemas.openxmlformats.org/officeDocument/2006/relationships/tags" Target="../tags/tag86.xml"/><Relationship Id="rId10" Type="http://schemas.openxmlformats.org/officeDocument/2006/relationships/tags" Target="../tags/tag81.xml"/><Relationship Id="rId19" Type="http://schemas.openxmlformats.org/officeDocument/2006/relationships/slideLayout" Target="../slideLayouts/slideLayout6.xml"/><Relationship Id="rId4" Type="http://schemas.openxmlformats.org/officeDocument/2006/relationships/tags" Target="../tags/tag75.xml"/><Relationship Id="rId9" Type="http://schemas.openxmlformats.org/officeDocument/2006/relationships/tags" Target="../tags/tag80.xml"/><Relationship Id="rId14" Type="http://schemas.openxmlformats.org/officeDocument/2006/relationships/tags" Target="../tags/tag85.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0.xml"/></Relationships>
</file>

<file path=ppt/slides/_rels/slide19.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10" Type="http://schemas.openxmlformats.org/officeDocument/2006/relationships/notesSlide" Target="../notesSlides/notesSlide4.xml"/><Relationship Id="rId4" Type="http://schemas.openxmlformats.org/officeDocument/2006/relationships/tags" Target="../tags/tag94.xml"/><Relationship Id="rId9"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2.xml"/><Relationship Id="rId5" Type="http://schemas.openxmlformats.org/officeDocument/2006/relationships/tags" Target="../tags/tag5.xml"/><Relationship Id="rId4" Type="http://schemas.openxmlformats.org/officeDocument/2006/relationships/tags" Target="../tags/tag4.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9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6.xml"/><Relationship Id="rId1" Type="http://schemas.openxmlformats.org/officeDocument/2006/relationships/tags" Target="../tags/tag7.xml"/><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notesSlide" Target="../notesSlides/notesSlide1.xml"/><Relationship Id="rId18" Type="http://schemas.openxmlformats.org/officeDocument/2006/relationships/image" Target="../media/image12.png"/><Relationship Id="rId3" Type="http://schemas.openxmlformats.org/officeDocument/2006/relationships/tags" Target="../tags/tag12.xml"/><Relationship Id="rId7" Type="http://schemas.openxmlformats.org/officeDocument/2006/relationships/tags" Target="../tags/tag16.xml"/><Relationship Id="rId12" Type="http://schemas.openxmlformats.org/officeDocument/2006/relationships/slideLayout" Target="../slideLayouts/slideLayout7.xml"/><Relationship Id="rId17" Type="http://schemas.openxmlformats.org/officeDocument/2006/relationships/image" Target="../media/image11.png"/><Relationship Id="rId2" Type="http://schemas.openxmlformats.org/officeDocument/2006/relationships/tags" Target="../tags/tag11.xml"/><Relationship Id="rId16" Type="http://schemas.openxmlformats.org/officeDocument/2006/relationships/image" Target="../media/image10.png"/><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5" Type="http://schemas.openxmlformats.org/officeDocument/2006/relationships/tags" Target="../tags/tag14.xml"/><Relationship Id="rId15" Type="http://schemas.openxmlformats.org/officeDocument/2006/relationships/image" Target="../media/image9.png"/><Relationship Id="rId10" Type="http://schemas.openxmlformats.org/officeDocument/2006/relationships/tags" Target="../tags/tag19.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notesSlide" Target="../notesSlides/notesSlide2.xml"/><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slideLayout" Target="../slideLayouts/slideLayout6.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tags" Target="../tags/tag4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05F53"/>
        </a:solidFill>
        <a:effectLst/>
      </p:bgPr>
    </p:bg>
    <p:spTree>
      <p:nvGrpSpPr>
        <p:cNvPr id="1" name=""/>
        <p:cNvGrpSpPr/>
        <p:nvPr/>
      </p:nvGrpSpPr>
      <p:grpSpPr>
        <a:xfrm>
          <a:off x="0" y="0"/>
          <a:ext cx="0" cy="0"/>
          <a:chOff x="0" y="0"/>
          <a:chExt cx="0" cy="0"/>
        </a:xfrm>
      </p:grpSpPr>
      <p:sp>
        <p:nvSpPr>
          <p:cNvPr id="9" name="Freeform 26"/>
          <p:cNvSpPr/>
          <p:nvPr/>
        </p:nvSpPr>
        <p:spPr bwMode="auto">
          <a:xfrm>
            <a:off x="4542997" y="5603741"/>
            <a:ext cx="3106007" cy="575231"/>
          </a:xfrm>
          <a:custGeom>
            <a:avLst/>
            <a:gdLst>
              <a:gd name="T0" fmla="*/ 552 w 1103"/>
              <a:gd name="T1" fmla="*/ 204 h 204"/>
              <a:gd name="T2" fmla="*/ 1103 w 1103"/>
              <a:gd name="T3" fmla="*/ 0 h 204"/>
              <a:gd name="T4" fmla="*/ 0 w 1103"/>
              <a:gd name="T5" fmla="*/ 0 h 204"/>
              <a:gd name="T6" fmla="*/ 552 w 1103"/>
              <a:gd name="T7" fmla="*/ 204 h 204"/>
            </a:gdLst>
            <a:ahLst/>
            <a:cxnLst>
              <a:cxn ang="0">
                <a:pos x="T0" y="T1"/>
              </a:cxn>
              <a:cxn ang="0">
                <a:pos x="T2" y="T3"/>
              </a:cxn>
              <a:cxn ang="0">
                <a:pos x="T4" y="T5"/>
              </a:cxn>
              <a:cxn ang="0">
                <a:pos x="T6" y="T7"/>
              </a:cxn>
            </a:cxnLst>
            <a:rect l="0" t="0" r="r" b="b"/>
            <a:pathLst>
              <a:path w="1103" h="204">
                <a:moveTo>
                  <a:pt x="552" y="204"/>
                </a:moveTo>
                <a:cubicBezTo>
                  <a:pt x="762" y="204"/>
                  <a:pt x="955" y="127"/>
                  <a:pt x="1103" y="0"/>
                </a:cubicBezTo>
                <a:cubicBezTo>
                  <a:pt x="0" y="0"/>
                  <a:pt x="0" y="0"/>
                  <a:pt x="0" y="0"/>
                </a:cubicBezTo>
                <a:cubicBezTo>
                  <a:pt x="148" y="127"/>
                  <a:pt x="341" y="204"/>
                  <a:pt x="552" y="204"/>
                </a:cubicBezTo>
                <a:close/>
              </a:path>
            </a:pathLst>
          </a:custGeom>
          <a:noFill/>
          <a:ln w="55563" cap="flat">
            <a:solidFill>
              <a:srgbClr val="FEBD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5" name="Rectangle 42"/>
          <p:cNvSpPr>
            <a:spLocks noChangeArrowheads="1"/>
          </p:cNvSpPr>
          <p:nvPr/>
        </p:nvSpPr>
        <p:spPr bwMode="auto">
          <a:xfrm>
            <a:off x="5688466" y="5658525"/>
            <a:ext cx="908685" cy="52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3400" b="0" i="0" u="none" strike="noStrike" cap="none" normalizeH="0" baseline="0" dirty="0">
                <a:ln>
                  <a:noFill/>
                </a:ln>
                <a:solidFill>
                  <a:srgbClr val="FEBD42"/>
                </a:solidFill>
                <a:effectLst/>
                <a:latin typeface="Adobe Garamond Pro" panose="02020502060506020403" pitchFamily="18" charset="0"/>
              </a:rPr>
              <a:t>20</a:t>
            </a:r>
            <a:r>
              <a:rPr kumimoji="0" lang="en-US" altLang="zh-CN" sz="3400" b="0" i="0" u="none" strike="noStrike" cap="none" normalizeH="0" baseline="0" dirty="0">
                <a:ln>
                  <a:noFill/>
                </a:ln>
                <a:solidFill>
                  <a:srgbClr val="FEBD42"/>
                </a:solidFill>
                <a:effectLst/>
                <a:latin typeface="Adobe Garamond Pro" panose="02020502060506020403" pitchFamily="18" charset="0"/>
              </a:rPr>
              <a:t>2X</a:t>
            </a:r>
          </a:p>
        </p:txBody>
      </p:sp>
      <p:sp>
        <p:nvSpPr>
          <p:cNvPr id="10" name="Freeform 27"/>
          <p:cNvSpPr/>
          <p:nvPr/>
        </p:nvSpPr>
        <p:spPr bwMode="auto">
          <a:xfrm>
            <a:off x="4610881" y="965969"/>
            <a:ext cx="2971428" cy="519256"/>
          </a:xfrm>
          <a:custGeom>
            <a:avLst/>
            <a:gdLst>
              <a:gd name="T0" fmla="*/ 1055 w 1055"/>
              <a:gd name="T1" fmla="*/ 184 h 184"/>
              <a:gd name="T2" fmla="*/ 528 w 1055"/>
              <a:gd name="T3" fmla="*/ 0 h 184"/>
              <a:gd name="T4" fmla="*/ 0 w 1055"/>
              <a:gd name="T5" fmla="*/ 184 h 184"/>
            </a:gdLst>
            <a:ahLst/>
            <a:cxnLst>
              <a:cxn ang="0">
                <a:pos x="T0" y="T1"/>
              </a:cxn>
              <a:cxn ang="0">
                <a:pos x="T2" y="T3"/>
              </a:cxn>
              <a:cxn ang="0">
                <a:pos x="T4" y="T5"/>
              </a:cxn>
            </a:cxnLst>
            <a:rect l="0" t="0" r="r" b="b"/>
            <a:pathLst>
              <a:path w="1055" h="184">
                <a:moveTo>
                  <a:pt x="1055" y="184"/>
                </a:moveTo>
                <a:cubicBezTo>
                  <a:pt x="910" y="69"/>
                  <a:pt x="727" y="0"/>
                  <a:pt x="528" y="0"/>
                </a:cubicBezTo>
                <a:cubicBezTo>
                  <a:pt x="328" y="0"/>
                  <a:pt x="145" y="69"/>
                  <a:pt x="0" y="184"/>
                </a:cubicBezTo>
              </a:path>
            </a:pathLst>
          </a:custGeom>
          <a:noFill/>
          <a:ln w="55563" cap="flat">
            <a:solidFill>
              <a:srgbClr val="FEBD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1" name="Freeform 28"/>
          <p:cNvSpPr/>
          <p:nvPr/>
        </p:nvSpPr>
        <p:spPr bwMode="auto">
          <a:xfrm>
            <a:off x="3720048" y="1485225"/>
            <a:ext cx="4751904" cy="1616124"/>
          </a:xfrm>
          <a:custGeom>
            <a:avLst/>
            <a:gdLst>
              <a:gd name="T0" fmla="*/ 316 w 1687"/>
              <a:gd name="T1" fmla="*/ 0 h 574"/>
              <a:gd name="T2" fmla="*/ 0 w 1687"/>
              <a:gd name="T3" fmla="*/ 574 h 574"/>
              <a:gd name="T4" fmla="*/ 1687 w 1687"/>
              <a:gd name="T5" fmla="*/ 574 h 574"/>
              <a:gd name="T6" fmla="*/ 1371 w 1687"/>
              <a:gd name="T7" fmla="*/ 0 h 574"/>
            </a:gdLst>
            <a:ahLst/>
            <a:cxnLst>
              <a:cxn ang="0">
                <a:pos x="T0" y="T1"/>
              </a:cxn>
              <a:cxn ang="0">
                <a:pos x="T2" y="T3"/>
              </a:cxn>
              <a:cxn ang="0">
                <a:pos x="T4" y="T5"/>
              </a:cxn>
              <a:cxn ang="0">
                <a:pos x="T6" y="T7"/>
              </a:cxn>
            </a:cxnLst>
            <a:rect l="0" t="0" r="r" b="b"/>
            <a:pathLst>
              <a:path w="1687" h="574">
                <a:moveTo>
                  <a:pt x="316" y="0"/>
                </a:moveTo>
                <a:cubicBezTo>
                  <a:pt x="143" y="138"/>
                  <a:pt x="24" y="342"/>
                  <a:pt x="0" y="574"/>
                </a:cubicBezTo>
                <a:cubicBezTo>
                  <a:pt x="1687" y="574"/>
                  <a:pt x="1687" y="574"/>
                  <a:pt x="1687" y="574"/>
                </a:cubicBezTo>
                <a:cubicBezTo>
                  <a:pt x="1663" y="342"/>
                  <a:pt x="1544" y="138"/>
                  <a:pt x="1371" y="0"/>
                </a:cubicBezTo>
              </a:path>
            </a:pathLst>
          </a:custGeom>
          <a:noFill/>
          <a:ln w="55563" cap="flat">
            <a:solidFill>
              <a:srgbClr val="FEBD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2" name="Freeform 29"/>
          <p:cNvSpPr/>
          <p:nvPr/>
        </p:nvSpPr>
        <p:spPr bwMode="auto">
          <a:xfrm>
            <a:off x="5857809" y="405030"/>
            <a:ext cx="335849" cy="431125"/>
          </a:xfrm>
          <a:custGeom>
            <a:avLst/>
            <a:gdLst>
              <a:gd name="T0" fmla="*/ 0 w 119"/>
              <a:gd name="T1" fmla="*/ 13 h 153"/>
              <a:gd name="T2" fmla="*/ 53 w 119"/>
              <a:gd name="T3" fmla="*/ 153 h 153"/>
              <a:gd name="T4" fmla="*/ 97 w 119"/>
              <a:gd name="T5" fmla="*/ 153 h 153"/>
              <a:gd name="T6" fmla="*/ 97 w 119"/>
              <a:gd name="T7" fmla="*/ 0 h 153"/>
              <a:gd name="T8" fmla="*/ 0 w 119"/>
              <a:gd name="T9" fmla="*/ 13 h 153"/>
            </a:gdLst>
            <a:ahLst/>
            <a:cxnLst>
              <a:cxn ang="0">
                <a:pos x="T0" y="T1"/>
              </a:cxn>
              <a:cxn ang="0">
                <a:pos x="T2" y="T3"/>
              </a:cxn>
              <a:cxn ang="0">
                <a:pos x="T4" y="T5"/>
              </a:cxn>
              <a:cxn ang="0">
                <a:pos x="T6" y="T7"/>
              </a:cxn>
              <a:cxn ang="0">
                <a:pos x="T8" y="T9"/>
              </a:cxn>
            </a:cxnLst>
            <a:rect l="0" t="0" r="r" b="b"/>
            <a:pathLst>
              <a:path w="119" h="153">
                <a:moveTo>
                  <a:pt x="0" y="13"/>
                </a:moveTo>
                <a:cubicBezTo>
                  <a:pt x="0" y="13"/>
                  <a:pt x="41" y="93"/>
                  <a:pt x="53" y="153"/>
                </a:cubicBezTo>
                <a:cubicBezTo>
                  <a:pt x="97" y="153"/>
                  <a:pt x="97" y="153"/>
                  <a:pt x="97" y="153"/>
                </a:cubicBezTo>
                <a:cubicBezTo>
                  <a:pt x="97" y="153"/>
                  <a:pt x="119" y="71"/>
                  <a:pt x="97" y="0"/>
                </a:cubicBezTo>
                <a:lnTo>
                  <a:pt x="0" y="13"/>
                </a:lnTo>
                <a:close/>
              </a:path>
            </a:pathLst>
          </a:custGeom>
          <a:solidFill>
            <a:srgbClr val="82A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30"/>
          <p:cNvSpPr/>
          <p:nvPr/>
        </p:nvSpPr>
        <p:spPr bwMode="auto">
          <a:xfrm>
            <a:off x="5847091" y="360965"/>
            <a:ext cx="287019" cy="109568"/>
          </a:xfrm>
          <a:custGeom>
            <a:avLst/>
            <a:gdLst>
              <a:gd name="T0" fmla="*/ 101 w 102"/>
              <a:gd name="T1" fmla="*/ 13 h 39"/>
              <a:gd name="T2" fmla="*/ 53 w 102"/>
              <a:gd name="T3" fmla="*/ 35 h 39"/>
              <a:gd name="T4" fmla="*/ 1 w 102"/>
              <a:gd name="T5" fmla="*/ 26 h 39"/>
              <a:gd name="T6" fmla="*/ 49 w 102"/>
              <a:gd name="T7" fmla="*/ 4 h 39"/>
              <a:gd name="T8" fmla="*/ 101 w 102"/>
              <a:gd name="T9" fmla="*/ 13 h 39"/>
            </a:gdLst>
            <a:ahLst/>
            <a:cxnLst>
              <a:cxn ang="0">
                <a:pos x="T0" y="T1"/>
              </a:cxn>
              <a:cxn ang="0">
                <a:pos x="T2" y="T3"/>
              </a:cxn>
              <a:cxn ang="0">
                <a:pos x="T4" y="T5"/>
              </a:cxn>
              <a:cxn ang="0">
                <a:pos x="T6" y="T7"/>
              </a:cxn>
              <a:cxn ang="0">
                <a:pos x="T8" y="T9"/>
              </a:cxn>
            </a:cxnLst>
            <a:rect l="0" t="0" r="r" b="b"/>
            <a:pathLst>
              <a:path w="102" h="39">
                <a:moveTo>
                  <a:pt x="101" y="13"/>
                </a:moveTo>
                <a:cubicBezTo>
                  <a:pt x="102" y="22"/>
                  <a:pt x="81" y="32"/>
                  <a:pt x="53" y="35"/>
                </a:cubicBezTo>
                <a:cubicBezTo>
                  <a:pt x="25" y="39"/>
                  <a:pt x="2" y="35"/>
                  <a:pt x="1" y="26"/>
                </a:cubicBezTo>
                <a:cubicBezTo>
                  <a:pt x="0" y="18"/>
                  <a:pt x="21" y="8"/>
                  <a:pt x="49" y="4"/>
                </a:cubicBezTo>
                <a:cubicBezTo>
                  <a:pt x="76" y="0"/>
                  <a:pt x="100" y="4"/>
                  <a:pt x="101" y="13"/>
                </a:cubicBezTo>
                <a:close/>
              </a:path>
            </a:pathLst>
          </a:custGeom>
          <a:solidFill>
            <a:srgbClr val="E3C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Oval 31"/>
          <p:cNvSpPr>
            <a:spLocks noChangeArrowheads="1"/>
          </p:cNvSpPr>
          <p:nvPr/>
        </p:nvSpPr>
        <p:spPr bwMode="auto">
          <a:xfrm>
            <a:off x="4528705" y="780181"/>
            <a:ext cx="2090123" cy="2397390"/>
          </a:xfrm>
          <a:prstGeom prst="ellipse">
            <a:avLst/>
          </a:prstGeom>
          <a:solidFill>
            <a:srgbClr val="F171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Oval 32"/>
          <p:cNvSpPr>
            <a:spLocks noChangeArrowheads="1"/>
          </p:cNvSpPr>
          <p:nvPr/>
        </p:nvSpPr>
        <p:spPr bwMode="auto">
          <a:xfrm>
            <a:off x="5024142" y="780181"/>
            <a:ext cx="1594686" cy="2397390"/>
          </a:xfrm>
          <a:prstGeom prst="ellipse">
            <a:avLst/>
          </a:prstGeom>
          <a:solidFill>
            <a:srgbClr val="F89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Oval 33"/>
          <p:cNvSpPr>
            <a:spLocks noChangeArrowheads="1"/>
          </p:cNvSpPr>
          <p:nvPr/>
        </p:nvSpPr>
        <p:spPr bwMode="auto">
          <a:xfrm>
            <a:off x="5573171" y="780181"/>
            <a:ext cx="2090123" cy="2397390"/>
          </a:xfrm>
          <a:prstGeom prst="ellipse">
            <a:avLst/>
          </a:prstGeom>
          <a:solidFill>
            <a:srgbClr val="F171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Oval 34"/>
          <p:cNvSpPr>
            <a:spLocks noChangeArrowheads="1"/>
          </p:cNvSpPr>
          <p:nvPr/>
        </p:nvSpPr>
        <p:spPr bwMode="auto">
          <a:xfrm>
            <a:off x="5573171" y="780181"/>
            <a:ext cx="1594686" cy="2397390"/>
          </a:xfrm>
          <a:prstGeom prst="ellipse">
            <a:avLst/>
          </a:prstGeom>
          <a:solidFill>
            <a:srgbClr val="F89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Oval 35"/>
          <p:cNvSpPr>
            <a:spLocks noChangeArrowheads="1"/>
          </p:cNvSpPr>
          <p:nvPr/>
        </p:nvSpPr>
        <p:spPr bwMode="auto">
          <a:xfrm>
            <a:off x="5506478" y="782563"/>
            <a:ext cx="1143315" cy="2398580"/>
          </a:xfrm>
          <a:prstGeom prst="ellipse">
            <a:avLst/>
          </a:prstGeom>
          <a:solidFill>
            <a:srgbClr val="FE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36"/>
          <p:cNvSpPr/>
          <p:nvPr/>
        </p:nvSpPr>
        <p:spPr bwMode="auto">
          <a:xfrm>
            <a:off x="3957047" y="2065219"/>
            <a:ext cx="1044466" cy="1000401"/>
          </a:xfrm>
          <a:custGeom>
            <a:avLst/>
            <a:gdLst>
              <a:gd name="T0" fmla="*/ 239 w 371"/>
              <a:gd name="T1" fmla="*/ 266 h 355"/>
              <a:gd name="T2" fmla="*/ 198 w 371"/>
              <a:gd name="T3" fmla="*/ 333 h 355"/>
              <a:gd name="T4" fmla="*/ 139 w 371"/>
              <a:gd name="T5" fmla="*/ 319 h 355"/>
              <a:gd name="T6" fmla="*/ 81 w 371"/>
              <a:gd name="T7" fmla="*/ 316 h 355"/>
              <a:gd name="T8" fmla="*/ 75 w 371"/>
              <a:gd name="T9" fmla="*/ 271 h 355"/>
              <a:gd name="T10" fmla="*/ 54 w 371"/>
              <a:gd name="T11" fmla="*/ 238 h 355"/>
              <a:gd name="T12" fmla="*/ 36 w 371"/>
              <a:gd name="T13" fmla="*/ 206 h 355"/>
              <a:gd name="T14" fmla="*/ 0 w 371"/>
              <a:gd name="T15" fmla="*/ 152 h 355"/>
              <a:gd name="T16" fmla="*/ 66 w 371"/>
              <a:gd name="T17" fmla="*/ 132 h 355"/>
              <a:gd name="T18" fmla="*/ 84 w 371"/>
              <a:gd name="T19" fmla="*/ 101 h 355"/>
              <a:gd name="T20" fmla="*/ 96 w 371"/>
              <a:gd name="T21" fmla="*/ 63 h 355"/>
              <a:gd name="T22" fmla="*/ 117 w 371"/>
              <a:gd name="T23" fmla="*/ 0 h 355"/>
              <a:gd name="T24" fmla="*/ 194 w 371"/>
              <a:gd name="T25" fmla="*/ 38 h 355"/>
              <a:gd name="T26" fmla="*/ 219 w 371"/>
              <a:gd name="T27" fmla="*/ 109 h 355"/>
              <a:gd name="T28" fmla="*/ 231 w 371"/>
              <a:gd name="T29" fmla="*/ 50 h 355"/>
              <a:gd name="T30" fmla="*/ 282 w 371"/>
              <a:gd name="T31" fmla="*/ 17 h 355"/>
              <a:gd name="T32" fmla="*/ 303 w 371"/>
              <a:gd name="T33" fmla="*/ 57 h 355"/>
              <a:gd name="T34" fmla="*/ 317 w 371"/>
              <a:gd name="T35" fmla="*/ 92 h 355"/>
              <a:gd name="T36" fmla="*/ 326 w 371"/>
              <a:gd name="T37" fmla="*/ 137 h 355"/>
              <a:gd name="T38" fmla="*/ 347 w 371"/>
              <a:gd name="T39" fmla="*/ 133 h 355"/>
              <a:gd name="T40" fmla="*/ 349 w 371"/>
              <a:gd name="T41" fmla="*/ 147 h 355"/>
              <a:gd name="T42" fmla="*/ 371 w 371"/>
              <a:gd name="T43" fmla="*/ 146 h 355"/>
              <a:gd name="T44" fmla="*/ 360 w 371"/>
              <a:gd name="T45" fmla="*/ 181 h 355"/>
              <a:gd name="T46" fmla="*/ 354 w 371"/>
              <a:gd name="T47" fmla="*/ 211 h 355"/>
              <a:gd name="T48" fmla="*/ 332 w 371"/>
              <a:gd name="T49" fmla="*/ 269 h 355"/>
              <a:gd name="T50" fmla="*/ 247 w 371"/>
              <a:gd name="T51" fmla="*/ 261 h 355"/>
              <a:gd name="T52" fmla="*/ 298 w 371"/>
              <a:gd name="T53" fmla="*/ 341 h 355"/>
              <a:gd name="T54" fmla="*/ 283 w 371"/>
              <a:gd name="T55" fmla="*/ 349 h 355"/>
              <a:gd name="T56" fmla="*/ 239 w 371"/>
              <a:gd name="T57" fmla="*/ 26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355">
                <a:moveTo>
                  <a:pt x="239" y="266"/>
                </a:moveTo>
                <a:cubicBezTo>
                  <a:pt x="198" y="333"/>
                  <a:pt x="198" y="333"/>
                  <a:pt x="198" y="333"/>
                </a:cubicBezTo>
                <a:cubicBezTo>
                  <a:pt x="198" y="333"/>
                  <a:pt x="191" y="276"/>
                  <a:pt x="139" y="319"/>
                </a:cubicBezTo>
                <a:cubicBezTo>
                  <a:pt x="139" y="319"/>
                  <a:pt x="149" y="298"/>
                  <a:pt x="81" y="316"/>
                </a:cubicBezTo>
                <a:cubicBezTo>
                  <a:pt x="81" y="316"/>
                  <a:pt x="114" y="271"/>
                  <a:pt x="75" y="271"/>
                </a:cubicBezTo>
                <a:cubicBezTo>
                  <a:pt x="75" y="271"/>
                  <a:pt x="190" y="221"/>
                  <a:pt x="54" y="238"/>
                </a:cubicBezTo>
                <a:cubicBezTo>
                  <a:pt x="54" y="238"/>
                  <a:pt x="80" y="225"/>
                  <a:pt x="36" y="206"/>
                </a:cubicBezTo>
                <a:cubicBezTo>
                  <a:pt x="36" y="206"/>
                  <a:pt x="72" y="197"/>
                  <a:pt x="0" y="152"/>
                </a:cubicBezTo>
                <a:cubicBezTo>
                  <a:pt x="0" y="152"/>
                  <a:pt x="85" y="168"/>
                  <a:pt x="66" y="132"/>
                </a:cubicBezTo>
                <a:cubicBezTo>
                  <a:pt x="66" y="132"/>
                  <a:pt x="212" y="193"/>
                  <a:pt x="84" y="101"/>
                </a:cubicBezTo>
                <a:cubicBezTo>
                  <a:pt x="84" y="101"/>
                  <a:pt x="128" y="107"/>
                  <a:pt x="96" y="63"/>
                </a:cubicBezTo>
                <a:cubicBezTo>
                  <a:pt x="96" y="63"/>
                  <a:pt x="131" y="80"/>
                  <a:pt x="117" y="0"/>
                </a:cubicBezTo>
                <a:cubicBezTo>
                  <a:pt x="117" y="0"/>
                  <a:pt x="170" y="75"/>
                  <a:pt x="194" y="38"/>
                </a:cubicBezTo>
                <a:cubicBezTo>
                  <a:pt x="194" y="38"/>
                  <a:pt x="201" y="109"/>
                  <a:pt x="219" y="109"/>
                </a:cubicBezTo>
                <a:cubicBezTo>
                  <a:pt x="219" y="109"/>
                  <a:pt x="239" y="119"/>
                  <a:pt x="231" y="50"/>
                </a:cubicBezTo>
                <a:cubicBezTo>
                  <a:pt x="231" y="50"/>
                  <a:pt x="248" y="71"/>
                  <a:pt x="282" y="17"/>
                </a:cubicBezTo>
                <a:cubicBezTo>
                  <a:pt x="282" y="17"/>
                  <a:pt x="274" y="72"/>
                  <a:pt x="303" y="57"/>
                </a:cubicBezTo>
                <a:cubicBezTo>
                  <a:pt x="303" y="57"/>
                  <a:pt x="288" y="105"/>
                  <a:pt x="317" y="92"/>
                </a:cubicBezTo>
                <a:cubicBezTo>
                  <a:pt x="317" y="92"/>
                  <a:pt x="283" y="151"/>
                  <a:pt x="326" y="137"/>
                </a:cubicBezTo>
                <a:cubicBezTo>
                  <a:pt x="347" y="133"/>
                  <a:pt x="347" y="133"/>
                  <a:pt x="347" y="133"/>
                </a:cubicBezTo>
                <a:cubicBezTo>
                  <a:pt x="347" y="133"/>
                  <a:pt x="327" y="148"/>
                  <a:pt x="349" y="147"/>
                </a:cubicBezTo>
                <a:cubicBezTo>
                  <a:pt x="371" y="146"/>
                  <a:pt x="371" y="146"/>
                  <a:pt x="371" y="146"/>
                </a:cubicBezTo>
                <a:cubicBezTo>
                  <a:pt x="371" y="146"/>
                  <a:pt x="332" y="173"/>
                  <a:pt x="360" y="181"/>
                </a:cubicBezTo>
                <a:cubicBezTo>
                  <a:pt x="360" y="181"/>
                  <a:pt x="321" y="200"/>
                  <a:pt x="354" y="211"/>
                </a:cubicBezTo>
                <a:cubicBezTo>
                  <a:pt x="354" y="211"/>
                  <a:pt x="273" y="231"/>
                  <a:pt x="332" y="269"/>
                </a:cubicBezTo>
                <a:cubicBezTo>
                  <a:pt x="247" y="261"/>
                  <a:pt x="247" y="261"/>
                  <a:pt x="247" y="261"/>
                </a:cubicBezTo>
                <a:cubicBezTo>
                  <a:pt x="298" y="341"/>
                  <a:pt x="298" y="341"/>
                  <a:pt x="298" y="341"/>
                </a:cubicBezTo>
                <a:cubicBezTo>
                  <a:pt x="298" y="341"/>
                  <a:pt x="296" y="355"/>
                  <a:pt x="283" y="349"/>
                </a:cubicBezTo>
                <a:lnTo>
                  <a:pt x="239" y="266"/>
                </a:lnTo>
                <a:close/>
              </a:path>
            </a:pathLst>
          </a:custGeom>
          <a:solidFill>
            <a:srgbClr val="8C9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37"/>
          <p:cNvSpPr/>
          <p:nvPr/>
        </p:nvSpPr>
        <p:spPr bwMode="auto">
          <a:xfrm>
            <a:off x="3818897" y="2558274"/>
            <a:ext cx="619296" cy="726482"/>
          </a:xfrm>
          <a:custGeom>
            <a:avLst/>
            <a:gdLst>
              <a:gd name="T0" fmla="*/ 111 w 220"/>
              <a:gd name="T1" fmla="*/ 190 h 258"/>
              <a:gd name="T2" fmla="*/ 69 w 220"/>
              <a:gd name="T3" fmla="*/ 219 h 258"/>
              <a:gd name="T4" fmla="*/ 37 w 220"/>
              <a:gd name="T5" fmla="*/ 195 h 258"/>
              <a:gd name="T6" fmla="*/ 4 w 220"/>
              <a:gd name="T7" fmla="*/ 178 h 258"/>
              <a:gd name="T8" fmla="*/ 13 w 220"/>
              <a:gd name="T9" fmla="*/ 149 h 258"/>
              <a:gd name="T10" fmla="*/ 9 w 220"/>
              <a:gd name="T11" fmla="*/ 124 h 258"/>
              <a:gd name="T12" fmla="*/ 7 w 220"/>
              <a:gd name="T13" fmla="*/ 100 h 258"/>
              <a:gd name="T14" fmla="*/ 0 w 220"/>
              <a:gd name="T15" fmla="*/ 59 h 258"/>
              <a:gd name="T16" fmla="*/ 44 w 220"/>
              <a:gd name="T17" fmla="*/ 64 h 258"/>
              <a:gd name="T18" fmla="*/ 63 w 220"/>
              <a:gd name="T19" fmla="*/ 51 h 258"/>
              <a:gd name="T20" fmla="*/ 80 w 220"/>
              <a:gd name="T21" fmla="*/ 32 h 258"/>
              <a:gd name="T22" fmla="*/ 110 w 220"/>
              <a:gd name="T23" fmla="*/ 0 h 258"/>
              <a:gd name="T24" fmla="*/ 145 w 220"/>
              <a:gd name="T25" fmla="*/ 43 h 258"/>
              <a:gd name="T26" fmla="*/ 141 w 220"/>
              <a:gd name="T27" fmla="*/ 92 h 258"/>
              <a:gd name="T28" fmla="*/ 164 w 220"/>
              <a:gd name="T29" fmla="*/ 60 h 258"/>
              <a:gd name="T30" fmla="*/ 202 w 220"/>
              <a:gd name="T31" fmla="*/ 55 h 258"/>
              <a:gd name="T32" fmla="*/ 204 w 220"/>
              <a:gd name="T33" fmla="*/ 84 h 258"/>
              <a:gd name="T34" fmla="*/ 203 w 220"/>
              <a:gd name="T35" fmla="*/ 108 h 258"/>
              <a:gd name="T36" fmla="*/ 196 w 220"/>
              <a:gd name="T37" fmla="*/ 137 h 258"/>
              <a:gd name="T38" fmla="*/ 210 w 220"/>
              <a:gd name="T39" fmla="*/ 140 h 258"/>
              <a:gd name="T40" fmla="*/ 207 w 220"/>
              <a:gd name="T41" fmla="*/ 149 h 258"/>
              <a:gd name="T42" fmla="*/ 220 w 220"/>
              <a:gd name="T43" fmla="*/ 154 h 258"/>
              <a:gd name="T44" fmla="*/ 205 w 220"/>
              <a:gd name="T45" fmla="*/ 172 h 258"/>
              <a:gd name="T46" fmla="*/ 194 w 220"/>
              <a:gd name="T47" fmla="*/ 188 h 258"/>
              <a:gd name="T48" fmla="*/ 164 w 220"/>
              <a:gd name="T49" fmla="*/ 217 h 258"/>
              <a:gd name="T50" fmla="*/ 117 w 220"/>
              <a:gd name="T51" fmla="*/ 189 h 258"/>
              <a:gd name="T52" fmla="*/ 125 w 220"/>
              <a:gd name="T53" fmla="*/ 250 h 258"/>
              <a:gd name="T54" fmla="*/ 115 w 220"/>
              <a:gd name="T55" fmla="*/ 251 h 258"/>
              <a:gd name="T56" fmla="*/ 111 w 220"/>
              <a:gd name="T57" fmla="*/ 19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0" h="258">
                <a:moveTo>
                  <a:pt x="111" y="190"/>
                </a:moveTo>
                <a:cubicBezTo>
                  <a:pt x="69" y="219"/>
                  <a:pt x="69" y="219"/>
                  <a:pt x="69" y="219"/>
                </a:cubicBezTo>
                <a:cubicBezTo>
                  <a:pt x="69" y="219"/>
                  <a:pt x="79" y="183"/>
                  <a:pt x="37" y="195"/>
                </a:cubicBezTo>
                <a:cubicBezTo>
                  <a:pt x="37" y="195"/>
                  <a:pt x="49" y="185"/>
                  <a:pt x="4" y="178"/>
                </a:cubicBezTo>
                <a:cubicBezTo>
                  <a:pt x="4" y="178"/>
                  <a:pt x="35" y="160"/>
                  <a:pt x="13" y="149"/>
                </a:cubicBezTo>
                <a:cubicBezTo>
                  <a:pt x="13" y="149"/>
                  <a:pt x="94" y="150"/>
                  <a:pt x="9" y="124"/>
                </a:cubicBezTo>
                <a:cubicBezTo>
                  <a:pt x="9" y="124"/>
                  <a:pt x="27" y="124"/>
                  <a:pt x="7" y="100"/>
                </a:cubicBezTo>
                <a:cubicBezTo>
                  <a:pt x="7" y="100"/>
                  <a:pt x="31" y="105"/>
                  <a:pt x="0" y="59"/>
                </a:cubicBezTo>
                <a:cubicBezTo>
                  <a:pt x="0" y="59"/>
                  <a:pt x="46" y="91"/>
                  <a:pt x="44" y="64"/>
                </a:cubicBezTo>
                <a:cubicBezTo>
                  <a:pt x="44" y="64"/>
                  <a:pt x="114" y="139"/>
                  <a:pt x="63" y="51"/>
                </a:cubicBezTo>
                <a:cubicBezTo>
                  <a:pt x="63" y="51"/>
                  <a:pt x="88" y="67"/>
                  <a:pt x="80" y="32"/>
                </a:cubicBezTo>
                <a:cubicBezTo>
                  <a:pt x="80" y="32"/>
                  <a:pt x="96" y="51"/>
                  <a:pt x="110" y="0"/>
                </a:cubicBezTo>
                <a:cubicBezTo>
                  <a:pt x="110" y="0"/>
                  <a:pt x="121" y="59"/>
                  <a:pt x="145" y="43"/>
                </a:cubicBezTo>
                <a:cubicBezTo>
                  <a:pt x="145" y="43"/>
                  <a:pt x="130" y="87"/>
                  <a:pt x="141" y="92"/>
                </a:cubicBezTo>
                <a:cubicBezTo>
                  <a:pt x="141" y="92"/>
                  <a:pt x="150" y="103"/>
                  <a:pt x="164" y="60"/>
                </a:cubicBezTo>
                <a:cubicBezTo>
                  <a:pt x="164" y="60"/>
                  <a:pt x="168" y="77"/>
                  <a:pt x="202" y="55"/>
                </a:cubicBezTo>
                <a:cubicBezTo>
                  <a:pt x="202" y="55"/>
                  <a:pt x="183" y="84"/>
                  <a:pt x="204" y="84"/>
                </a:cubicBezTo>
                <a:cubicBezTo>
                  <a:pt x="204" y="84"/>
                  <a:pt x="183" y="108"/>
                  <a:pt x="203" y="108"/>
                </a:cubicBezTo>
                <a:cubicBezTo>
                  <a:pt x="203" y="108"/>
                  <a:pt x="167" y="134"/>
                  <a:pt x="196" y="137"/>
                </a:cubicBezTo>
                <a:cubicBezTo>
                  <a:pt x="210" y="140"/>
                  <a:pt x="210" y="140"/>
                  <a:pt x="210" y="140"/>
                </a:cubicBezTo>
                <a:cubicBezTo>
                  <a:pt x="210" y="140"/>
                  <a:pt x="194" y="143"/>
                  <a:pt x="207" y="149"/>
                </a:cubicBezTo>
                <a:cubicBezTo>
                  <a:pt x="220" y="154"/>
                  <a:pt x="220" y="154"/>
                  <a:pt x="220" y="154"/>
                </a:cubicBezTo>
                <a:cubicBezTo>
                  <a:pt x="220" y="154"/>
                  <a:pt x="191" y="160"/>
                  <a:pt x="205" y="172"/>
                </a:cubicBezTo>
                <a:cubicBezTo>
                  <a:pt x="205" y="172"/>
                  <a:pt x="176" y="173"/>
                  <a:pt x="194" y="188"/>
                </a:cubicBezTo>
                <a:cubicBezTo>
                  <a:pt x="194" y="188"/>
                  <a:pt x="140" y="178"/>
                  <a:pt x="164" y="217"/>
                </a:cubicBezTo>
                <a:cubicBezTo>
                  <a:pt x="117" y="189"/>
                  <a:pt x="117" y="189"/>
                  <a:pt x="117" y="189"/>
                </a:cubicBezTo>
                <a:cubicBezTo>
                  <a:pt x="125" y="250"/>
                  <a:pt x="125" y="250"/>
                  <a:pt x="125" y="250"/>
                </a:cubicBezTo>
                <a:cubicBezTo>
                  <a:pt x="125" y="250"/>
                  <a:pt x="121" y="258"/>
                  <a:pt x="115" y="251"/>
                </a:cubicBezTo>
                <a:lnTo>
                  <a:pt x="111" y="19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38"/>
          <p:cNvSpPr/>
          <p:nvPr/>
        </p:nvSpPr>
        <p:spPr bwMode="auto">
          <a:xfrm>
            <a:off x="4503695" y="2492772"/>
            <a:ext cx="734818" cy="795557"/>
          </a:xfrm>
          <a:custGeom>
            <a:avLst/>
            <a:gdLst>
              <a:gd name="T0" fmla="*/ 110 w 261"/>
              <a:gd name="T1" fmla="*/ 205 h 282"/>
              <a:gd name="T2" fmla="*/ 53 w 261"/>
              <a:gd name="T3" fmla="*/ 219 h 282"/>
              <a:gd name="T4" fmla="*/ 29 w 261"/>
              <a:gd name="T5" fmla="*/ 181 h 282"/>
              <a:gd name="T6" fmla="*/ 0 w 261"/>
              <a:gd name="T7" fmla="*/ 150 h 282"/>
              <a:gd name="T8" fmla="*/ 20 w 261"/>
              <a:gd name="T9" fmla="*/ 122 h 282"/>
              <a:gd name="T10" fmla="*/ 26 w 261"/>
              <a:gd name="T11" fmla="*/ 94 h 282"/>
              <a:gd name="T12" fmla="*/ 33 w 261"/>
              <a:gd name="T13" fmla="*/ 67 h 282"/>
              <a:gd name="T14" fmla="*/ 42 w 261"/>
              <a:gd name="T15" fmla="*/ 21 h 282"/>
              <a:gd name="T16" fmla="*/ 87 w 261"/>
              <a:gd name="T17" fmla="*/ 44 h 282"/>
              <a:gd name="T18" fmla="*/ 113 w 261"/>
              <a:gd name="T19" fmla="*/ 37 h 282"/>
              <a:gd name="T20" fmla="*/ 139 w 261"/>
              <a:gd name="T21" fmla="*/ 23 h 282"/>
              <a:gd name="T22" fmla="*/ 183 w 261"/>
              <a:gd name="T23" fmla="*/ 0 h 282"/>
              <a:gd name="T24" fmla="*/ 204 w 261"/>
              <a:gd name="T25" fmla="*/ 61 h 282"/>
              <a:gd name="T26" fmla="*/ 180 w 261"/>
              <a:gd name="T27" fmla="*/ 111 h 282"/>
              <a:gd name="T28" fmla="*/ 217 w 261"/>
              <a:gd name="T29" fmla="*/ 86 h 282"/>
              <a:gd name="T30" fmla="*/ 261 w 261"/>
              <a:gd name="T31" fmla="*/ 95 h 282"/>
              <a:gd name="T32" fmla="*/ 252 w 261"/>
              <a:gd name="T33" fmla="*/ 127 h 282"/>
              <a:gd name="T34" fmla="*/ 241 w 261"/>
              <a:gd name="T35" fmla="*/ 153 h 282"/>
              <a:gd name="T36" fmla="*/ 222 w 261"/>
              <a:gd name="T37" fmla="*/ 181 h 282"/>
              <a:gd name="T38" fmla="*/ 236 w 261"/>
              <a:gd name="T39" fmla="*/ 190 h 282"/>
              <a:gd name="T40" fmla="*/ 230 w 261"/>
              <a:gd name="T41" fmla="*/ 199 h 282"/>
              <a:gd name="T42" fmla="*/ 242 w 261"/>
              <a:gd name="T43" fmla="*/ 210 h 282"/>
              <a:gd name="T44" fmla="*/ 218 w 261"/>
              <a:gd name="T45" fmla="*/ 222 h 282"/>
              <a:gd name="T46" fmla="*/ 199 w 261"/>
              <a:gd name="T47" fmla="*/ 235 h 282"/>
              <a:gd name="T48" fmla="*/ 157 w 261"/>
              <a:gd name="T49" fmla="*/ 255 h 282"/>
              <a:gd name="T50" fmla="*/ 117 w 261"/>
              <a:gd name="T51" fmla="*/ 206 h 282"/>
              <a:gd name="T52" fmla="*/ 102 w 261"/>
              <a:gd name="T53" fmla="*/ 275 h 282"/>
              <a:gd name="T54" fmla="*/ 90 w 261"/>
              <a:gd name="T55" fmla="*/ 272 h 282"/>
              <a:gd name="T56" fmla="*/ 110 w 261"/>
              <a:gd name="T57" fmla="*/ 20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282">
                <a:moveTo>
                  <a:pt x="110" y="205"/>
                </a:moveTo>
                <a:cubicBezTo>
                  <a:pt x="53" y="219"/>
                  <a:pt x="53" y="219"/>
                  <a:pt x="53" y="219"/>
                </a:cubicBezTo>
                <a:cubicBezTo>
                  <a:pt x="53" y="219"/>
                  <a:pt x="79" y="185"/>
                  <a:pt x="29" y="181"/>
                </a:cubicBezTo>
                <a:cubicBezTo>
                  <a:pt x="29" y="181"/>
                  <a:pt x="45" y="175"/>
                  <a:pt x="0" y="150"/>
                </a:cubicBezTo>
                <a:cubicBezTo>
                  <a:pt x="0" y="150"/>
                  <a:pt x="41" y="143"/>
                  <a:pt x="20" y="122"/>
                </a:cubicBezTo>
                <a:cubicBezTo>
                  <a:pt x="20" y="122"/>
                  <a:pt x="107" y="155"/>
                  <a:pt x="26" y="94"/>
                </a:cubicBezTo>
                <a:cubicBezTo>
                  <a:pt x="26" y="94"/>
                  <a:pt x="46" y="101"/>
                  <a:pt x="33" y="67"/>
                </a:cubicBezTo>
                <a:cubicBezTo>
                  <a:pt x="33" y="67"/>
                  <a:pt x="57" y="82"/>
                  <a:pt x="42" y="21"/>
                </a:cubicBezTo>
                <a:cubicBezTo>
                  <a:pt x="42" y="21"/>
                  <a:pt x="79" y="73"/>
                  <a:pt x="87" y="44"/>
                </a:cubicBezTo>
                <a:cubicBezTo>
                  <a:pt x="87" y="44"/>
                  <a:pt x="133" y="152"/>
                  <a:pt x="113" y="37"/>
                </a:cubicBezTo>
                <a:cubicBezTo>
                  <a:pt x="113" y="37"/>
                  <a:pt x="133" y="63"/>
                  <a:pt x="139" y="23"/>
                </a:cubicBezTo>
                <a:cubicBezTo>
                  <a:pt x="139" y="23"/>
                  <a:pt x="149" y="50"/>
                  <a:pt x="183" y="0"/>
                </a:cubicBezTo>
                <a:cubicBezTo>
                  <a:pt x="183" y="0"/>
                  <a:pt x="172" y="68"/>
                  <a:pt x="204" y="61"/>
                </a:cubicBezTo>
                <a:cubicBezTo>
                  <a:pt x="204" y="61"/>
                  <a:pt x="171" y="102"/>
                  <a:pt x="180" y="111"/>
                </a:cubicBezTo>
                <a:cubicBezTo>
                  <a:pt x="180" y="111"/>
                  <a:pt x="186" y="127"/>
                  <a:pt x="217" y="86"/>
                </a:cubicBezTo>
                <a:cubicBezTo>
                  <a:pt x="217" y="86"/>
                  <a:pt x="215" y="106"/>
                  <a:pt x="261" y="95"/>
                </a:cubicBezTo>
                <a:cubicBezTo>
                  <a:pt x="261" y="95"/>
                  <a:pt x="229" y="120"/>
                  <a:pt x="252" y="127"/>
                </a:cubicBezTo>
                <a:cubicBezTo>
                  <a:pt x="252" y="127"/>
                  <a:pt x="219" y="145"/>
                  <a:pt x="241" y="153"/>
                </a:cubicBezTo>
                <a:cubicBezTo>
                  <a:pt x="241" y="153"/>
                  <a:pt x="193" y="167"/>
                  <a:pt x="222" y="181"/>
                </a:cubicBezTo>
                <a:cubicBezTo>
                  <a:pt x="236" y="190"/>
                  <a:pt x="236" y="190"/>
                  <a:pt x="236" y="190"/>
                </a:cubicBezTo>
                <a:cubicBezTo>
                  <a:pt x="236" y="190"/>
                  <a:pt x="218" y="188"/>
                  <a:pt x="230" y="199"/>
                </a:cubicBezTo>
                <a:cubicBezTo>
                  <a:pt x="242" y="210"/>
                  <a:pt x="242" y="210"/>
                  <a:pt x="242" y="210"/>
                </a:cubicBezTo>
                <a:cubicBezTo>
                  <a:pt x="242" y="210"/>
                  <a:pt x="207" y="204"/>
                  <a:pt x="218" y="222"/>
                </a:cubicBezTo>
                <a:cubicBezTo>
                  <a:pt x="218" y="222"/>
                  <a:pt x="187" y="212"/>
                  <a:pt x="199" y="235"/>
                </a:cubicBezTo>
                <a:cubicBezTo>
                  <a:pt x="199" y="235"/>
                  <a:pt x="146" y="204"/>
                  <a:pt x="157" y="255"/>
                </a:cubicBezTo>
                <a:cubicBezTo>
                  <a:pt x="117" y="206"/>
                  <a:pt x="117" y="206"/>
                  <a:pt x="117" y="206"/>
                </a:cubicBezTo>
                <a:cubicBezTo>
                  <a:pt x="102" y="275"/>
                  <a:pt x="102" y="275"/>
                  <a:pt x="102" y="275"/>
                </a:cubicBezTo>
                <a:cubicBezTo>
                  <a:pt x="102" y="275"/>
                  <a:pt x="94" y="282"/>
                  <a:pt x="90" y="272"/>
                </a:cubicBezTo>
                <a:lnTo>
                  <a:pt x="110" y="205"/>
                </a:lnTo>
                <a:close/>
              </a:path>
            </a:pathLst>
          </a:custGeom>
          <a:solidFill>
            <a:srgbClr val="688C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9"/>
          <p:cNvSpPr/>
          <p:nvPr/>
        </p:nvSpPr>
        <p:spPr bwMode="auto">
          <a:xfrm>
            <a:off x="7167858" y="2065219"/>
            <a:ext cx="1044466" cy="1000401"/>
          </a:xfrm>
          <a:custGeom>
            <a:avLst/>
            <a:gdLst>
              <a:gd name="T0" fmla="*/ 132 w 371"/>
              <a:gd name="T1" fmla="*/ 266 h 355"/>
              <a:gd name="T2" fmla="*/ 173 w 371"/>
              <a:gd name="T3" fmla="*/ 333 h 355"/>
              <a:gd name="T4" fmla="*/ 232 w 371"/>
              <a:gd name="T5" fmla="*/ 319 h 355"/>
              <a:gd name="T6" fmla="*/ 290 w 371"/>
              <a:gd name="T7" fmla="*/ 316 h 355"/>
              <a:gd name="T8" fmla="*/ 296 w 371"/>
              <a:gd name="T9" fmla="*/ 271 h 355"/>
              <a:gd name="T10" fmla="*/ 317 w 371"/>
              <a:gd name="T11" fmla="*/ 238 h 355"/>
              <a:gd name="T12" fmla="*/ 335 w 371"/>
              <a:gd name="T13" fmla="*/ 206 h 355"/>
              <a:gd name="T14" fmla="*/ 371 w 371"/>
              <a:gd name="T15" fmla="*/ 152 h 355"/>
              <a:gd name="T16" fmla="*/ 305 w 371"/>
              <a:gd name="T17" fmla="*/ 132 h 355"/>
              <a:gd name="T18" fmla="*/ 287 w 371"/>
              <a:gd name="T19" fmla="*/ 101 h 355"/>
              <a:gd name="T20" fmla="*/ 275 w 371"/>
              <a:gd name="T21" fmla="*/ 63 h 355"/>
              <a:gd name="T22" fmla="*/ 254 w 371"/>
              <a:gd name="T23" fmla="*/ 0 h 355"/>
              <a:gd name="T24" fmla="*/ 177 w 371"/>
              <a:gd name="T25" fmla="*/ 38 h 355"/>
              <a:gd name="T26" fmla="*/ 152 w 371"/>
              <a:gd name="T27" fmla="*/ 109 h 355"/>
              <a:gd name="T28" fmla="*/ 140 w 371"/>
              <a:gd name="T29" fmla="*/ 50 h 355"/>
              <a:gd name="T30" fmla="*/ 89 w 371"/>
              <a:gd name="T31" fmla="*/ 17 h 355"/>
              <a:gd name="T32" fmla="*/ 68 w 371"/>
              <a:gd name="T33" fmla="*/ 57 h 355"/>
              <a:gd name="T34" fmla="*/ 54 w 371"/>
              <a:gd name="T35" fmla="*/ 92 h 355"/>
              <a:gd name="T36" fmla="*/ 45 w 371"/>
              <a:gd name="T37" fmla="*/ 137 h 355"/>
              <a:gd name="T38" fmla="*/ 24 w 371"/>
              <a:gd name="T39" fmla="*/ 133 h 355"/>
              <a:gd name="T40" fmla="*/ 22 w 371"/>
              <a:gd name="T41" fmla="*/ 147 h 355"/>
              <a:gd name="T42" fmla="*/ 0 w 371"/>
              <a:gd name="T43" fmla="*/ 146 h 355"/>
              <a:gd name="T44" fmla="*/ 10 w 371"/>
              <a:gd name="T45" fmla="*/ 181 h 355"/>
              <a:gd name="T46" fmla="*/ 16 w 371"/>
              <a:gd name="T47" fmla="*/ 211 h 355"/>
              <a:gd name="T48" fmla="*/ 39 w 371"/>
              <a:gd name="T49" fmla="*/ 269 h 355"/>
              <a:gd name="T50" fmla="*/ 124 w 371"/>
              <a:gd name="T51" fmla="*/ 261 h 355"/>
              <a:gd name="T52" fmla="*/ 73 w 371"/>
              <a:gd name="T53" fmla="*/ 341 h 355"/>
              <a:gd name="T54" fmla="*/ 88 w 371"/>
              <a:gd name="T55" fmla="*/ 349 h 355"/>
              <a:gd name="T56" fmla="*/ 132 w 371"/>
              <a:gd name="T57" fmla="*/ 26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355">
                <a:moveTo>
                  <a:pt x="132" y="266"/>
                </a:moveTo>
                <a:cubicBezTo>
                  <a:pt x="173" y="333"/>
                  <a:pt x="173" y="333"/>
                  <a:pt x="173" y="333"/>
                </a:cubicBezTo>
                <a:cubicBezTo>
                  <a:pt x="173" y="333"/>
                  <a:pt x="180" y="276"/>
                  <a:pt x="232" y="319"/>
                </a:cubicBezTo>
                <a:cubicBezTo>
                  <a:pt x="232" y="319"/>
                  <a:pt x="221" y="298"/>
                  <a:pt x="290" y="316"/>
                </a:cubicBezTo>
                <a:cubicBezTo>
                  <a:pt x="290" y="316"/>
                  <a:pt x="257" y="271"/>
                  <a:pt x="296" y="271"/>
                </a:cubicBezTo>
                <a:cubicBezTo>
                  <a:pt x="296" y="271"/>
                  <a:pt x="181" y="221"/>
                  <a:pt x="317" y="238"/>
                </a:cubicBezTo>
                <a:cubicBezTo>
                  <a:pt x="317" y="238"/>
                  <a:pt x="291" y="225"/>
                  <a:pt x="335" y="206"/>
                </a:cubicBezTo>
                <a:cubicBezTo>
                  <a:pt x="335" y="206"/>
                  <a:pt x="299" y="197"/>
                  <a:pt x="371" y="152"/>
                </a:cubicBezTo>
                <a:cubicBezTo>
                  <a:pt x="371" y="152"/>
                  <a:pt x="286" y="168"/>
                  <a:pt x="305" y="132"/>
                </a:cubicBezTo>
                <a:cubicBezTo>
                  <a:pt x="305" y="132"/>
                  <a:pt x="159" y="193"/>
                  <a:pt x="287" y="101"/>
                </a:cubicBezTo>
                <a:cubicBezTo>
                  <a:pt x="287" y="101"/>
                  <a:pt x="242" y="107"/>
                  <a:pt x="275" y="63"/>
                </a:cubicBezTo>
                <a:cubicBezTo>
                  <a:pt x="275" y="63"/>
                  <a:pt x="240" y="80"/>
                  <a:pt x="254" y="0"/>
                </a:cubicBezTo>
                <a:cubicBezTo>
                  <a:pt x="254" y="0"/>
                  <a:pt x="201" y="75"/>
                  <a:pt x="177" y="38"/>
                </a:cubicBezTo>
                <a:cubicBezTo>
                  <a:pt x="177" y="38"/>
                  <a:pt x="169" y="109"/>
                  <a:pt x="152" y="109"/>
                </a:cubicBezTo>
                <a:cubicBezTo>
                  <a:pt x="152" y="109"/>
                  <a:pt x="132" y="119"/>
                  <a:pt x="140" y="50"/>
                </a:cubicBezTo>
                <a:cubicBezTo>
                  <a:pt x="140" y="50"/>
                  <a:pt x="123" y="71"/>
                  <a:pt x="89" y="17"/>
                </a:cubicBezTo>
                <a:cubicBezTo>
                  <a:pt x="89" y="17"/>
                  <a:pt x="97" y="72"/>
                  <a:pt x="68" y="57"/>
                </a:cubicBezTo>
                <a:cubicBezTo>
                  <a:pt x="68" y="57"/>
                  <a:pt x="83" y="105"/>
                  <a:pt x="54" y="92"/>
                </a:cubicBezTo>
                <a:cubicBezTo>
                  <a:pt x="54" y="92"/>
                  <a:pt x="88" y="151"/>
                  <a:pt x="45" y="137"/>
                </a:cubicBezTo>
                <a:cubicBezTo>
                  <a:pt x="24" y="133"/>
                  <a:pt x="24" y="133"/>
                  <a:pt x="24" y="133"/>
                </a:cubicBezTo>
                <a:cubicBezTo>
                  <a:pt x="24" y="133"/>
                  <a:pt x="44" y="148"/>
                  <a:pt x="22" y="147"/>
                </a:cubicBezTo>
                <a:cubicBezTo>
                  <a:pt x="0" y="146"/>
                  <a:pt x="0" y="146"/>
                  <a:pt x="0" y="146"/>
                </a:cubicBezTo>
                <a:cubicBezTo>
                  <a:pt x="0" y="146"/>
                  <a:pt x="39" y="173"/>
                  <a:pt x="10" y="181"/>
                </a:cubicBezTo>
                <a:cubicBezTo>
                  <a:pt x="10" y="181"/>
                  <a:pt x="50" y="200"/>
                  <a:pt x="16" y="211"/>
                </a:cubicBezTo>
                <a:cubicBezTo>
                  <a:pt x="16" y="211"/>
                  <a:pt x="98" y="231"/>
                  <a:pt x="39" y="269"/>
                </a:cubicBezTo>
                <a:cubicBezTo>
                  <a:pt x="124" y="261"/>
                  <a:pt x="124" y="261"/>
                  <a:pt x="124" y="261"/>
                </a:cubicBezTo>
                <a:cubicBezTo>
                  <a:pt x="73" y="341"/>
                  <a:pt x="73" y="341"/>
                  <a:pt x="73" y="341"/>
                </a:cubicBezTo>
                <a:cubicBezTo>
                  <a:pt x="73" y="341"/>
                  <a:pt x="75" y="355"/>
                  <a:pt x="88" y="349"/>
                </a:cubicBezTo>
                <a:lnTo>
                  <a:pt x="132" y="266"/>
                </a:lnTo>
                <a:close/>
              </a:path>
            </a:pathLst>
          </a:custGeom>
          <a:solidFill>
            <a:srgbClr val="8C9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40"/>
          <p:cNvSpPr/>
          <p:nvPr/>
        </p:nvSpPr>
        <p:spPr bwMode="auto">
          <a:xfrm>
            <a:off x="7728797" y="2558274"/>
            <a:ext cx="621678" cy="726482"/>
          </a:xfrm>
          <a:custGeom>
            <a:avLst/>
            <a:gdLst>
              <a:gd name="T0" fmla="*/ 110 w 221"/>
              <a:gd name="T1" fmla="*/ 190 h 258"/>
              <a:gd name="T2" fmla="*/ 152 w 221"/>
              <a:gd name="T3" fmla="*/ 219 h 258"/>
              <a:gd name="T4" fmla="*/ 184 w 221"/>
              <a:gd name="T5" fmla="*/ 195 h 258"/>
              <a:gd name="T6" fmla="*/ 217 w 221"/>
              <a:gd name="T7" fmla="*/ 178 h 258"/>
              <a:gd name="T8" fmla="*/ 208 w 221"/>
              <a:gd name="T9" fmla="*/ 149 h 258"/>
              <a:gd name="T10" fmla="*/ 212 w 221"/>
              <a:gd name="T11" fmla="*/ 124 h 258"/>
              <a:gd name="T12" fmla="*/ 214 w 221"/>
              <a:gd name="T13" fmla="*/ 100 h 258"/>
              <a:gd name="T14" fmla="*/ 221 w 221"/>
              <a:gd name="T15" fmla="*/ 59 h 258"/>
              <a:gd name="T16" fmla="*/ 177 w 221"/>
              <a:gd name="T17" fmla="*/ 64 h 258"/>
              <a:gd name="T18" fmla="*/ 158 w 221"/>
              <a:gd name="T19" fmla="*/ 51 h 258"/>
              <a:gd name="T20" fmla="*/ 140 w 221"/>
              <a:gd name="T21" fmla="*/ 32 h 258"/>
              <a:gd name="T22" fmla="*/ 111 w 221"/>
              <a:gd name="T23" fmla="*/ 0 h 258"/>
              <a:gd name="T24" fmla="*/ 76 w 221"/>
              <a:gd name="T25" fmla="*/ 43 h 258"/>
              <a:gd name="T26" fmla="*/ 80 w 221"/>
              <a:gd name="T27" fmla="*/ 92 h 258"/>
              <a:gd name="T28" fmla="*/ 57 w 221"/>
              <a:gd name="T29" fmla="*/ 60 h 258"/>
              <a:gd name="T30" fmla="*/ 19 w 221"/>
              <a:gd name="T31" fmla="*/ 55 h 258"/>
              <a:gd name="T32" fmla="*/ 17 w 221"/>
              <a:gd name="T33" fmla="*/ 84 h 258"/>
              <a:gd name="T34" fmla="*/ 18 w 221"/>
              <a:gd name="T35" fmla="*/ 108 h 258"/>
              <a:gd name="T36" fmla="*/ 25 w 221"/>
              <a:gd name="T37" fmla="*/ 137 h 258"/>
              <a:gd name="T38" fmla="*/ 11 w 221"/>
              <a:gd name="T39" fmla="*/ 140 h 258"/>
              <a:gd name="T40" fmla="*/ 13 w 221"/>
              <a:gd name="T41" fmla="*/ 149 h 258"/>
              <a:gd name="T42" fmla="*/ 0 w 221"/>
              <a:gd name="T43" fmla="*/ 154 h 258"/>
              <a:gd name="T44" fmla="*/ 16 w 221"/>
              <a:gd name="T45" fmla="*/ 172 h 258"/>
              <a:gd name="T46" fmla="*/ 27 w 221"/>
              <a:gd name="T47" fmla="*/ 188 h 258"/>
              <a:gd name="T48" fmla="*/ 56 w 221"/>
              <a:gd name="T49" fmla="*/ 217 h 258"/>
              <a:gd name="T50" fmla="*/ 104 w 221"/>
              <a:gd name="T51" fmla="*/ 189 h 258"/>
              <a:gd name="T52" fmla="*/ 96 w 221"/>
              <a:gd name="T53" fmla="*/ 250 h 258"/>
              <a:gd name="T54" fmla="*/ 106 w 221"/>
              <a:gd name="T55" fmla="*/ 251 h 258"/>
              <a:gd name="T56" fmla="*/ 110 w 221"/>
              <a:gd name="T57" fmla="*/ 19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58">
                <a:moveTo>
                  <a:pt x="110" y="190"/>
                </a:moveTo>
                <a:cubicBezTo>
                  <a:pt x="152" y="219"/>
                  <a:pt x="152" y="219"/>
                  <a:pt x="152" y="219"/>
                </a:cubicBezTo>
                <a:cubicBezTo>
                  <a:pt x="152" y="219"/>
                  <a:pt x="141" y="183"/>
                  <a:pt x="184" y="195"/>
                </a:cubicBezTo>
                <a:cubicBezTo>
                  <a:pt x="184" y="195"/>
                  <a:pt x="172" y="185"/>
                  <a:pt x="217" y="178"/>
                </a:cubicBezTo>
                <a:cubicBezTo>
                  <a:pt x="217" y="178"/>
                  <a:pt x="185" y="160"/>
                  <a:pt x="208" y="149"/>
                </a:cubicBezTo>
                <a:cubicBezTo>
                  <a:pt x="208" y="149"/>
                  <a:pt x="127" y="150"/>
                  <a:pt x="212" y="124"/>
                </a:cubicBezTo>
                <a:cubicBezTo>
                  <a:pt x="212" y="124"/>
                  <a:pt x="193" y="124"/>
                  <a:pt x="214" y="100"/>
                </a:cubicBezTo>
                <a:cubicBezTo>
                  <a:pt x="214" y="100"/>
                  <a:pt x="190" y="105"/>
                  <a:pt x="221" y="59"/>
                </a:cubicBezTo>
                <a:cubicBezTo>
                  <a:pt x="221" y="59"/>
                  <a:pt x="175" y="91"/>
                  <a:pt x="177" y="64"/>
                </a:cubicBezTo>
                <a:cubicBezTo>
                  <a:pt x="177" y="64"/>
                  <a:pt x="107" y="139"/>
                  <a:pt x="158" y="51"/>
                </a:cubicBezTo>
                <a:cubicBezTo>
                  <a:pt x="158" y="51"/>
                  <a:pt x="133" y="67"/>
                  <a:pt x="140" y="32"/>
                </a:cubicBezTo>
                <a:cubicBezTo>
                  <a:pt x="140" y="32"/>
                  <a:pt x="124" y="51"/>
                  <a:pt x="111" y="0"/>
                </a:cubicBezTo>
                <a:cubicBezTo>
                  <a:pt x="111" y="0"/>
                  <a:pt x="100" y="59"/>
                  <a:pt x="76" y="43"/>
                </a:cubicBezTo>
                <a:cubicBezTo>
                  <a:pt x="76" y="43"/>
                  <a:pt x="90" y="87"/>
                  <a:pt x="80" y="92"/>
                </a:cubicBezTo>
                <a:cubicBezTo>
                  <a:pt x="80" y="92"/>
                  <a:pt x="71" y="103"/>
                  <a:pt x="57" y="60"/>
                </a:cubicBezTo>
                <a:cubicBezTo>
                  <a:pt x="57" y="60"/>
                  <a:pt x="53" y="77"/>
                  <a:pt x="19" y="55"/>
                </a:cubicBezTo>
                <a:cubicBezTo>
                  <a:pt x="19" y="55"/>
                  <a:pt x="38" y="84"/>
                  <a:pt x="17" y="84"/>
                </a:cubicBezTo>
                <a:cubicBezTo>
                  <a:pt x="17" y="84"/>
                  <a:pt x="38" y="108"/>
                  <a:pt x="18" y="108"/>
                </a:cubicBezTo>
                <a:cubicBezTo>
                  <a:pt x="18" y="108"/>
                  <a:pt x="54" y="134"/>
                  <a:pt x="25" y="137"/>
                </a:cubicBezTo>
                <a:cubicBezTo>
                  <a:pt x="11" y="140"/>
                  <a:pt x="11" y="140"/>
                  <a:pt x="11" y="140"/>
                </a:cubicBezTo>
                <a:cubicBezTo>
                  <a:pt x="11" y="140"/>
                  <a:pt x="27" y="143"/>
                  <a:pt x="13" y="149"/>
                </a:cubicBezTo>
                <a:cubicBezTo>
                  <a:pt x="0" y="154"/>
                  <a:pt x="0" y="154"/>
                  <a:pt x="0" y="154"/>
                </a:cubicBezTo>
                <a:cubicBezTo>
                  <a:pt x="0" y="154"/>
                  <a:pt x="30" y="160"/>
                  <a:pt x="16" y="172"/>
                </a:cubicBezTo>
                <a:cubicBezTo>
                  <a:pt x="16" y="172"/>
                  <a:pt x="44" y="173"/>
                  <a:pt x="27" y="188"/>
                </a:cubicBezTo>
                <a:cubicBezTo>
                  <a:pt x="27" y="188"/>
                  <a:pt x="81" y="178"/>
                  <a:pt x="56" y="217"/>
                </a:cubicBezTo>
                <a:cubicBezTo>
                  <a:pt x="104" y="189"/>
                  <a:pt x="104" y="189"/>
                  <a:pt x="104" y="189"/>
                </a:cubicBezTo>
                <a:cubicBezTo>
                  <a:pt x="96" y="250"/>
                  <a:pt x="96" y="250"/>
                  <a:pt x="96" y="250"/>
                </a:cubicBezTo>
                <a:cubicBezTo>
                  <a:pt x="96" y="250"/>
                  <a:pt x="100" y="258"/>
                  <a:pt x="106" y="251"/>
                </a:cubicBezTo>
                <a:lnTo>
                  <a:pt x="110" y="19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41"/>
          <p:cNvSpPr/>
          <p:nvPr/>
        </p:nvSpPr>
        <p:spPr bwMode="auto">
          <a:xfrm>
            <a:off x="6930858" y="2492772"/>
            <a:ext cx="736009" cy="795557"/>
          </a:xfrm>
          <a:custGeom>
            <a:avLst/>
            <a:gdLst>
              <a:gd name="T0" fmla="*/ 151 w 261"/>
              <a:gd name="T1" fmla="*/ 205 h 282"/>
              <a:gd name="T2" fmla="*/ 208 w 261"/>
              <a:gd name="T3" fmla="*/ 219 h 282"/>
              <a:gd name="T4" fmla="*/ 232 w 261"/>
              <a:gd name="T5" fmla="*/ 181 h 282"/>
              <a:gd name="T6" fmla="*/ 261 w 261"/>
              <a:gd name="T7" fmla="*/ 150 h 282"/>
              <a:gd name="T8" fmla="*/ 241 w 261"/>
              <a:gd name="T9" fmla="*/ 122 h 282"/>
              <a:gd name="T10" fmla="*/ 235 w 261"/>
              <a:gd name="T11" fmla="*/ 94 h 282"/>
              <a:gd name="T12" fmla="*/ 228 w 261"/>
              <a:gd name="T13" fmla="*/ 67 h 282"/>
              <a:gd name="T14" fmla="*/ 219 w 261"/>
              <a:gd name="T15" fmla="*/ 21 h 282"/>
              <a:gd name="T16" fmla="*/ 174 w 261"/>
              <a:gd name="T17" fmla="*/ 44 h 282"/>
              <a:gd name="T18" fmla="*/ 148 w 261"/>
              <a:gd name="T19" fmla="*/ 37 h 282"/>
              <a:gd name="T20" fmla="*/ 122 w 261"/>
              <a:gd name="T21" fmla="*/ 23 h 282"/>
              <a:gd name="T22" fmla="*/ 78 w 261"/>
              <a:gd name="T23" fmla="*/ 0 h 282"/>
              <a:gd name="T24" fmla="*/ 57 w 261"/>
              <a:gd name="T25" fmla="*/ 61 h 282"/>
              <a:gd name="T26" fmla="*/ 80 w 261"/>
              <a:gd name="T27" fmla="*/ 111 h 282"/>
              <a:gd name="T28" fmla="*/ 44 w 261"/>
              <a:gd name="T29" fmla="*/ 86 h 282"/>
              <a:gd name="T30" fmla="*/ 0 w 261"/>
              <a:gd name="T31" fmla="*/ 95 h 282"/>
              <a:gd name="T32" fmla="*/ 9 w 261"/>
              <a:gd name="T33" fmla="*/ 127 h 282"/>
              <a:gd name="T34" fmla="*/ 20 w 261"/>
              <a:gd name="T35" fmla="*/ 153 h 282"/>
              <a:gd name="T36" fmla="*/ 38 w 261"/>
              <a:gd name="T37" fmla="*/ 181 h 282"/>
              <a:gd name="T38" fmla="*/ 25 w 261"/>
              <a:gd name="T39" fmla="*/ 190 h 282"/>
              <a:gd name="T40" fmla="*/ 31 w 261"/>
              <a:gd name="T41" fmla="*/ 199 h 282"/>
              <a:gd name="T42" fmla="*/ 19 w 261"/>
              <a:gd name="T43" fmla="*/ 210 h 282"/>
              <a:gd name="T44" fmla="*/ 43 w 261"/>
              <a:gd name="T45" fmla="*/ 222 h 282"/>
              <a:gd name="T46" fmla="*/ 61 w 261"/>
              <a:gd name="T47" fmla="*/ 235 h 282"/>
              <a:gd name="T48" fmla="*/ 104 w 261"/>
              <a:gd name="T49" fmla="*/ 255 h 282"/>
              <a:gd name="T50" fmla="*/ 144 w 261"/>
              <a:gd name="T51" fmla="*/ 206 h 282"/>
              <a:gd name="T52" fmla="*/ 159 w 261"/>
              <a:gd name="T53" fmla="*/ 275 h 282"/>
              <a:gd name="T54" fmla="*/ 171 w 261"/>
              <a:gd name="T55" fmla="*/ 272 h 282"/>
              <a:gd name="T56" fmla="*/ 151 w 261"/>
              <a:gd name="T57" fmla="*/ 20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282">
                <a:moveTo>
                  <a:pt x="151" y="205"/>
                </a:moveTo>
                <a:cubicBezTo>
                  <a:pt x="208" y="219"/>
                  <a:pt x="208" y="219"/>
                  <a:pt x="208" y="219"/>
                </a:cubicBezTo>
                <a:cubicBezTo>
                  <a:pt x="208" y="219"/>
                  <a:pt x="182" y="185"/>
                  <a:pt x="232" y="181"/>
                </a:cubicBezTo>
                <a:cubicBezTo>
                  <a:pt x="232" y="181"/>
                  <a:pt x="215" y="175"/>
                  <a:pt x="261" y="150"/>
                </a:cubicBezTo>
                <a:cubicBezTo>
                  <a:pt x="261" y="150"/>
                  <a:pt x="220" y="143"/>
                  <a:pt x="241" y="122"/>
                </a:cubicBezTo>
                <a:cubicBezTo>
                  <a:pt x="241" y="122"/>
                  <a:pt x="154" y="155"/>
                  <a:pt x="235" y="94"/>
                </a:cubicBezTo>
                <a:cubicBezTo>
                  <a:pt x="235" y="94"/>
                  <a:pt x="215" y="101"/>
                  <a:pt x="228" y="67"/>
                </a:cubicBezTo>
                <a:cubicBezTo>
                  <a:pt x="228" y="67"/>
                  <a:pt x="204" y="82"/>
                  <a:pt x="219" y="21"/>
                </a:cubicBezTo>
                <a:cubicBezTo>
                  <a:pt x="219" y="21"/>
                  <a:pt x="182" y="73"/>
                  <a:pt x="174" y="44"/>
                </a:cubicBezTo>
                <a:cubicBezTo>
                  <a:pt x="174" y="44"/>
                  <a:pt x="128" y="152"/>
                  <a:pt x="148" y="37"/>
                </a:cubicBezTo>
                <a:cubicBezTo>
                  <a:pt x="148" y="37"/>
                  <a:pt x="128" y="63"/>
                  <a:pt x="122" y="23"/>
                </a:cubicBezTo>
                <a:cubicBezTo>
                  <a:pt x="122" y="23"/>
                  <a:pt x="112" y="50"/>
                  <a:pt x="78" y="0"/>
                </a:cubicBezTo>
                <a:cubicBezTo>
                  <a:pt x="78" y="0"/>
                  <a:pt x="89" y="68"/>
                  <a:pt x="57" y="61"/>
                </a:cubicBezTo>
                <a:cubicBezTo>
                  <a:pt x="57" y="61"/>
                  <a:pt x="90" y="102"/>
                  <a:pt x="80" y="111"/>
                </a:cubicBezTo>
                <a:cubicBezTo>
                  <a:pt x="80" y="111"/>
                  <a:pt x="75" y="127"/>
                  <a:pt x="44" y="86"/>
                </a:cubicBezTo>
                <a:cubicBezTo>
                  <a:pt x="44" y="86"/>
                  <a:pt x="45" y="106"/>
                  <a:pt x="0" y="95"/>
                </a:cubicBezTo>
                <a:cubicBezTo>
                  <a:pt x="0" y="95"/>
                  <a:pt x="32" y="120"/>
                  <a:pt x="9" y="127"/>
                </a:cubicBezTo>
                <a:cubicBezTo>
                  <a:pt x="9" y="127"/>
                  <a:pt x="42" y="145"/>
                  <a:pt x="20" y="153"/>
                </a:cubicBezTo>
                <a:cubicBezTo>
                  <a:pt x="20" y="153"/>
                  <a:pt x="68" y="167"/>
                  <a:pt x="38" y="181"/>
                </a:cubicBezTo>
                <a:cubicBezTo>
                  <a:pt x="25" y="190"/>
                  <a:pt x="25" y="190"/>
                  <a:pt x="25" y="190"/>
                </a:cubicBezTo>
                <a:cubicBezTo>
                  <a:pt x="25" y="190"/>
                  <a:pt x="43" y="188"/>
                  <a:pt x="31" y="199"/>
                </a:cubicBezTo>
                <a:cubicBezTo>
                  <a:pt x="19" y="210"/>
                  <a:pt x="19" y="210"/>
                  <a:pt x="19" y="210"/>
                </a:cubicBezTo>
                <a:cubicBezTo>
                  <a:pt x="19" y="210"/>
                  <a:pt x="53" y="204"/>
                  <a:pt x="43" y="222"/>
                </a:cubicBezTo>
                <a:cubicBezTo>
                  <a:pt x="43" y="222"/>
                  <a:pt x="74" y="212"/>
                  <a:pt x="61" y="235"/>
                </a:cubicBezTo>
                <a:cubicBezTo>
                  <a:pt x="61" y="235"/>
                  <a:pt x="115" y="204"/>
                  <a:pt x="104" y="255"/>
                </a:cubicBezTo>
                <a:cubicBezTo>
                  <a:pt x="144" y="206"/>
                  <a:pt x="144" y="206"/>
                  <a:pt x="144" y="206"/>
                </a:cubicBezTo>
                <a:cubicBezTo>
                  <a:pt x="159" y="275"/>
                  <a:pt x="159" y="275"/>
                  <a:pt x="159" y="275"/>
                </a:cubicBezTo>
                <a:cubicBezTo>
                  <a:pt x="159" y="275"/>
                  <a:pt x="167" y="282"/>
                  <a:pt x="171" y="272"/>
                </a:cubicBezTo>
                <a:lnTo>
                  <a:pt x="151" y="205"/>
                </a:lnTo>
                <a:close/>
              </a:path>
            </a:pathLst>
          </a:custGeom>
          <a:solidFill>
            <a:srgbClr val="688C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43"/>
          <p:cNvSpPr/>
          <p:nvPr/>
        </p:nvSpPr>
        <p:spPr bwMode="auto">
          <a:xfrm>
            <a:off x="2841125" y="2935806"/>
            <a:ext cx="400160" cy="363241"/>
          </a:xfrm>
          <a:custGeom>
            <a:avLst/>
            <a:gdLst>
              <a:gd name="T0" fmla="*/ 99 w 142"/>
              <a:gd name="T1" fmla="*/ 98 h 129"/>
              <a:gd name="T2" fmla="*/ 87 w 142"/>
              <a:gd name="T3" fmla="*/ 127 h 129"/>
              <a:gd name="T4" fmla="*/ 64 w 142"/>
              <a:gd name="T5" fmla="*/ 125 h 129"/>
              <a:gd name="T6" fmla="*/ 41 w 142"/>
              <a:gd name="T7" fmla="*/ 128 h 129"/>
              <a:gd name="T8" fmla="*/ 36 w 142"/>
              <a:gd name="T9" fmla="*/ 111 h 129"/>
              <a:gd name="T10" fmla="*/ 26 w 142"/>
              <a:gd name="T11" fmla="*/ 100 h 129"/>
              <a:gd name="T12" fmla="*/ 17 w 142"/>
              <a:gd name="T13" fmla="*/ 88 h 129"/>
              <a:gd name="T14" fmla="*/ 0 w 142"/>
              <a:gd name="T15" fmla="*/ 70 h 129"/>
              <a:gd name="T16" fmla="*/ 23 w 142"/>
              <a:gd name="T17" fmla="*/ 58 h 129"/>
              <a:gd name="T18" fmla="*/ 29 w 142"/>
              <a:gd name="T19" fmla="*/ 44 h 129"/>
              <a:gd name="T20" fmla="*/ 31 w 142"/>
              <a:gd name="T21" fmla="*/ 29 h 129"/>
              <a:gd name="T22" fmla="*/ 35 w 142"/>
              <a:gd name="T23" fmla="*/ 3 h 129"/>
              <a:gd name="T24" fmla="*/ 67 w 142"/>
              <a:gd name="T25" fmla="*/ 13 h 129"/>
              <a:gd name="T26" fmla="*/ 81 w 142"/>
              <a:gd name="T27" fmla="*/ 39 h 129"/>
              <a:gd name="T28" fmla="*/ 82 w 142"/>
              <a:gd name="T29" fmla="*/ 16 h 129"/>
              <a:gd name="T30" fmla="*/ 100 w 142"/>
              <a:gd name="T31" fmla="*/ 0 h 129"/>
              <a:gd name="T32" fmla="*/ 111 w 142"/>
              <a:gd name="T33" fmla="*/ 14 h 129"/>
              <a:gd name="T34" fmla="*/ 118 w 142"/>
              <a:gd name="T35" fmla="*/ 26 h 129"/>
              <a:gd name="T36" fmla="*/ 124 w 142"/>
              <a:gd name="T37" fmla="*/ 43 h 129"/>
              <a:gd name="T38" fmla="*/ 132 w 142"/>
              <a:gd name="T39" fmla="*/ 40 h 129"/>
              <a:gd name="T40" fmla="*/ 134 w 142"/>
              <a:gd name="T41" fmla="*/ 46 h 129"/>
              <a:gd name="T42" fmla="*/ 142 w 142"/>
              <a:gd name="T43" fmla="*/ 44 h 129"/>
              <a:gd name="T44" fmla="*/ 141 w 142"/>
              <a:gd name="T45" fmla="*/ 58 h 129"/>
              <a:gd name="T46" fmla="*/ 140 w 142"/>
              <a:gd name="T47" fmla="*/ 70 h 129"/>
              <a:gd name="T48" fmla="*/ 135 w 142"/>
              <a:gd name="T49" fmla="*/ 94 h 129"/>
              <a:gd name="T50" fmla="*/ 102 w 142"/>
              <a:gd name="T51" fmla="*/ 96 h 129"/>
              <a:gd name="T52" fmla="*/ 127 w 142"/>
              <a:gd name="T53" fmla="*/ 124 h 129"/>
              <a:gd name="T54" fmla="*/ 121 w 142"/>
              <a:gd name="T55" fmla="*/ 128 h 129"/>
              <a:gd name="T56" fmla="*/ 99 w 142"/>
              <a:gd name="T57" fmla="*/ 9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2" h="129">
                <a:moveTo>
                  <a:pt x="99" y="98"/>
                </a:moveTo>
                <a:cubicBezTo>
                  <a:pt x="87" y="127"/>
                  <a:pt x="87" y="127"/>
                  <a:pt x="87" y="127"/>
                </a:cubicBezTo>
                <a:cubicBezTo>
                  <a:pt x="87" y="127"/>
                  <a:pt x="81" y="105"/>
                  <a:pt x="64" y="125"/>
                </a:cubicBezTo>
                <a:cubicBezTo>
                  <a:pt x="64" y="125"/>
                  <a:pt x="66" y="117"/>
                  <a:pt x="41" y="128"/>
                </a:cubicBezTo>
                <a:cubicBezTo>
                  <a:pt x="41" y="128"/>
                  <a:pt x="51" y="108"/>
                  <a:pt x="36" y="111"/>
                </a:cubicBezTo>
                <a:cubicBezTo>
                  <a:pt x="36" y="111"/>
                  <a:pt x="77" y="84"/>
                  <a:pt x="26" y="100"/>
                </a:cubicBezTo>
                <a:cubicBezTo>
                  <a:pt x="26" y="100"/>
                  <a:pt x="35" y="93"/>
                  <a:pt x="17" y="88"/>
                </a:cubicBezTo>
                <a:cubicBezTo>
                  <a:pt x="17" y="88"/>
                  <a:pt x="30" y="82"/>
                  <a:pt x="0" y="70"/>
                </a:cubicBezTo>
                <a:cubicBezTo>
                  <a:pt x="0" y="70"/>
                  <a:pt x="33" y="70"/>
                  <a:pt x="23" y="58"/>
                </a:cubicBezTo>
                <a:cubicBezTo>
                  <a:pt x="23" y="58"/>
                  <a:pt x="84" y="72"/>
                  <a:pt x="29" y="44"/>
                </a:cubicBezTo>
                <a:cubicBezTo>
                  <a:pt x="29" y="44"/>
                  <a:pt x="46" y="44"/>
                  <a:pt x="31" y="29"/>
                </a:cubicBezTo>
                <a:cubicBezTo>
                  <a:pt x="31" y="29"/>
                  <a:pt x="45" y="33"/>
                  <a:pt x="35" y="3"/>
                </a:cubicBezTo>
                <a:cubicBezTo>
                  <a:pt x="35" y="3"/>
                  <a:pt x="60" y="29"/>
                  <a:pt x="67" y="13"/>
                </a:cubicBezTo>
                <a:cubicBezTo>
                  <a:pt x="67" y="13"/>
                  <a:pt x="75" y="40"/>
                  <a:pt x="81" y="39"/>
                </a:cubicBezTo>
                <a:cubicBezTo>
                  <a:pt x="81" y="39"/>
                  <a:pt x="90" y="42"/>
                  <a:pt x="82" y="16"/>
                </a:cubicBezTo>
                <a:cubicBezTo>
                  <a:pt x="82" y="16"/>
                  <a:pt x="90" y="23"/>
                  <a:pt x="100" y="0"/>
                </a:cubicBezTo>
                <a:cubicBezTo>
                  <a:pt x="100" y="0"/>
                  <a:pt x="100" y="21"/>
                  <a:pt x="111" y="14"/>
                </a:cubicBezTo>
                <a:cubicBezTo>
                  <a:pt x="111" y="14"/>
                  <a:pt x="108" y="33"/>
                  <a:pt x="118" y="26"/>
                </a:cubicBezTo>
                <a:cubicBezTo>
                  <a:pt x="118" y="26"/>
                  <a:pt x="109" y="51"/>
                  <a:pt x="124" y="43"/>
                </a:cubicBezTo>
                <a:cubicBezTo>
                  <a:pt x="132" y="40"/>
                  <a:pt x="132" y="40"/>
                  <a:pt x="132" y="40"/>
                </a:cubicBezTo>
                <a:cubicBezTo>
                  <a:pt x="132" y="40"/>
                  <a:pt x="126" y="47"/>
                  <a:pt x="134" y="46"/>
                </a:cubicBezTo>
                <a:cubicBezTo>
                  <a:pt x="142" y="44"/>
                  <a:pt x="142" y="44"/>
                  <a:pt x="142" y="44"/>
                </a:cubicBezTo>
                <a:cubicBezTo>
                  <a:pt x="142" y="44"/>
                  <a:pt x="129" y="57"/>
                  <a:pt x="141" y="58"/>
                </a:cubicBezTo>
                <a:cubicBezTo>
                  <a:pt x="141" y="58"/>
                  <a:pt x="126" y="68"/>
                  <a:pt x="140" y="70"/>
                </a:cubicBezTo>
                <a:cubicBezTo>
                  <a:pt x="140" y="70"/>
                  <a:pt x="110" y="83"/>
                  <a:pt x="135" y="94"/>
                </a:cubicBezTo>
                <a:cubicBezTo>
                  <a:pt x="102" y="96"/>
                  <a:pt x="102" y="96"/>
                  <a:pt x="102" y="96"/>
                </a:cubicBezTo>
                <a:cubicBezTo>
                  <a:pt x="127" y="124"/>
                  <a:pt x="127" y="124"/>
                  <a:pt x="127" y="124"/>
                </a:cubicBezTo>
                <a:cubicBezTo>
                  <a:pt x="127" y="124"/>
                  <a:pt x="127" y="129"/>
                  <a:pt x="121" y="128"/>
                </a:cubicBezTo>
                <a:lnTo>
                  <a:pt x="99" y="9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44"/>
          <p:cNvSpPr/>
          <p:nvPr/>
        </p:nvSpPr>
        <p:spPr bwMode="auto">
          <a:xfrm>
            <a:off x="9220995" y="2744150"/>
            <a:ext cx="402542" cy="363241"/>
          </a:xfrm>
          <a:custGeom>
            <a:avLst/>
            <a:gdLst>
              <a:gd name="T0" fmla="*/ 43 w 143"/>
              <a:gd name="T1" fmla="*/ 98 h 129"/>
              <a:gd name="T2" fmla="*/ 55 w 143"/>
              <a:gd name="T3" fmla="*/ 127 h 129"/>
              <a:gd name="T4" fmla="*/ 79 w 143"/>
              <a:gd name="T5" fmla="*/ 125 h 129"/>
              <a:gd name="T6" fmla="*/ 101 w 143"/>
              <a:gd name="T7" fmla="*/ 128 h 129"/>
              <a:gd name="T8" fmla="*/ 106 w 143"/>
              <a:gd name="T9" fmla="*/ 111 h 129"/>
              <a:gd name="T10" fmla="*/ 116 w 143"/>
              <a:gd name="T11" fmla="*/ 100 h 129"/>
              <a:gd name="T12" fmla="*/ 126 w 143"/>
              <a:gd name="T13" fmla="*/ 88 h 129"/>
              <a:gd name="T14" fmla="*/ 143 w 143"/>
              <a:gd name="T15" fmla="*/ 70 h 129"/>
              <a:gd name="T16" fmla="*/ 119 w 143"/>
              <a:gd name="T17" fmla="*/ 58 h 129"/>
              <a:gd name="T18" fmla="*/ 114 w 143"/>
              <a:gd name="T19" fmla="*/ 44 h 129"/>
              <a:gd name="T20" fmla="*/ 111 w 143"/>
              <a:gd name="T21" fmla="*/ 29 h 129"/>
              <a:gd name="T22" fmla="*/ 107 w 143"/>
              <a:gd name="T23" fmla="*/ 3 h 129"/>
              <a:gd name="T24" fmla="*/ 75 w 143"/>
              <a:gd name="T25" fmla="*/ 13 h 129"/>
              <a:gd name="T26" fmla="*/ 61 w 143"/>
              <a:gd name="T27" fmla="*/ 39 h 129"/>
              <a:gd name="T28" fmla="*/ 60 w 143"/>
              <a:gd name="T29" fmla="*/ 16 h 129"/>
              <a:gd name="T30" fmla="*/ 42 w 143"/>
              <a:gd name="T31" fmla="*/ 0 h 129"/>
              <a:gd name="T32" fmla="*/ 32 w 143"/>
              <a:gd name="T33" fmla="*/ 14 h 129"/>
              <a:gd name="T34" fmla="*/ 24 w 143"/>
              <a:gd name="T35" fmla="*/ 26 h 129"/>
              <a:gd name="T36" fmla="*/ 18 w 143"/>
              <a:gd name="T37" fmla="*/ 43 h 129"/>
              <a:gd name="T38" fmla="*/ 10 w 143"/>
              <a:gd name="T39" fmla="*/ 40 h 129"/>
              <a:gd name="T40" fmla="*/ 8 w 143"/>
              <a:gd name="T41" fmla="*/ 46 h 129"/>
              <a:gd name="T42" fmla="*/ 0 w 143"/>
              <a:gd name="T43" fmla="*/ 44 h 129"/>
              <a:gd name="T44" fmla="*/ 2 w 143"/>
              <a:gd name="T45" fmla="*/ 58 h 129"/>
              <a:gd name="T46" fmla="*/ 2 w 143"/>
              <a:gd name="T47" fmla="*/ 70 h 129"/>
              <a:gd name="T48" fmla="*/ 7 w 143"/>
              <a:gd name="T49" fmla="*/ 94 h 129"/>
              <a:gd name="T50" fmla="*/ 40 w 143"/>
              <a:gd name="T51" fmla="*/ 96 h 129"/>
              <a:gd name="T52" fmla="*/ 16 w 143"/>
              <a:gd name="T53" fmla="*/ 124 h 129"/>
              <a:gd name="T54" fmla="*/ 21 w 143"/>
              <a:gd name="T55" fmla="*/ 128 h 129"/>
              <a:gd name="T56" fmla="*/ 43 w 143"/>
              <a:gd name="T57" fmla="*/ 98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3" h="129">
                <a:moveTo>
                  <a:pt x="43" y="98"/>
                </a:moveTo>
                <a:cubicBezTo>
                  <a:pt x="55" y="127"/>
                  <a:pt x="55" y="127"/>
                  <a:pt x="55" y="127"/>
                </a:cubicBezTo>
                <a:cubicBezTo>
                  <a:pt x="55" y="127"/>
                  <a:pt x="61" y="105"/>
                  <a:pt x="79" y="125"/>
                </a:cubicBezTo>
                <a:cubicBezTo>
                  <a:pt x="79" y="125"/>
                  <a:pt x="76" y="117"/>
                  <a:pt x="101" y="128"/>
                </a:cubicBezTo>
                <a:cubicBezTo>
                  <a:pt x="101" y="128"/>
                  <a:pt x="91" y="108"/>
                  <a:pt x="106" y="111"/>
                </a:cubicBezTo>
                <a:cubicBezTo>
                  <a:pt x="106" y="111"/>
                  <a:pt x="65" y="84"/>
                  <a:pt x="116" y="100"/>
                </a:cubicBezTo>
                <a:cubicBezTo>
                  <a:pt x="116" y="100"/>
                  <a:pt x="107" y="93"/>
                  <a:pt x="126" y="88"/>
                </a:cubicBezTo>
                <a:cubicBezTo>
                  <a:pt x="126" y="88"/>
                  <a:pt x="112" y="82"/>
                  <a:pt x="143" y="70"/>
                </a:cubicBezTo>
                <a:cubicBezTo>
                  <a:pt x="143" y="70"/>
                  <a:pt x="109" y="70"/>
                  <a:pt x="119" y="58"/>
                </a:cubicBezTo>
                <a:cubicBezTo>
                  <a:pt x="119" y="58"/>
                  <a:pt x="58" y="72"/>
                  <a:pt x="114" y="44"/>
                </a:cubicBezTo>
                <a:cubicBezTo>
                  <a:pt x="114" y="44"/>
                  <a:pt x="96" y="44"/>
                  <a:pt x="111" y="29"/>
                </a:cubicBezTo>
                <a:cubicBezTo>
                  <a:pt x="111" y="29"/>
                  <a:pt x="97" y="33"/>
                  <a:pt x="107" y="3"/>
                </a:cubicBezTo>
                <a:cubicBezTo>
                  <a:pt x="107" y="3"/>
                  <a:pt x="82" y="29"/>
                  <a:pt x="75" y="13"/>
                </a:cubicBezTo>
                <a:cubicBezTo>
                  <a:pt x="75" y="13"/>
                  <a:pt x="68" y="40"/>
                  <a:pt x="61" y="39"/>
                </a:cubicBezTo>
                <a:cubicBezTo>
                  <a:pt x="61" y="39"/>
                  <a:pt x="52" y="42"/>
                  <a:pt x="60" y="16"/>
                </a:cubicBezTo>
                <a:cubicBezTo>
                  <a:pt x="60" y="16"/>
                  <a:pt x="52" y="23"/>
                  <a:pt x="42" y="0"/>
                </a:cubicBezTo>
                <a:cubicBezTo>
                  <a:pt x="42" y="0"/>
                  <a:pt x="42" y="21"/>
                  <a:pt x="32" y="14"/>
                </a:cubicBezTo>
                <a:cubicBezTo>
                  <a:pt x="32" y="14"/>
                  <a:pt x="34" y="33"/>
                  <a:pt x="24" y="26"/>
                </a:cubicBezTo>
                <a:cubicBezTo>
                  <a:pt x="24" y="26"/>
                  <a:pt x="33" y="51"/>
                  <a:pt x="18" y="43"/>
                </a:cubicBezTo>
                <a:cubicBezTo>
                  <a:pt x="10" y="40"/>
                  <a:pt x="10" y="40"/>
                  <a:pt x="10" y="40"/>
                </a:cubicBezTo>
                <a:cubicBezTo>
                  <a:pt x="10" y="40"/>
                  <a:pt x="17" y="47"/>
                  <a:pt x="8" y="46"/>
                </a:cubicBezTo>
                <a:cubicBezTo>
                  <a:pt x="0" y="44"/>
                  <a:pt x="0" y="44"/>
                  <a:pt x="0" y="44"/>
                </a:cubicBezTo>
                <a:cubicBezTo>
                  <a:pt x="0" y="44"/>
                  <a:pt x="13" y="57"/>
                  <a:pt x="2" y="58"/>
                </a:cubicBezTo>
                <a:cubicBezTo>
                  <a:pt x="2" y="58"/>
                  <a:pt x="16" y="68"/>
                  <a:pt x="2" y="70"/>
                </a:cubicBezTo>
                <a:cubicBezTo>
                  <a:pt x="2" y="70"/>
                  <a:pt x="32" y="83"/>
                  <a:pt x="7" y="94"/>
                </a:cubicBezTo>
                <a:cubicBezTo>
                  <a:pt x="40" y="96"/>
                  <a:pt x="40" y="96"/>
                  <a:pt x="40" y="96"/>
                </a:cubicBezTo>
                <a:cubicBezTo>
                  <a:pt x="16" y="124"/>
                  <a:pt x="16" y="124"/>
                  <a:pt x="16" y="124"/>
                </a:cubicBezTo>
                <a:cubicBezTo>
                  <a:pt x="16" y="124"/>
                  <a:pt x="15" y="129"/>
                  <a:pt x="21" y="128"/>
                </a:cubicBezTo>
                <a:lnTo>
                  <a:pt x="43" y="98"/>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43" name="组合 42"/>
          <p:cNvGrpSpPr/>
          <p:nvPr/>
        </p:nvGrpSpPr>
        <p:grpSpPr>
          <a:xfrm>
            <a:off x="9085007" y="3281794"/>
            <a:ext cx="2467655" cy="1648280"/>
            <a:chOff x="7378657" y="3506083"/>
            <a:chExt cx="2467655" cy="1648280"/>
          </a:xfrm>
        </p:grpSpPr>
        <p:sp>
          <p:nvSpPr>
            <p:cNvPr id="28" name="Freeform 45"/>
            <p:cNvSpPr/>
            <p:nvPr/>
          </p:nvSpPr>
          <p:spPr bwMode="auto">
            <a:xfrm>
              <a:off x="7378657" y="3520374"/>
              <a:ext cx="1755465" cy="946808"/>
            </a:xfrm>
            <a:custGeom>
              <a:avLst/>
              <a:gdLst>
                <a:gd name="T0" fmla="*/ 54 w 623"/>
                <a:gd name="T1" fmla="*/ 323 h 336"/>
                <a:gd name="T2" fmla="*/ 47 w 623"/>
                <a:gd name="T3" fmla="*/ 224 h 336"/>
                <a:gd name="T4" fmla="*/ 188 w 623"/>
                <a:gd name="T5" fmla="*/ 242 h 336"/>
                <a:gd name="T6" fmla="*/ 470 w 623"/>
                <a:gd name="T7" fmla="*/ 308 h 336"/>
                <a:gd name="T8" fmla="*/ 546 w 623"/>
                <a:gd name="T9" fmla="*/ 268 h 336"/>
                <a:gd name="T10" fmla="*/ 461 w 623"/>
                <a:gd name="T11" fmla="*/ 1 h 336"/>
                <a:gd name="T12" fmla="*/ 456 w 623"/>
                <a:gd name="T13" fmla="*/ 151 h 336"/>
              </a:gdLst>
              <a:ahLst/>
              <a:cxnLst>
                <a:cxn ang="0">
                  <a:pos x="T0" y="T1"/>
                </a:cxn>
                <a:cxn ang="0">
                  <a:pos x="T2" y="T3"/>
                </a:cxn>
                <a:cxn ang="0">
                  <a:pos x="T4" y="T5"/>
                </a:cxn>
                <a:cxn ang="0">
                  <a:pos x="T6" y="T7"/>
                </a:cxn>
                <a:cxn ang="0">
                  <a:pos x="T8" y="T9"/>
                </a:cxn>
                <a:cxn ang="0">
                  <a:pos x="T10" y="T11"/>
                </a:cxn>
                <a:cxn ang="0">
                  <a:pos x="T12" y="T13"/>
                </a:cxn>
              </a:cxnLst>
              <a:rect l="0" t="0" r="r" b="b"/>
              <a:pathLst>
                <a:path w="623" h="336">
                  <a:moveTo>
                    <a:pt x="54" y="323"/>
                  </a:moveTo>
                  <a:cubicBezTo>
                    <a:pt x="0" y="310"/>
                    <a:pt x="16" y="244"/>
                    <a:pt x="47" y="224"/>
                  </a:cubicBezTo>
                  <a:cubicBezTo>
                    <a:pt x="91" y="196"/>
                    <a:pt x="141" y="212"/>
                    <a:pt x="188" y="242"/>
                  </a:cubicBezTo>
                  <a:cubicBezTo>
                    <a:pt x="270" y="295"/>
                    <a:pt x="372" y="336"/>
                    <a:pt x="470" y="308"/>
                  </a:cubicBezTo>
                  <a:cubicBezTo>
                    <a:pt x="498" y="301"/>
                    <a:pt x="525" y="288"/>
                    <a:pt x="546" y="268"/>
                  </a:cubicBezTo>
                  <a:cubicBezTo>
                    <a:pt x="623" y="195"/>
                    <a:pt x="582" y="2"/>
                    <a:pt x="461" y="1"/>
                  </a:cubicBezTo>
                  <a:cubicBezTo>
                    <a:pt x="359" y="0"/>
                    <a:pt x="337" y="161"/>
                    <a:pt x="456" y="151"/>
                  </a:cubicBezTo>
                </a:path>
              </a:pathLst>
            </a:custGeom>
            <a:noFill/>
            <a:ln w="25400" cap="rnd">
              <a:solidFill>
                <a:srgbClr val="FEBD4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29" name="Freeform 46"/>
            <p:cNvSpPr/>
            <p:nvPr/>
          </p:nvSpPr>
          <p:spPr bwMode="auto">
            <a:xfrm>
              <a:off x="8100375" y="4455273"/>
              <a:ext cx="652642" cy="699090"/>
            </a:xfrm>
            <a:custGeom>
              <a:avLst/>
              <a:gdLst>
                <a:gd name="T0" fmla="*/ 106 w 232"/>
                <a:gd name="T1" fmla="*/ 190 h 248"/>
                <a:gd name="T2" fmla="*/ 166 w 232"/>
                <a:gd name="T3" fmla="*/ 243 h 248"/>
                <a:gd name="T4" fmla="*/ 232 w 232"/>
                <a:gd name="T5" fmla="*/ 162 h 248"/>
                <a:gd name="T6" fmla="*/ 128 w 232"/>
                <a:gd name="T7" fmla="*/ 31 h 248"/>
                <a:gd name="T8" fmla="*/ 0 w 232"/>
                <a:gd name="T9" fmla="*/ 0 h 248"/>
              </a:gdLst>
              <a:ahLst/>
              <a:cxnLst>
                <a:cxn ang="0">
                  <a:pos x="T0" y="T1"/>
                </a:cxn>
                <a:cxn ang="0">
                  <a:pos x="T2" y="T3"/>
                </a:cxn>
                <a:cxn ang="0">
                  <a:pos x="T4" y="T5"/>
                </a:cxn>
                <a:cxn ang="0">
                  <a:pos x="T6" y="T7"/>
                </a:cxn>
                <a:cxn ang="0">
                  <a:pos x="T8" y="T9"/>
                </a:cxn>
              </a:cxnLst>
              <a:rect l="0" t="0" r="r" b="b"/>
              <a:pathLst>
                <a:path w="232" h="248">
                  <a:moveTo>
                    <a:pt x="106" y="190"/>
                  </a:moveTo>
                  <a:cubicBezTo>
                    <a:pt x="102" y="226"/>
                    <a:pt x="131" y="248"/>
                    <a:pt x="166" y="243"/>
                  </a:cubicBezTo>
                  <a:cubicBezTo>
                    <a:pt x="204" y="238"/>
                    <a:pt x="232" y="199"/>
                    <a:pt x="232" y="162"/>
                  </a:cubicBezTo>
                  <a:cubicBezTo>
                    <a:pt x="232" y="97"/>
                    <a:pt x="177" y="51"/>
                    <a:pt x="128" y="31"/>
                  </a:cubicBezTo>
                  <a:cubicBezTo>
                    <a:pt x="101" y="20"/>
                    <a:pt x="29" y="2"/>
                    <a:pt x="0" y="0"/>
                  </a:cubicBezTo>
                </a:path>
              </a:pathLst>
            </a:custGeom>
            <a:noFill/>
            <a:ln w="25400" cap="rnd">
              <a:solidFill>
                <a:srgbClr val="FEBD4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0" name="Freeform 47"/>
            <p:cNvSpPr/>
            <p:nvPr/>
          </p:nvSpPr>
          <p:spPr bwMode="auto">
            <a:xfrm>
              <a:off x="8666078" y="3506083"/>
              <a:ext cx="1180234" cy="1093295"/>
            </a:xfrm>
            <a:custGeom>
              <a:avLst/>
              <a:gdLst>
                <a:gd name="T0" fmla="*/ 0 w 419"/>
                <a:gd name="T1" fmla="*/ 369 h 388"/>
                <a:gd name="T2" fmla="*/ 211 w 419"/>
                <a:gd name="T3" fmla="*/ 332 h 388"/>
                <a:gd name="T4" fmla="*/ 280 w 419"/>
                <a:gd name="T5" fmla="*/ 216 h 388"/>
                <a:gd name="T6" fmla="*/ 201 w 419"/>
                <a:gd name="T7" fmla="*/ 212 h 388"/>
                <a:gd name="T8" fmla="*/ 243 w 419"/>
                <a:gd name="T9" fmla="*/ 344 h 388"/>
                <a:gd name="T10" fmla="*/ 389 w 419"/>
                <a:gd name="T11" fmla="*/ 299 h 388"/>
                <a:gd name="T12" fmla="*/ 397 w 419"/>
                <a:gd name="T13" fmla="*/ 139 h 388"/>
                <a:gd name="T14" fmla="*/ 205 w 419"/>
                <a:gd name="T15" fmla="*/ 54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88">
                  <a:moveTo>
                    <a:pt x="0" y="369"/>
                  </a:moveTo>
                  <a:cubicBezTo>
                    <a:pt x="63" y="388"/>
                    <a:pt x="157" y="367"/>
                    <a:pt x="211" y="332"/>
                  </a:cubicBezTo>
                  <a:cubicBezTo>
                    <a:pt x="246" y="310"/>
                    <a:pt x="297" y="262"/>
                    <a:pt x="280" y="216"/>
                  </a:cubicBezTo>
                  <a:cubicBezTo>
                    <a:pt x="262" y="168"/>
                    <a:pt x="212" y="188"/>
                    <a:pt x="201" y="212"/>
                  </a:cubicBezTo>
                  <a:cubicBezTo>
                    <a:pt x="179" y="259"/>
                    <a:pt x="202" y="311"/>
                    <a:pt x="243" y="344"/>
                  </a:cubicBezTo>
                  <a:cubicBezTo>
                    <a:pt x="293" y="383"/>
                    <a:pt x="361" y="346"/>
                    <a:pt x="389" y="299"/>
                  </a:cubicBezTo>
                  <a:cubicBezTo>
                    <a:pt x="416" y="253"/>
                    <a:pt x="419" y="198"/>
                    <a:pt x="397" y="139"/>
                  </a:cubicBezTo>
                  <a:cubicBezTo>
                    <a:pt x="375" y="85"/>
                    <a:pt x="287" y="0"/>
                    <a:pt x="205" y="54"/>
                  </a:cubicBezTo>
                </a:path>
              </a:pathLst>
            </a:custGeom>
            <a:noFill/>
            <a:ln w="25400" cap="rnd">
              <a:solidFill>
                <a:srgbClr val="FEBD4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grpSp>
        <p:nvGrpSpPr>
          <p:cNvPr id="42" name="组合 41"/>
          <p:cNvGrpSpPr/>
          <p:nvPr/>
        </p:nvGrpSpPr>
        <p:grpSpPr>
          <a:xfrm>
            <a:off x="792412" y="3299047"/>
            <a:ext cx="2238992" cy="1648280"/>
            <a:chOff x="2345688" y="3506083"/>
            <a:chExt cx="2238992" cy="1648280"/>
          </a:xfrm>
        </p:grpSpPr>
        <p:sp>
          <p:nvSpPr>
            <p:cNvPr id="31" name="Freeform 48"/>
            <p:cNvSpPr/>
            <p:nvPr/>
          </p:nvSpPr>
          <p:spPr bwMode="auto">
            <a:xfrm>
              <a:off x="3059069" y="3520374"/>
              <a:ext cx="1525611" cy="946808"/>
            </a:xfrm>
            <a:custGeom>
              <a:avLst/>
              <a:gdLst>
                <a:gd name="T0" fmla="*/ 542 w 542"/>
                <a:gd name="T1" fmla="*/ 211 h 336"/>
                <a:gd name="T2" fmla="*/ 436 w 542"/>
                <a:gd name="T3" fmla="*/ 242 h 336"/>
                <a:gd name="T4" fmla="*/ 153 w 542"/>
                <a:gd name="T5" fmla="*/ 308 h 336"/>
                <a:gd name="T6" fmla="*/ 77 w 542"/>
                <a:gd name="T7" fmla="*/ 268 h 336"/>
                <a:gd name="T8" fmla="*/ 162 w 542"/>
                <a:gd name="T9" fmla="*/ 1 h 336"/>
                <a:gd name="T10" fmla="*/ 167 w 542"/>
                <a:gd name="T11" fmla="*/ 151 h 336"/>
              </a:gdLst>
              <a:ahLst/>
              <a:cxnLst>
                <a:cxn ang="0">
                  <a:pos x="T0" y="T1"/>
                </a:cxn>
                <a:cxn ang="0">
                  <a:pos x="T2" y="T3"/>
                </a:cxn>
                <a:cxn ang="0">
                  <a:pos x="T4" y="T5"/>
                </a:cxn>
                <a:cxn ang="0">
                  <a:pos x="T6" y="T7"/>
                </a:cxn>
                <a:cxn ang="0">
                  <a:pos x="T8" y="T9"/>
                </a:cxn>
                <a:cxn ang="0">
                  <a:pos x="T10" y="T11"/>
                </a:cxn>
              </a:cxnLst>
              <a:rect l="0" t="0" r="r" b="b"/>
              <a:pathLst>
                <a:path w="542" h="336">
                  <a:moveTo>
                    <a:pt x="542" y="211"/>
                  </a:moveTo>
                  <a:cubicBezTo>
                    <a:pt x="507" y="205"/>
                    <a:pt x="471" y="220"/>
                    <a:pt x="436" y="242"/>
                  </a:cubicBezTo>
                  <a:cubicBezTo>
                    <a:pt x="353" y="295"/>
                    <a:pt x="251" y="336"/>
                    <a:pt x="153" y="308"/>
                  </a:cubicBezTo>
                  <a:cubicBezTo>
                    <a:pt x="125" y="301"/>
                    <a:pt x="98" y="288"/>
                    <a:pt x="77" y="268"/>
                  </a:cubicBezTo>
                  <a:cubicBezTo>
                    <a:pt x="0" y="195"/>
                    <a:pt x="41" y="2"/>
                    <a:pt x="162" y="1"/>
                  </a:cubicBezTo>
                  <a:cubicBezTo>
                    <a:pt x="264" y="0"/>
                    <a:pt x="287" y="161"/>
                    <a:pt x="167" y="151"/>
                  </a:cubicBezTo>
                </a:path>
              </a:pathLst>
            </a:custGeom>
            <a:noFill/>
            <a:ln w="25400" cap="rnd">
              <a:solidFill>
                <a:srgbClr val="FEBD4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2" name="Freeform 49"/>
            <p:cNvSpPr/>
            <p:nvPr/>
          </p:nvSpPr>
          <p:spPr bwMode="auto">
            <a:xfrm>
              <a:off x="3438983" y="4455273"/>
              <a:ext cx="652642" cy="699090"/>
            </a:xfrm>
            <a:custGeom>
              <a:avLst/>
              <a:gdLst>
                <a:gd name="T0" fmla="*/ 126 w 232"/>
                <a:gd name="T1" fmla="*/ 190 h 248"/>
                <a:gd name="T2" fmla="*/ 66 w 232"/>
                <a:gd name="T3" fmla="*/ 243 h 248"/>
                <a:gd name="T4" fmla="*/ 0 w 232"/>
                <a:gd name="T5" fmla="*/ 162 h 248"/>
                <a:gd name="T6" fmla="*/ 104 w 232"/>
                <a:gd name="T7" fmla="*/ 31 h 248"/>
                <a:gd name="T8" fmla="*/ 232 w 232"/>
                <a:gd name="T9" fmla="*/ 0 h 248"/>
              </a:gdLst>
              <a:ahLst/>
              <a:cxnLst>
                <a:cxn ang="0">
                  <a:pos x="T0" y="T1"/>
                </a:cxn>
                <a:cxn ang="0">
                  <a:pos x="T2" y="T3"/>
                </a:cxn>
                <a:cxn ang="0">
                  <a:pos x="T4" y="T5"/>
                </a:cxn>
                <a:cxn ang="0">
                  <a:pos x="T6" y="T7"/>
                </a:cxn>
                <a:cxn ang="0">
                  <a:pos x="T8" y="T9"/>
                </a:cxn>
              </a:cxnLst>
              <a:rect l="0" t="0" r="r" b="b"/>
              <a:pathLst>
                <a:path w="232" h="248">
                  <a:moveTo>
                    <a:pt x="126" y="190"/>
                  </a:moveTo>
                  <a:cubicBezTo>
                    <a:pt x="130" y="226"/>
                    <a:pt x="101" y="248"/>
                    <a:pt x="66" y="243"/>
                  </a:cubicBezTo>
                  <a:cubicBezTo>
                    <a:pt x="28" y="238"/>
                    <a:pt x="0" y="199"/>
                    <a:pt x="0" y="162"/>
                  </a:cubicBezTo>
                  <a:cubicBezTo>
                    <a:pt x="0" y="97"/>
                    <a:pt x="55" y="51"/>
                    <a:pt x="104" y="31"/>
                  </a:cubicBezTo>
                  <a:cubicBezTo>
                    <a:pt x="131" y="20"/>
                    <a:pt x="204" y="2"/>
                    <a:pt x="232" y="0"/>
                  </a:cubicBezTo>
                </a:path>
              </a:pathLst>
            </a:custGeom>
            <a:noFill/>
            <a:ln w="25400" cap="rnd">
              <a:solidFill>
                <a:srgbClr val="FEBD4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33" name="Freeform 50"/>
            <p:cNvSpPr/>
            <p:nvPr/>
          </p:nvSpPr>
          <p:spPr bwMode="auto">
            <a:xfrm>
              <a:off x="2345688" y="3506083"/>
              <a:ext cx="1180234" cy="1093295"/>
            </a:xfrm>
            <a:custGeom>
              <a:avLst/>
              <a:gdLst>
                <a:gd name="T0" fmla="*/ 419 w 419"/>
                <a:gd name="T1" fmla="*/ 369 h 388"/>
                <a:gd name="T2" fmla="*/ 208 w 419"/>
                <a:gd name="T3" fmla="*/ 332 h 388"/>
                <a:gd name="T4" fmla="*/ 139 w 419"/>
                <a:gd name="T5" fmla="*/ 216 h 388"/>
                <a:gd name="T6" fmla="*/ 218 w 419"/>
                <a:gd name="T7" fmla="*/ 212 h 388"/>
                <a:gd name="T8" fmla="*/ 176 w 419"/>
                <a:gd name="T9" fmla="*/ 344 h 388"/>
                <a:gd name="T10" fmla="*/ 31 w 419"/>
                <a:gd name="T11" fmla="*/ 299 h 388"/>
                <a:gd name="T12" fmla="*/ 23 w 419"/>
                <a:gd name="T13" fmla="*/ 139 h 388"/>
                <a:gd name="T14" fmla="*/ 214 w 419"/>
                <a:gd name="T15" fmla="*/ 54 h 38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9" h="388">
                  <a:moveTo>
                    <a:pt x="419" y="369"/>
                  </a:moveTo>
                  <a:cubicBezTo>
                    <a:pt x="356" y="388"/>
                    <a:pt x="262" y="367"/>
                    <a:pt x="208" y="332"/>
                  </a:cubicBezTo>
                  <a:cubicBezTo>
                    <a:pt x="174" y="310"/>
                    <a:pt x="122" y="262"/>
                    <a:pt x="139" y="216"/>
                  </a:cubicBezTo>
                  <a:cubicBezTo>
                    <a:pt x="157" y="168"/>
                    <a:pt x="207" y="188"/>
                    <a:pt x="218" y="212"/>
                  </a:cubicBezTo>
                  <a:cubicBezTo>
                    <a:pt x="240" y="259"/>
                    <a:pt x="217" y="311"/>
                    <a:pt x="176" y="344"/>
                  </a:cubicBezTo>
                  <a:cubicBezTo>
                    <a:pt x="126" y="383"/>
                    <a:pt x="59" y="346"/>
                    <a:pt x="31" y="299"/>
                  </a:cubicBezTo>
                  <a:cubicBezTo>
                    <a:pt x="3" y="253"/>
                    <a:pt x="0" y="198"/>
                    <a:pt x="23" y="139"/>
                  </a:cubicBezTo>
                  <a:cubicBezTo>
                    <a:pt x="44" y="85"/>
                    <a:pt x="132" y="0"/>
                    <a:pt x="214" y="54"/>
                  </a:cubicBezTo>
                </a:path>
              </a:pathLst>
            </a:custGeom>
            <a:noFill/>
            <a:ln w="25400" cap="rnd">
              <a:solidFill>
                <a:srgbClr val="FEBD42"/>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grpSp>
      <p:sp>
        <p:nvSpPr>
          <p:cNvPr id="36" name="文本框 35"/>
          <p:cNvSpPr txBox="1"/>
          <p:nvPr/>
        </p:nvSpPr>
        <p:spPr>
          <a:xfrm>
            <a:off x="3048658" y="3195977"/>
            <a:ext cx="6109365" cy="1107996"/>
          </a:xfrm>
          <a:prstGeom prst="rect">
            <a:avLst/>
          </a:prstGeom>
          <a:noFill/>
        </p:spPr>
        <p:txBody>
          <a:bodyPr wrap="none" rtlCol="0">
            <a:spAutoFit/>
          </a:bodyPr>
          <a:lstStyle/>
          <a:p>
            <a:r>
              <a:rPr lang="zh-CN" altLang="en-US" sz="6600" b="1" dirty="0">
                <a:solidFill>
                  <a:schemeClr val="bg1"/>
                </a:solidFill>
                <a:latin typeface="微软雅黑" panose="020B0503020204020204" pitchFamily="34" charset="-122"/>
                <a:ea typeface="微软雅黑" panose="020B0503020204020204" pitchFamily="34" charset="-122"/>
              </a:rPr>
              <a:t>感恩节活动策划</a:t>
            </a:r>
          </a:p>
        </p:txBody>
      </p:sp>
      <p:sp>
        <p:nvSpPr>
          <p:cNvPr id="37" name="文本框 36"/>
          <p:cNvSpPr txBox="1"/>
          <p:nvPr/>
        </p:nvSpPr>
        <p:spPr>
          <a:xfrm>
            <a:off x="3581355" y="4356618"/>
            <a:ext cx="5038815" cy="338554"/>
          </a:xfrm>
          <a:prstGeom prst="rect">
            <a:avLst/>
          </a:prstGeom>
          <a:noFill/>
        </p:spPr>
        <p:txBody>
          <a:bodyPr wrap="none">
            <a:spAutoFit/>
          </a:bodyPr>
          <a:lstStyle/>
          <a:p>
            <a:pPr algn="ctr">
              <a:defRPr/>
            </a:pPr>
            <a:r>
              <a:rPr lang="en-US" altLang="zh-CN" sz="1600" dirty="0">
                <a:solidFill>
                  <a:srgbClr val="FFBD48"/>
                </a:solidFill>
                <a:latin typeface="微软雅黑" panose="020B0503020204020204" pitchFamily="34" charset="-122"/>
                <a:ea typeface="微软雅黑" panose="020B0503020204020204" pitchFamily="34" charset="-122"/>
              </a:rPr>
              <a:t>LOREM IPSUM DOLOR SIT AMET CONSECTETUER</a:t>
            </a:r>
          </a:p>
        </p:txBody>
      </p:sp>
      <p:cxnSp>
        <p:nvCxnSpPr>
          <p:cNvPr id="38" name="直接连接符 37"/>
          <p:cNvCxnSpPr/>
          <p:nvPr/>
        </p:nvCxnSpPr>
        <p:spPr>
          <a:xfrm>
            <a:off x="3425912" y="4343918"/>
            <a:ext cx="534970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矩形 8"/>
          <p:cNvSpPr>
            <a:spLocks noChangeArrowheads="1"/>
          </p:cNvSpPr>
          <p:nvPr/>
        </p:nvSpPr>
        <p:spPr bwMode="auto">
          <a:xfrm>
            <a:off x="4041683" y="4756994"/>
            <a:ext cx="1955985" cy="400110"/>
          </a:xfrm>
          <a:prstGeom prst="rect">
            <a:avLst/>
          </a:prstGeom>
          <a:solidFill>
            <a:srgbClr val="FFBD48"/>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a:solidFill>
                  <a:schemeClr val="bg1"/>
                </a:solidFill>
                <a:latin typeface="微软雅黑" panose="020B0503020204020204" pitchFamily="34" charset="-122"/>
                <a:ea typeface="微软雅黑" panose="020B0503020204020204" pitchFamily="34" charset="-122"/>
              </a:rPr>
              <a:t>汇报人：</a:t>
            </a:r>
            <a:r>
              <a:rPr lang="en-US" altLang="zh-CN" sz="2000">
                <a:solidFill>
                  <a:schemeClr val="bg1"/>
                </a:solidFill>
                <a:latin typeface="微软雅黑" panose="020B0503020204020204" pitchFamily="34" charset="-122"/>
                <a:ea typeface="微软雅黑" panose="020B0503020204020204" pitchFamily="34" charset="-122"/>
              </a:rPr>
              <a:t>xiazaii</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0" name="矩形 9"/>
          <p:cNvSpPr>
            <a:spLocks noChangeArrowheads="1"/>
          </p:cNvSpPr>
          <p:nvPr/>
        </p:nvSpPr>
        <p:spPr bwMode="auto">
          <a:xfrm>
            <a:off x="6355148" y="4756994"/>
            <a:ext cx="1556385" cy="398780"/>
          </a:xfrm>
          <a:prstGeom prst="rect">
            <a:avLst/>
          </a:prstGeom>
          <a:solidFill>
            <a:srgbClr val="FFBD48"/>
          </a:solid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时间：</a:t>
            </a:r>
            <a:r>
              <a:rPr lang="en-US" altLang="zh-CN" sz="2000" dirty="0">
                <a:solidFill>
                  <a:schemeClr val="bg1"/>
                </a:solidFill>
                <a:latin typeface="微软雅黑" panose="020B0503020204020204" pitchFamily="34" charset="-122"/>
                <a:ea typeface="微软雅黑" panose="020B0503020204020204" pitchFamily="34" charset="-122"/>
              </a:rPr>
              <a:t>202X</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44" name="图文框 43"/>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5" name="矩形 1024"/>
          <p:cNvSpPr>
            <a:spLocks noChangeAspect="1"/>
          </p:cNvSpPr>
          <p:nvPr/>
        </p:nvSpPr>
        <p:spPr>
          <a:xfrm>
            <a:off x="1112838" y="-769937"/>
            <a:ext cx="9966325" cy="7964488"/>
          </a:xfrm>
          <a:prstGeom prst="rect">
            <a:avLst/>
          </a:prstGeom>
          <a:noFill/>
          <a:ln w="9525">
            <a:noFill/>
          </a:ln>
        </p:spPr>
        <p:txBody>
          <a:bodyPr/>
          <a:lstStyle/>
          <a:p>
            <a:endParaRPr lang="zh-CN" altLang="en-US"/>
          </a:p>
        </p:txBody>
      </p:sp>
      <p:sp>
        <p:nvSpPr>
          <p:cNvPr id="1026" name="矩形 1025"/>
          <p:cNvSpPr>
            <a:spLocks noChangeAspect="1"/>
          </p:cNvSpPr>
          <p:nvPr/>
        </p:nvSpPr>
        <p:spPr>
          <a:xfrm>
            <a:off x="1112838" y="-769937"/>
            <a:ext cx="9966325" cy="7964488"/>
          </a:xfrm>
          <a:prstGeom prst="rect">
            <a:avLst/>
          </a:prstGeom>
          <a:noFill/>
          <a:ln w="9525">
            <a:noFill/>
          </a:ln>
        </p:spPr>
        <p:txBody>
          <a:bodyPr/>
          <a:lstStyle/>
          <a:p>
            <a:endParaRPr lang="zh-CN" altLang="en-US"/>
          </a:p>
        </p:txBody>
      </p:sp>
      <p:sp>
        <p:nvSpPr>
          <p:cNvPr id="1027" name="矩形 1026"/>
          <p:cNvSpPr>
            <a:spLocks noChangeAspect="1"/>
          </p:cNvSpPr>
          <p:nvPr/>
        </p:nvSpPr>
        <p:spPr>
          <a:xfrm>
            <a:off x="928688" y="-873125"/>
            <a:ext cx="9967913" cy="7964488"/>
          </a:xfrm>
          <a:prstGeom prst="rect">
            <a:avLst/>
          </a:prstGeom>
          <a:noFill/>
          <a:ln w="9525">
            <a:noFill/>
          </a:ln>
        </p:spPr>
        <p:txBody>
          <a:bodyPr/>
          <a:lstStyle/>
          <a:p>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H_Desc_1"/>
          <p:cNvSpPr txBox="1"/>
          <p:nvPr>
            <p:custDataLst>
              <p:tags r:id="rId2"/>
            </p:custDataLst>
          </p:nvPr>
        </p:nvSpPr>
        <p:spPr>
          <a:xfrm>
            <a:off x="7860815" y="1818334"/>
            <a:ext cx="2141505" cy="3697748"/>
          </a:xfrm>
          <a:prstGeom prst="rect">
            <a:avLst/>
          </a:prstGeom>
          <a:solidFill>
            <a:srgbClr val="FFCA05"/>
          </a:solidFill>
          <a:ln>
            <a:solidFill>
              <a:schemeClr val="accent2">
                <a:lumMod val="40000"/>
                <a:lumOff val="60000"/>
              </a:schemeClr>
            </a:solidFill>
          </a:ln>
          <a:effectLst/>
          <a:scene3d>
            <a:camera prst="orthographicFront">
              <a:rot lat="0" lon="0" rev="0"/>
            </a:camera>
            <a:lightRig rig="soft" dir="t">
              <a:rot lat="0" lon="0" rev="0"/>
            </a:lightRig>
          </a:scene3d>
          <a:sp3d prstMaterial="matte">
            <a:contourClr>
              <a:srgbClr val="FFFFFF"/>
            </a:contourClr>
          </a:sp3d>
        </p:spPr>
        <p:txBody>
          <a:bodyPr tIns="81000" rIns="67500" bIns="81000" anchor="ctr"/>
          <a:lstStyle/>
          <a:p>
            <a:pPr algn="ctr">
              <a:lnSpc>
                <a:spcPct val="140000"/>
              </a:lnSpc>
              <a:defRPr/>
            </a:pPr>
            <a:endParaRPr lang="en-US" altLang="zh-CN" sz="1600" dirty="0">
              <a:solidFill>
                <a:schemeClr val="accent2">
                  <a:lumMod val="50000"/>
                </a:schemeClr>
              </a:solidFill>
            </a:endParaRPr>
          </a:p>
        </p:txBody>
      </p:sp>
      <p:sp>
        <p:nvSpPr>
          <p:cNvPr id="7" name="MH_Other_1"/>
          <p:cNvSpPr/>
          <p:nvPr>
            <p:custDataLst>
              <p:tags r:id="rId3"/>
            </p:custDataLst>
          </p:nvPr>
        </p:nvSpPr>
        <p:spPr>
          <a:xfrm>
            <a:off x="2155601" y="4996970"/>
            <a:ext cx="5149850" cy="519112"/>
          </a:xfrm>
          <a:prstGeom prst="rect">
            <a:avLst/>
          </a:prstGeom>
          <a:noFill/>
          <a:ln>
            <a:solidFill>
              <a:schemeClr val="accent3">
                <a:lumMod val="50000"/>
              </a:schemeClr>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9" name="MH_SubTitle_4"/>
          <p:cNvSpPr/>
          <p:nvPr>
            <p:custDataLst>
              <p:tags r:id="rId4"/>
            </p:custDataLst>
          </p:nvPr>
        </p:nvSpPr>
        <p:spPr>
          <a:xfrm>
            <a:off x="2369915" y="4709633"/>
            <a:ext cx="3900487" cy="574675"/>
          </a:xfrm>
          <a:prstGeom prst="roundRect">
            <a:avLst/>
          </a:prstGeom>
          <a:solidFill>
            <a:schemeClr val="accent3">
              <a:lumMod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pPr>
            <a:r>
              <a:rPr lang="zh-CN" altLang="en-US" sz="1600" dirty="0">
                <a:solidFill>
                  <a:schemeClr val="bg1"/>
                </a:solidFill>
                <a:latin typeface="宋体" panose="02010600030101010101" pitchFamily="2" charset="-122"/>
                <a:ea typeface="宋体" panose="02010600030101010101" pitchFamily="2" charset="-122"/>
              </a:rPr>
              <a:t>点击此处添加文字</a:t>
            </a:r>
          </a:p>
        </p:txBody>
      </p:sp>
      <p:sp>
        <p:nvSpPr>
          <p:cNvPr id="12" name="MH_Other_3"/>
          <p:cNvSpPr/>
          <p:nvPr>
            <p:custDataLst>
              <p:tags r:id="rId5"/>
            </p:custDataLst>
          </p:nvPr>
        </p:nvSpPr>
        <p:spPr>
          <a:xfrm>
            <a:off x="2155601" y="4033358"/>
            <a:ext cx="5149850" cy="519113"/>
          </a:xfrm>
          <a:prstGeom prst="rect">
            <a:avLst/>
          </a:prstGeom>
          <a:noFill/>
          <a:ln>
            <a:solidFill>
              <a:srgbClr val="FFCA0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3" name="MH_SubTitle_3"/>
          <p:cNvSpPr/>
          <p:nvPr>
            <p:custDataLst>
              <p:tags r:id="rId6"/>
            </p:custDataLst>
          </p:nvPr>
        </p:nvSpPr>
        <p:spPr>
          <a:xfrm>
            <a:off x="2369915" y="3746021"/>
            <a:ext cx="3900487" cy="574675"/>
          </a:xfrm>
          <a:prstGeom prst="roundRect">
            <a:avLst/>
          </a:prstGeom>
          <a:solidFill>
            <a:srgbClr val="FFCA0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pPr>
            <a:r>
              <a:rPr lang="zh-CN" altLang="en-US" sz="1600" dirty="0">
                <a:solidFill>
                  <a:schemeClr val="bg1"/>
                </a:solidFill>
                <a:latin typeface="宋体" panose="02010600030101010101" pitchFamily="2" charset="-122"/>
                <a:ea typeface="宋体" panose="02010600030101010101" pitchFamily="2" charset="-122"/>
              </a:rPr>
              <a:t>点击此处添加文字</a:t>
            </a:r>
          </a:p>
        </p:txBody>
      </p:sp>
      <p:sp>
        <p:nvSpPr>
          <p:cNvPr id="14" name="MH_Other_4"/>
          <p:cNvSpPr/>
          <p:nvPr>
            <p:custDataLst>
              <p:tags r:id="rId7"/>
            </p:custDataLst>
          </p:nvPr>
        </p:nvSpPr>
        <p:spPr>
          <a:xfrm>
            <a:off x="2155601" y="3069745"/>
            <a:ext cx="5149850" cy="519112"/>
          </a:xfrm>
          <a:prstGeom prst="rect">
            <a:avLst/>
          </a:prstGeom>
          <a:noFill/>
          <a:ln>
            <a:solidFill>
              <a:srgbClr val="F1712B"/>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5" name="MH_SubTitle_2"/>
          <p:cNvSpPr/>
          <p:nvPr>
            <p:custDataLst>
              <p:tags r:id="rId8"/>
            </p:custDataLst>
          </p:nvPr>
        </p:nvSpPr>
        <p:spPr>
          <a:xfrm>
            <a:off x="2369915" y="2782408"/>
            <a:ext cx="3900487" cy="574675"/>
          </a:xfrm>
          <a:prstGeom prst="roundRect">
            <a:avLst/>
          </a:prstGeom>
          <a:solidFill>
            <a:srgbClr val="F1712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pPr>
            <a:r>
              <a:rPr lang="zh-CN" altLang="en-US" sz="1600" dirty="0">
                <a:solidFill>
                  <a:schemeClr val="bg1"/>
                </a:solidFill>
                <a:latin typeface="宋体" panose="02010600030101010101" pitchFamily="2" charset="-122"/>
                <a:ea typeface="宋体" panose="02010600030101010101" pitchFamily="2" charset="-122"/>
              </a:rPr>
              <a:t>点击此处添加文字</a:t>
            </a:r>
          </a:p>
        </p:txBody>
      </p:sp>
      <p:sp>
        <p:nvSpPr>
          <p:cNvPr id="16" name="MH_Other_5"/>
          <p:cNvSpPr/>
          <p:nvPr>
            <p:custDataLst>
              <p:tags r:id="rId9"/>
            </p:custDataLst>
          </p:nvPr>
        </p:nvSpPr>
        <p:spPr>
          <a:xfrm>
            <a:off x="2155601" y="2106133"/>
            <a:ext cx="5149850" cy="519113"/>
          </a:xfrm>
          <a:prstGeom prst="rect">
            <a:avLst/>
          </a:prstGeom>
          <a:noFill/>
          <a:ln>
            <a:solidFill>
              <a:srgbClr val="505F53"/>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17" name="MH_SubTitle_1"/>
          <p:cNvSpPr/>
          <p:nvPr>
            <p:custDataLst>
              <p:tags r:id="rId10"/>
            </p:custDataLst>
          </p:nvPr>
        </p:nvSpPr>
        <p:spPr>
          <a:xfrm>
            <a:off x="2369915" y="1818796"/>
            <a:ext cx="3900487" cy="574675"/>
          </a:xfrm>
          <a:prstGeom prst="roundRect">
            <a:avLst/>
          </a:prstGeom>
          <a:solidFill>
            <a:srgbClr val="505F5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97000" anchor="ctr">
            <a:normAutofit/>
          </a:bodyPr>
          <a:lstStyle/>
          <a:p>
            <a:pPr algn="ctr">
              <a:lnSpc>
                <a:spcPct val="110000"/>
              </a:lnSpc>
            </a:pPr>
            <a:r>
              <a:rPr lang="zh-CN" altLang="en-US" sz="1600" dirty="0">
                <a:solidFill>
                  <a:schemeClr val="bg1"/>
                </a:solidFill>
                <a:latin typeface="宋体" panose="02010600030101010101" pitchFamily="2" charset="-122"/>
                <a:ea typeface="宋体" panose="02010600030101010101" pitchFamily="2" charset="-122"/>
              </a:rPr>
              <a:t>点击此处添加文字</a:t>
            </a:r>
          </a:p>
        </p:txBody>
      </p:sp>
      <p:sp>
        <p:nvSpPr>
          <p:cNvPr id="3" name="矩形 2"/>
          <p:cNvSpPr/>
          <p:nvPr/>
        </p:nvSpPr>
        <p:spPr>
          <a:xfrm>
            <a:off x="8065013" y="2320306"/>
            <a:ext cx="1733107" cy="1372683"/>
          </a:xfrm>
          <a:prstGeom prst="rect">
            <a:avLst/>
          </a:prstGeom>
        </p:spPr>
        <p:txBody>
          <a:bodyPr wrap="square">
            <a:spAutoFit/>
          </a:bodyPr>
          <a:lstStyle/>
          <a:p>
            <a:pPr algn="just">
              <a:lnSpc>
                <a:spcPct val="130000"/>
              </a:lnSpc>
              <a:spcBef>
                <a:spcPts val="600"/>
              </a:spcBef>
              <a:spcAft>
                <a:spcPts val="600"/>
              </a:spcAft>
              <a:buClr>
                <a:srgbClr val="00B050"/>
              </a:buClr>
              <a:buSzPct val="80000"/>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p>
        </p:txBody>
      </p:sp>
      <p:sp>
        <p:nvSpPr>
          <p:cNvPr id="22" name="MH_Number_1"/>
          <p:cNvSpPr/>
          <p:nvPr>
            <p:custDataLst>
              <p:tags r:id="rId1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活动受众分析</a:t>
            </a:r>
          </a:p>
        </p:txBody>
      </p:sp>
      <p:sp>
        <p:nvSpPr>
          <p:cNvPr id="25" name="图文框 24"/>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H_Other_1"/>
          <p:cNvSpPr/>
          <p:nvPr/>
        </p:nvSpPr>
        <p:spPr>
          <a:xfrm>
            <a:off x="1524000" y="2336800"/>
            <a:ext cx="9144000" cy="2960688"/>
          </a:xfrm>
          <a:prstGeom prst="rect">
            <a:avLst/>
          </a:prstGeom>
          <a:solidFill>
            <a:schemeClr val="bg1">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latin typeface="Arial" panose="020B0604020202020204" pitchFamily="34" charset="0"/>
              <a:ea typeface="微软雅黑" panose="020B0503020204020204" pitchFamily="34" charset="-122"/>
            </a:endParaRPr>
          </a:p>
        </p:txBody>
      </p:sp>
      <p:sp>
        <p:nvSpPr>
          <p:cNvPr id="30" name="MH_Other_2"/>
          <p:cNvSpPr/>
          <p:nvPr/>
        </p:nvSpPr>
        <p:spPr>
          <a:xfrm>
            <a:off x="2680460" y="2336801"/>
            <a:ext cx="488950" cy="779463"/>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4400" dirty="0">
                <a:solidFill>
                  <a:schemeClr val="bg1"/>
                </a:solidFill>
                <a:latin typeface="微软雅黑" panose="020B0503020204020204" pitchFamily="34" charset="-122"/>
                <a:ea typeface="微软雅黑" panose="020B0503020204020204" pitchFamily="34" charset="-122"/>
              </a:rPr>
              <a:t>1</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32" name="MH_SubTitle_1"/>
          <p:cNvSpPr/>
          <p:nvPr/>
        </p:nvSpPr>
        <p:spPr>
          <a:xfrm>
            <a:off x="2058160" y="3116263"/>
            <a:ext cx="1733550" cy="5635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tx1"/>
                </a:solidFill>
                <a:latin typeface="微软雅黑" panose="020B0503020204020204" pitchFamily="34" charset="-122"/>
                <a:ea typeface="微软雅黑" panose="020B0503020204020204" pitchFamily="34" charset="-122"/>
              </a:rPr>
              <a:t>添加标题</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33" name="MH_Text_1"/>
          <p:cNvSpPr/>
          <p:nvPr/>
        </p:nvSpPr>
        <p:spPr>
          <a:xfrm>
            <a:off x="2058160" y="3787775"/>
            <a:ext cx="173355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1600" dirty="0">
                <a:solidFill>
                  <a:schemeClr val="tx1"/>
                </a:solidFill>
                <a:latin typeface="宋体" panose="02010600030101010101" pitchFamily="2" charset="-122"/>
                <a:ea typeface="宋体" panose="02010600030101010101" pitchFamily="2" charset="-122"/>
              </a:rPr>
              <a:t>点击添加文字点击添加文字点击添加文字点击添加文字</a:t>
            </a:r>
          </a:p>
        </p:txBody>
      </p:sp>
      <p:sp>
        <p:nvSpPr>
          <p:cNvPr id="34" name="MH_Other_3"/>
          <p:cNvSpPr/>
          <p:nvPr/>
        </p:nvSpPr>
        <p:spPr>
          <a:xfrm>
            <a:off x="4832318" y="2336801"/>
            <a:ext cx="488950" cy="779463"/>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4400" dirty="0">
                <a:solidFill>
                  <a:schemeClr val="bg1"/>
                </a:solidFill>
                <a:latin typeface="微软雅黑" panose="020B0503020204020204" pitchFamily="34" charset="-122"/>
                <a:ea typeface="微软雅黑" panose="020B0503020204020204" pitchFamily="34" charset="-122"/>
              </a:rPr>
              <a:t>2</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35" name="MH_SubTitle_2"/>
          <p:cNvSpPr/>
          <p:nvPr/>
        </p:nvSpPr>
        <p:spPr>
          <a:xfrm>
            <a:off x="4208432" y="3101975"/>
            <a:ext cx="1735137"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tx1"/>
                </a:solidFill>
                <a:latin typeface="微软雅黑" panose="020B0503020204020204" pitchFamily="34" charset="-122"/>
                <a:ea typeface="微软雅黑" panose="020B0503020204020204" pitchFamily="34" charset="-122"/>
              </a:rPr>
              <a:t>添加标题</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36" name="MH_Text_2"/>
          <p:cNvSpPr/>
          <p:nvPr/>
        </p:nvSpPr>
        <p:spPr>
          <a:xfrm>
            <a:off x="4208432" y="3773489"/>
            <a:ext cx="1735137" cy="1525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1600" dirty="0">
                <a:solidFill>
                  <a:schemeClr val="tx1"/>
                </a:solidFill>
                <a:latin typeface="宋体" panose="02010600030101010101" pitchFamily="2" charset="-122"/>
                <a:ea typeface="宋体" panose="02010600030101010101" pitchFamily="2" charset="-122"/>
              </a:rPr>
              <a:t>点击添加文字点击添加文字点击添加文字点击添加文字</a:t>
            </a:r>
          </a:p>
        </p:txBody>
      </p:sp>
      <p:sp>
        <p:nvSpPr>
          <p:cNvPr id="37" name="MH_Other_4"/>
          <p:cNvSpPr/>
          <p:nvPr/>
        </p:nvSpPr>
        <p:spPr>
          <a:xfrm>
            <a:off x="6998426" y="2336801"/>
            <a:ext cx="488950" cy="779463"/>
          </a:xfrm>
          <a:prstGeom prst="rect">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4400" dirty="0">
                <a:solidFill>
                  <a:schemeClr val="bg1"/>
                </a:solidFill>
                <a:latin typeface="微软雅黑" panose="020B0503020204020204" pitchFamily="34" charset="-122"/>
                <a:ea typeface="微软雅黑" panose="020B0503020204020204" pitchFamily="34" charset="-122"/>
              </a:rPr>
              <a:t>3</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38" name="MH_SubTitle_3"/>
          <p:cNvSpPr/>
          <p:nvPr/>
        </p:nvSpPr>
        <p:spPr>
          <a:xfrm>
            <a:off x="6376127" y="3101975"/>
            <a:ext cx="1735137"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tx1"/>
                </a:solidFill>
                <a:latin typeface="微软雅黑" panose="020B0503020204020204" pitchFamily="34" charset="-122"/>
                <a:ea typeface="微软雅黑" panose="020B0503020204020204" pitchFamily="34" charset="-122"/>
              </a:rPr>
              <a:t>添加标题</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39" name="MH_Text_3"/>
          <p:cNvSpPr/>
          <p:nvPr/>
        </p:nvSpPr>
        <p:spPr>
          <a:xfrm>
            <a:off x="6376127" y="3773489"/>
            <a:ext cx="1735137" cy="1525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1600" dirty="0">
                <a:solidFill>
                  <a:schemeClr val="tx1"/>
                </a:solidFill>
                <a:latin typeface="宋体" panose="02010600030101010101" pitchFamily="2" charset="-122"/>
                <a:ea typeface="宋体" panose="02010600030101010101" pitchFamily="2" charset="-122"/>
              </a:rPr>
              <a:t>点击添加文字点击添加文字点击添加文字点击添加文字</a:t>
            </a:r>
          </a:p>
        </p:txBody>
      </p:sp>
      <p:sp>
        <p:nvSpPr>
          <p:cNvPr id="40" name="MH_Other_5"/>
          <p:cNvSpPr/>
          <p:nvPr/>
        </p:nvSpPr>
        <p:spPr>
          <a:xfrm>
            <a:off x="9084435" y="2336801"/>
            <a:ext cx="488950" cy="779463"/>
          </a:xfrm>
          <a:prstGeom prst="rect">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en-US" altLang="zh-CN" sz="4400" dirty="0">
                <a:solidFill>
                  <a:schemeClr val="bg1"/>
                </a:solidFill>
                <a:latin typeface="微软雅黑" panose="020B0503020204020204" pitchFamily="34" charset="-122"/>
                <a:ea typeface="微软雅黑" panose="020B0503020204020204" pitchFamily="34" charset="-122"/>
              </a:rPr>
              <a:t>4</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
        <p:nvSpPr>
          <p:cNvPr id="41" name="MH_SubTitle_4"/>
          <p:cNvSpPr/>
          <p:nvPr/>
        </p:nvSpPr>
        <p:spPr>
          <a:xfrm>
            <a:off x="8462135" y="3101975"/>
            <a:ext cx="1735138" cy="5651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zh-CN" altLang="en-US" b="1" dirty="0">
                <a:solidFill>
                  <a:schemeClr val="tx1"/>
                </a:solidFill>
                <a:latin typeface="微软雅黑" panose="020B0503020204020204" pitchFamily="34" charset="-122"/>
                <a:ea typeface="微软雅黑" panose="020B0503020204020204" pitchFamily="34" charset="-122"/>
              </a:rPr>
              <a:t>添加标题</a:t>
            </a:r>
            <a:endParaRPr lang="en-US" altLang="zh-CN" b="1" dirty="0">
              <a:solidFill>
                <a:schemeClr val="tx1"/>
              </a:solidFill>
              <a:latin typeface="微软雅黑" panose="020B0503020204020204" pitchFamily="34" charset="-122"/>
              <a:ea typeface="微软雅黑" panose="020B0503020204020204" pitchFamily="34" charset="-122"/>
            </a:endParaRPr>
          </a:p>
        </p:txBody>
      </p:sp>
      <p:sp>
        <p:nvSpPr>
          <p:cNvPr id="42" name="MH_Text_4"/>
          <p:cNvSpPr/>
          <p:nvPr/>
        </p:nvSpPr>
        <p:spPr>
          <a:xfrm>
            <a:off x="8462135" y="3773489"/>
            <a:ext cx="1735138" cy="1525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orm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zh-CN" altLang="en-US" sz="1600" dirty="0">
                <a:solidFill>
                  <a:schemeClr val="tx1"/>
                </a:solidFill>
                <a:latin typeface="宋体" panose="02010600030101010101" pitchFamily="2" charset="-122"/>
                <a:ea typeface="宋体" panose="02010600030101010101" pitchFamily="2" charset="-122"/>
              </a:rPr>
              <a:t>点击添加文字点击添加文字点击添加文字点击添加文字</a:t>
            </a:r>
          </a:p>
        </p:txBody>
      </p:sp>
      <p:sp>
        <p:nvSpPr>
          <p:cNvPr id="21"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活动受众分析</a:t>
            </a:r>
          </a:p>
        </p:txBody>
      </p:sp>
      <p:sp>
        <p:nvSpPr>
          <p:cNvPr id="24" name="图文框 23"/>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MH_Other_1"/>
          <p:cNvSpPr>
            <a:spLocks noEditPoints="1"/>
          </p:cNvSpPr>
          <p:nvPr/>
        </p:nvSpPr>
        <p:spPr bwMode="auto">
          <a:xfrm>
            <a:off x="5187950" y="2906078"/>
            <a:ext cx="1816100" cy="1816100"/>
          </a:xfrm>
          <a:custGeom>
            <a:avLst/>
            <a:gdLst>
              <a:gd name="T0" fmla="*/ 2147483646 w 211"/>
              <a:gd name="T1" fmla="*/ 2147483646 h 211"/>
              <a:gd name="T2" fmla="*/ 2147483646 w 211"/>
              <a:gd name="T3" fmla="*/ 0 h 211"/>
              <a:gd name="T4" fmla="*/ 2147483646 w 211"/>
              <a:gd name="T5" fmla="*/ 2147483646 h 211"/>
              <a:gd name="T6" fmla="*/ 2147483646 w 211"/>
              <a:gd name="T7" fmla="*/ 2147483646 h 211"/>
              <a:gd name="T8" fmla="*/ 2147483646 w 211"/>
              <a:gd name="T9" fmla="*/ 2147483646 h 211"/>
              <a:gd name="T10" fmla="*/ 2147483646 w 211"/>
              <a:gd name="T11" fmla="*/ 2147483646 h 211"/>
              <a:gd name="T12" fmla="*/ 2147483646 w 211"/>
              <a:gd name="T13" fmla="*/ 2147483646 h 211"/>
              <a:gd name="T14" fmla="*/ 2147483646 w 211"/>
              <a:gd name="T15" fmla="*/ 2147483646 h 211"/>
              <a:gd name="T16" fmla="*/ 0 w 211"/>
              <a:gd name="T17" fmla="*/ 2147483646 h 211"/>
              <a:gd name="T18" fmla="*/ 2147483646 w 211"/>
              <a:gd name="T19" fmla="*/ 2147483646 h 211"/>
              <a:gd name="T20" fmla="*/ 2147483646 w 211"/>
              <a:gd name="T21" fmla="*/ 2147483646 h 211"/>
              <a:gd name="T22" fmla="*/ 2147483646 w 211"/>
              <a:gd name="T23" fmla="*/ 2147483646 h 211"/>
              <a:gd name="T24" fmla="*/ 2147483646 w 211"/>
              <a:gd name="T25" fmla="*/ 2147483646 h 211"/>
              <a:gd name="T26" fmla="*/ 2147483646 w 211"/>
              <a:gd name="T27" fmla="*/ 2147483646 h 211"/>
              <a:gd name="T28" fmla="*/ 2147483646 w 211"/>
              <a:gd name="T29" fmla="*/ 2147483646 h 211"/>
              <a:gd name="T30" fmla="*/ 2147483646 w 211"/>
              <a:gd name="T31" fmla="*/ 2147483646 h 211"/>
              <a:gd name="T32" fmla="*/ 2147483646 w 211"/>
              <a:gd name="T33" fmla="*/ 2147483646 h 211"/>
              <a:gd name="T34" fmla="*/ 2147483646 w 211"/>
              <a:gd name="T35" fmla="*/ 0 h 211"/>
              <a:gd name="T36" fmla="*/ 2147483646 w 211"/>
              <a:gd name="T37" fmla="*/ 2147483646 h 211"/>
              <a:gd name="T38" fmla="*/ 0 w 211"/>
              <a:gd name="T39" fmla="*/ 2147483646 h 211"/>
              <a:gd name="T40" fmla="*/ 2147483646 w 211"/>
              <a:gd name="T41" fmla="*/ 2147483646 h 211"/>
              <a:gd name="T42" fmla="*/ 2147483646 w 211"/>
              <a:gd name="T43" fmla="*/ 2147483646 h 211"/>
              <a:gd name="T44" fmla="*/ 2147483646 w 211"/>
              <a:gd name="T45" fmla="*/ 2147483646 h 211"/>
              <a:gd name="T46" fmla="*/ 2147483646 w 211"/>
              <a:gd name="T47" fmla="*/ 2147483646 h 211"/>
              <a:gd name="T48" fmla="*/ 2147483646 w 211"/>
              <a:gd name="T49" fmla="*/ 2147483646 h 211"/>
              <a:gd name="T50" fmla="*/ 2147483646 w 211"/>
              <a:gd name="T51" fmla="*/ 2147483646 h 211"/>
              <a:gd name="T52" fmla="*/ 2147483646 w 211"/>
              <a:gd name="T53" fmla="*/ 2147483646 h 211"/>
              <a:gd name="T54" fmla="*/ 2147483646 w 211"/>
              <a:gd name="T55" fmla="*/ 2147483646 h 21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chemeClr val="bg1">
              <a:lumMod val="75000"/>
            </a:schemeClr>
          </a:solidFill>
          <a:ln>
            <a:noFill/>
          </a:ln>
        </p:spPr>
        <p:txBody>
          <a:bodyPr/>
          <a:lstStyle/>
          <a:p>
            <a:endParaRPr lang="zh-CN" altLang="en-US"/>
          </a:p>
        </p:txBody>
      </p:sp>
      <p:sp>
        <p:nvSpPr>
          <p:cNvPr id="24" name="MH_Other_2"/>
          <p:cNvSpPr/>
          <p:nvPr/>
        </p:nvSpPr>
        <p:spPr bwMode="auto">
          <a:xfrm>
            <a:off x="4267200" y="1977390"/>
            <a:ext cx="1746250" cy="1746250"/>
          </a:xfrm>
          <a:custGeom>
            <a:avLst/>
            <a:gdLst>
              <a:gd name="T0" fmla="*/ 2147483646 w 203"/>
              <a:gd name="T1" fmla="*/ 2147483646 h 203"/>
              <a:gd name="T2" fmla="*/ 2147483646 w 203"/>
              <a:gd name="T3" fmla="*/ 2147483646 h 203"/>
              <a:gd name="T4" fmla="*/ 2147483646 w 203"/>
              <a:gd name="T5" fmla="*/ 2147483646 h 203"/>
              <a:gd name="T6" fmla="*/ 2147483646 w 203"/>
              <a:gd name="T7" fmla="*/ 0 h 203"/>
              <a:gd name="T8" fmla="*/ 2147483646 w 203"/>
              <a:gd name="T9" fmla="*/ 2147483646 h 203"/>
              <a:gd name="T10" fmla="*/ 2147483646 w 203"/>
              <a:gd name="T11" fmla="*/ 2147483646 h 203"/>
              <a:gd name="T12" fmla="*/ 2147483646 w 203"/>
              <a:gd name="T13" fmla="*/ 2147483646 h 203"/>
              <a:gd name="T14" fmla="*/ 0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rgbClr val="FFCA05"/>
          </a:solidFill>
          <a:ln>
            <a:noFill/>
          </a:ln>
        </p:spPr>
        <p:txBody>
          <a:bodyPr/>
          <a:lstStyle/>
          <a:p>
            <a:endParaRPr lang="zh-CN" altLang="en-US"/>
          </a:p>
        </p:txBody>
      </p:sp>
      <p:sp>
        <p:nvSpPr>
          <p:cNvPr id="29" name="MH_Other_3"/>
          <p:cNvSpPr/>
          <p:nvPr/>
        </p:nvSpPr>
        <p:spPr bwMode="auto">
          <a:xfrm>
            <a:off x="4267200" y="3896678"/>
            <a:ext cx="1746250" cy="1746250"/>
          </a:xfrm>
          <a:custGeom>
            <a:avLst/>
            <a:gdLst>
              <a:gd name="T0" fmla="*/ 2147483646 w 203"/>
              <a:gd name="T1" fmla="*/ 2147483646 h 203"/>
              <a:gd name="T2" fmla="*/ 2147483646 w 203"/>
              <a:gd name="T3" fmla="*/ 2147483646 h 203"/>
              <a:gd name="T4" fmla="*/ 2147483646 w 203"/>
              <a:gd name="T5" fmla="*/ 0 h 203"/>
              <a:gd name="T6" fmla="*/ 0 w 203"/>
              <a:gd name="T7" fmla="*/ 0 h 203"/>
              <a:gd name="T8" fmla="*/ 2147483646 w 203"/>
              <a:gd name="T9" fmla="*/ 2147483646 h 203"/>
              <a:gd name="T10" fmla="*/ 2147483646 w 203"/>
              <a:gd name="T11" fmla="*/ 2147483646 h 203"/>
              <a:gd name="T12" fmla="*/ 2147483646 w 203"/>
              <a:gd name="T13" fmla="*/ 2147483646 h 203"/>
              <a:gd name="T14" fmla="*/ 2147483646 w 203"/>
              <a:gd name="T15" fmla="*/ 2147483646 h 203"/>
              <a:gd name="T16" fmla="*/ 2147483646 w 203"/>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3">
              <a:lumMod val="50000"/>
            </a:schemeClr>
          </a:solidFill>
          <a:ln>
            <a:noFill/>
          </a:ln>
        </p:spPr>
        <p:txBody>
          <a:bodyPr/>
          <a:lstStyle/>
          <a:p>
            <a:endParaRPr lang="zh-CN" altLang="en-US"/>
          </a:p>
        </p:txBody>
      </p:sp>
      <p:sp>
        <p:nvSpPr>
          <p:cNvPr id="30" name="MH_Other_4"/>
          <p:cNvSpPr/>
          <p:nvPr/>
        </p:nvSpPr>
        <p:spPr bwMode="auto">
          <a:xfrm>
            <a:off x="6186488" y="1977390"/>
            <a:ext cx="1738312" cy="1746250"/>
          </a:xfrm>
          <a:custGeom>
            <a:avLst/>
            <a:gdLst>
              <a:gd name="T0" fmla="*/ 2147483646 w 202"/>
              <a:gd name="T1" fmla="*/ 2147483646 h 203"/>
              <a:gd name="T2" fmla="*/ 0 w 202"/>
              <a:gd name="T3" fmla="*/ 0 h 203"/>
              <a:gd name="T4" fmla="*/ 0 w 202"/>
              <a:gd name="T5" fmla="*/ 2147483646 h 203"/>
              <a:gd name="T6" fmla="*/ 2147483646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2147483646 h 203"/>
              <a:gd name="T16" fmla="*/ 2147483646 w 202"/>
              <a:gd name="T17" fmla="*/ 2147483646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rgbClr val="F1712B"/>
          </a:solidFill>
          <a:ln>
            <a:noFill/>
          </a:ln>
        </p:spPr>
        <p:txBody>
          <a:bodyPr/>
          <a:lstStyle/>
          <a:p>
            <a:endParaRPr lang="zh-CN" altLang="en-US"/>
          </a:p>
        </p:txBody>
      </p:sp>
      <p:sp>
        <p:nvSpPr>
          <p:cNvPr id="32" name="MH_Other_5"/>
          <p:cNvSpPr/>
          <p:nvPr/>
        </p:nvSpPr>
        <p:spPr bwMode="auto">
          <a:xfrm>
            <a:off x="6186488" y="3896678"/>
            <a:ext cx="1738312" cy="1746250"/>
          </a:xfrm>
          <a:custGeom>
            <a:avLst/>
            <a:gdLst>
              <a:gd name="T0" fmla="*/ 2147483646 w 202"/>
              <a:gd name="T1" fmla="*/ 0 h 203"/>
              <a:gd name="T2" fmla="*/ 2147483646 w 202"/>
              <a:gd name="T3" fmla="*/ 2147483646 h 203"/>
              <a:gd name="T4" fmla="*/ 0 w 202"/>
              <a:gd name="T5" fmla="*/ 2147483646 h 203"/>
              <a:gd name="T6" fmla="*/ 0 w 202"/>
              <a:gd name="T7" fmla="*/ 2147483646 h 203"/>
              <a:gd name="T8" fmla="*/ 2147483646 w 202"/>
              <a:gd name="T9" fmla="*/ 2147483646 h 203"/>
              <a:gd name="T10" fmla="*/ 2147483646 w 202"/>
              <a:gd name="T11" fmla="*/ 2147483646 h 203"/>
              <a:gd name="T12" fmla="*/ 2147483646 w 202"/>
              <a:gd name="T13" fmla="*/ 2147483646 h 203"/>
              <a:gd name="T14" fmla="*/ 2147483646 w 202"/>
              <a:gd name="T15" fmla="*/ 0 h 203"/>
              <a:gd name="T16" fmla="*/ 2147483646 w 202"/>
              <a:gd name="T17" fmla="*/ 0 h 2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rgbClr val="505F53"/>
          </a:solidFill>
          <a:ln>
            <a:noFill/>
          </a:ln>
        </p:spPr>
        <p:txBody>
          <a:bodyPr/>
          <a:lstStyle/>
          <a:p>
            <a:endParaRPr lang="zh-CN" altLang="en-US"/>
          </a:p>
        </p:txBody>
      </p:sp>
      <p:sp>
        <p:nvSpPr>
          <p:cNvPr id="33" name="MH_SubTitle_1"/>
          <p:cNvSpPr txBox="1">
            <a:spLocks noChangeArrowheads="1"/>
          </p:cNvSpPr>
          <p:nvPr/>
        </p:nvSpPr>
        <p:spPr bwMode="auto">
          <a:xfrm>
            <a:off x="2152650" y="2032954"/>
            <a:ext cx="2413000" cy="701675"/>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pic>
        <p:nvPicPr>
          <p:cNvPr id="34" name="MH_Other_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0751" y="2558416"/>
            <a:ext cx="804863" cy="365125"/>
          </a:xfrm>
          <a:prstGeom prst="rect">
            <a:avLst/>
          </a:prstGeom>
          <a:noFill/>
          <a:ln>
            <a:noFill/>
          </a:ln>
        </p:spPr>
      </p:pic>
      <p:pic>
        <p:nvPicPr>
          <p:cNvPr id="35" name="MH_Other_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8788" y="2534603"/>
            <a:ext cx="493712" cy="493712"/>
          </a:xfrm>
          <a:prstGeom prst="rect">
            <a:avLst/>
          </a:prstGeom>
          <a:noFill/>
          <a:ln>
            <a:noFill/>
          </a:ln>
        </p:spPr>
      </p:pic>
      <p:pic>
        <p:nvPicPr>
          <p:cNvPr id="37" name="MH_Other_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4552315"/>
            <a:ext cx="712788" cy="444500"/>
          </a:xfrm>
          <a:prstGeom prst="rect">
            <a:avLst/>
          </a:prstGeom>
          <a:noFill/>
          <a:ln>
            <a:noFill/>
          </a:ln>
        </p:spPr>
      </p:pic>
      <p:pic>
        <p:nvPicPr>
          <p:cNvPr id="38" name="MH_Other_9"/>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8325" y="4423728"/>
            <a:ext cx="433388" cy="646112"/>
          </a:xfrm>
          <a:prstGeom prst="rect">
            <a:avLst/>
          </a:prstGeom>
          <a:noFill/>
          <a:ln>
            <a:noFill/>
          </a:ln>
        </p:spPr>
      </p:pic>
      <p:sp>
        <p:nvSpPr>
          <p:cNvPr id="39" name="MH_SubTitle_3"/>
          <p:cNvSpPr txBox="1">
            <a:spLocks noChangeArrowheads="1"/>
          </p:cNvSpPr>
          <p:nvPr/>
        </p:nvSpPr>
        <p:spPr bwMode="auto">
          <a:xfrm>
            <a:off x="2162175" y="4955541"/>
            <a:ext cx="2413000" cy="701675"/>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40" name="MH_SubTitle_2"/>
          <p:cNvSpPr txBox="1">
            <a:spLocks noChangeArrowheads="1"/>
          </p:cNvSpPr>
          <p:nvPr/>
        </p:nvSpPr>
        <p:spPr bwMode="auto">
          <a:xfrm>
            <a:off x="7743452" y="2032954"/>
            <a:ext cx="2411413" cy="701675"/>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41" name="MH_SubTitle_4"/>
          <p:cNvSpPr txBox="1">
            <a:spLocks noChangeArrowheads="1"/>
          </p:cNvSpPr>
          <p:nvPr/>
        </p:nvSpPr>
        <p:spPr bwMode="auto">
          <a:xfrm>
            <a:off x="7730752" y="4955541"/>
            <a:ext cx="2411413" cy="701675"/>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21"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活动受众分析</a:t>
            </a:r>
          </a:p>
        </p:txBody>
      </p:sp>
      <p:sp>
        <p:nvSpPr>
          <p:cNvPr id="28" name="图文框 27"/>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8"/>
          <p:cNvSpPr/>
          <p:nvPr/>
        </p:nvSpPr>
        <p:spPr bwMode="auto">
          <a:xfrm>
            <a:off x="4649074" y="2677871"/>
            <a:ext cx="2893852" cy="984200"/>
          </a:xfrm>
          <a:custGeom>
            <a:avLst/>
            <a:gdLst>
              <a:gd name="T0" fmla="*/ 316 w 1687"/>
              <a:gd name="T1" fmla="*/ 0 h 574"/>
              <a:gd name="T2" fmla="*/ 0 w 1687"/>
              <a:gd name="T3" fmla="*/ 574 h 574"/>
              <a:gd name="T4" fmla="*/ 1687 w 1687"/>
              <a:gd name="T5" fmla="*/ 574 h 574"/>
              <a:gd name="T6" fmla="*/ 1371 w 1687"/>
              <a:gd name="T7" fmla="*/ 0 h 574"/>
            </a:gdLst>
            <a:ahLst/>
            <a:cxnLst>
              <a:cxn ang="0">
                <a:pos x="T0" y="T1"/>
              </a:cxn>
              <a:cxn ang="0">
                <a:pos x="T2" y="T3"/>
              </a:cxn>
              <a:cxn ang="0">
                <a:pos x="T4" y="T5"/>
              </a:cxn>
              <a:cxn ang="0">
                <a:pos x="T6" y="T7"/>
              </a:cxn>
            </a:cxnLst>
            <a:rect l="0" t="0" r="r" b="b"/>
            <a:pathLst>
              <a:path w="1687" h="574">
                <a:moveTo>
                  <a:pt x="316" y="0"/>
                </a:moveTo>
                <a:cubicBezTo>
                  <a:pt x="143" y="138"/>
                  <a:pt x="24" y="342"/>
                  <a:pt x="0" y="574"/>
                </a:cubicBezTo>
                <a:cubicBezTo>
                  <a:pt x="1687" y="574"/>
                  <a:pt x="1687" y="574"/>
                  <a:pt x="1687" y="574"/>
                </a:cubicBezTo>
                <a:cubicBezTo>
                  <a:pt x="1663" y="342"/>
                  <a:pt x="1544" y="138"/>
                  <a:pt x="1371" y="0"/>
                </a:cubicBezTo>
              </a:path>
            </a:pathLst>
          </a:custGeom>
          <a:noFill/>
          <a:ln w="55563" cap="flat">
            <a:solidFill>
              <a:srgbClr val="FEBD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图文框 4"/>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MH_Number_1"/>
          <p:cNvSpPr/>
          <p:nvPr>
            <p:custDataLst>
              <p:tags r:id="rId1"/>
            </p:custDataLst>
          </p:nvPr>
        </p:nvSpPr>
        <p:spPr>
          <a:xfrm>
            <a:off x="5023382" y="1281388"/>
            <a:ext cx="2138253" cy="21382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727405" y="3944684"/>
            <a:ext cx="4732544" cy="769441"/>
          </a:xfrm>
          <a:prstGeom prst="rect">
            <a:avLst/>
          </a:prstGeom>
          <a:solidFill>
            <a:srgbClr val="505F53"/>
          </a:solidFill>
        </p:spPr>
        <p:txBody>
          <a:bodyPr wrap="square">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活动执行流程</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SubTitle_2"/>
          <p:cNvSpPr/>
          <p:nvPr/>
        </p:nvSpPr>
        <p:spPr>
          <a:xfrm>
            <a:off x="6333140" y="2044182"/>
            <a:ext cx="5080080" cy="1150134"/>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lstStyle/>
          <a:p>
            <a:pPr>
              <a:defRPr/>
            </a:pPr>
            <a:endParaRPr lang="zh-CN" altLang="en-US" sz="1600" dirty="0">
              <a:solidFill>
                <a:schemeClr val="tx1"/>
              </a:solidFill>
            </a:endParaRPr>
          </a:p>
        </p:txBody>
      </p:sp>
      <p:sp>
        <p:nvSpPr>
          <p:cNvPr id="26" name="MH_Other_3"/>
          <p:cNvSpPr/>
          <p:nvPr/>
        </p:nvSpPr>
        <p:spPr>
          <a:xfrm>
            <a:off x="6327426" y="2044182"/>
            <a:ext cx="771283" cy="1150133"/>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a:defRPr/>
            </a:pPr>
            <a:r>
              <a:rPr lang="en-US" altLang="zh-CN" sz="2800" b="1">
                <a:solidFill>
                  <a:schemeClr val="bg1"/>
                </a:solidFill>
                <a:latin typeface="微软雅黑" panose="020B0503020204020204" pitchFamily="34" charset="-122"/>
                <a:ea typeface="微软雅黑" panose="020B0503020204020204" pitchFamily="34" charset="-122"/>
              </a:rPr>
              <a:t>02</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28" name="MH_SubTitle_1"/>
          <p:cNvSpPr/>
          <p:nvPr/>
        </p:nvSpPr>
        <p:spPr>
          <a:xfrm flipH="1">
            <a:off x="755736" y="2044181"/>
            <a:ext cx="5080078" cy="1150135"/>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28000" bIns="0" anchor="ctr">
            <a:normAutofit/>
          </a:bodyPr>
          <a:lstStyle/>
          <a:p>
            <a:pPr algn="ctr">
              <a:defRPr/>
            </a:pPr>
            <a:endParaRPr lang="zh-CN" altLang="en-US" sz="1600" kern="0" dirty="0">
              <a:solidFill>
                <a:srgbClr val="333333"/>
              </a:solidFill>
              <a:cs typeface="宋体" panose="02010600030101010101" pitchFamily="2" charset="-122"/>
            </a:endParaRPr>
          </a:p>
        </p:txBody>
      </p:sp>
      <p:sp>
        <p:nvSpPr>
          <p:cNvPr id="29" name="MH_Other_6"/>
          <p:cNvSpPr/>
          <p:nvPr/>
        </p:nvSpPr>
        <p:spPr>
          <a:xfrm flipH="1">
            <a:off x="5070247" y="2044183"/>
            <a:ext cx="771282" cy="1159930"/>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36000" bIns="0" anchor="ctr">
            <a:normAutofit/>
          </a:bodyPr>
          <a:lstStyle/>
          <a:p>
            <a:pPr algn="ctr">
              <a:defRPr/>
            </a:pPr>
            <a:r>
              <a:rPr lang="en-US" altLang="zh-CN" sz="2800" b="1" dirty="0">
                <a:solidFill>
                  <a:schemeClr val="bg1"/>
                </a:solidFill>
                <a:latin typeface="微软雅黑" panose="020B0503020204020204" pitchFamily="34" charset="-122"/>
                <a:ea typeface="微软雅黑" panose="020B0503020204020204" pitchFamily="34" charset="-122"/>
              </a:rPr>
              <a:t>01</a:t>
            </a:r>
            <a:endParaRPr lang="zh-CN" altLang="en-US" sz="2800" b="1" dirty="0">
              <a:solidFill>
                <a:schemeClr val="bg1"/>
              </a:solidFill>
              <a:latin typeface="微软雅黑" panose="020B0503020204020204" pitchFamily="34" charset="-122"/>
              <a:ea typeface="微软雅黑" panose="020B0503020204020204" pitchFamily="34" charset="-122"/>
            </a:endParaRPr>
          </a:p>
        </p:txBody>
      </p:sp>
      <p:sp>
        <p:nvSpPr>
          <p:cNvPr id="30" name="MH_SubTitle_4"/>
          <p:cNvSpPr/>
          <p:nvPr/>
        </p:nvSpPr>
        <p:spPr>
          <a:xfrm>
            <a:off x="6333140" y="4142654"/>
            <a:ext cx="5080080" cy="1159927"/>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828000" tIns="0" rIns="0" bIns="0" anchor="ctr">
            <a:normAutofit/>
          </a:bodyPr>
          <a:lstStyle/>
          <a:p>
            <a:pPr>
              <a:defRPr/>
            </a:pPr>
            <a:endParaRPr lang="zh-CN" altLang="en-US" sz="1600" dirty="0">
              <a:solidFill>
                <a:schemeClr val="tx1"/>
              </a:solidFill>
            </a:endParaRPr>
          </a:p>
        </p:txBody>
      </p:sp>
      <p:sp>
        <p:nvSpPr>
          <p:cNvPr id="31" name="MH_Other_9"/>
          <p:cNvSpPr/>
          <p:nvPr/>
        </p:nvSpPr>
        <p:spPr>
          <a:xfrm>
            <a:off x="6327426" y="4142654"/>
            <a:ext cx="771283" cy="1159926"/>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a:defRPr/>
            </a:pPr>
            <a:r>
              <a:rPr lang="en-US" altLang="zh-CN" sz="2800" b="1">
                <a:solidFill>
                  <a:schemeClr val="bg1"/>
                </a:solidFill>
                <a:latin typeface="微软雅黑" panose="020B0503020204020204" pitchFamily="34" charset="-122"/>
                <a:ea typeface="微软雅黑" panose="020B0503020204020204" pitchFamily="34" charset="-122"/>
              </a:rPr>
              <a:t>04</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32" name="MH_SubTitle_3"/>
          <p:cNvSpPr/>
          <p:nvPr/>
        </p:nvSpPr>
        <p:spPr>
          <a:xfrm flipH="1">
            <a:off x="755735" y="4142654"/>
            <a:ext cx="5080079" cy="1159927"/>
          </a:xfrm>
          <a:prstGeom prst="homePlate">
            <a:avLst>
              <a:gd name="adj" fmla="val 76562"/>
            </a:avLst>
          </a:prstGeom>
          <a:solidFill>
            <a:schemeClr val="bg1">
              <a:lumMod val="85000"/>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828000" bIns="0" anchor="ctr">
            <a:normAutofit/>
          </a:bodyPr>
          <a:lstStyle/>
          <a:p>
            <a:pPr algn="r">
              <a:defRPr/>
            </a:pPr>
            <a:endParaRPr lang="zh-CN" altLang="en-US" sz="1600" dirty="0">
              <a:solidFill>
                <a:schemeClr val="tx1"/>
              </a:solidFill>
            </a:endParaRPr>
          </a:p>
        </p:txBody>
      </p:sp>
      <p:sp>
        <p:nvSpPr>
          <p:cNvPr id="33" name="MH_Other_12"/>
          <p:cNvSpPr/>
          <p:nvPr/>
        </p:nvSpPr>
        <p:spPr>
          <a:xfrm flipH="1">
            <a:off x="5070247" y="4142653"/>
            <a:ext cx="771282" cy="115992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lIns="288000" tIns="0" rIns="36000" bIns="0" anchor="ctr">
            <a:normAutofit/>
          </a:bodyPr>
          <a:lstStyle/>
          <a:p>
            <a:pPr algn="ctr">
              <a:defRPr/>
            </a:pPr>
            <a:r>
              <a:rPr lang="en-US" altLang="zh-CN" sz="2800" b="1">
                <a:solidFill>
                  <a:schemeClr val="bg1"/>
                </a:solidFill>
                <a:latin typeface="微软雅黑" panose="020B0503020204020204" pitchFamily="34" charset="-122"/>
                <a:ea typeface="微软雅黑" panose="020B0503020204020204" pitchFamily="34" charset="-122"/>
              </a:rPr>
              <a:t>03</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38" name="矩形 37"/>
          <p:cNvSpPr/>
          <p:nvPr/>
        </p:nvSpPr>
        <p:spPr>
          <a:xfrm>
            <a:off x="1616568" y="2073934"/>
            <a:ext cx="3633600" cy="584775"/>
          </a:xfrm>
          <a:prstGeom prst="rect">
            <a:avLst/>
          </a:prstGeom>
        </p:spPr>
        <p:txBody>
          <a:bodyPr wrap="square">
            <a:spAutoFit/>
          </a:bodyPr>
          <a:lstStyle/>
          <a:p>
            <a:pPr>
              <a:defRPr/>
            </a:pPr>
            <a:r>
              <a:rPr lang="zh-CN" altLang="en-US" sz="1600" kern="0" dirty="0">
                <a:solidFill>
                  <a:srgbClr val="333333"/>
                </a:solidFill>
                <a:latin typeface="宋体" panose="02010600030101010101" pitchFamily="2" charset="-122"/>
                <a:ea typeface="宋体" panose="02010600030101010101" pitchFamily="2" charset="-122"/>
                <a:cs typeface="宋体" panose="02010600030101010101" pitchFamily="2" charset="-122"/>
              </a:rPr>
              <a:t>点击添加文字点击添加文字点击添加文字点击添加文字</a:t>
            </a:r>
          </a:p>
        </p:txBody>
      </p:sp>
      <p:sp>
        <p:nvSpPr>
          <p:cNvPr id="39" name="矩形 38"/>
          <p:cNvSpPr/>
          <p:nvPr/>
        </p:nvSpPr>
        <p:spPr>
          <a:xfrm>
            <a:off x="7064181" y="2085200"/>
            <a:ext cx="3633600" cy="584775"/>
          </a:xfrm>
          <a:prstGeom prst="rect">
            <a:avLst/>
          </a:prstGeom>
        </p:spPr>
        <p:txBody>
          <a:bodyPr wrap="square">
            <a:spAutoFit/>
          </a:bodyPr>
          <a:lstStyle/>
          <a:p>
            <a:pPr>
              <a:defRPr/>
            </a:pPr>
            <a:r>
              <a:rPr lang="zh-CN" altLang="en-US" sz="1600" kern="0" dirty="0">
                <a:solidFill>
                  <a:srgbClr val="333333"/>
                </a:solidFill>
                <a:latin typeface="宋体" panose="02010600030101010101" pitchFamily="2" charset="-122"/>
                <a:ea typeface="宋体" panose="02010600030101010101" pitchFamily="2" charset="-122"/>
                <a:cs typeface="宋体" panose="02010600030101010101" pitchFamily="2" charset="-122"/>
              </a:rPr>
              <a:t>点击添加文字点击添加文字点击添加文字点击添加文字</a:t>
            </a:r>
          </a:p>
        </p:txBody>
      </p:sp>
      <p:sp>
        <p:nvSpPr>
          <p:cNvPr id="40" name="矩形 39"/>
          <p:cNvSpPr/>
          <p:nvPr/>
        </p:nvSpPr>
        <p:spPr>
          <a:xfrm>
            <a:off x="1616568" y="4193464"/>
            <a:ext cx="3633600" cy="584775"/>
          </a:xfrm>
          <a:prstGeom prst="rect">
            <a:avLst/>
          </a:prstGeom>
        </p:spPr>
        <p:txBody>
          <a:bodyPr wrap="square">
            <a:spAutoFit/>
          </a:bodyPr>
          <a:lstStyle/>
          <a:p>
            <a:pPr>
              <a:defRPr/>
            </a:pPr>
            <a:r>
              <a:rPr lang="zh-CN" altLang="en-US" sz="1600" kern="0" dirty="0">
                <a:solidFill>
                  <a:srgbClr val="333333"/>
                </a:solidFill>
                <a:latin typeface="宋体" panose="02010600030101010101" pitchFamily="2" charset="-122"/>
                <a:ea typeface="宋体" panose="02010600030101010101" pitchFamily="2" charset="-122"/>
                <a:cs typeface="宋体" panose="02010600030101010101" pitchFamily="2" charset="-122"/>
              </a:rPr>
              <a:t>点击添加文字点击添加文字点击添加文字点击添加文字</a:t>
            </a:r>
          </a:p>
        </p:txBody>
      </p:sp>
      <p:sp>
        <p:nvSpPr>
          <p:cNvPr id="42" name="矩形 41"/>
          <p:cNvSpPr/>
          <p:nvPr/>
        </p:nvSpPr>
        <p:spPr>
          <a:xfrm>
            <a:off x="7064181" y="4193464"/>
            <a:ext cx="3633600" cy="584775"/>
          </a:xfrm>
          <a:prstGeom prst="rect">
            <a:avLst/>
          </a:prstGeom>
        </p:spPr>
        <p:txBody>
          <a:bodyPr wrap="square">
            <a:spAutoFit/>
          </a:bodyPr>
          <a:lstStyle/>
          <a:p>
            <a:pPr>
              <a:defRPr/>
            </a:pPr>
            <a:r>
              <a:rPr lang="zh-CN" altLang="en-US" sz="1600" kern="0" dirty="0">
                <a:solidFill>
                  <a:srgbClr val="333333"/>
                </a:solidFill>
                <a:latin typeface="宋体" panose="02010600030101010101" pitchFamily="2" charset="-122"/>
                <a:ea typeface="宋体" panose="02010600030101010101" pitchFamily="2" charset="-122"/>
                <a:cs typeface="宋体" panose="02010600030101010101" pitchFamily="2" charset="-122"/>
              </a:rPr>
              <a:t>点击添加文字点击添加文字点击添加文字点击添加文字</a:t>
            </a:r>
          </a:p>
        </p:txBody>
      </p:sp>
      <p:sp>
        <p:nvSpPr>
          <p:cNvPr id="18"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9" name="矩形 18"/>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活动执行流程</a:t>
            </a:r>
          </a:p>
        </p:txBody>
      </p:sp>
      <p:sp>
        <p:nvSpPr>
          <p:cNvPr id="27" name="图文框 26"/>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MH_Other_1"/>
          <p:cNvSpPr/>
          <p:nvPr>
            <p:custDataLst>
              <p:tags r:id="rId1"/>
            </p:custDataLst>
          </p:nvPr>
        </p:nvSpPr>
        <p:spPr>
          <a:xfrm>
            <a:off x="5227818" y="2803785"/>
            <a:ext cx="1736362" cy="173636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SubTitle_1"/>
          <p:cNvSpPr/>
          <p:nvPr>
            <p:custDataLst>
              <p:tags r:id="rId2"/>
            </p:custDataLst>
          </p:nvPr>
        </p:nvSpPr>
        <p:spPr>
          <a:xfrm>
            <a:off x="3876353" y="2198328"/>
            <a:ext cx="2088825" cy="1431472"/>
          </a:xfrm>
          <a:custGeom>
            <a:avLst/>
            <a:gdLst>
              <a:gd name="connsiteX0" fmla="*/ 492296 w 2336641"/>
              <a:gd name="connsiteY0" fmla="*/ 0 h 1601848"/>
              <a:gd name="connsiteX1" fmla="*/ 1657485 w 2336641"/>
              <a:gd name="connsiteY1" fmla="*/ 0 h 1601848"/>
              <a:gd name="connsiteX2" fmla="*/ 1844345 w 2336641"/>
              <a:gd name="connsiteY2" fmla="*/ 0 h 1601848"/>
              <a:gd name="connsiteX3" fmla="*/ 2336641 w 2336641"/>
              <a:gd name="connsiteY3" fmla="*/ 0 h 1601848"/>
              <a:gd name="connsiteX4" fmla="*/ 2336641 w 2336641"/>
              <a:gd name="connsiteY4" fmla="*/ 340586 h 1601848"/>
              <a:gd name="connsiteX5" fmla="*/ 2336641 w 2336641"/>
              <a:gd name="connsiteY5" fmla="*/ 413428 h 1601848"/>
              <a:gd name="connsiteX6" fmla="*/ 2336641 w 2336641"/>
              <a:gd name="connsiteY6" fmla="*/ 492296 h 1601848"/>
              <a:gd name="connsiteX7" fmla="*/ 2336641 w 2336641"/>
              <a:gd name="connsiteY7" fmla="*/ 557721 h 1601848"/>
              <a:gd name="connsiteX8" fmla="*/ 2336641 w 2336641"/>
              <a:gd name="connsiteY8" fmla="*/ 1109552 h 1601848"/>
              <a:gd name="connsiteX9" fmla="*/ 1844345 w 2336641"/>
              <a:gd name="connsiteY9" fmla="*/ 1601848 h 1601848"/>
              <a:gd name="connsiteX10" fmla="*/ 679157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312171 h 1601848"/>
              <a:gd name="connsiteX14" fmla="*/ 0 w 2336641"/>
              <a:gd name="connsiteY14" fmla="*/ 1188420 h 1601848"/>
              <a:gd name="connsiteX15" fmla="*/ 0 w 2336641"/>
              <a:gd name="connsiteY15" fmla="*/ 1109552 h 1601848"/>
              <a:gd name="connsiteX16" fmla="*/ 0 w 2336641"/>
              <a:gd name="connsiteY16" fmla="*/ 1045713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5" y="0"/>
                </a:lnTo>
                <a:lnTo>
                  <a:pt x="1844345" y="0"/>
                </a:lnTo>
                <a:lnTo>
                  <a:pt x="2336641" y="0"/>
                </a:lnTo>
                <a:lnTo>
                  <a:pt x="2336641" y="340586"/>
                </a:lnTo>
                <a:lnTo>
                  <a:pt x="2336641" y="413428"/>
                </a:lnTo>
                <a:lnTo>
                  <a:pt x="2336641" y="492296"/>
                </a:lnTo>
                <a:lnTo>
                  <a:pt x="2336641" y="557721"/>
                </a:lnTo>
                <a:lnTo>
                  <a:pt x="2336641" y="1109552"/>
                </a:lnTo>
                <a:cubicBezTo>
                  <a:pt x="2336641" y="1381439"/>
                  <a:pt x="2116232" y="1601848"/>
                  <a:pt x="1844345" y="1601848"/>
                </a:cubicBezTo>
                <a:lnTo>
                  <a:pt x="679157" y="1601848"/>
                </a:lnTo>
                <a:lnTo>
                  <a:pt x="492296" y="1601848"/>
                </a:lnTo>
                <a:lnTo>
                  <a:pt x="0" y="1601848"/>
                </a:lnTo>
                <a:lnTo>
                  <a:pt x="0" y="1312171"/>
                </a:lnTo>
                <a:lnTo>
                  <a:pt x="0" y="1188420"/>
                </a:lnTo>
                <a:lnTo>
                  <a:pt x="0" y="1109552"/>
                </a:lnTo>
                <a:lnTo>
                  <a:pt x="0" y="1045713"/>
                </a:lnTo>
                <a:lnTo>
                  <a:pt x="0" y="492296"/>
                </a:lnTo>
                <a:cubicBezTo>
                  <a:pt x="0" y="220409"/>
                  <a:pt x="220409" y="0"/>
                  <a:pt x="492296" y="0"/>
                </a:cubicBezTo>
                <a:close/>
              </a:path>
            </a:pathLst>
          </a:cu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sz="2000" kern="0" dirty="0">
                <a:latin typeface="微软雅黑" panose="020B0503020204020204" pitchFamily="34" charset="-122"/>
                <a:ea typeface="微软雅黑" panose="020B0503020204020204" pitchFamily="34" charset="-122"/>
              </a:rPr>
              <a:t>点击添加标题</a:t>
            </a:r>
          </a:p>
        </p:txBody>
      </p:sp>
      <p:sp>
        <p:nvSpPr>
          <p:cNvPr id="15" name="MH_SubTitle_4"/>
          <p:cNvSpPr/>
          <p:nvPr>
            <p:custDataLst>
              <p:tags r:id="rId3"/>
            </p:custDataLst>
          </p:nvPr>
        </p:nvSpPr>
        <p:spPr>
          <a:xfrm>
            <a:off x="3876353" y="3833061"/>
            <a:ext cx="2088825" cy="1431472"/>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953072 h 1601848"/>
              <a:gd name="connsiteX6" fmla="*/ 2336641 w 2336641"/>
              <a:gd name="connsiteY6" fmla="*/ 1109552 h 1601848"/>
              <a:gd name="connsiteX7" fmla="*/ 2336641 w 2336641"/>
              <a:gd name="connsiteY7" fmla="*/ 1188420 h 1601848"/>
              <a:gd name="connsiteX8" fmla="*/ 2336641 w 2336641"/>
              <a:gd name="connsiteY8" fmla="*/ 1372172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614097 h 1601848"/>
              <a:gd name="connsiteX15" fmla="*/ 0 w 2336641"/>
              <a:gd name="connsiteY15" fmla="*/ 492296 h 1601848"/>
              <a:gd name="connsiteX16" fmla="*/ 0 w 2336641"/>
              <a:gd name="connsiteY16" fmla="*/ 413428 h 1601848"/>
              <a:gd name="connsiteX17" fmla="*/ 0 w 2336641"/>
              <a:gd name="connsiteY17" fmla="*/ 347639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3" y="0"/>
                  <a:pt x="2336641" y="220409"/>
                  <a:pt x="2336641" y="492296"/>
                </a:cubicBezTo>
                <a:lnTo>
                  <a:pt x="2336641" y="953072"/>
                </a:lnTo>
                <a:lnTo>
                  <a:pt x="2336641" y="1109552"/>
                </a:lnTo>
                <a:lnTo>
                  <a:pt x="2336641" y="1188420"/>
                </a:lnTo>
                <a:lnTo>
                  <a:pt x="2336641" y="1372172"/>
                </a:lnTo>
                <a:lnTo>
                  <a:pt x="2336641" y="1601848"/>
                </a:lnTo>
                <a:lnTo>
                  <a:pt x="1844345" y="1601848"/>
                </a:lnTo>
                <a:lnTo>
                  <a:pt x="1657484" y="1601848"/>
                </a:lnTo>
                <a:lnTo>
                  <a:pt x="492296" y="1601848"/>
                </a:lnTo>
                <a:cubicBezTo>
                  <a:pt x="220409" y="1601848"/>
                  <a:pt x="0" y="1381440"/>
                  <a:pt x="0" y="1109552"/>
                </a:cubicBezTo>
                <a:lnTo>
                  <a:pt x="0" y="614097"/>
                </a:lnTo>
                <a:lnTo>
                  <a:pt x="0" y="492296"/>
                </a:lnTo>
                <a:lnTo>
                  <a:pt x="0" y="413428"/>
                </a:lnTo>
                <a:lnTo>
                  <a:pt x="0" y="347639"/>
                </a:lnTo>
                <a:close/>
              </a:path>
            </a:pathLst>
          </a:cu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kern="0" dirty="0">
                <a:latin typeface="微软雅黑" panose="020B0503020204020204" pitchFamily="34" charset="-122"/>
                <a:ea typeface="微软雅黑" panose="020B0503020204020204" pitchFamily="34" charset="-122"/>
              </a:rPr>
              <a:t>点击添加标题</a:t>
            </a:r>
          </a:p>
        </p:txBody>
      </p:sp>
      <p:sp>
        <p:nvSpPr>
          <p:cNvPr id="17" name="MH_SubTitle_2"/>
          <p:cNvSpPr/>
          <p:nvPr>
            <p:custDataLst>
              <p:tags r:id="rId4"/>
            </p:custDataLst>
          </p:nvPr>
        </p:nvSpPr>
        <p:spPr>
          <a:xfrm>
            <a:off x="6226822" y="2198328"/>
            <a:ext cx="2088825" cy="1431472"/>
          </a:xfrm>
          <a:custGeom>
            <a:avLst/>
            <a:gdLst>
              <a:gd name="connsiteX0" fmla="*/ 0 w 2336641"/>
              <a:gd name="connsiteY0" fmla="*/ 0 h 1601848"/>
              <a:gd name="connsiteX1" fmla="*/ 492296 w 2336641"/>
              <a:gd name="connsiteY1" fmla="*/ 0 h 1601848"/>
              <a:gd name="connsiteX2" fmla="*/ 679156 w 2336641"/>
              <a:gd name="connsiteY2" fmla="*/ 0 h 1601848"/>
              <a:gd name="connsiteX3" fmla="*/ 1844345 w 2336641"/>
              <a:gd name="connsiteY3" fmla="*/ 0 h 1601848"/>
              <a:gd name="connsiteX4" fmla="*/ 2336641 w 2336641"/>
              <a:gd name="connsiteY4" fmla="*/ 492296 h 1601848"/>
              <a:gd name="connsiteX5" fmla="*/ 2336641 w 2336641"/>
              <a:gd name="connsiteY5" fmla="*/ 1004404 h 1601848"/>
              <a:gd name="connsiteX6" fmla="*/ 2336641 w 2336641"/>
              <a:gd name="connsiteY6" fmla="*/ 1109552 h 1601848"/>
              <a:gd name="connsiteX7" fmla="*/ 2336641 w 2336641"/>
              <a:gd name="connsiteY7" fmla="*/ 1188420 h 1601848"/>
              <a:gd name="connsiteX8" fmla="*/ 2336641 w 2336641"/>
              <a:gd name="connsiteY8" fmla="*/ 1423504 h 1601848"/>
              <a:gd name="connsiteX9" fmla="*/ 2336641 w 2336641"/>
              <a:gd name="connsiteY9" fmla="*/ 1601848 h 1601848"/>
              <a:gd name="connsiteX10" fmla="*/ 1844345 w 2336641"/>
              <a:gd name="connsiteY10" fmla="*/ 1601848 h 1601848"/>
              <a:gd name="connsiteX11" fmla="*/ 1657484 w 2336641"/>
              <a:gd name="connsiteY11" fmla="*/ 1601848 h 1601848"/>
              <a:gd name="connsiteX12" fmla="*/ 492296 w 2336641"/>
              <a:gd name="connsiteY12" fmla="*/ 1601848 h 1601848"/>
              <a:gd name="connsiteX13" fmla="*/ 0 w 2336641"/>
              <a:gd name="connsiteY13" fmla="*/ 1109552 h 1601848"/>
              <a:gd name="connsiteX14" fmla="*/ 0 w 2336641"/>
              <a:gd name="connsiteY14" fmla="*/ 588548 h 1601848"/>
              <a:gd name="connsiteX15" fmla="*/ 0 w 2336641"/>
              <a:gd name="connsiteY15" fmla="*/ 492296 h 1601848"/>
              <a:gd name="connsiteX16" fmla="*/ 0 w 2336641"/>
              <a:gd name="connsiteY16" fmla="*/ 413428 h 1601848"/>
              <a:gd name="connsiteX17" fmla="*/ 0 w 2336641"/>
              <a:gd name="connsiteY17" fmla="*/ 371414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336641" h="1601848">
                <a:moveTo>
                  <a:pt x="0" y="0"/>
                </a:moveTo>
                <a:lnTo>
                  <a:pt x="492296" y="0"/>
                </a:lnTo>
                <a:lnTo>
                  <a:pt x="679156" y="0"/>
                </a:lnTo>
                <a:lnTo>
                  <a:pt x="1844345" y="0"/>
                </a:lnTo>
                <a:cubicBezTo>
                  <a:pt x="2116232" y="0"/>
                  <a:pt x="2336641" y="220409"/>
                  <a:pt x="2336641" y="492296"/>
                </a:cubicBezTo>
                <a:lnTo>
                  <a:pt x="2336641" y="1004404"/>
                </a:lnTo>
                <a:lnTo>
                  <a:pt x="2336641" y="1109552"/>
                </a:lnTo>
                <a:lnTo>
                  <a:pt x="2336641" y="1188420"/>
                </a:lnTo>
                <a:lnTo>
                  <a:pt x="2336641" y="1423504"/>
                </a:lnTo>
                <a:lnTo>
                  <a:pt x="2336641" y="1601848"/>
                </a:lnTo>
                <a:lnTo>
                  <a:pt x="1844345" y="1601848"/>
                </a:lnTo>
                <a:lnTo>
                  <a:pt x="1657484" y="1601848"/>
                </a:lnTo>
                <a:lnTo>
                  <a:pt x="492296" y="1601848"/>
                </a:lnTo>
                <a:cubicBezTo>
                  <a:pt x="220408" y="1601848"/>
                  <a:pt x="0" y="1381439"/>
                  <a:pt x="0" y="1109552"/>
                </a:cubicBezTo>
                <a:lnTo>
                  <a:pt x="0" y="588548"/>
                </a:lnTo>
                <a:lnTo>
                  <a:pt x="0" y="492296"/>
                </a:lnTo>
                <a:lnTo>
                  <a:pt x="0" y="413428"/>
                </a:lnTo>
                <a:lnTo>
                  <a:pt x="0" y="371414"/>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kern="0" dirty="0">
                <a:latin typeface="微软雅黑" panose="020B0503020204020204" pitchFamily="34" charset="-122"/>
                <a:ea typeface="微软雅黑" panose="020B0503020204020204" pitchFamily="34" charset="-122"/>
              </a:rPr>
              <a:t>点击添加标题</a:t>
            </a:r>
          </a:p>
        </p:txBody>
      </p:sp>
      <p:sp>
        <p:nvSpPr>
          <p:cNvPr id="18" name="MH_SubTitle_3"/>
          <p:cNvSpPr/>
          <p:nvPr>
            <p:custDataLst>
              <p:tags r:id="rId5"/>
            </p:custDataLst>
          </p:nvPr>
        </p:nvSpPr>
        <p:spPr>
          <a:xfrm>
            <a:off x="6226819" y="3837587"/>
            <a:ext cx="2088825" cy="1431472"/>
          </a:xfrm>
          <a:custGeom>
            <a:avLst/>
            <a:gdLst>
              <a:gd name="connsiteX0" fmla="*/ 492296 w 2336641"/>
              <a:gd name="connsiteY0" fmla="*/ 0 h 1601848"/>
              <a:gd name="connsiteX1" fmla="*/ 1657484 w 2336641"/>
              <a:gd name="connsiteY1" fmla="*/ 0 h 1601848"/>
              <a:gd name="connsiteX2" fmla="*/ 1844345 w 2336641"/>
              <a:gd name="connsiteY2" fmla="*/ 0 h 1601848"/>
              <a:gd name="connsiteX3" fmla="*/ 2336641 w 2336641"/>
              <a:gd name="connsiteY3" fmla="*/ 0 h 1601848"/>
              <a:gd name="connsiteX4" fmla="*/ 2336641 w 2336641"/>
              <a:gd name="connsiteY4" fmla="*/ 297807 h 1601848"/>
              <a:gd name="connsiteX5" fmla="*/ 2336641 w 2336641"/>
              <a:gd name="connsiteY5" fmla="*/ 413429 h 1601848"/>
              <a:gd name="connsiteX6" fmla="*/ 2336641 w 2336641"/>
              <a:gd name="connsiteY6" fmla="*/ 492296 h 1601848"/>
              <a:gd name="connsiteX7" fmla="*/ 2336641 w 2336641"/>
              <a:gd name="connsiteY7" fmla="*/ 716907 h 1601848"/>
              <a:gd name="connsiteX8" fmla="*/ 2336641 w 2336641"/>
              <a:gd name="connsiteY8" fmla="*/ 1109552 h 1601848"/>
              <a:gd name="connsiteX9" fmla="*/ 1844345 w 2336641"/>
              <a:gd name="connsiteY9" fmla="*/ 1601848 h 1601848"/>
              <a:gd name="connsiteX10" fmla="*/ 679156 w 2336641"/>
              <a:gd name="connsiteY10" fmla="*/ 1601848 h 1601848"/>
              <a:gd name="connsiteX11" fmla="*/ 492296 w 2336641"/>
              <a:gd name="connsiteY11" fmla="*/ 1601848 h 1601848"/>
              <a:gd name="connsiteX12" fmla="*/ 0 w 2336641"/>
              <a:gd name="connsiteY12" fmla="*/ 1601848 h 1601848"/>
              <a:gd name="connsiteX13" fmla="*/ 0 w 2336641"/>
              <a:gd name="connsiteY13" fmla="*/ 1461527 h 1601848"/>
              <a:gd name="connsiteX14" fmla="*/ 0 w 2336641"/>
              <a:gd name="connsiteY14" fmla="*/ 1188420 h 1601848"/>
              <a:gd name="connsiteX15" fmla="*/ 0 w 2336641"/>
              <a:gd name="connsiteY15" fmla="*/ 1109552 h 1601848"/>
              <a:gd name="connsiteX16" fmla="*/ 0 w 2336641"/>
              <a:gd name="connsiteY16" fmla="*/ 1042427 h 1601848"/>
              <a:gd name="connsiteX17" fmla="*/ 0 w 2336641"/>
              <a:gd name="connsiteY17" fmla="*/ 492296 h 1601848"/>
              <a:gd name="connsiteX18" fmla="*/ 492296 w 2336641"/>
              <a:gd name="connsiteY18" fmla="*/ 0 h 160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336641" h="1601848">
                <a:moveTo>
                  <a:pt x="492296" y="0"/>
                </a:moveTo>
                <a:lnTo>
                  <a:pt x="1657484" y="0"/>
                </a:lnTo>
                <a:lnTo>
                  <a:pt x="1844345" y="0"/>
                </a:lnTo>
                <a:lnTo>
                  <a:pt x="2336641" y="0"/>
                </a:lnTo>
                <a:lnTo>
                  <a:pt x="2336641" y="297807"/>
                </a:lnTo>
                <a:lnTo>
                  <a:pt x="2336641" y="413429"/>
                </a:lnTo>
                <a:lnTo>
                  <a:pt x="2336641" y="492296"/>
                </a:lnTo>
                <a:lnTo>
                  <a:pt x="2336641" y="716907"/>
                </a:lnTo>
                <a:lnTo>
                  <a:pt x="2336641" y="1109552"/>
                </a:lnTo>
                <a:cubicBezTo>
                  <a:pt x="2336641" y="1381440"/>
                  <a:pt x="2116232" y="1601848"/>
                  <a:pt x="1844345" y="1601848"/>
                </a:cubicBezTo>
                <a:lnTo>
                  <a:pt x="679156" y="1601848"/>
                </a:lnTo>
                <a:lnTo>
                  <a:pt x="492296" y="1601848"/>
                </a:lnTo>
                <a:lnTo>
                  <a:pt x="0" y="1601848"/>
                </a:lnTo>
                <a:lnTo>
                  <a:pt x="0" y="1461527"/>
                </a:lnTo>
                <a:lnTo>
                  <a:pt x="0" y="1188420"/>
                </a:lnTo>
                <a:lnTo>
                  <a:pt x="0" y="1109552"/>
                </a:lnTo>
                <a:lnTo>
                  <a:pt x="0" y="1042427"/>
                </a:lnTo>
                <a:lnTo>
                  <a:pt x="0" y="492296"/>
                </a:lnTo>
                <a:cubicBezTo>
                  <a:pt x="0" y="220409"/>
                  <a:pt x="220408" y="0"/>
                  <a:pt x="492296" y="0"/>
                </a:cubicBezTo>
                <a:close/>
              </a:path>
            </a:pathLst>
          </a:cu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r>
              <a:rPr lang="zh-CN" altLang="en-US" kern="0" dirty="0">
                <a:latin typeface="微软雅黑" panose="020B0503020204020204" pitchFamily="34" charset="-122"/>
                <a:ea typeface="微软雅黑" panose="020B0503020204020204" pitchFamily="34" charset="-122"/>
              </a:rPr>
              <a:t>点击添加标题</a:t>
            </a:r>
          </a:p>
        </p:txBody>
      </p:sp>
      <p:sp>
        <p:nvSpPr>
          <p:cNvPr id="24" name="矩形 23"/>
          <p:cNvSpPr/>
          <p:nvPr/>
        </p:nvSpPr>
        <p:spPr>
          <a:xfrm>
            <a:off x="813551" y="1900233"/>
            <a:ext cx="3073835" cy="732508"/>
          </a:xfrm>
          <a:prstGeom prst="rect">
            <a:avLst/>
          </a:prstGeom>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25" name="矩形 24"/>
          <p:cNvSpPr/>
          <p:nvPr/>
        </p:nvSpPr>
        <p:spPr>
          <a:xfrm>
            <a:off x="8315644" y="1900233"/>
            <a:ext cx="3073835" cy="732508"/>
          </a:xfrm>
          <a:prstGeom prst="rect">
            <a:avLst/>
          </a:prstGeom>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26" name="矩形 25"/>
          <p:cNvSpPr/>
          <p:nvPr/>
        </p:nvSpPr>
        <p:spPr>
          <a:xfrm>
            <a:off x="813551" y="4827817"/>
            <a:ext cx="3073835" cy="732508"/>
          </a:xfrm>
          <a:prstGeom prst="rect">
            <a:avLst/>
          </a:prstGeom>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27" name="矩形 26"/>
          <p:cNvSpPr/>
          <p:nvPr/>
        </p:nvSpPr>
        <p:spPr>
          <a:xfrm>
            <a:off x="8315644" y="4827817"/>
            <a:ext cx="3073835" cy="732508"/>
          </a:xfrm>
          <a:prstGeom prst="rect">
            <a:avLst/>
          </a:prstGeom>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20" name="MH_Number_1"/>
          <p:cNvSpPr/>
          <p:nvPr>
            <p:custDataLst>
              <p:tags r:id="rId6"/>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活动执行流程</a:t>
            </a:r>
          </a:p>
        </p:txBody>
      </p:sp>
      <p:sp>
        <p:nvSpPr>
          <p:cNvPr id="23" name="图文框 22"/>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Other_1"/>
          <p:cNvSpPr/>
          <p:nvPr>
            <p:custDataLst>
              <p:tags r:id="rId2"/>
            </p:custDataLst>
          </p:nvPr>
        </p:nvSpPr>
        <p:spPr bwMode="auto">
          <a:xfrm>
            <a:off x="549135" y="4125764"/>
            <a:ext cx="11093729" cy="1347189"/>
          </a:xfrm>
          <a:custGeom>
            <a:avLst/>
            <a:gdLst>
              <a:gd name="T0" fmla="*/ 0 w 5760"/>
              <a:gd name="T1" fmla="*/ 0 h 700"/>
              <a:gd name="T2" fmla="*/ 72 w 5760"/>
              <a:gd name="T3" fmla="*/ 38 h 700"/>
              <a:gd name="T4" fmla="*/ 197 w 5760"/>
              <a:gd name="T5" fmla="*/ 96 h 700"/>
              <a:gd name="T6" fmla="*/ 378 w 5760"/>
              <a:gd name="T7" fmla="*/ 175 h 700"/>
              <a:gd name="T8" fmla="*/ 613 w 5760"/>
              <a:gd name="T9" fmla="*/ 266 h 700"/>
              <a:gd name="T10" fmla="*/ 748 w 5760"/>
              <a:gd name="T11" fmla="*/ 314 h 700"/>
              <a:gd name="T12" fmla="*/ 895 w 5760"/>
              <a:gd name="T13" fmla="*/ 363 h 700"/>
              <a:gd name="T14" fmla="*/ 1053 w 5760"/>
              <a:gd name="T15" fmla="*/ 412 h 700"/>
              <a:gd name="T16" fmla="*/ 1221 w 5760"/>
              <a:gd name="T17" fmla="*/ 458 h 700"/>
              <a:gd name="T18" fmla="*/ 1400 w 5760"/>
              <a:gd name="T19" fmla="*/ 504 h 700"/>
              <a:gd name="T20" fmla="*/ 1588 w 5760"/>
              <a:gd name="T21" fmla="*/ 547 h 700"/>
              <a:gd name="T22" fmla="*/ 1786 w 5760"/>
              <a:gd name="T23" fmla="*/ 586 h 700"/>
              <a:gd name="T24" fmla="*/ 1991 w 5760"/>
              <a:gd name="T25" fmla="*/ 621 h 700"/>
              <a:gd name="T26" fmla="*/ 2206 w 5760"/>
              <a:gd name="T27" fmla="*/ 651 h 700"/>
              <a:gd name="T28" fmla="*/ 2427 w 5760"/>
              <a:gd name="T29" fmla="*/ 674 h 700"/>
              <a:gd name="T30" fmla="*/ 2656 w 5760"/>
              <a:gd name="T31" fmla="*/ 691 h 700"/>
              <a:gd name="T32" fmla="*/ 2890 w 5760"/>
              <a:gd name="T33" fmla="*/ 699 h 700"/>
              <a:gd name="T34" fmla="*/ 3132 w 5760"/>
              <a:gd name="T35" fmla="*/ 699 h 700"/>
              <a:gd name="T36" fmla="*/ 3378 w 5760"/>
              <a:gd name="T37" fmla="*/ 690 h 700"/>
              <a:gd name="T38" fmla="*/ 3630 w 5760"/>
              <a:gd name="T39" fmla="*/ 670 h 700"/>
              <a:gd name="T40" fmla="*/ 3821 w 5760"/>
              <a:gd name="T41" fmla="*/ 648 h 700"/>
              <a:gd name="T42" fmla="*/ 3950 w 5760"/>
              <a:gd name="T43" fmla="*/ 629 h 700"/>
              <a:gd name="T44" fmla="*/ 4080 w 5760"/>
              <a:gd name="T45" fmla="*/ 608 h 700"/>
              <a:gd name="T46" fmla="*/ 4211 w 5760"/>
              <a:gd name="T47" fmla="*/ 583 h 700"/>
              <a:gd name="T48" fmla="*/ 4343 w 5760"/>
              <a:gd name="T49" fmla="*/ 555 h 700"/>
              <a:gd name="T50" fmla="*/ 4475 w 5760"/>
              <a:gd name="T51" fmla="*/ 523 h 700"/>
              <a:gd name="T52" fmla="*/ 4608 w 5760"/>
              <a:gd name="T53" fmla="*/ 489 h 700"/>
              <a:gd name="T54" fmla="*/ 4742 w 5760"/>
              <a:gd name="T55" fmla="*/ 450 h 700"/>
              <a:gd name="T56" fmla="*/ 4876 w 5760"/>
              <a:gd name="T57" fmla="*/ 408 h 700"/>
              <a:gd name="T58" fmla="*/ 5012 w 5760"/>
              <a:gd name="T59" fmla="*/ 363 h 700"/>
              <a:gd name="T60" fmla="*/ 5146 w 5760"/>
              <a:gd name="T61" fmla="*/ 313 h 700"/>
              <a:gd name="T62" fmla="*/ 5283 w 5760"/>
              <a:gd name="T63" fmla="*/ 259 h 700"/>
              <a:gd name="T64" fmla="*/ 5418 w 5760"/>
              <a:gd name="T65" fmla="*/ 201 h 700"/>
              <a:gd name="T66" fmla="*/ 5555 w 5760"/>
              <a:gd name="T67" fmla="*/ 138 h 700"/>
              <a:gd name="T68" fmla="*/ 5692 w 5760"/>
              <a:gd name="T69" fmla="*/ 72 h 700"/>
              <a:gd name="T70" fmla="*/ 5760 w 5760"/>
              <a:gd name="T71" fmla="*/ 37 h 700"/>
              <a:gd name="T72" fmla="*/ 5623 w 5760"/>
              <a:gd name="T73" fmla="*/ 63 h 700"/>
              <a:gd name="T74" fmla="*/ 5460 w 5760"/>
              <a:gd name="T75" fmla="*/ 92 h 700"/>
              <a:gd name="T76" fmla="*/ 5242 w 5760"/>
              <a:gd name="T77" fmla="*/ 127 h 700"/>
              <a:gd name="T78" fmla="*/ 4971 w 5760"/>
              <a:gd name="T79" fmla="*/ 164 h 700"/>
              <a:gd name="T80" fmla="*/ 4653 w 5760"/>
              <a:gd name="T81" fmla="*/ 203 h 700"/>
              <a:gd name="T82" fmla="*/ 4294 w 5760"/>
              <a:gd name="T83" fmla="*/ 241 h 700"/>
              <a:gd name="T84" fmla="*/ 3898 w 5760"/>
              <a:gd name="T85" fmla="*/ 272 h 700"/>
              <a:gd name="T86" fmla="*/ 3579 w 5760"/>
              <a:gd name="T87" fmla="*/ 291 h 700"/>
              <a:gd name="T88" fmla="*/ 3358 w 5760"/>
              <a:gd name="T89" fmla="*/ 300 h 700"/>
              <a:gd name="T90" fmla="*/ 3132 w 5760"/>
              <a:gd name="T91" fmla="*/ 307 h 700"/>
              <a:gd name="T92" fmla="*/ 2898 w 5760"/>
              <a:gd name="T93" fmla="*/ 310 h 700"/>
              <a:gd name="T94" fmla="*/ 2660 w 5760"/>
              <a:gd name="T95" fmla="*/ 309 h 700"/>
              <a:gd name="T96" fmla="*/ 2417 w 5760"/>
              <a:gd name="T97" fmla="*/ 306 h 700"/>
              <a:gd name="T98" fmla="*/ 2170 w 5760"/>
              <a:gd name="T99" fmla="*/ 297 h 700"/>
              <a:gd name="T100" fmla="*/ 1920 w 5760"/>
              <a:gd name="T101" fmla="*/ 284 h 700"/>
              <a:gd name="T102" fmla="*/ 1667 w 5760"/>
              <a:gd name="T103" fmla="*/ 266 h 700"/>
              <a:gd name="T104" fmla="*/ 1412 w 5760"/>
              <a:gd name="T105" fmla="*/ 242 h 700"/>
              <a:gd name="T106" fmla="*/ 1155 w 5760"/>
              <a:gd name="T107" fmla="*/ 212 h 700"/>
              <a:gd name="T108" fmla="*/ 898 w 5760"/>
              <a:gd name="T109" fmla="*/ 177 h 700"/>
              <a:gd name="T110" fmla="*/ 640 w 5760"/>
              <a:gd name="T111" fmla="*/ 136 h 700"/>
              <a:gd name="T112" fmla="*/ 383 w 5760"/>
              <a:gd name="T113" fmla="*/ 87 h 700"/>
              <a:gd name="T114" fmla="*/ 128 w 5760"/>
              <a:gd name="T115" fmla="*/ 31 h 700"/>
              <a:gd name="T116" fmla="*/ 0 w 5760"/>
              <a:gd name="T117" fmla="*/ 0 h 7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760" h="700">
                <a:moveTo>
                  <a:pt x="0" y="0"/>
                </a:moveTo>
                <a:lnTo>
                  <a:pt x="0" y="0"/>
                </a:lnTo>
                <a:lnTo>
                  <a:pt x="32" y="17"/>
                </a:lnTo>
                <a:lnTo>
                  <a:pt x="72" y="38"/>
                </a:lnTo>
                <a:lnTo>
                  <a:pt x="128" y="64"/>
                </a:lnTo>
                <a:lnTo>
                  <a:pt x="197" y="96"/>
                </a:lnTo>
                <a:lnTo>
                  <a:pt x="281" y="134"/>
                </a:lnTo>
                <a:lnTo>
                  <a:pt x="378" y="175"/>
                </a:lnTo>
                <a:lnTo>
                  <a:pt x="490" y="219"/>
                </a:lnTo>
                <a:lnTo>
                  <a:pt x="613" y="266"/>
                </a:lnTo>
                <a:lnTo>
                  <a:pt x="679" y="290"/>
                </a:lnTo>
                <a:lnTo>
                  <a:pt x="748" y="314"/>
                </a:lnTo>
                <a:lnTo>
                  <a:pt x="820" y="339"/>
                </a:lnTo>
                <a:lnTo>
                  <a:pt x="895" y="363"/>
                </a:lnTo>
                <a:lnTo>
                  <a:pt x="973" y="387"/>
                </a:lnTo>
                <a:lnTo>
                  <a:pt x="1053" y="412"/>
                </a:lnTo>
                <a:lnTo>
                  <a:pt x="1136" y="436"/>
                </a:lnTo>
                <a:lnTo>
                  <a:pt x="1221" y="458"/>
                </a:lnTo>
                <a:lnTo>
                  <a:pt x="1310" y="482"/>
                </a:lnTo>
                <a:lnTo>
                  <a:pt x="1400" y="504"/>
                </a:lnTo>
                <a:lnTo>
                  <a:pt x="1494" y="526"/>
                </a:lnTo>
                <a:lnTo>
                  <a:pt x="1588" y="547"/>
                </a:lnTo>
                <a:lnTo>
                  <a:pt x="1686" y="568"/>
                </a:lnTo>
                <a:lnTo>
                  <a:pt x="1786" y="586"/>
                </a:lnTo>
                <a:lnTo>
                  <a:pt x="1888" y="604"/>
                </a:lnTo>
                <a:lnTo>
                  <a:pt x="1991" y="621"/>
                </a:lnTo>
                <a:lnTo>
                  <a:pt x="2097" y="636"/>
                </a:lnTo>
                <a:lnTo>
                  <a:pt x="2206" y="651"/>
                </a:lnTo>
                <a:lnTo>
                  <a:pt x="2315" y="664"/>
                </a:lnTo>
                <a:lnTo>
                  <a:pt x="2427" y="674"/>
                </a:lnTo>
                <a:lnTo>
                  <a:pt x="2541" y="683"/>
                </a:lnTo>
                <a:lnTo>
                  <a:pt x="2656" y="691"/>
                </a:lnTo>
                <a:lnTo>
                  <a:pt x="2772" y="695"/>
                </a:lnTo>
                <a:lnTo>
                  <a:pt x="2890" y="699"/>
                </a:lnTo>
                <a:lnTo>
                  <a:pt x="3010" y="700"/>
                </a:lnTo>
                <a:lnTo>
                  <a:pt x="3132" y="699"/>
                </a:lnTo>
                <a:lnTo>
                  <a:pt x="3254" y="695"/>
                </a:lnTo>
                <a:lnTo>
                  <a:pt x="3378" y="690"/>
                </a:lnTo>
                <a:lnTo>
                  <a:pt x="3503" y="681"/>
                </a:lnTo>
                <a:lnTo>
                  <a:pt x="3630" y="670"/>
                </a:lnTo>
                <a:lnTo>
                  <a:pt x="3756" y="656"/>
                </a:lnTo>
                <a:lnTo>
                  <a:pt x="3821" y="648"/>
                </a:lnTo>
                <a:lnTo>
                  <a:pt x="3885" y="638"/>
                </a:lnTo>
                <a:lnTo>
                  <a:pt x="3950" y="629"/>
                </a:lnTo>
                <a:lnTo>
                  <a:pt x="4015" y="619"/>
                </a:lnTo>
                <a:lnTo>
                  <a:pt x="4080" y="608"/>
                </a:lnTo>
                <a:lnTo>
                  <a:pt x="4145" y="596"/>
                </a:lnTo>
                <a:lnTo>
                  <a:pt x="4211" y="583"/>
                </a:lnTo>
                <a:lnTo>
                  <a:pt x="4277" y="569"/>
                </a:lnTo>
                <a:lnTo>
                  <a:pt x="4343" y="555"/>
                </a:lnTo>
                <a:lnTo>
                  <a:pt x="4409" y="539"/>
                </a:lnTo>
                <a:lnTo>
                  <a:pt x="4475" y="523"/>
                </a:lnTo>
                <a:lnTo>
                  <a:pt x="4541" y="506"/>
                </a:lnTo>
                <a:lnTo>
                  <a:pt x="4608" y="489"/>
                </a:lnTo>
                <a:lnTo>
                  <a:pt x="4674" y="470"/>
                </a:lnTo>
                <a:lnTo>
                  <a:pt x="4742" y="450"/>
                </a:lnTo>
                <a:lnTo>
                  <a:pt x="4809" y="430"/>
                </a:lnTo>
                <a:lnTo>
                  <a:pt x="4876" y="408"/>
                </a:lnTo>
                <a:lnTo>
                  <a:pt x="4943" y="386"/>
                </a:lnTo>
                <a:lnTo>
                  <a:pt x="5012" y="363"/>
                </a:lnTo>
                <a:lnTo>
                  <a:pt x="5079" y="338"/>
                </a:lnTo>
                <a:lnTo>
                  <a:pt x="5146" y="313"/>
                </a:lnTo>
                <a:lnTo>
                  <a:pt x="5214" y="286"/>
                </a:lnTo>
                <a:lnTo>
                  <a:pt x="5283" y="259"/>
                </a:lnTo>
                <a:lnTo>
                  <a:pt x="5350" y="231"/>
                </a:lnTo>
                <a:lnTo>
                  <a:pt x="5418" y="201"/>
                </a:lnTo>
                <a:lnTo>
                  <a:pt x="5487" y="170"/>
                </a:lnTo>
                <a:lnTo>
                  <a:pt x="5555" y="138"/>
                </a:lnTo>
                <a:lnTo>
                  <a:pt x="5623" y="106"/>
                </a:lnTo>
                <a:lnTo>
                  <a:pt x="5692" y="72"/>
                </a:lnTo>
                <a:lnTo>
                  <a:pt x="5760" y="37"/>
                </a:lnTo>
                <a:lnTo>
                  <a:pt x="5760" y="37"/>
                </a:lnTo>
                <a:lnTo>
                  <a:pt x="5725" y="44"/>
                </a:lnTo>
                <a:lnTo>
                  <a:pt x="5623" y="63"/>
                </a:lnTo>
                <a:lnTo>
                  <a:pt x="5549" y="77"/>
                </a:lnTo>
                <a:lnTo>
                  <a:pt x="5460" y="92"/>
                </a:lnTo>
                <a:lnTo>
                  <a:pt x="5358" y="109"/>
                </a:lnTo>
                <a:lnTo>
                  <a:pt x="5242" y="127"/>
                </a:lnTo>
                <a:lnTo>
                  <a:pt x="5112" y="145"/>
                </a:lnTo>
                <a:lnTo>
                  <a:pt x="4971" y="164"/>
                </a:lnTo>
                <a:lnTo>
                  <a:pt x="4818" y="184"/>
                </a:lnTo>
                <a:lnTo>
                  <a:pt x="4653" y="203"/>
                </a:lnTo>
                <a:lnTo>
                  <a:pt x="4478" y="223"/>
                </a:lnTo>
                <a:lnTo>
                  <a:pt x="4294" y="241"/>
                </a:lnTo>
                <a:lnTo>
                  <a:pt x="4100" y="257"/>
                </a:lnTo>
                <a:lnTo>
                  <a:pt x="3898" y="272"/>
                </a:lnTo>
                <a:lnTo>
                  <a:pt x="3688" y="285"/>
                </a:lnTo>
                <a:lnTo>
                  <a:pt x="3579" y="291"/>
                </a:lnTo>
                <a:lnTo>
                  <a:pt x="3470" y="296"/>
                </a:lnTo>
                <a:lnTo>
                  <a:pt x="3358" y="300"/>
                </a:lnTo>
                <a:lnTo>
                  <a:pt x="3246" y="303"/>
                </a:lnTo>
                <a:lnTo>
                  <a:pt x="3132" y="307"/>
                </a:lnTo>
                <a:lnTo>
                  <a:pt x="3016" y="309"/>
                </a:lnTo>
                <a:lnTo>
                  <a:pt x="2898" y="310"/>
                </a:lnTo>
                <a:lnTo>
                  <a:pt x="2780" y="310"/>
                </a:lnTo>
                <a:lnTo>
                  <a:pt x="2660" y="309"/>
                </a:lnTo>
                <a:lnTo>
                  <a:pt x="2539" y="308"/>
                </a:lnTo>
                <a:lnTo>
                  <a:pt x="2417" y="306"/>
                </a:lnTo>
                <a:lnTo>
                  <a:pt x="2294" y="302"/>
                </a:lnTo>
                <a:lnTo>
                  <a:pt x="2170" y="297"/>
                </a:lnTo>
                <a:lnTo>
                  <a:pt x="2045" y="291"/>
                </a:lnTo>
                <a:lnTo>
                  <a:pt x="1920" y="284"/>
                </a:lnTo>
                <a:lnTo>
                  <a:pt x="1793" y="275"/>
                </a:lnTo>
                <a:lnTo>
                  <a:pt x="1667" y="266"/>
                </a:lnTo>
                <a:lnTo>
                  <a:pt x="1539" y="254"/>
                </a:lnTo>
                <a:lnTo>
                  <a:pt x="1412" y="242"/>
                </a:lnTo>
                <a:lnTo>
                  <a:pt x="1284" y="228"/>
                </a:lnTo>
                <a:lnTo>
                  <a:pt x="1155" y="212"/>
                </a:lnTo>
                <a:lnTo>
                  <a:pt x="1026" y="196"/>
                </a:lnTo>
                <a:lnTo>
                  <a:pt x="898" y="177"/>
                </a:lnTo>
                <a:lnTo>
                  <a:pt x="769" y="158"/>
                </a:lnTo>
                <a:lnTo>
                  <a:pt x="640" y="136"/>
                </a:lnTo>
                <a:lnTo>
                  <a:pt x="512" y="112"/>
                </a:lnTo>
                <a:lnTo>
                  <a:pt x="383" y="87"/>
                </a:lnTo>
                <a:lnTo>
                  <a:pt x="255" y="60"/>
                </a:lnTo>
                <a:lnTo>
                  <a:pt x="128" y="31"/>
                </a:lnTo>
                <a:lnTo>
                  <a:pt x="0" y="0"/>
                </a:lnTo>
                <a:lnTo>
                  <a:pt x="0" y="0"/>
                </a:lnTo>
                <a:close/>
              </a:path>
            </a:pathLst>
          </a:custGeom>
          <a:solidFill>
            <a:schemeClr val="bg1">
              <a:lumMod val="75000"/>
            </a:schemeClr>
          </a:solidFill>
          <a:ln>
            <a:noFill/>
          </a:ln>
        </p:spPr>
        <p:txBody>
          <a:bodyPr/>
          <a:lstStyle/>
          <a:p>
            <a:pPr>
              <a:defRPr/>
            </a:pPr>
            <a:endParaRPr lang="zh-CN" altLang="en-US"/>
          </a:p>
        </p:txBody>
      </p:sp>
      <p:sp>
        <p:nvSpPr>
          <p:cNvPr id="8" name="MH_SubTitle_1"/>
          <p:cNvSpPr/>
          <p:nvPr>
            <p:custDataLst>
              <p:tags r:id="rId3"/>
            </p:custDataLst>
          </p:nvPr>
        </p:nvSpPr>
        <p:spPr bwMode="auto">
          <a:xfrm>
            <a:off x="2188719" y="3350373"/>
            <a:ext cx="1390506" cy="1392673"/>
          </a:xfrm>
          <a:custGeom>
            <a:avLst/>
            <a:gdLst>
              <a:gd name="T0" fmla="*/ 642 w 642"/>
              <a:gd name="T1" fmla="*/ 338 h 643"/>
              <a:gd name="T2" fmla="*/ 635 w 642"/>
              <a:gd name="T3" fmla="*/ 386 h 643"/>
              <a:gd name="T4" fmla="*/ 623 w 642"/>
              <a:gd name="T5" fmla="*/ 432 h 643"/>
              <a:gd name="T6" fmla="*/ 603 w 642"/>
              <a:gd name="T7" fmla="*/ 474 h 643"/>
              <a:gd name="T8" fmla="*/ 578 w 642"/>
              <a:gd name="T9" fmla="*/ 514 h 643"/>
              <a:gd name="T10" fmla="*/ 548 w 642"/>
              <a:gd name="T11" fmla="*/ 548 h 643"/>
              <a:gd name="T12" fmla="*/ 513 w 642"/>
              <a:gd name="T13" fmla="*/ 579 h 643"/>
              <a:gd name="T14" fmla="*/ 474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7 w 642"/>
              <a:gd name="T29" fmla="*/ 604 h 643"/>
              <a:gd name="T30" fmla="*/ 128 w 642"/>
              <a:gd name="T31" fmla="*/ 579 h 643"/>
              <a:gd name="T32" fmla="*/ 93 w 642"/>
              <a:gd name="T33" fmla="*/ 548 h 643"/>
              <a:gd name="T34" fmla="*/ 63 w 642"/>
              <a:gd name="T35" fmla="*/ 514 h 643"/>
              <a:gd name="T36" fmla="*/ 38 w 642"/>
              <a:gd name="T37" fmla="*/ 474 h 643"/>
              <a:gd name="T38" fmla="*/ 19 w 642"/>
              <a:gd name="T39" fmla="*/ 432 h 643"/>
              <a:gd name="T40" fmla="*/ 7 w 642"/>
              <a:gd name="T41" fmla="*/ 386 h 643"/>
              <a:gd name="T42" fmla="*/ 0 w 642"/>
              <a:gd name="T43" fmla="*/ 338 h 643"/>
              <a:gd name="T44" fmla="*/ 0 w 642"/>
              <a:gd name="T45" fmla="*/ 304 h 643"/>
              <a:gd name="T46" fmla="*/ 7 w 642"/>
              <a:gd name="T47" fmla="*/ 256 h 643"/>
              <a:gd name="T48" fmla="*/ 19 w 642"/>
              <a:gd name="T49" fmla="*/ 211 h 643"/>
              <a:gd name="T50" fmla="*/ 38 w 642"/>
              <a:gd name="T51" fmla="*/ 169 h 643"/>
              <a:gd name="T52" fmla="*/ 63 w 642"/>
              <a:gd name="T53" fmla="*/ 129 h 643"/>
              <a:gd name="T54" fmla="*/ 93 w 642"/>
              <a:gd name="T55" fmla="*/ 95 h 643"/>
              <a:gd name="T56" fmla="*/ 128 w 642"/>
              <a:gd name="T57" fmla="*/ 64 h 643"/>
              <a:gd name="T58" fmla="*/ 167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4 w 642"/>
              <a:gd name="T73" fmla="*/ 39 h 643"/>
              <a:gd name="T74" fmla="*/ 513 w 642"/>
              <a:gd name="T75" fmla="*/ 64 h 643"/>
              <a:gd name="T76" fmla="*/ 548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4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8"/>
                </a:lnTo>
                <a:lnTo>
                  <a:pt x="640" y="354"/>
                </a:lnTo>
                <a:lnTo>
                  <a:pt x="639" y="370"/>
                </a:lnTo>
                <a:lnTo>
                  <a:pt x="635" y="386"/>
                </a:lnTo>
                <a:lnTo>
                  <a:pt x="632" y="401"/>
                </a:lnTo>
                <a:lnTo>
                  <a:pt x="627" y="417"/>
                </a:lnTo>
                <a:lnTo>
                  <a:pt x="623" y="432"/>
                </a:lnTo>
                <a:lnTo>
                  <a:pt x="617" y="447"/>
                </a:lnTo>
                <a:lnTo>
                  <a:pt x="610" y="460"/>
                </a:lnTo>
                <a:lnTo>
                  <a:pt x="603" y="474"/>
                </a:lnTo>
                <a:lnTo>
                  <a:pt x="596" y="488"/>
                </a:lnTo>
                <a:lnTo>
                  <a:pt x="588" y="501"/>
                </a:lnTo>
                <a:lnTo>
                  <a:pt x="578" y="514"/>
                </a:lnTo>
                <a:lnTo>
                  <a:pt x="569" y="525"/>
                </a:lnTo>
                <a:lnTo>
                  <a:pt x="559" y="538"/>
                </a:lnTo>
                <a:lnTo>
                  <a:pt x="548" y="548"/>
                </a:lnTo>
                <a:lnTo>
                  <a:pt x="537" y="560"/>
                </a:lnTo>
                <a:lnTo>
                  <a:pt x="525" y="570"/>
                </a:lnTo>
                <a:lnTo>
                  <a:pt x="513" y="579"/>
                </a:lnTo>
                <a:lnTo>
                  <a:pt x="501" y="588"/>
                </a:lnTo>
                <a:lnTo>
                  <a:pt x="487" y="596"/>
                </a:lnTo>
                <a:lnTo>
                  <a:pt x="474" y="604"/>
                </a:lnTo>
                <a:lnTo>
                  <a:pt x="460" y="611"/>
                </a:lnTo>
                <a:lnTo>
                  <a:pt x="446" y="618"/>
                </a:lnTo>
                <a:lnTo>
                  <a:pt x="431" y="623"/>
                </a:lnTo>
                <a:lnTo>
                  <a:pt x="417"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6" y="618"/>
                </a:lnTo>
                <a:lnTo>
                  <a:pt x="182" y="611"/>
                </a:lnTo>
                <a:lnTo>
                  <a:pt x="167" y="604"/>
                </a:lnTo>
                <a:lnTo>
                  <a:pt x="155" y="596"/>
                </a:lnTo>
                <a:lnTo>
                  <a:pt x="141" y="588"/>
                </a:lnTo>
                <a:lnTo>
                  <a:pt x="128" y="579"/>
                </a:lnTo>
                <a:lnTo>
                  <a:pt x="117" y="570"/>
                </a:lnTo>
                <a:lnTo>
                  <a:pt x="105" y="560"/>
                </a:lnTo>
                <a:lnTo>
                  <a:pt x="93" y="548"/>
                </a:lnTo>
                <a:lnTo>
                  <a:pt x="83" y="538"/>
                </a:lnTo>
                <a:lnTo>
                  <a:pt x="73" y="525"/>
                </a:lnTo>
                <a:lnTo>
                  <a:pt x="63" y="514"/>
                </a:lnTo>
                <a:lnTo>
                  <a:pt x="54" y="501"/>
                </a:lnTo>
                <a:lnTo>
                  <a:pt x="46" y="488"/>
                </a:lnTo>
                <a:lnTo>
                  <a:pt x="38" y="474"/>
                </a:lnTo>
                <a:lnTo>
                  <a:pt x="32" y="460"/>
                </a:lnTo>
                <a:lnTo>
                  <a:pt x="25" y="447"/>
                </a:lnTo>
                <a:lnTo>
                  <a:pt x="19" y="432"/>
                </a:lnTo>
                <a:lnTo>
                  <a:pt x="15" y="417"/>
                </a:lnTo>
                <a:lnTo>
                  <a:pt x="10" y="401"/>
                </a:lnTo>
                <a:lnTo>
                  <a:pt x="7" y="386"/>
                </a:lnTo>
                <a:lnTo>
                  <a:pt x="3" y="370"/>
                </a:lnTo>
                <a:lnTo>
                  <a:pt x="1" y="354"/>
                </a:lnTo>
                <a:lnTo>
                  <a:pt x="0" y="338"/>
                </a:lnTo>
                <a:lnTo>
                  <a:pt x="0" y="321"/>
                </a:lnTo>
                <a:lnTo>
                  <a:pt x="0" y="321"/>
                </a:lnTo>
                <a:lnTo>
                  <a:pt x="0" y="304"/>
                </a:lnTo>
                <a:lnTo>
                  <a:pt x="1" y="288"/>
                </a:lnTo>
                <a:lnTo>
                  <a:pt x="3" y="272"/>
                </a:lnTo>
                <a:lnTo>
                  <a:pt x="7" y="256"/>
                </a:lnTo>
                <a:lnTo>
                  <a:pt x="10" y="242"/>
                </a:lnTo>
                <a:lnTo>
                  <a:pt x="15" y="226"/>
                </a:lnTo>
                <a:lnTo>
                  <a:pt x="19" y="211"/>
                </a:lnTo>
                <a:lnTo>
                  <a:pt x="25" y="196"/>
                </a:lnTo>
                <a:lnTo>
                  <a:pt x="32" y="182"/>
                </a:lnTo>
                <a:lnTo>
                  <a:pt x="38" y="169"/>
                </a:lnTo>
                <a:lnTo>
                  <a:pt x="46" y="155"/>
                </a:lnTo>
                <a:lnTo>
                  <a:pt x="54" y="141"/>
                </a:lnTo>
                <a:lnTo>
                  <a:pt x="63" y="129"/>
                </a:lnTo>
                <a:lnTo>
                  <a:pt x="73" y="117"/>
                </a:lnTo>
                <a:lnTo>
                  <a:pt x="83" y="105"/>
                </a:lnTo>
                <a:lnTo>
                  <a:pt x="93" y="95"/>
                </a:lnTo>
                <a:lnTo>
                  <a:pt x="105" y="83"/>
                </a:lnTo>
                <a:lnTo>
                  <a:pt x="117" y="73"/>
                </a:lnTo>
                <a:lnTo>
                  <a:pt x="128" y="64"/>
                </a:lnTo>
                <a:lnTo>
                  <a:pt x="141" y="55"/>
                </a:lnTo>
                <a:lnTo>
                  <a:pt x="155" y="47"/>
                </a:lnTo>
                <a:lnTo>
                  <a:pt x="167" y="39"/>
                </a:lnTo>
                <a:lnTo>
                  <a:pt x="182" y="32"/>
                </a:lnTo>
                <a:lnTo>
                  <a:pt x="196" y="25"/>
                </a:lnTo>
                <a:lnTo>
                  <a:pt x="210" y="19"/>
                </a:lnTo>
                <a:lnTo>
                  <a:pt x="225" y="15"/>
                </a:lnTo>
                <a:lnTo>
                  <a:pt x="240" y="10"/>
                </a:lnTo>
                <a:lnTo>
                  <a:pt x="256" y="7"/>
                </a:lnTo>
                <a:lnTo>
                  <a:pt x="272" y="3"/>
                </a:lnTo>
                <a:lnTo>
                  <a:pt x="288" y="1"/>
                </a:lnTo>
                <a:lnTo>
                  <a:pt x="304" y="0"/>
                </a:lnTo>
                <a:lnTo>
                  <a:pt x="321" y="0"/>
                </a:lnTo>
                <a:lnTo>
                  <a:pt x="321" y="0"/>
                </a:lnTo>
                <a:lnTo>
                  <a:pt x="337" y="0"/>
                </a:lnTo>
                <a:lnTo>
                  <a:pt x="354" y="1"/>
                </a:lnTo>
                <a:lnTo>
                  <a:pt x="370" y="3"/>
                </a:lnTo>
                <a:lnTo>
                  <a:pt x="386" y="7"/>
                </a:lnTo>
                <a:lnTo>
                  <a:pt x="401" y="10"/>
                </a:lnTo>
                <a:lnTo>
                  <a:pt x="417" y="15"/>
                </a:lnTo>
                <a:lnTo>
                  <a:pt x="431" y="19"/>
                </a:lnTo>
                <a:lnTo>
                  <a:pt x="446" y="25"/>
                </a:lnTo>
                <a:lnTo>
                  <a:pt x="460" y="32"/>
                </a:lnTo>
                <a:lnTo>
                  <a:pt x="474" y="39"/>
                </a:lnTo>
                <a:lnTo>
                  <a:pt x="487" y="47"/>
                </a:lnTo>
                <a:lnTo>
                  <a:pt x="501" y="55"/>
                </a:lnTo>
                <a:lnTo>
                  <a:pt x="513" y="64"/>
                </a:lnTo>
                <a:lnTo>
                  <a:pt x="525" y="73"/>
                </a:lnTo>
                <a:lnTo>
                  <a:pt x="537" y="83"/>
                </a:lnTo>
                <a:lnTo>
                  <a:pt x="548" y="95"/>
                </a:lnTo>
                <a:lnTo>
                  <a:pt x="559" y="105"/>
                </a:lnTo>
                <a:lnTo>
                  <a:pt x="569" y="117"/>
                </a:lnTo>
                <a:lnTo>
                  <a:pt x="578" y="129"/>
                </a:lnTo>
                <a:lnTo>
                  <a:pt x="588" y="141"/>
                </a:lnTo>
                <a:lnTo>
                  <a:pt x="596" y="155"/>
                </a:lnTo>
                <a:lnTo>
                  <a:pt x="603" y="169"/>
                </a:lnTo>
                <a:lnTo>
                  <a:pt x="610" y="182"/>
                </a:lnTo>
                <a:lnTo>
                  <a:pt x="617" y="196"/>
                </a:lnTo>
                <a:lnTo>
                  <a:pt x="623" y="211"/>
                </a:lnTo>
                <a:lnTo>
                  <a:pt x="627" y="226"/>
                </a:lnTo>
                <a:lnTo>
                  <a:pt x="632" y="242"/>
                </a:lnTo>
                <a:lnTo>
                  <a:pt x="635" y="256"/>
                </a:lnTo>
                <a:lnTo>
                  <a:pt x="639" y="272"/>
                </a:lnTo>
                <a:lnTo>
                  <a:pt x="640" y="288"/>
                </a:lnTo>
                <a:lnTo>
                  <a:pt x="642" y="304"/>
                </a:lnTo>
                <a:lnTo>
                  <a:pt x="642" y="321"/>
                </a:lnTo>
                <a:lnTo>
                  <a:pt x="642" y="321"/>
                </a:lnTo>
                <a:close/>
              </a:path>
            </a:pathLst>
          </a:custGeom>
          <a:solidFill>
            <a:srgbClr val="F1712B"/>
          </a:solidFill>
          <a:ln>
            <a:noFill/>
          </a:ln>
        </p:spPr>
        <p:txBody>
          <a:bodyPr anchor="ctr" anchorCtr="1">
            <a:normAutofit/>
          </a:bodyPr>
          <a:lstStyle/>
          <a:p>
            <a:pPr algn="ctr">
              <a:defRPr/>
            </a:pPr>
            <a:r>
              <a:rPr lang="zh-CN" altLang="en-US" sz="2400" kern="0" dirty="0">
                <a:solidFill>
                  <a:schemeClr val="bg1"/>
                </a:solidFill>
                <a:latin typeface="微软雅黑" panose="020B0503020204020204" pitchFamily="34" charset="-122"/>
                <a:ea typeface="微软雅黑" panose="020B0503020204020204" pitchFamily="34" charset="-122"/>
              </a:rPr>
              <a:t>添加</a:t>
            </a:r>
            <a:endParaRPr lang="en-US" altLang="zh-CN" sz="2400" kern="0" dirty="0">
              <a:solidFill>
                <a:schemeClr val="bg1"/>
              </a:solidFill>
              <a:latin typeface="微软雅黑" panose="020B0503020204020204" pitchFamily="34" charset="-122"/>
              <a:ea typeface="微软雅黑" panose="020B0503020204020204" pitchFamily="34" charset="-122"/>
            </a:endParaRPr>
          </a:p>
          <a:p>
            <a:pPr algn="ctr">
              <a:defRPr/>
            </a:pPr>
            <a:r>
              <a:rPr lang="zh-CN" altLang="en-US" sz="2400" kern="0" dirty="0">
                <a:solidFill>
                  <a:schemeClr val="bg1"/>
                </a:solidFill>
                <a:latin typeface="微软雅黑" panose="020B0503020204020204" pitchFamily="34" charset="-122"/>
                <a:ea typeface="微软雅黑" panose="020B0503020204020204" pitchFamily="34" charset="-122"/>
              </a:rPr>
              <a:t>标题</a:t>
            </a:r>
          </a:p>
        </p:txBody>
      </p:sp>
      <p:sp>
        <p:nvSpPr>
          <p:cNvPr id="12" name="MH_SubTitle_2"/>
          <p:cNvSpPr/>
          <p:nvPr>
            <p:custDataLst>
              <p:tags r:id="rId4"/>
            </p:custDataLst>
          </p:nvPr>
        </p:nvSpPr>
        <p:spPr bwMode="auto">
          <a:xfrm>
            <a:off x="4330793" y="3586455"/>
            <a:ext cx="1390506" cy="1392672"/>
          </a:xfrm>
          <a:custGeom>
            <a:avLst/>
            <a:gdLst>
              <a:gd name="T0" fmla="*/ 642 w 642"/>
              <a:gd name="T1" fmla="*/ 339 h 643"/>
              <a:gd name="T2" fmla="*/ 635 w 642"/>
              <a:gd name="T3" fmla="*/ 386 h 643"/>
              <a:gd name="T4" fmla="*/ 623 w 642"/>
              <a:gd name="T5" fmla="*/ 432 h 643"/>
              <a:gd name="T6" fmla="*/ 603 w 642"/>
              <a:gd name="T7" fmla="*/ 474 h 643"/>
              <a:gd name="T8" fmla="*/ 578 w 642"/>
              <a:gd name="T9" fmla="*/ 514 h 643"/>
              <a:gd name="T10" fmla="*/ 547 w 642"/>
              <a:gd name="T11" fmla="*/ 548 h 643"/>
              <a:gd name="T12" fmla="*/ 513 w 642"/>
              <a:gd name="T13" fmla="*/ 579 h 643"/>
              <a:gd name="T14" fmla="*/ 473 w 642"/>
              <a:gd name="T15" fmla="*/ 604 h 643"/>
              <a:gd name="T16" fmla="*/ 431 w 642"/>
              <a:gd name="T17" fmla="*/ 623 h 643"/>
              <a:gd name="T18" fmla="*/ 386 w 642"/>
              <a:gd name="T19" fmla="*/ 636 h 643"/>
              <a:gd name="T20" fmla="*/ 337 w 642"/>
              <a:gd name="T21" fmla="*/ 643 h 643"/>
              <a:gd name="T22" fmla="*/ 304 w 642"/>
              <a:gd name="T23" fmla="*/ 643 h 643"/>
              <a:gd name="T24" fmla="*/ 256 w 642"/>
              <a:gd name="T25" fmla="*/ 636 h 643"/>
              <a:gd name="T26" fmla="*/ 210 w 642"/>
              <a:gd name="T27" fmla="*/ 623 h 643"/>
              <a:gd name="T28" fmla="*/ 168 w 642"/>
              <a:gd name="T29" fmla="*/ 604 h 643"/>
              <a:gd name="T30" fmla="*/ 128 w 642"/>
              <a:gd name="T31" fmla="*/ 579 h 643"/>
              <a:gd name="T32" fmla="*/ 94 w 642"/>
              <a:gd name="T33" fmla="*/ 548 h 643"/>
              <a:gd name="T34" fmla="*/ 63 w 642"/>
              <a:gd name="T35" fmla="*/ 514 h 643"/>
              <a:gd name="T36" fmla="*/ 38 w 642"/>
              <a:gd name="T37" fmla="*/ 474 h 643"/>
              <a:gd name="T38" fmla="*/ 19 w 642"/>
              <a:gd name="T39" fmla="*/ 432 h 643"/>
              <a:gd name="T40" fmla="*/ 6 w 642"/>
              <a:gd name="T41" fmla="*/ 386 h 643"/>
              <a:gd name="T42" fmla="*/ 0 w 642"/>
              <a:gd name="T43" fmla="*/ 339 h 643"/>
              <a:gd name="T44" fmla="*/ 0 w 642"/>
              <a:gd name="T45" fmla="*/ 305 h 643"/>
              <a:gd name="T46" fmla="*/ 6 w 642"/>
              <a:gd name="T47" fmla="*/ 256 h 643"/>
              <a:gd name="T48" fmla="*/ 19 w 642"/>
              <a:gd name="T49" fmla="*/ 211 h 643"/>
              <a:gd name="T50" fmla="*/ 38 w 642"/>
              <a:gd name="T51" fmla="*/ 169 h 643"/>
              <a:gd name="T52" fmla="*/ 63 w 642"/>
              <a:gd name="T53" fmla="*/ 129 h 643"/>
              <a:gd name="T54" fmla="*/ 94 w 642"/>
              <a:gd name="T55" fmla="*/ 95 h 643"/>
              <a:gd name="T56" fmla="*/ 128 w 642"/>
              <a:gd name="T57" fmla="*/ 64 h 643"/>
              <a:gd name="T58" fmla="*/ 168 w 642"/>
              <a:gd name="T59" fmla="*/ 39 h 643"/>
              <a:gd name="T60" fmla="*/ 210 w 642"/>
              <a:gd name="T61" fmla="*/ 19 h 643"/>
              <a:gd name="T62" fmla="*/ 256 w 642"/>
              <a:gd name="T63" fmla="*/ 7 h 643"/>
              <a:gd name="T64" fmla="*/ 304 w 642"/>
              <a:gd name="T65" fmla="*/ 0 h 643"/>
              <a:gd name="T66" fmla="*/ 337 w 642"/>
              <a:gd name="T67" fmla="*/ 0 h 643"/>
              <a:gd name="T68" fmla="*/ 386 w 642"/>
              <a:gd name="T69" fmla="*/ 7 h 643"/>
              <a:gd name="T70" fmla="*/ 431 w 642"/>
              <a:gd name="T71" fmla="*/ 19 h 643"/>
              <a:gd name="T72" fmla="*/ 473 w 642"/>
              <a:gd name="T73" fmla="*/ 39 h 643"/>
              <a:gd name="T74" fmla="*/ 513 w 642"/>
              <a:gd name="T75" fmla="*/ 64 h 643"/>
              <a:gd name="T76" fmla="*/ 547 w 642"/>
              <a:gd name="T77" fmla="*/ 95 h 643"/>
              <a:gd name="T78" fmla="*/ 578 w 642"/>
              <a:gd name="T79" fmla="*/ 129 h 643"/>
              <a:gd name="T80" fmla="*/ 603 w 642"/>
              <a:gd name="T81" fmla="*/ 169 h 643"/>
              <a:gd name="T82" fmla="*/ 623 w 642"/>
              <a:gd name="T83" fmla="*/ 211 h 643"/>
              <a:gd name="T84" fmla="*/ 635 w 642"/>
              <a:gd name="T85" fmla="*/ 256 h 643"/>
              <a:gd name="T86" fmla="*/ 642 w 642"/>
              <a:gd name="T87" fmla="*/ 305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2" h="643">
                <a:moveTo>
                  <a:pt x="642" y="321"/>
                </a:moveTo>
                <a:lnTo>
                  <a:pt x="642" y="321"/>
                </a:lnTo>
                <a:lnTo>
                  <a:pt x="642" y="339"/>
                </a:lnTo>
                <a:lnTo>
                  <a:pt x="641" y="354"/>
                </a:lnTo>
                <a:lnTo>
                  <a:pt x="639" y="370"/>
                </a:lnTo>
                <a:lnTo>
                  <a:pt x="635" y="386"/>
                </a:lnTo>
                <a:lnTo>
                  <a:pt x="632" y="402"/>
                </a:lnTo>
                <a:lnTo>
                  <a:pt x="627" y="417"/>
                </a:lnTo>
                <a:lnTo>
                  <a:pt x="623" y="432"/>
                </a:lnTo>
                <a:lnTo>
                  <a:pt x="617" y="447"/>
                </a:lnTo>
                <a:lnTo>
                  <a:pt x="610" y="460"/>
                </a:lnTo>
                <a:lnTo>
                  <a:pt x="603" y="474"/>
                </a:lnTo>
                <a:lnTo>
                  <a:pt x="595" y="488"/>
                </a:lnTo>
                <a:lnTo>
                  <a:pt x="587" y="501"/>
                </a:lnTo>
                <a:lnTo>
                  <a:pt x="578" y="514"/>
                </a:lnTo>
                <a:lnTo>
                  <a:pt x="569" y="525"/>
                </a:lnTo>
                <a:lnTo>
                  <a:pt x="559" y="538"/>
                </a:lnTo>
                <a:lnTo>
                  <a:pt x="547" y="548"/>
                </a:lnTo>
                <a:lnTo>
                  <a:pt x="537" y="560"/>
                </a:lnTo>
                <a:lnTo>
                  <a:pt x="525" y="570"/>
                </a:lnTo>
                <a:lnTo>
                  <a:pt x="513" y="579"/>
                </a:lnTo>
                <a:lnTo>
                  <a:pt x="501" y="588"/>
                </a:lnTo>
                <a:lnTo>
                  <a:pt x="487" y="596"/>
                </a:lnTo>
                <a:lnTo>
                  <a:pt x="473" y="604"/>
                </a:lnTo>
                <a:lnTo>
                  <a:pt x="460" y="611"/>
                </a:lnTo>
                <a:lnTo>
                  <a:pt x="446" y="618"/>
                </a:lnTo>
                <a:lnTo>
                  <a:pt x="431" y="623"/>
                </a:lnTo>
                <a:lnTo>
                  <a:pt x="416" y="628"/>
                </a:lnTo>
                <a:lnTo>
                  <a:pt x="401" y="632"/>
                </a:lnTo>
                <a:lnTo>
                  <a:pt x="386" y="636"/>
                </a:lnTo>
                <a:lnTo>
                  <a:pt x="370" y="639"/>
                </a:lnTo>
                <a:lnTo>
                  <a:pt x="354" y="642"/>
                </a:lnTo>
                <a:lnTo>
                  <a:pt x="337" y="643"/>
                </a:lnTo>
                <a:lnTo>
                  <a:pt x="321" y="643"/>
                </a:lnTo>
                <a:lnTo>
                  <a:pt x="321" y="643"/>
                </a:lnTo>
                <a:lnTo>
                  <a:pt x="304" y="643"/>
                </a:lnTo>
                <a:lnTo>
                  <a:pt x="288" y="642"/>
                </a:lnTo>
                <a:lnTo>
                  <a:pt x="272" y="639"/>
                </a:lnTo>
                <a:lnTo>
                  <a:pt x="256" y="636"/>
                </a:lnTo>
                <a:lnTo>
                  <a:pt x="240" y="632"/>
                </a:lnTo>
                <a:lnTo>
                  <a:pt x="225" y="628"/>
                </a:lnTo>
                <a:lnTo>
                  <a:pt x="210" y="623"/>
                </a:lnTo>
                <a:lnTo>
                  <a:pt x="195" y="618"/>
                </a:lnTo>
                <a:lnTo>
                  <a:pt x="182" y="611"/>
                </a:lnTo>
                <a:lnTo>
                  <a:pt x="168" y="604"/>
                </a:lnTo>
                <a:lnTo>
                  <a:pt x="154" y="596"/>
                </a:lnTo>
                <a:lnTo>
                  <a:pt x="141" y="588"/>
                </a:lnTo>
                <a:lnTo>
                  <a:pt x="128" y="579"/>
                </a:lnTo>
                <a:lnTo>
                  <a:pt x="117" y="570"/>
                </a:lnTo>
                <a:lnTo>
                  <a:pt x="104" y="560"/>
                </a:lnTo>
                <a:lnTo>
                  <a:pt x="94" y="548"/>
                </a:lnTo>
                <a:lnTo>
                  <a:pt x="83" y="538"/>
                </a:lnTo>
                <a:lnTo>
                  <a:pt x="72" y="525"/>
                </a:lnTo>
                <a:lnTo>
                  <a:pt x="63" y="514"/>
                </a:lnTo>
                <a:lnTo>
                  <a:pt x="54" y="501"/>
                </a:lnTo>
                <a:lnTo>
                  <a:pt x="46" y="488"/>
                </a:lnTo>
                <a:lnTo>
                  <a:pt x="38" y="474"/>
                </a:lnTo>
                <a:lnTo>
                  <a:pt x="31" y="460"/>
                </a:lnTo>
                <a:lnTo>
                  <a:pt x="25" y="447"/>
                </a:lnTo>
                <a:lnTo>
                  <a:pt x="19" y="432"/>
                </a:lnTo>
                <a:lnTo>
                  <a:pt x="14" y="417"/>
                </a:lnTo>
                <a:lnTo>
                  <a:pt x="10" y="402"/>
                </a:lnTo>
                <a:lnTo>
                  <a:pt x="6" y="386"/>
                </a:lnTo>
                <a:lnTo>
                  <a:pt x="3" y="370"/>
                </a:lnTo>
                <a:lnTo>
                  <a:pt x="1" y="354"/>
                </a:lnTo>
                <a:lnTo>
                  <a:pt x="0" y="339"/>
                </a:lnTo>
                <a:lnTo>
                  <a:pt x="0" y="321"/>
                </a:lnTo>
                <a:lnTo>
                  <a:pt x="0" y="321"/>
                </a:lnTo>
                <a:lnTo>
                  <a:pt x="0" y="305"/>
                </a:lnTo>
                <a:lnTo>
                  <a:pt x="1" y="288"/>
                </a:lnTo>
                <a:lnTo>
                  <a:pt x="3" y="272"/>
                </a:lnTo>
                <a:lnTo>
                  <a:pt x="6" y="256"/>
                </a:lnTo>
                <a:lnTo>
                  <a:pt x="10" y="242"/>
                </a:lnTo>
                <a:lnTo>
                  <a:pt x="14" y="226"/>
                </a:lnTo>
                <a:lnTo>
                  <a:pt x="19" y="211"/>
                </a:lnTo>
                <a:lnTo>
                  <a:pt x="25" y="196"/>
                </a:lnTo>
                <a:lnTo>
                  <a:pt x="31" y="182"/>
                </a:lnTo>
                <a:lnTo>
                  <a:pt x="38" y="169"/>
                </a:lnTo>
                <a:lnTo>
                  <a:pt x="46" y="155"/>
                </a:lnTo>
                <a:lnTo>
                  <a:pt x="54" y="141"/>
                </a:lnTo>
                <a:lnTo>
                  <a:pt x="63" y="129"/>
                </a:lnTo>
                <a:lnTo>
                  <a:pt x="72" y="117"/>
                </a:lnTo>
                <a:lnTo>
                  <a:pt x="83" y="105"/>
                </a:lnTo>
                <a:lnTo>
                  <a:pt x="94" y="95"/>
                </a:lnTo>
                <a:lnTo>
                  <a:pt x="104" y="83"/>
                </a:lnTo>
                <a:lnTo>
                  <a:pt x="117" y="73"/>
                </a:lnTo>
                <a:lnTo>
                  <a:pt x="128" y="64"/>
                </a:lnTo>
                <a:lnTo>
                  <a:pt x="141" y="55"/>
                </a:lnTo>
                <a:lnTo>
                  <a:pt x="154" y="47"/>
                </a:lnTo>
                <a:lnTo>
                  <a:pt x="168" y="39"/>
                </a:lnTo>
                <a:lnTo>
                  <a:pt x="182" y="32"/>
                </a:lnTo>
                <a:lnTo>
                  <a:pt x="195" y="25"/>
                </a:lnTo>
                <a:lnTo>
                  <a:pt x="210" y="19"/>
                </a:lnTo>
                <a:lnTo>
                  <a:pt x="225" y="15"/>
                </a:lnTo>
                <a:lnTo>
                  <a:pt x="240" y="10"/>
                </a:lnTo>
                <a:lnTo>
                  <a:pt x="256" y="7"/>
                </a:lnTo>
                <a:lnTo>
                  <a:pt x="272" y="4"/>
                </a:lnTo>
                <a:lnTo>
                  <a:pt x="288" y="1"/>
                </a:lnTo>
                <a:lnTo>
                  <a:pt x="304" y="0"/>
                </a:lnTo>
                <a:lnTo>
                  <a:pt x="321" y="0"/>
                </a:lnTo>
                <a:lnTo>
                  <a:pt x="321" y="0"/>
                </a:lnTo>
                <a:lnTo>
                  <a:pt x="337" y="0"/>
                </a:lnTo>
                <a:lnTo>
                  <a:pt x="354" y="1"/>
                </a:lnTo>
                <a:lnTo>
                  <a:pt x="370" y="4"/>
                </a:lnTo>
                <a:lnTo>
                  <a:pt x="386" y="7"/>
                </a:lnTo>
                <a:lnTo>
                  <a:pt x="401" y="10"/>
                </a:lnTo>
                <a:lnTo>
                  <a:pt x="416" y="15"/>
                </a:lnTo>
                <a:lnTo>
                  <a:pt x="431" y="19"/>
                </a:lnTo>
                <a:lnTo>
                  <a:pt x="446" y="25"/>
                </a:lnTo>
                <a:lnTo>
                  <a:pt x="460" y="32"/>
                </a:lnTo>
                <a:lnTo>
                  <a:pt x="473" y="39"/>
                </a:lnTo>
                <a:lnTo>
                  <a:pt x="487" y="47"/>
                </a:lnTo>
                <a:lnTo>
                  <a:pt x="501" y="55"/>
                </a:lnTo>
                <a:lnTo>
                  <a:pt x="513" y="64"/>
                </a:lnTo>
                <a:lnTo>
                  <a:pt x="525" y="73"/>
                </a:lnTo>
                <a:lnTo>
                  <a:pt x="537" y="83"/>
                </a:lnTo>
                <a:lnTo>
                  <a:pt x="547" y="95"/>
                </a:lnTo>
                <a:lnTo>
                  <a:pt x="559" y="105"/>
                </a:lnTo>
                <a:lnTo>
                  <a:pt x="569" y="117"/>
                </a:lnTo>
                <a:lnTo>
                  <a:pt x="578" y="129"/>
                </a:lnTo>
                <a:lnTo>
                  <a:pt x="587" y="141"/>
                </a:lnTo>
                <a:lnTo>
                  <a:pt x="595" y="155"/>
                </a:lnTo>
                <a:lnTo>
                  <a:pt x="603" y="169"/>
                </a:lnTo>
                <a:lnTo>
                  <a:pt x="610" y="182"/>
                </a:lnTo>
                <a:lnTo>
                  <a:pt x="617" y="196"/>
                </a:lnTo>
                <a:lnTo>
                  <a:pt x="623" y="211"/>
                </a:lnTo>
                <a:lnTo>
                  <a:pt x="627" y="226"/>
                </a:lnTo>
                <a:lnTo>
                  <a:pt x="632" y="242"/>
                </a:lnTo>
                <a:lnTo>
                  <a:pt x="635" y="256"/>
                </a:lnTo>
                <a:lnTo>
                  <a:pt x="639" y="272"/>
                </a:lnTo>
                <a:lnTo>
                  <a:pt x="641" y="288"/>
                </a:lnTo>
                <a:lnTo>
                  <a:pt x="642" y="305"/>
                </a:lnTo>
                <a:lnTo>
                  <a:pt x="642" y="321"/>
                </a:lnTo>
                <a:lnTo>
                  <a:pt x="642" y="321"/>
                </a:lnTo>
                <a:close/>
              </a:path>
            </a:pathLst>
          </a:custGeom>
          <a:solidFill>
            <a:srgbClr val="505F53"/>
          </a:solidFill>
          <a:ln>
            <a:noFill/>
          </a:ln>
        </p:spPr>
        <p:txBody>
          <a:bodyPr anchor="ctr" anchorCtr="1">
            <a:normAutofit/>
          </a:bodyPr>
          <a:lstStyle/>
          <a:p>
            <a:pPr lvl="0" algn="ctr">
              <a:defRPr/>
            </a:pPr>
            <a:r>
              <a:rPr lang="zh-CN" altLang="en-US" sz="2400" kern="0" dirty="0">
                <a:solidFill>
                  <a:prstClr val="white"/>
                </a:solidFill>
                <a:latin typeface="微软雅黑" panose="020B0503020204020204" pitchFamily="34" charset="-122"/>
                <a:ea typeface="微软雅黑" panose="020B0503020204020204" pitchFamily="34" charset="-122"/>
              </a:rPr>
              <a:t>添加</a:t>
            </a:r>
            <a:endParaRPr lang="en-US" altLang="zh-CN" sz="2400" kern="0" dirty="0">
              <a:solidFill>
                <a:prstClr val="white"/>
              </a:solidFill>
              <a:latin typeface="微软雅黑" panose="020B0503020204020204" pitchFamily="34" charset="-122"/>
              <a:ea typeface="微软雅黑" panose="020B0503020204020204" pitchFamily="34" charset="-122"/>
            </a:endParaRPr>
          </a:p>
          <a:p>
            <a:pPr lvl="0" algn="ctr">
              <a:defRPr/>
            </a:pPr>
            <a:r>
              <a:rPr lang="zh-CN" altLang="en-US" sz="2400" kern="0" dirty="0">
                <a:solidFill>
                  <a:prstClr val="white"/>
                </a:solidFill>
                <a:latin typeface="微软雅黑" panose="020B0503020204020204" pitchFamily="34" charset="-122"/>
                <a:ea typeface="微软雅黑" panose="020B0503020204020204" pitchFamily="34" charset="-122"/>
              </a:rPr>
              <a:t>标题</a:t>
            </a:r>
          </a:p>
        </p:txBody>
      </p:sp>
      <p:sp>
        <p:nvSpPr>
          <p:cNvPr id="20" name="MH_SubTitle_4"/>
          <p:cNvSpPr/>
          <p:nvPr>
            <p:custDataLst>
              <p:tags r:id="rId5"/>
            </p:custDataLst>
          </p:nvPr>
        </p:nvSpPr>
        <p:spPr bwMode="auto">
          <a:xfrm>
            <a:off x="8610606" y="3350373"/>
            <a:ext cx="1392672" cy="1392673"/>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9 w 643"/>
              <a:gd name="T11" fmla="*/ 549 h 643"/>
              <a:gd name="T12" fmla="*/ 514 w 643"/>
              <a:gd name="T13" fmla="*/ 579 h 643"/>
              <a:gd name="T14" fmla="*/ 475 w 643"/>
              <a:gd name="T15" fmla="*/ 604 h 643"/>
              <a:gd name="T16" fmla="*/ 432 w 643"/>
              <a:gd name="T17" fmla="*/ 624 h 643"/>
              <a:gd name="T18" fmla="*/ 386 w 643"/>
              <a:gd name="T19" fmla="*/ 636 h 643"/>
              <a:gd name="T20" fmla="*/ 338 w 643"/>
              <a:gd name="T21" fmla="*/ 643 h 643"/>
              <a:gd name="T22" fmla="*/ 305 w 643"/>
              <a:gd name="T23" fmla="*/ 643 h 643"/>
              <a:gd name="T24" fmla="*/ 256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19 w 643"/>
              <a:gd name="T39" fmla="*/ 432 h 643"/>
              <a:gd name="T40" fmla="*/ 7 w 643"/>
              <a:gd name="T41" fmla="*/ 387 h 643"/>
              <a:gd name="T42" fmla="*/ 0 w 643"/>
              <a:gd name="T43" fmla="*/ 339 h 643"/>
              <a:gd name="T44" fmla="*/ 0 w 643"/>
              <a:gd name="T45" fmla="*/ 306 h 643"/>
              <a:gd name="T46" fmla="*/ 7 w 643"/>
              <a:gd name="T47" fmla="*/ 257 h 643"/>
              <a:gd name="T48" fmla="*/ 19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6 w 643"/>
              <a:gd name="T63" fmla="*/ 7 h 643"/>
              <a:gd name="T64" fmla="*/ 305 w 643"/>
              <a:gd name="T65" fmla="*/ 0 h 643"/>
              <a:gd name="T66" fmla="*/ 338 w 643"/>
              <a:gd name="T67" fmla="*/ 0 h 643"/>
              <a:gd name="T68" fmla="*/ 386 w 643"/>
              <a:gd name="T69" fmla="*/ 7 h 643"/>
              <a:gd name="T70" fmla="*/ 432 w 643"/>
              <a:gd name="T71" fmla="*/ 20 h 643"/>
              <a:gd name="T72" fmla="*/ 475 w 643"/>
              <a:gd name="T73" fmla="*/ 39 h 643"/>
              <a:gd name="T74" fmla="*/ 514 w 643"/>
              <a:gd name="T75" fmla="*/ 64 h 643"/>
              <a:gd name="T76" fmla="*/ 549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2" y="403"/>
                </a:lnTo>
                <a:lnTo>
                  <a:pt x="628" y="417"/>
                </a:lnTo>
                <a:lnTo>
                  <a:pt x="623" y="432"/>
                </a:lnTo>
                <a:lnTo>
                  <a:pt x="618" y="447"/>
                </a:lnTo>
                <a:lnTo>
                  <a:pt x="611" y="461"/>
                </a:lnTo>
                <a:lnTo>
                  <a:pt x="604" y="474"/>
                </a:lnTo>
                <a:lnTo>
                  <a:pt x="596" y="488"/>
                </a:lnTo>
                <a:lnTo>
                  <a:pt x="588" y="502"/>
                </a:lnTo>
                <a:lnTo>
                  <a:pt x="579" y="514"/>
                </a:lnTo>
                <a:lnTo>
                  <a:pt x="570" y="526"/>
                </a:lnTo>
                <a:lnTo>
                  <a:pt x="559" y="538"/>
                </a:lnTo>
                <a:lnTo>
                  <a:pt x="549" y="549"/>
                </a:lnTo>
                <a:lnTo>
                  <a:pt x="538" y="560"/>
                </a:lnTo>
                <a:lnTo>
                  <a:pt x="526" y="570"/>
                </a:lnTo>
                <a:lnTo>
                  <a:pt x="514" y="579"/>
                </a:lnTo>
                <a:lnTo>
                  <a:pt x="501" y="588"/>
                </a:lnTo>
                <a:lnTo>
                  <a:pt x="488" y="596"/>
                </a:lnTo>
                <a:lnTo>
                  <a:pt x="475" y="604"/>
                </a:lnTo>
                <a:lnTo>
                  <a:pt x="460" y="611"/>
                </a:lnTo>
                <a:lnTo>
                  <a:pt x="447" y="618"/>
                </a:lnTo>
                <a:lnTo>
                  <a:pt x="432" y="624"/>
                </a:lnTo>
                <a:lnTo>
                  <a:pt x="417" y="628"/>
                </a:lnTo>
                <a:lnTo>
                  <a:pt x="402" y="633"/>
                </a:lnTo>
                <a:lnTo>
                  <a:pt x="386" y="636"/>
                </a:lnTo>
                <a:lnTo>
                  <a:pt x="370" y="640"/>
                </a:lnTo>
                <a:lnTo>
                  <a:pt x="354" y="642"/>
                </a:lnTo>
                <a:lnTo>
                  <a:pt x="338" y="643"/>
                </a:lnTo>
                <a:lnTo>
                  <a:pt x="321" y="643"/>
                </a:lnTo>
                <a:lnTo>
                  <a:pt x="321" y="643"/>
                </a:lnTo>
                <a:lnTo>
                  <a:pt x="305" y="643"/>
                </a:lnTo>
                <a:lnTo>
                  <a:pt x="288" y="642"/>
                </a:lnTo>
                <a:lnTo>
                  <a:pt x="272" y="640"/>
                </a:lnTo>
                <a:lnTo>
                  <a:pt x="256" y="636"/>
                </a:lnTo>
                <a:lnTo>
                  <a:pt x="242" y="633"/>
                </a:lnTo>
                <a:lnTo>
                  <a:pt x="226" y="628"/>
                </a:lnTo>
                <a:lnTo>
                  <a:pt x="211" y="624"/>
                </a:lnTo>
                <a:lnTo>
                  <a:pt x="196" y="618"/>
                </a:lnTo>
                <a:lnTo>
                  <a:pt x="182" y="611"/>
                </a:lnTo>
                <a:lnTo>
                  <a:pt x="169" y="604"/>
                </a:lnTo>
                <a:lnTo>
                  <a:pt x="155" y="596"/>
                </a:lnTo>
                <a:lnTo>
                  <a:pt x="141" y="588"/>
                </a:lnTo>
                <a:lnTo>
                  <a:pt x="129" y="579"/>
                </a:lnTo>
                <a:lnTo>
                  <a:pt x="117" y="570"/>
                </a:lnTo>
                <a:lnTo>
                  <a:pt x="105" y="560"/>
                </a:lnTo>
                <a:lnTo>
                  <a:pt x="95" y="549"/>
                </a:lnTo>
                <a:lnTo>
                  <a:pt x="83" y="538"/>
                </a:lnTo>
                <a:lnTo>
                  <a:pt x="73" y="526"/>
                </a:lnTo>
                <a:lnTo>
                  <a:pt x="64" y="514"/>
                </a:lnTo>
                <a:lnTo>
                  <a:pt x="55" y="502"/>
                </a:lnTo>
                <a:lnTo>
                  <a:pt x="47" y="488"/>
                </a:lnTo>
                <a:lnTo>
                  <a:pt x="39" y="474"/>
                </a:lnTo>
                <a:lnTo>
                  <a:pt x="32" y="461"/>
                </a:lnTo>
                <a:lnTo>
                  <a:pt x="25" y="447"/>
                </a:lnTo>
                <a:lnTo>
                  <a:pt x="19" y="432"/>
                </a:lnTo>
                <a:lnTo>
                  <a:pt x="15" y="417"/>
                </a:lnTo>
                <a:lnTo>
                  <a:pt x="10" y="403"/>
                </a:lnTo>
                <a:lnTo>
                  <a:pt x="7" y="387"/>
                </a:lnTo>
                <a:lnTo>
                  <a:pt x="4" y="371"/>
                </a:lnTo>
                <a:lnTo>
                  <a:pt x="2" y="355"/>
                </a:lnTo>
                <a:lnTo>
                  <a:pt x="0" y="339"/>
                </a:lnTo>
                <a:lnTo>
                  <a:pt x="0" y="322"/>
                </a:lnTo>
                <a:lnTo>
                  <a:pt x="0" y="322"/>
                </a:lnTo>
                <a:lnTo>
                  <a:pt x="0" y="306"/>
                </a:lnTo>
                <a:lnTo>
                  <a:pt x="2" y="289"/>
                </a:lnTo>
                <a:lnTo>
                  <a:pt x="4" y="273"/>
                </a:lnTo>
                <a:lnTo>
                  <a:pt x="7" y="257"/>
                </a:lnTo>
                <a:lnTo>
                  <a:pt x="10" y="242"/>
                </a:lnTo>
                <a:lnTo>
                  <a:pt x="15" y="226"/>
                </a:lnTo>
                <a:lnTo>
                  <a:pt x="19" y="211"/>
                </a:lnTo>
                <a:lnTo>
                  <a:pt x="25" y="196"/>
                </a:lnTo>
                <a:lnTo>
                  <a:pt x="32" y="183"/>
                </a:lnTo>
                <a:lnTo>
                  <a:pt x="39" y="169"/>
                </a:lnTo>
                <a:lnTo>
                  <a:pt x="47" y="155"/>
                </a:lnTo>
                <a:lnTo>
                  <a:pt x="55" y="142"/>
                </a:lnTo>
                <a:lnTo>
                  <a:pt x="64" y="129"/>
                </a:lnTo>
                <a:lnTo>
                  <a:pt x="73" y="118"/>
                </a:lnTo>
                <a:lnTo>
                  <a:pt x="83" y="105"/>
                </a:lnTo>
                <a:lnTo>
                  <a:pt x="95" y="95"/>
                </a:lnTo>
                <a:lnTo>
                  <a:pt x="105" y="84"/>
                </a:lnTo>
                <a:lnTo>
                  <a:pt x="117" y="73"/>
                </a:lnTo>
                <a:lnTo>
                  <a:pt x="129" y="64"/>
                </a:lnTo>
                <a:lnTo>
                  <a:pt x="141" y="55"/>
                </a:lnTo>
                <a:lnTo>
                  <a:pt x="155" y="47"/>
                </a:lnTo>
                <a:lnTo>
                  <a:pt x="169" y="39"/>
                </a:lnTo>
                <a:lnTo>
                  <a:pt x="182" y="32"/>
                </a:lnTo>
                <a:lnTo>
                  <a:pt x="196" y="26"/>
                </a:lnTo>
                <a:lnTo>
                  <a:pt x="211" y="20"/>
                </a:lnTo>
                <a:lnTo>
                  <a:pt x="226" y="15"/>
                </a:lnTo>
                <a:lnTo>
                  <a:pt x="242" y="11"/>
                </a:lnTo>
                <a:lnTo>
                  <a:pt x="256" y="7"/>
                </a:lnTo>
                <a:lnTo>
                  <a:pt x="272" y="4"/>
                </a:lnTo>
                <a:lnTo>
                  <a:pt x="288" y="2"/>
                </a:lnTo>
                <a:lnTo>
                  <a:pt x="305" y="0"/>
                </a:lnTo>
                <a:lnTo>
                  <a:pt x="321" y="0"/>
                </a:lnTo>
                <a:lnTo>
                  <a:pt x="321" y="0"/>
                </a:lnTo>
                <a:lnTo>
                  <a:pt x="338" y="0"/>
                </a:lnTo>
                <a:lnTo>
                  <a:pt x="354" y="2"/>
                </a:lnTo>
                <a:lnTo>
                  <a:pt x="370" y="4"/>
                </a:lnTo>
                <a:lnTo>
                  <a:pt x="386" y="7"/>
                </a:lnTo>
                <a:lnTo>
                  <a:pt x="402" y="11"/>
                </a:lnTo>
                <a:lnTo>
                  <a:pt x="417" y="15"/>
                </a:lnTo>
                <a:lnTo>
                  <a:pt x="432" y="20"/>
                </a:lnTo>
                <a:lnTo>
                  <a:pt x="447" y="26"/>
                </a:lnTo>
                <a:lnTo>
                  <a:pt x="460" y="32"/>
                </a:lnTo>
                <a:lnTo>
                  <a:pt x="475" y="39"/>
                </a:lnTo>
                <a:lnTo>
                  <a:pt x="488" y="47"/>
                </a:lnTo>
                <a:lnTo>
                  <a:pt x="501" y="55"/>
                </a:lnTo>
                <a:lnTo>
                  <a:pt x="514" y="64"/>
                </a:lnTo>
                <a:lnTo>
                  <a:pt x="526" y="73"/>
                </a:lnTo>
                <a:lnTo>
                  <a:pt x="538" y="84"/>
                </a:lnTo>
                <a:lnTo>
                  <a:pt x="549" y="95"/>
                </a:lnTo>
                <a:lnTo>
                  <a:pt x="559" y="105"/>
                </a:lnTo>
                <a:lnTo>
                  <a:pt x="570" y="118"/>
                </a:lnTo>
                <a:lnTo>
                  <a:pt x="579" y="129"/>
                </a:lnTo>
                <a:lnTo>
                  <a:pt x="588" y="142"/>
                </a:lnTo>
                <a:lnTo>
                  <a:pt x="596" y="155"/>
                </a:lnTo>
                <a:lnTo>
                  <a:pt x="604" y="169"/>
                </a:lnTo>
                <a:lnTo>
                  <a:pt x="611" y="183"/>
                </a:lnTo>
                <a:lnTo>
                  <a:pt x="618" y="196"/>
                </a:lnTo>
                <a:lnTo>
                  <a:pt x="623" y="211"/>
                </a:lnTo>
                <a:lnTo>
                  <a:pt x="628" y="226"/>
                </a:lnTo>
                <a:lnTo>
                  <a:pt x="632" y="242"/>
                </a:lnTo>
                <a:lnTo>
                  <a:pt x="636" y="257"/>
                </a:lnTo>
                <a:lnTo>
                  <a:pt x="639" y="273"/>
                </a:lnTo>
                <a:lnTo>
                  <a:pt x="642" y="289"/>
                </a:lnTo>
                <a:lnTo>
                  <a:pt x="643" y="306"/>
                </a:lnTo>
                <a:lnTo>
                  <a:pt x="643" y="322"/>
                </a:lnTo>
                <a:lnTo>
                  <a:pt x="643" y="322"/>
                </a:lnTo>
                <a:close/>
              </a:path>
            </a:pathLst>
          </a:custGeom>
          <a:solidFill>
            <a:srgbClr val="FFCA05"/>
          </a:solidFill>
          <a:ln>
            <a:noFill/>
          </a:ln>
        </p:spPr>
        <p:txBody>
          <a:bodyPr anchor="ctr" anchorCtr="1">
            <a:normAutofit/>
          </a:bodyPr>
          <a:lstStyle/>
          <a:p>
            <a:pPr lvl="0" algn="ctr">
              <a:defRPr/>
            </a:pPr>
            <a:r>
              <a:rPr lang="zh-CN" altLang="en-US" sz="2400" kern="0" dirty="0">
                <a:solidFill>
                  <a:prstClr val="white"/>
                </a:solidFill>
                <a:latin typeface="微软雅黑" panose="020B0503020204020204" pitchFamily="34" charset="-122"/>
                <a:ea typeface="微软雅黑" panose="020B0503020204020204" pitchFamily="34" charset="-122"/>
              </a:rPr>
              <a:t>添加</a:t>
            </a:r>
            <a:endParaRPr lang="en-US" altLang="zh-CN" sz="2400" kern="0" dirty="0">
              <a:solidFill>
                <a:prstClr val="white"/>
              </a:solidFill>
              <a:latin typeface="微软雅黑" panose="020B0503020204020204" pitchFamily="34" charset="-122"/>
              <a:ea typeface="微软雅黑" panose="020B0503020204020204" pitchFamily="34" charset="-122"/>
            </a:endParaRPr>
          </a:p>
          <a:p>
            <a:pPr lvl="0" algn="ctr">
              <a:defRPr/>
            </a:pPr>
            <a:r>
              <a:rPr lang="zh-CN" altLang="en-US" sz="2400" kern="0" dirty="0">
                <a:solidFill>
                  <a:prstClr val="white"/>
                </a:solidFill>
                <a:latin typeface="微软雅黑" panose="020B0503020204020204" pitchFamily="34" charset="-122"/>
                <a:ea typeface="微软雅黑" panose="020B0503020204020204" pitchFamily="34" charset="-122"/>
              </a:rPr>
              <a:t>标题</a:t>
            </a:r>
          </a:p>
        </p:txBody>
      </p:sp>
      <p:sp>
        <p:nvSpPr>
          <p:cNvPr id="16" name="MH_SubTitle_3"/>
          <p:cNvSpPr/>
          <p:nvPr>
            <p:custDataLst>
              <p:tags r:id="rId6"/>
            </p:custDataLst>
          </p:nvPr>
        </p:nvSpPr>
        <p:spPr bwMode="auto">
          <a:xfrm>
            <a:off x="6466367" y="3573460"/>
            <a:ext cx="1392672" cy="1392672"/>
          </a:xfrm>
          <a:custGeom>
            <a:avLst/>
            <a:gdLst>
              <a:gd name="T0" fmla="*/ 643 w 643"/>
              <a:gd name="T1" fmla="*/ 339 h 643"/>
              <a:gd name="T2" fmla="*/ 636 w 643"/>
              <a:gd name="T3" fmla="*/ 387 h 643"/>
              <a:gd name="T4" fmla="*/ 623 w 643"/>
              <a:gd name="T5" fmla="*/ 432 h 643"/>
              <a:gd name="T6" fmla="*/ 604 w 643"/>
              <a:gd name="T7" fmla="*/ 474 h 643"/>
              <a:gd name="T8" fmla="*/ 579 w 643"/>
              <a:gd name="T9" fmla="*/ 514 h 643"/>
              <a:gd name="T10" fmla="*/ 548 w 643"/>
              <a:gd name="T11" fmla="*/ 549 h 643"/>
              <a:gd name="T12" fmla="*/ 514 w 643"/>
              <a:gd name="T13" fmla="*/ 579 h 643"/>
              <a:gd name="T14" fmla="*/ 474 w 643"/>
              <a:gd name="T15" fmla="*/ 604 h 643"/>
              <a:gd name="T16" fmla="*/ 432 w 643"/>
              <a:gd name="T17" fmla="*/ 624 h 643"/>
              <a:gd name="T18" fmla="*/ 387 w 643"/>
              <a:gd name="T19" fmla="*/ 636 h 643"/>
              <a:gd name="T20" fmla="*/ 339 w 643"/>
              <a:gd name="T21" fmla="*/ 643 h 643"/>
              <a:gd name="T22" fmla="*/ 306 w 643"/>
              <a:gd name="T23" fmla="*/ 643 h 643"/>
              <a:gd name="T24" fmla="*/ 257 w 643"/>
              <a:gd name="T25" fmla="*/ 636 h 643"/>
              <a:gd name="T26" fmla="*/ 211 w 643"/>
              <a:gd name="T27" fmla="*/ 624 h 643"/>
              <a:gd name="T28" fmla="*/ 169 w 643"/>
              <a:gd name="T29" fmla="*/ 604 h 643"/>
              <a:gd name="T30" fmla="*/ 129 w 643"/>
              <a:gd name="T31" fmla="*/ 579 h 643"/>
              <a:gd name="T32" fmla="*/ 95 w 643"/>
              <a:gd name="T33" fmla="*/ 549 h 643"/>
              <a:gd name="T34" fmla="*/ 64 w 643"/>
              <a:gd name="T35" fmla="*/ 514 h 643"/>
              <a:gd name="T36" fmla="*/ 39 w 643"/>
              <a:gd name="T37" fmla="*/ 474 h 643"/>
              <a:gd name="T38" fmla="*/ 20 w 643"/>
              <a:gd name="T39" fmla="*/ 432 h 643"/>
              <a:gd name="T40" fmla="*/ 7 w 643"/>
              <a:gd name="T41" fmla="*/ 387 h 643"/>
              <a:gd name="T42" fmla="*/ 0 w 643"/>
              <a:gd name="T43" fmla="*/ 339 h 643"/>
              <a:gd name="T44" fmla="*/ 0 w 643"/>
              <a:gd name="T45" fmla="*/ 306 h 643"/>
              <a:gd name="T46" fmla="*/ 7 w 643"/>
              <a:gd name="T47" fmla="*/ 257 h 643"/>
              <a:gd name="T48" fmla="*/ 20 w 643"/>
              <a:gd name="T49" fmla="*/ 211 h 643"/>
              <a:gd name="T50" fmla="*/ 39 w 643"/>
              <a:gd name="T51" fmla="*/ 169 h 643"/>
              <a:gd name="T52" fmla="*/ 64 w 643"/>
              <a:gd name="T53" fmla="*/ 129 h 643"/>
              <a:gd name="T54" fmla="*/ 95 w 643"/>
              <a:gd name="T55" fmla="*/ 95 h 643"/>
              <a:gd name="T56" fmla="*/ 129 w 643"/>
              <a:gd name="T57" fmla="*/ 64 h 643"/>
              <a:gd name="T58" fmla="*/ 169 w 643"/>
              <a:gd name="T59" fmla="*/ 39 h 643"/>
              <a:gd name="T60" fmla="*/ 211 w 643"/>
              <a:gd name="T61" fmla="*/ 20 h 643"/>
              <a:gd name="T62" fmla="*/ 257 w 643"/>
              <a:gd name="T63" fmla="*/ 7 h 643"/>
              <a:gd name="T64" fmla="*/ 306 w 643"/>
              <a:gd name="T65" fmla="*/ 0 h 643"/>
              <a:gd name="T66" fmla="*/ 339 w 643"/>
              <a:gd name="T67" fmla="*/ 0 h 643"/>
              <a:gd name="T68" fmla="*/ 387 w 643"/>
              <a:gd name="T69" fmla="*/ 7 h 643"/>
              <a:gd name="T70" fmla="*/ 432 w 643"/>
              <a:gd name="T71" fmla="*/ 20 h 643"/>
              <a:gd name="T72" fmla="*/ 474 w 643"/>
              <a:gd name="T73" fmla="*/ 39 h 643"/>
              <a:gd name="T74" fmla="*/ 514 w 643"/>
              <a:gd name="T75" fmla="*/ 64 h 643"/>
              <a:gd name="T76" fmla="*/ 548 w 643"/>
              <a:gd name="T77" fmla="*/ 95 h 643"/>
              <a:gd name="T78" fmla="*/ 579 w 643"/>
              <a:gd name="T79" fmla="*/ 129 h 643"/>
              <a:gd name="T80" fmla="*/ 604 w 643"/>
              <a:gd name="T81" fmla="*/ 169 h 643"/>
              <a:gd name="T82" fmla="*/ 623 w 643"/>
              <a:gd name="T83" fmla="*/ 211 h 643"/>
              <a:gd name="T84" fmla="*/ 636 w 643"/>
              <a:gd name="T85" fmla="*/ 257 h 643"/>
              <a:gd name="T86" fmla="*/ 643 w 643"/>
              <a:gd name="T87" fmla="*/ 306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43" h="643">
                <a:moveTo>
                  <a:pt x="643" y="322"/>
                </a:moveTo>
                <a:lnTo>
                  <a:pt x="643" y="322"/>
                </a:lnTo>
                <a:lnTo>
                  <a:pt x="643" y="339"/>
                </a:lnTo>
                <a:lnTo>
                  <a:pt x="642" y="355"/>
                </a:lnTo>
                <a:lnTo>
                  <a:pt x="639" y="371"/>
                </a:lnTo>
                <a:lnTo>
                  <a:pt x="636" y="387"/>
                </a:lnTo>
                <a:lnTo>
                  <a:pt x="633" y="403"/>
                </a:lnTo>
                <a:lnTo>
                  <a:pt x="628" y="417"/>
                </a:lnTo>
                <a:lnTo>
                  <a:pt x="623" y="432"/>
                </a:lnTo>
                <a:lnTo>
                  <a:pt x="618" y="447"/>
                </a:lnTo>
                <a:lnTo>
                  <a:pt x="611" y="461"/>
                </a:lnTo>
                <a:lnTo>
                  <a:pt x="604" y="474"/>
                </a:lnTo>
                <a:lnTo>
                  <a:pt x="596" y="488"/>
                </a:lnTo>
                <a:lnTo>
                  <a:pt x="588" y="502"/>
                </a:lnTo>
                <a:lnTo>
                  <a:pt x="579" y="514"/>
                </a:lnTo>
                <a:lnTo>
                  <a:pt x="570" y="526"/>
                </a:lnTo>
                <a:lnTo>
                  <a:pt x="560" y="538"/>
                </a:lnTo>
                <a:lnTo>
                  <a:pt x="548" y="549"/>
                </a:lnTo>
                <a:lnTo>
                  <a:pt x="538" y="560"/>
                </a:lnTo>
                <a:lnTo>
                  <a:pt x="526" y="570"/>
                </a:lnTo>
                <a:lnTo>
                  <a:pt x="514" y="579"/>
                </a:lnTo>
                <a:lnTo>
                  <a:pt x="502" y="588"/>
                </a:lnTo>
                <a:lnTo>
                  <a:pt x="488" y="596"/>
                </a:lnTo>
                <a:lnTo>
                  <a:pt x="474" y="604"/>
                </a:lnTo>
                <a:lnTo>
                  <a:pt x="461" y="611"/>
                </a:lnTo>
                <a:lnTo>
                  <a:pt x="447" y="618"/>
                </a:lnTo>
                <a:lnTo>
                  <a:pt x="432" y="624"/>
                </a:lnTo>
                <a:lnTo>
                  <a:pt x="417" y="628"/>
                </a:lnTo>
                <a:lnTo>
                  <a:pt x="402" y="633"/>
                </a:lnTo>
                <a:lnTo>
                  <a:pt x="387" y="636"/>
                </a:lnTo>
                <a:lnTo>
                  <a:pt x="371" y="640"/>
                </a:lnTo>
                <a:lnTo>
                  <a:pt x="355" y="642"/>
                </a:lnTo>
                <a:lnTo>
                  <a:pt x="339" y="643"/>
                </a:lnTo>
                <a:lnTo>
                  <a:pt x="322" y="643"/>
                </a:lnTo>
                <a:lnTo>
                  <a:pt x="322" y="643"/>
                </a:lnTo>
                <a:lnTo>
                  <a:pt x="306" y="643"/>
                </a:lnTo>
                <a:lnTo>
                  <a:pt x="289" y="642"/>
                </a:lnTo>
                <a:lnTo>
                  <a:pt x="273" y="640"/>
                </a:lnTo>
                <a:lnTo>
                  <a:pt x="257" y="636"/>
                </a:lnTo>
                <a:lnTo>
                  <a:pt x="242" y="633"/>
                </a:lnTo>
                <a:lnTo>
                  <a:pt x="226" y="628"/>
                </a:lnTo>
                <a:lnTo>
                  <a:pt x="211" y="624"/>
                </a:lnTo>
                <a:lnTo>
                  <a:pt x="196" y="618"/>
                </a:lnTo>
                <a:lnTo>
                  <a:pt x="183" y="611"/>
                </a:lnTo>
                <a:lnTo>
                  <a:pt x="169" y="604"/>
                </a:lnTo>
                <a:lnTo>
                  <a:pt x="155" y="596"/>
                </a:lnTo>
                <a:lnTo>
                  <a:pt x="142" y="588"/>
                </a:lnTo>
                <a:lnTo>
                  <a:pt x="129" y="579"/>
                </a:lnTo>
                <a:lnTo>
                  <a:pt x="118" y="570"/>
                </a:lnTo>
                <a:lnTo>
                  <a:pt x="105" y="560"/>
                </a:lnTo>
                <a:lnTo>
                  <a:pt x="95" y="549"/>
                </a:lnTo>
                <a:lnTo>
                  <a:pt x="83" y="538"/>
                </a:lnTo>
                <a:lnTo>
                  <a:pt x="73" y="526"/>
                </a:lnTo>
                <a:lnTo>
                  <a:pt x="64" y="514"/>
                </a:lnTo>
                <a:lnTo>
                  <a:pt x="55" y="502"/>
                </a:lnTo>
                <a:lnTo>
                  <a:pt x="47" y="488"/>
                </a:lnTo>
                <a:lnTo>
                  <a:pt x="39" y="474"/>
                </a:lnTo>
                <a:lnTo>
                  <a:pt x="32" y="461"/>
                </a:lnTo>
                <a:lnTo>
                  <a:pt x="25" y="447"/>
                </a:lnTo>
                <a:lnTo>
                  <a:pt x="20" y="432"/>
                </a:lnTo>
                <a:lnTo>
                  <a:pt x="15" y="417"/>
                </a:lnTo>
                <a:lnTo>
                  <a:pt x="11" y="403"/>
                </a:lnTo>
                <a:lnTo>
                  <a:pt x="7" y="387"/>
                </a:lnTo>
                <a:lnTo>
                  <a:pt x="4" y="371"/>
                </a:lnTo>
                <a:lnTo>
                  <a:pt x="1" y="355"/>
                </a:lnTo>
                <a:lnTo>
                  <a:pt x="0" y="339"/>
                </a:lnTo>
                <a:lnTo>
                  <a:pt x="0" y="322"/>
                </a:lnTo>
                <a:lnTo>
                  <a:pt x="0" y="322"/>
                </a:lnTo>
                <a:lnTo>
                  <a:pt x="0" y="306"/>
                </a:lnTo>
                <a:lnTo>
                  <a:pt x="1" y="289"/>
                </a:lnTo>
                <a:lnTo>
                  <a:pt x="4" y="273"/>
                </a:lnTo>
                <a:lnTo>
                  <a:pt x="7" y="257"/>
                </a:lnTo>
                <a:lnTo>
                  <a:pt x="11" y="242"/>
                </a:lnTo>
                <a:lnTo>
                  <a:pt x="15" y="226"/>
                </a:lnTo>
                <a:lnTo>
                  <a:pt x="20" y="211"/>
                </a:lnTo>
                <a:lnTo>
                  <a:pt x="25" y="196"/>
                </a:lnTo>
                <a:lnTo>
                  <a:pt x="32" y="183"/>
                </a:lnTo>
                <a:lnTo>
                  <a:pt x="39" y="169"/>
                </a:lnTo>
                <a:lnTo>
                  <a:pt x="47" y="155"/>
                </a:lnTo>
                <a:lnTo>
                  <a:pt x="55" y="142"/>
                </a:lnTo>
                <a:lnTo>
                  <a:pt x="64" y="129"/>
                </a:lnTo>
                <a:lnTo>
                  <a:pt x="73" y="118"/>
                </a:lnTo>
                <a:lnTo>
                  <a:pt x="83" y="105"/>
                </a:lnTo>
                <a:lnTo>
                  <a:pt x="95" y="95"/>
                </a:lnTo>
                <a:lnTo>
                  <a:pt x="105" y="84"/>
                </a:lnTo>
                <a:lnTo>
                  <a:pt x="118" y="73"/>
                </a:lnTo>
                <a:lnTo>
                  <a:pt x="129" y="64"/>
                </a:lnTo>
                <a:lnTo>
                  <a:pt x="142" y="55"/>
                </a:lnTo>
                <a:lnTo>
                  <a:pt x="155" y="47"/>
                </a:lnTo>
                <a:lnTo>
                  <a:pt x="169" y="39"/>
                </a:lnTo>
                <a:lnTo>
                  <a:pt x="183" y="32"/>
                </a:lnTo>
                <a:lnTo>
                  <a:pt x="196" y="26"/>
                </a:lnTo>
                <a:lnTo>
                  <a:pt x="211" y="20"/>
                </a:lnTo>
                <a:lnTo>
                  <a:pt x="226" y="15"/>
                </a:lnTo>
                <a:lnTo>
                  <a:pt x="242" y="11"/>
                </a:lnTo>
                <a:lnTo>
                  <a:pt x="257" y="7"/>
                </a:lnTo>
                <a:lnTo>
                  <a:pt x="273" y="4"/>
                </a:lnTo>
                <a:lnTo>
                  <a:pt x="289" y="2"/>
                </a:lnTo>
                <a:lnTo>
                  <a:pt x="306" y="0"/>
                </a:lnTo>
                <a:lnTo>
                  <a:pt x="322" y="0"/>
                </a:lnTo>
                <a:lnTo>
                  <a:pt x="322" y="0"/>
                </a:lnTo>
                <a:lnTo>
                  <a:pt x="339" y="0"/>
                </a:lnTo>
                <a:lnTo>
                  <a:pt x="355" y="2"/>
                </a:lnTo>
                <a:lnTo>
                  <a:pt x="371" y="4"/>
                </a:lnTo>
                <a:lnTo>
                  <a:pt x="387" y="7"/>
                </a:lnTo>
                <a:lnTo>
                  <a:pt x="402" y="11"/>
                </a:lnTo>
                <a:lnTo>
                  <a:pt x="417" y="15"/>
                </a:lnTo>
                <a:lnTo>
                  <a:pt x="432" y="20"/>
                </a:lnTo>
                <a:lnTo>
                  <a:pt x="447" y="26"/>
                </a:lnTo>
                <a:lnTo>
                  <a:pt x="461" y="32"/>
                </a:lnTo>
                <a:lnTo>
                  <a:pt x="474" y="39"/>
                </a:lnTo>
                <a:lnTo>
                  <a:pt x="488" y="47"/>
                </a:lnTo>
                <a:lnTo>
                  <a:pt x="502" y="55"/>
                </a:lnTo>
                <a:lnTo>
                  <a:pt x="514" y="64"/>
                </a:lnTo>
                <a:lnTo>
                  <a:pt x="526" y="73"/>
                </a:lnTo>
                <a:lnTo>
                  <a:pt x="538" y="84"/>
                </a:lnTo>
                <a:lnTo>
                  <a:pt x="548" y="95"/>
                </a:lnTo>
                <a:lnTo>
                  <a:pt x="560" y="105"/>
                </a:lnTo>
                <a:lnTo>
                  <a:pt x="570" y="118"/>
                </a:lnTo>
                <a:lnTo>
                  <a:pt x="579" y="129"/>
                </a:lnTo>
                <a:lnTo>
                  <a:pt x="588" y="142"/>
                </a:lnTo>
                <a:lnTo>
                  <a:pt x="596" y="155"/>
                </a:lnTo>
                <a:lnTo>
                  <a:pt x="604" y="169"/>
                </a:lnTo>
                <a:lnTo>
                  <a:pt x="611" y="183"/>
                </a:lnTo>
                <a:lnTo>
                  <a:pt x="618" y="196"/>
                </a:lnTo>
                <a:lnTo>
                  <a:pt x="623" y="211"/>
                </a:lnTo>
                <a:lnTo>
                  <a:pt x="628" y="226"/>
                </a:lnTo>
                <a:lnTo>
                  <a:pt x="633" y="242"/>
                </a:lnTo>
                <a:lnTo>
                  <a:pt x="636" y="257"/>
                </a:lnTo>
                <a:lnTo>
                  <a:pt x="639" y="273"/>
                </a:lnTo>
                <a:lnTo>
                  <a:pt x="642" y="289"/>
                </a:lnTo>
                <a:lnTo>
                  <a:pt x="643" y="306"/>
                </a:lnTo>
                <a:lnTo>
                  <a:pt x="643" y="322"/>
                </a:lnTo>
                <a:lnTo>
                  <a:pt x="643" y="322"/>
                </a:lnTo>
                <a:close/>
              </a:path>
            </a:pathLst>
          </a:custGeom>
          <a:solidFill>
            <a:schemeClr val="accent3">
              <a:lumMod val="50000"/>
            </a:schemeClr>
          </a:solidFill>
          <a:ln>
            <a:noFill/>
          </a:ln>
        </p:spPr>
        <p:txBody>
          <a:bodyPr anchor="ctr" anchorCtr="1">
            <a:normAutofit/>
          </a:bodyPr>
          <a:lstStyle/>
          <a:p>
            <a:pPr lvl="0" algn="ctr">
              <a:defRPr/>
            </a:pPr>
            <a:r>
              <a:rPr lang="zh-CN" altLang="en-US" sz="2400" kern="0" dirty="0">
                <a:solidFill>
                  <a:prstClr val="white"/>
                </a:solidFill>
                <a:latin typeface="微软雅黑" panose="020B0503020204020204" pitchFamily="34" charset="-122"/>
                <a:ea typeface="微软雅黑" panose="020B0503020204020204" pitchFamily="34" charset="-122"/>
              </a:rPr>
              <a:t>添加</a:t>
            </a:r>
            <a:endParaRPr lang="en-US" altLang="zh-CN" sz="2400" kern="0" dirty="0">
              <a:solidFill>
                <a:prstClr val="white"/>
              </a:solidFill>
              <a:latin typeface="微软雅黑" panose="020B0503020204020204" pitchFamily="34" charset="-122"/>
              <a:ea typeface="微软雅黑" panose="020B0503020204020204" pitchFamily="34" charset="-122"/>
            </a:endParaRPr>
          </a:p>
          <a:p>
            <a:pPr lvl="0" algn="ctr">
              <a:defRPr/>
            </a:pPr>
            <a:r>
              <a:rPr lang="zh-CN" altLang="en-US" sz="2400" kern="0" dirty="0">
                <a:solidFill>
                  <a:prstClr val="white"/>
                </a:solidFill>
                <a:latin typeface="微软雅黑" panose="020B0503020204020204" pitchFamily="34" charset="-122"/>
                <a:ea typeface="微软雅黑" panose="020B0503020204020204" pitchFamily="34" charset="-122"/>
              </a:rPr>
              <a:t>标题</a:t>
            </a:r>
          </a:p>
        </p:txBody>
      </p:sp>
      <p:sp>
        <p:nvSpPr>
          <p:cNvPr id="23" name="MH_SubTitle_1"/>
          <p:cNvSpPr txBox="1">
            <a:spLocks noChangeArrowheads="1"/>
          </p:cNvSpPr>
          <p:nvPr/>
        </p:nvSpPr>
        <p:spPr bwMode="auto">
          <a:xfrm>
            <a:off x="2156335" y="1998840"/>
            <a:ext cx="1550507" cy="1042044"/>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24" name="MH_SubTitle_1"/>
          <p:cNvSpPr txBox="1">
            <a:spLocks noChangeArrowheads="1"/>
          </p:cNvSpPr>
          <p:nvPr/>
        </p:nvSpPr>
        <p:spPr bwMode="auto">
          <a:xfrm>
            <a:off x="4277819" y="2176443"/>
            <a:ext cx="1550507" cy="1042044"/>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25" name="MH_SubTitle_1"/>
          <p:cNvSpPr txBox="1">
            <a:spLocks noChangeArrowheads="1"/>
          </p:cNvSpPr>
          <p:nvPr/>
        </p:nvSpPr>
        <p:spPr bwMode="auto">
          <a:xfrm>
            <a:off x="6392856" y="2190644"/>
            <a:ext cx="1550507" cy="1042044"/>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26" name="MH_SubTitle_1"/>
          <p:cNvSpPr txBox="1">
            <a:spLocks noChangeArrowheads="1"/>
          </p:cNvSpPr>
          <p:nvPr/>
        </p:nvSpPr>
        <p:spPr bwMode="auto">
          <a:xfrm>
            <a:off x="8427211" y="2071459"/>
            <a:ext cx="1550507" cy="1042044"/>
          </a:xfrm>
          <a:prstGeom prst="rect">
            <a:avLst/>
          </a:prstGeom>
          <a:noFill/>
          <a:ln>
            <a:noFill/>
          </a:ln>
        </p:spPr>
        <p:txBody>
          <a:bodyP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15" name="MH_Number_1"/>
          <p:cNvSpPr/>
          <p:nvPr>
            <p:custDataLst>
              <p:tags r:id="rId7"/>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7" name="矩形 16"/>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活动执行流程</a:t>
            </a:r>
          </a:p>
        </p:txBody>
      </p:sp>
      <p:sp>
        <p:nvSpPr>
          <p:cNvPr id="28" name="图文框 27"/>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MH_Other_1"/>
          <p:cNvSpPr/>
          <p:nvPr>
            <p:custDataLst>
              <p:tags r:id="rId2"/>
            </p:custDataLst>
          </p:nvPr>
        </p:nvSpPr>
        <p:spPr>
          <a:xfrm flipV="1">
            <a:off x="3605310" y="2592015"/>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5" name="MH_Other_2"/>
          <p:cNvSpPr/>
          <p:nvPr>
            <p:custDataLst>
              <p:tags r:id="rId3"/>
            </p:custDataLst>
          </p:nvPr>
        </p:nvSpPr>
        <p:spPr>
          <a:xfrm>
            <a:off x="3605310" y="203797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7" name="MH_Other_3"/>
          <p:cNvSpPr/>
          <p:nvPr>
            <p:custDataLst>
              <p:tags r:id="rId4"/>
            </p:custDataLst>
          </p:nvPr>
        </p:nvSpPr>
        <p:spPr>
          <a:xfrm flipV="1">
            <a:off x="3605310" y="3519115"/>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8" name="MH_Other_4"/>
          <p:cNvSpPr/>
          <p:nvPr>
            <p:custDataLst>
              <p:tags r:id="rId5"/>
            </p:custDataLst>
          </p:nvPr>
        </p:nvSpPr>
        <p:spPr>
          <a:xfrm>
            <a:off x="3605310" y="296507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29" name="MH_Other_5"/>
          <p:cNvSpPr/>
          <p:nvPr>
            <p:custDataLst>
              <p:tags r:id="rId6"/>
            </p:custDataLst>
          </p:nvPr>
        </p:nvSpPr>
        <p:spPr>
          <a:xfrm flipV="1">
            <a:off x="3605310" y="444462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0" name="MH_Other_6"/>
          <p:cNvSpPr/>
          <p:nvPr>
            <p:custDataLst>
              <p:tags r:id="rId7"/>
            </p:custDataLst>
          </p:nvPr>
        </p:nvSpPr>
        <p:spPr>
          <a:xfrm>
            <a:off x="3605310" y="3892178"/>
            <a:ext cx="111125" cy="100013"/>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1" name="MH_Other_7"/>
          <p:cNvSpPr/>
          <p:nvPr>
            <p:custDataLst>
              <p:tags r:id="rId8"/>
            </p:custDataLst>
          </p:nvPr>
        </p:nvSpPr>
        <p:spPr>
          <a:xfrm flipV="1">
            <a:off x="3605310" y="5371727"/>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32" name="MH_Other_8"/>
          <p:cNvSpPr/>
          <p:nvPr>
            <p:custDataLst>
              <p:tags r:id="rId9"/>
            </p:custDataLst>
          </p:nvPr>
        </p:nvSpPr>
        <p:spPr>
          <a:xfrm>
            <a:off x="3605310" y="4817690"/>
            <a:ext cx="111125" cy="101600"/>
          </a:xfrm>
          <a:prstGeom prst="rtTriangle">
            <a:avLst/>
          </a:prstGeom>
          <a:solidFill>
            <a:schemeClr val="tx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5" name="MH_Other_9"/>
          <p:cNvSpPr/>
          <p:nvPr>
            <p:custDataLst>
              <p:tags r:id="rId10"/>
            </p:custDataLst>
          </p:nvPr>
        </p:nvSpPr>
        <p:spPr>
          <a:xfrm>
            <a:off x="2767109" y="2037977"/>
            <a:ext cx="2108200" cy="655638"/>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2" name="MH_Other_10"/>
          <p:cNvSpPr/>
          <p:nvPr>
            <p:custDataLst>
              <p:tags r:id="rId11"/>
            </p:custDataLst>
          </p:nvPr>
        </p:nvSpPr>
        <p:spPr>
          <a:xfrm>
            <a:off x="2767109" y="2965077"/>
            <a:ext cx="2108200" cy="655638"/>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4" name="MH_Other_11"/>
          <p:cNvSpPr/>
          <p:nvPr>
            <p:custDataLst>
              <p:tags r:id="rId12"/>
            </p:custDataLst>
          </p:nvPr>
        </p:nvSpPr>
        <p:spPr>
          <a:xfrm>
            <a:off x="2767109" y="3892177"/>
            <a:ext cx="2108200" cy="654050"/>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6" name="MH_Other_12"/>
          <p:cNvSpPr/>
          <p:nvPr>
            <p:custDataLst>
              <p:tags r:id="rId13"/>
            </p:custDataLst>
          </p:nvPr>
        </p:nvSpPr>
        <p:spPr>
          <a:xfrm>
            <a:off x="2767109" y="4817691"/>
            <a:ext cx="2108200" cy="655637"/>
          </a:xfrm>
          <a:prstGeom prst="rightArrow">
            <a:avLst>
              <a:gd name="adj1" fmla="val 72581"/>
              <a:gd name="adj2" fmla="val 46774"/>
            </a:avLst>
          </a:prstGeom>
          <a:solidFill>
            <a:schemeClr val="bg1">
              <a:lumMod val="75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3" name="MH_SubTitle_1"/>
          <p:cNvSpPr/>
          <p:nvPr>
            <p:custDataLst>
              <p:tags r:id="rId14"/>
            </p:custDataLst>
          </p:nvPr>
        </p:nvSpPr>
        <p:spPr>
          <a:xfrm>
            <a:off x="1725709" y="2037977"/>
            <a:ext cx="1879600" cy="655638"/>
          </a:xfrm>
          <a:prstGeom prst="rect">
            <a:avLst/>
          </a:prstGeom>
          <a:solidFill>
            <a:srgbClr val="FFCA05"/>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p>
        </p:txBody>
      </p:sp>
      <p:sp>
        <p:nvSpPr>
          <p:cNvPr id="13" name="MH_SubTitle_2"/>
          <p:cNvSpPr/>
          <p:nvPr>
            <p:custDataLst>
              <p:tags r:id="rId15"/>
            </p:custDataLst>
          </p:nvPr>
        </p:nvSpPr>
        <p:spPr>
          <a:xfrm>
            <a:off x="1725709" y="2965077"/>
            <a:ext cx="1879600" cy="655638"/>
          </a:xfrm>
          <a:prstGeom prst="rect">
            <a:avLst/>
          </a:prstGeom>
          <a:solidFill>
            <a:srgbClr val="505F53"/>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p>
        </p:txBody>
      </p:sp>
      <p:sp>
        <p:nvSpPr>
          <p:cNvPr id="15" name="MH_SubTitle_3"/>
          <p:cNvSpPr/>
          <p:nvPr>
            <p:custDataLst>
              <p:tags r:id="rId16"/>
            </p:custDataLst>
          </p:nvPr>
        </p:nvSpPr>
        <p:spPr>
          <a:xfrm>
            <a:off x="1725709" y="3892177"/>
            <a:ext cx="1879600" cy="654050"/>
          </a:xfrm>
          <a:prstGeom prst="rect">
            <a:avLst/>
          </a:prstGeom>
          <a:solidFill>
            <a:schemeClr val="accent3">
              <a:lumMod val="50000"/>
            </a:schemeClr>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p>
        </p:txBody>
      </p:sp>
      <p:sp>
        <p:nvSpPr>
          <p:cNvPr id="17" name="MH_SubTitle_4"/>
          <p:cNvSpPr/>
          <p:nvPr>
            <p:custDataLst>
              <p:tags r:id="rId17"/>
            </p:custDataLst>
          </p:nvPr>
        </p:nvSpPr>
        <p:spPr>
          <a:xfrm>
            <a:off x="1725709" y="4817691"/>
            <a:ext cx="1879600" cy="655637"/>
          </a:xfrm>
          <a:prstGeom prst="rect">
            <a:avLst/>
          </a:prstGeom>
          <a:solidFill>
            <a:srgbClr val="F1712B"/>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zh-CN" altLang="en-US" sz="2000" kern="0" dirty="0">
                <a:solidFill>
                  <a:schemeClr val="bg1"/>
                </a:solidFill>
                <a:latin typeface="微软雅黑" panose="020B0503020204020204" pitchFamily="34" charset="-122"/>
                <a:ea typeface="微软雅黑" panose="020B0503020204020204" pitchFamily="34" charset="-122"/>
              </a:rPr>
              <a:t>添加标题</a:t>
            </a:r>
          </a:p>
        </p:txBody>
      </p:sp>
      <p:sp>
        <p:nvSpPr>
          <p:cNvPr id="35" name="矩形 34"/>
          <p:cNvSpPr/>
          <p:nvPr/>
        </p:nvSpPr>
        <p:spPr>
          <a:xfrm>
            <a:off x="4959545" y="2148044"/>
            <a:ext cx="5798105" cy="412421"/>
          </a:xfrm>
          <a:prstGeom prst="rect">
            <a:avLst/>
          </a:prstGeom>
          <a:ln>
            <a:solidFill>
              <a:srgbClr val="FFCA05"/>
            </a:solidFill>
          </a:ln>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36" name="矩形 35"/>
          <p:cNvSpPr/>
          <p:nvPr/>
        </p:nvSpPr>
        <p:spPr>
          <a:xfrm>
            <a:off x="4959545" y="3102429"/>
            <a:ext cx="5798105" cy="412421"/>
          </a:xfrm>
          <a:prstGeom prst="rect">
            <a:avLst/>
          </a:prstGeom>
          <a:ln>
            <a:solidFill>
              <a:schemeClr val="accent6">
                <a:lumMod val="50000"/>
              </a:schemeClr>
            </a:solidFill>
          </a:ln>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37" name="矩形 36"/>
          <p:cNvSpPr/>
          <p:nvPr/>
        </p:nvSpPr>
        <p:spPr>
          <a:xfrm>
            <a:off x="4959545" y="4004502"/>
            <a:ext cx="5798105" cy="412421"/>
          </a:xfrm>
          <a:prstGeom prst="rect">
            <a:avLst/>
          </a:prstGeom>
          <a:ln>
            <a:solidFill>
              <a:schemeClr val="accent3">
                <a:lumMod val="50000"/>
              </a:schemeClr>
            </a:solidFill>
          </a:ln>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38" name="矩形 37"/>
          <p:cNvSpPr/>
          <p:nvPr/>
        </p:nvSpPr>
        <p:spPr>
          <a:xfrm>
            <a:off x="4959545" y="4939298"/>
            <a:ext cx="5798105" cy="412421"/>
          </a:xfrm>
          <a:prstGeom prst="rect">
            <a:avLst/>
          </a:prstGeom>
          <a:ln>
            <a:solidFill>
              <a:srgbClr val="E7794B"/>
            </a:solidFill>
          </a:ln>
        </p:spPr>
        <p:txBody>
          <a:bodyPr wrap="square" anchor="ctr">
            <a:spAutoFit/>
          </a:bodyPr>
          <a:lstStyle/>
          <a:p>
            <a:pPr>
              <a:lnSpc>
                <a:spcPct val="130000"/>
              </a:lnSpc>
              <a:spcBef>
                <a:spcPts val="600"/>
              </a:spcBef>
              <a:spcAft>
                <a:spcPts val="600"/>
              </a:spcAft>
              <a:defRPr/>
            </a:pPr>
            <a:r>
              <a:rPr lang="zh-CN" altLang="en-US" sz="1600" dirty="0">
                <a:latin typeface="宋体" panose="02010600030101010101" pitchFamily="2" charset="-122"/>
                <a:ea typeface="宋体" panose="02010600030101010101" pitchFamily="2" charset="-122"/>
              </a:rPr>
              <a:t>点击添加文字点击添加文字点击添加文字点击添加文字</a:t>
            </a:r>
            <a:endParaRPr lang="en-US" altLang="zh-CN" sz="1600" dirty="0">
              <a:latin typeface="宋体" panose="02010600030101010101" pitchFamily="2" charset="-122"/>
              <a:ea typeface="宋体" panose="02010600030101010101" pitchFamily="2" charset="-122"/>
            </a:endParaRPr>
          </a:p>
        </p:txBody>
      </p:sp>
      <p:sp>
        <p:nvSpPr>
          <p:cNvPr id="39" name="MH_Number_1"/>
          <p:cNvSpPr/>
          <p:nvPr>
            <p:custDataLst>
              <p:tags r:id="rId18"/>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0" name="矩形 39"/>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活动执行流程</a:t>
            </a:r>
          </a:p>
        </p:txBody>
      </p:sp>
      <p:sp>
        <p:nvSpPr>
          <p:cNvPr id="42" name="图文框 41"/>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8"/>
          <p:cNvSpPr/>
          <p:nvPr/>
        </p:nvSpPr>
        <p:spPr bwMode="auto">
          <a:xfrm>
            <a:off x="4642094" y="2677871"/>
            <a:ext cx="2893852" cy="984200"/>
          </a:xfrm>
          <a:custGeom>
            <a:avLst/>
            <a:gdLst>
              <a:gd name="T0" fmla="*/ 316 w 1687"/>
              <a:gd name="T1" fmla="*/ 0 h 574"/>
              <a:gd name="T2" fmla="*/ 0 w 1687"/>
              <a:gd name="T3" fmla="*/ 574 h 574"/>
              <a:gd name="T4" fmla="*/ 1687 w 1687"/>
              <a:gd name="T5" fmla="*/ 574 h 574"/>
              <a:gd name="T6" fmla="*/ 1371 w 1687"/>
              <a:gd name="T7" fmla="*/ 0 h 574"/>
            </a:gdLst>
            <a:ahLst/>
            <a:cxnLst>
              <a:cxn ang="0">
                <a:pos x="T0" y="T1"/>
              </a:cxn>
              <a:cxn ang="0">
                <a:pos x="T2" y="T3"/>
              </a:cxn>
              <a:cxn ang="0">
                <a:pos x="T4" y="T5"/>
              </a:cxn>
              <a:cxn ang="0">
                <a:pos x="T6" y="T7"/>
              </a:cxn>
            </a:cxnLst>
            <a:rect l="0" t="0" r="r" b="b"/>
            <a:pathLst>
              <a:path w="1687" h="574">
                <a:moveTo>
                  <a:pt x="316" y="0"/>
                </a:moveTo>
                <a:cubicBezTo>
                  <a:pt x="143" y="138"/>
                  <a:pt x="24" y="342"/>
                  <a:pt x="0" y="574"/>
                </a:cubicBezTo>
                <a:cubicBezTo>
                  <a:pt x="1687" y="574"/>
                  <a:pt x="1687" y="574"/>
                  <a:pt x="1687" y="574"/>
                </a:cubicBezTo>
                <a:cubicBezTo>
                  <a:pt x="1663" y="342"/>
                  <a:pt x="1544" y="138"/>
                  <a:pt x="1371" y="0"/>
                </a:cubicBezTo>
              </a:path>
            </a:pathLst>
          </a:custGeom>
          <a:noFill/>
          <a:ln w="55563" cap="flat">
            <a:solidFill>
              <a:srgbClr val="FEBD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图文框 4"/>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MH_Number_1"/>
          <p:cNvSpPr/>
          <p:nvPr>
            <p:custDataLst>
              <p:tags r:id="rId1"/>
            </p:custDataLst>
          </p:nvPr>
        </p:nvSpPr>
        <p:spPr>
          <a:xfrm>
            <a:off x="5030362" y="1281388"/>
            <a:ext cx="2138253" cy="21382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727405" y="3944684"/>
            <a:ext cx="4732544" cy="769441"/>
          </a:xfrm>
          <a:prstGeom prst="rect">
            <a:avLst/>
          </a:prstGeom>
          <a:solidFill>
            <a:srgbClr val="505F53"/>
          </a:solidFill>
        </p:spPr>
        <p:txBody>
          <a:bodyPr wrap="square">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活动经费预算</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H_Other_1"/>
          <p:cNvSpPr>
            <a:spLocks noChangeAspect="1"/>
          </p:cNvSpPr>
          <p:nvPr>
            <p:custDataLst>
              <p:tags r:id="rId2"/>
            </p:custDataLst>
          </p:nvPr>
        </p:nvSpPr>
        <p:spPr bwMode="auto">
          <a:xfrm>
            <a:off x="4642482" y="2002163"/>
            <a:ext cx="1658432" cy="1344158"/>
          </a:xfrm>
          <a:custGeom>
            <a:avLst/>
            <a:gdLst>
              <a:gd name="T0" fmla="*/ 1165 w 1381"/>
              <a:gd name="T1" fmla="*/ 639 h 1119"/>
              <a:gd name="T2" fmla="*/ 1112 w 1381"/>
              <a:gd name="T3" fmla="*/ 646 h 1119"/>
              <a:gd name="T4" fmla="*/ 1062 w 1381"/>
              <a:gd name="T5" fmla="*/ 658 h 1119"/>
              <a:gd name="T6" fmla="*/ 1038 w 1381"/>
              <a:gd name="T7" fmla="*/ 665 h 1119"/>
              <a:gd name="T8" fmla="*/ 1002 w 1381"/>
              <a:gd name="T9" fmla="*/ 677 h 1119"/>
              <a:gd name="T10" fmla="*/ 966 w 1381"/>
              <a:gd name="T11" fmla="*/ 692 h 1119"/>
              <a:gd name="T12" fmla="*/ 921 w 1381"/>
              <a:gd name="T13" fmla="*/ 714 h 1119"/>
              <a:gd name="T14" fmla="*/ 879 w 1381"/>
              <a:gd name="T15" fmla="*/ 741 h 1119"/>
              <a:gd name="T16" fmla="*/ 838 w 1381"/>
              <a:gd name="T17" fmla="*/ 770 h 1119"/>
              <a:gd name="T18" fmla="*/ 799 w 1381"/>
              <a:gd name="T19" fmla="*/ 801 h 1119"/>
              <a:gd name="T20" fmla="*/ 781 w 1381"/>
              <a:gd name="T21" fmla="*/ 818 h 1119"/>
              <a:gd name="T22" fmla="*/ 747 w 1381"/>
              <a:gd name="T23" fmla="*/ 854 h 1119"/>
              <a:gd name="T24" fmla="*/ 716 w 1381"/>
              <a:gd name="T25" fmla="*/ 894 h 1119"/>
              <a:gd name="T26" fmla="*/ 701 w 1381"/>
              <a:gd name="T27" fmla="*/ 914 h 1119"/>
              <a:gd name="T28" fmla="*/ 674 w 1381"/>
              <a:gd name="T29" fmla="*/ 956 h 1119"/>
              <a:gd name="T30" fmla="*/ 656 w 1381"/>
              <a:gd name="T31" fmla="*/ 989 h 1119"/>
              <a:gd name="T32" fmla="*/ 640 w 1381"/>
              <a:gd name="T33" fmla="*/ 1023 h 1119"/>
              <a:gd name="T34" fmla="*/ 621 w 1381"/>
              <a:gd name="T35" fmla="*/ 1071 h 1119"/>
              <a:gd name="T36" fmla="*/ 610 w 1381"/>
              <a:gd name="T37" fmla="*/ 1107 h 1119"/>
              <a:gd name="T38" fmla="*/ 383 w 1381"/>
              <a:gd name="T39" fmla="*/ 833 h 1119"/>
              <a:gd name="T40" fmla="*/ 7 w 1381"/>
              <a:gd name="T41" fmla="*/ 899 h 1119"/>
              <a:gd name="T42" fmla="*/ 23 w 1381"/>
              <a:gd name="T43" fmla="*/ 850 h 1119"/>
              <a:gd name="T44" fmla="*/ 42 w 1381"/>
              <a:gd name="T45" fmla="*/ 804 h 1119"/>
              <a:gd name="T46" fmla="*/ 61 w 1381"/>
              <a:gd name="T47" fmla="*/ 758 h 1119"/>
              <a:gd name="T48" fmla="*/ 83 w 1381"/>
              <a:gd name="T49" fmla="*/ 712 h 1119"/>
              <a:gd name="T50" fmla="*/ 105 w 1381"/>
              <a:gd name="T51" fmla="*/ 668 h 1119"/>
              <a:gd name="T52" fmla="*/ 130 w 1381"/>
              <a:gd name="T53" fmla="*/ 625 h 1119"/>
              <a:gd name="T54" fmla="*/ 156 w 1381"/>
              <a:gd name="T55" fmla="*/ 583 h 1119"/>
              <a:gd name="T56" fmla="*/ 184 w 1381"/>
              <a:gd name="T57" fmla="*/ 541 h 1119"/>
              <a:gd name="T58" fmla="*/ 214 w 1381"/>
              <a:gd name="T59" fmla="*/ 502 h 1119"/>
              <a:gd name="T60" fmla="*/ 245 w 1381"/>
              <a:gd name="T61" fmla="*/ 463 h 1119"/>
              <a:gd name="T62" fmla="*/ 277 w 1381"/>
              <a:gd name="T63" fmla="*/ 426 h 1119"/>
              <a:gd name="T64" fmla="*/ 310 w 1381"/>
              <a:gd name="T65" fmla="*/ 389 h 1119"/>
              <a:gd name="T66" fmla="*/ 345 w 1381"/>
              <a:gd name="T67" fmla="*/ 354 h 1119"/>
              <a:gd name="T68" fmla="*/ 382 w 1381"/>
              <a:gd name="T69" fmla="*/ 321 h 1119"/>
              <a:gd name="T70" fmla="*/ 439 w 1381"/>
              <a:gd name="T71" fmla="*/ 274 h 1119"/>
              <a:gd name="T72" fmla="*/ 478 w 1381"/>
              <a:gd name="T73" fmla="*/ 244 h 1119"/>
              <a:gd name="T74" fmla="*/ 519 w 1381"/>
              <a:gd name="T75" fmla="*/ 215 h 1119"/>
              <a:gd name="T76" fmla="*/ 561 w 1381"/>
              <a:gd name="T77" fmla="*/ 188 h 1119"/>
              <a:gd name="T78" fmla="*/ 603 w 1381"/>
              <a:gd name="T79" fmla="*/ 163 h 1119"/>
              <a:gd name="T80" fmla="*/ 647 w 1381"/>
              <a:gd name="T81" fmla="*/ 140 h 1119"/>
              <a:gd name="T82" fmla="*/ 693 w 1381"/>
              <a:gd name="T83" fmla="*/ 118 h 1119"/>
              <a:gd name="T84" fmla="*/ 738 w 1381"/>
              <a:gd name="T85" fmla="*/ 98 h 1119"/>
              <a:gd name="T86" fmla="*/ 785 w 1381"/>
              <a:gd name="T87" fmla="*/ 79 h 1119"/>
              <a:gd name="T88" fmla="*/ 833 w 1381"/>
              <a:gd name="T89" fmla="*/ 62 h 1119"/>
              <a:gd name="T90" fmla="*/ 882 w 1381"/>
              <a:gd name="T91" fmla="*/ 47 h 1119"/>
              <a:gd name="T92" fmla="*/ 931 w 1381"/>
              <a:gd name="T93" fmla="*/ 35 h 1119"/>
              <a:gd name="T94" fmla="*/ 980 w 1381"/>
              <a:gd name="T95" fmla="*/ 24 h 1119"/>
              <a:gd name="T96" fmla="*/ 1032 w 1381"/>
              <a:gd name="T97" fmla="*/ 15 h 1119"/>
              <a:gd name="T98" fmla="*/ 1083 w 1381"/>
              <a:gd name="T99" fmla="*/ 8 h 1119"/>
              <a:gd name="T100" fmla="*/ 1135 w 1381"/>
              <a:gd name="T101" fmla="*/ 3 h 1119"/>
              <a:gd name="T102" fmla="*/ 1188 w 1381"/>
              <a:gd name="T103" fmla="*/ 0 h 1119"/>
              <a:gd name="T104" fmla="*/ 1190 w 1381"/>
              <a:gd name="T105" fmla="*/ 637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81" h="1119">
                <a:moveTo>
                  <a:pt x="1191" y="637"/>
                </a:moveTo>
                <a:lnTo>
                  <a:pt x="1165" y="639"/>
                </a:lnTo>
                <a:lnTo>
                  <a:pt x="1138" y="642"/>
                </a:lnTo>
                <a:lnTo>
                  <a:pt x="1112" y="646"/>
                </a:lnTo>
                <a:lnTo>
                  <a:pt x="1087" y="652"/>
                </a:lnTo>
                <a:lnTo>
                  <a:pt x="1062" y="658"/>
                </a:lnTo>
                <a:lnTo>
                  <a:pt x="1050" y="661"/>
                </a:lnTo>
                <a:lnTo>
                  <a:pt x="1038" y="665"/>
                </a:lnTo>
                <a:lnTo>
                  <a:pt x="1014" y="673"/>
                </a:lnTo>
                <a:lnTo>
                  <a:pt x="1002" y="677"/>
                </a:lnTo>
                <a:lnTo>
                  <a:pt x="989" y="682"/>
                </a:lnTo>
                <a:lnTo>
                  <a:pt x="966" y="692"/>
                </a:lnTo>
                <a:lnTo>
                  <a:pt x="943" y="703"/>
                </a:lnTo>
                <a:lnTo>
                  <a:pt x="921" y="714"/>
                </a:lnTo>
                <a:lnTo>
                  <a:pt x="900" y="728"/>
                </a:lnTo>
                <a:lnTo>
                  <a:pt x="879" y="741"/>
                </a:lnTo>
                <a:lnTo>
                  <a:pt x="858" y="755"/>
                </a:lnTo>
                <a:lnTo>
                  <a:pt x="838" y="770"/>
                </a:lnTo>
                <a:lnTo>
                  <a:pt x="818" y="785"/>
                </a:lnTo>
                <a:lnTo>
                  <a:pt x="799" y="801"/>
                </a:lnTo>
                <a:lnTo>
                  <a:pt x="790" y="810"/>
                </a:lnTo>
                <a:lnTo>
                  <a:pt x="781" y="818"/>
                </a:lnTo>
                <a:lnTo>
                  <a:pt x="764" y="836"/>
                </a:lnTo>
                <a:lnTo>
                  <a:pt x="747" y="854"/>
                </a:lnTo>
                <a:lnTo>
                  <a:pt x="731" y="873"/>
                </a:lnTo>
                <a:lnTo>
                  <a:pt x="716" y="894"/>
                </a:lnTo>
                <a:lnTo>
                  <a:pt x="708" y="904"/>
                </a:lnTo>
                <a:lnTo>
                  <a:pt x="701" y="914"/>
                </a:lnTo>
                <a:lnTo>
                  <a:pt x="687" y="934"/>
                </a:lnTo>
                <a:lnTo>
                  <a:pt x="674" y="956"/>
                </a:lnTo>
                <a:lnTo>
                  <a:pt x="661" y="978"/>
                </a:lnTo>
                <a:lnTo>
                  <a:pt x="656" y="989"/>
                </a:lnTo>
                <a:lnTo>
                  <a:pt x="650" y="1000"/>
                </a:lnTo>
                <a:lnTo>
                  <a:pt x="640" y="1023"/>
                </a:lnTo>
                <a:lnTo>
                  <a:pt x="630" y="1047"/>
                </a:lnTo>
                <a:lnTo>
                  <a:pt x="621" y="1071"/>
                </a:lnTo>
                <a:lnTo>
                  <a:pt x="614" y="1095"/>
                </a:lnTo>
                <a:lnTo>
                  <a:pt x="610" y="1107"/>
                </a:lnTo>
                <a:lnTo>
                  <a:pt x="607" y="1119"/>
                </a:lnTo>
                <a:lnTo>
                  <a:pt x="383" y="833"/>
                </a:lnTo>
                <a:lnTo>
                  <a:pt x="0" y="923"/>
                </a:lnTo>
                <a:lnTo>
                  <a:pt x="7" y="899"/>
                </a:lnTo>
                <a:lnTo>
                  <a:pt x="15" y="874"/>
                </a:lnTo>
                <a:lnTo>
                  <a:pt x="23" y="850"/>
                </a:lnTo>
                <a:lnTo>
                  <a:pt x="33" y="827"/>
                </a:lnTo>
                <a:lnTo>
                  <a:pt x="42" y="804"/>
                </a:lnTo>
                <a:lnTo>
                  <a:pt x="51" y="781"/>
                </a:lnTo>
                <a:lnTo>
                  <a:pt x="61" y="758"/>
                </a:lnTo>
                <a:lnTo>
                  <a:pt x="72" y="735"/>
                </a:lnTo>
                <a:lnTo>
                  <a:pt x="83" y="712"/>
                </a:lnTo>
                <a:lnTo>
                  <a:pt x="94" y="690"/>
                </a:lnTo>
                <a:lnTo>
                  <a:pt x="105" y="668"/>
                </a:lnTo>
                <a:lnTo>
                  <a:pt x="117" y="646"/>
                </a:lnTo>
                <a:lnTo>
                  <a:pt x="130" y="625"/>
                </a:lnTo>
                <a:lnTo>
                  <a:pt x="143" y="604"/>
                </a:lnTo>
                <a:lnTo>
                  <a:pt x="156" y="583"/>
                </a:lnTo>
                <a:lnTo>
                  <a:pt x="170" y="562"/>
                </a:lnTo>
                <a:lnTo>
                  <a:pt x="184" y="541"/>
                </a:lnTo>
                <a:lnTo>
                  <a:pt x="199" y="521"/>
                </a:lnTo>
                <a:lnTo>
                  <a:pt x="214" y="502"/>
                </a:lnTo>
                <a:lnTo>
                  <a:pt x="229" y="482"/>
                </a:lnTo>
                <a:lnTo>
                  <a:pt x="245" y="463"/>
                </a:lnTo>
                <a:lnTo>
                  <a:pt x="260" y="444"/>
                </a:lnTo>
                <a:lnTo>
                  <a:pt x="277" y="426"/>
                </a:lnTo>
                <a:lnTo>
                  <a:pt x="293" y="408"/>
                </a:lnTo>
                <a:lnTo>
                  <a:pt x="310" y="389"/>
                </a:lnTo>
                <a:lnTo>
                  <a:pt x="327" y="371"/>
                </a:lnTo>
                <a:lnTo>
                  <a:pt x="345" y="354"/>
                </a:lnTo>
                <a:lnTo>
                  <a:pt x="364" y="337"/>
                </a:lnTo>
                <a:lnTo>
                  <a:pt x="382" y="321"/>
                </a:lnTo>
                <a:lnTo>
                  <a:pt x="401" y="305"/>
                </a:lnTo>
                <a:lnTo>
                  <a:pt x="439" y="274"/>
                </a:lnTo>
                <a:lnTo>
                  <a:pt x="458" y="259"/>
                </a:lnTo>
                <a:lnTo>
                  <a:pt x="478" y="244"/>
                </a:lnTo>
                <a:lnTo>
                  <a:pt x="498" y="229"/>
                </a:lnTo>
                <a:lnTo>
                  <a:pt x="519" y="215"/>
                </a:lnTo>
                <a:lnTo>
                  <a:pt x="540" y="201"/>
                </a:lnTo>
                <a:lnTo>
                  <a:pt x="561" y="188"/>
                </a:lnTo>
                <a:lnTo>
                  <a:pt x="582" y="175"/>
                </a:lnTo>
                <a:lnTo>
                  <a:pt x="603" y="163"/>
                </a:lnTo>
                <a:lnTo>
                  <a:pt x="625" y="151"/>
                </a:lnTo>
                <a:lnTo>
                  <a:pt x="647" y="140"/>
                </a:lnTo>
                <a:lnTo>
                  <a:pt x="669" y="129"/>
                </a:lnTo>
                <a:lnTo>
                  <a:pt x="693" y="118"/>
                </a:lnTo>
                <a:lnTo>
                  <a:pt x="715" y="108"/>
                </a:lnTo>
                <a:lnTo>
                  <a:pt x="738" y="98"/>
                </a:lnTo>
                <a:lnTo>
                  <a:pt x="762" y="88"/>
                </a:lnTo>
                <a:lnTo>
                  <a:pt x="785" y="79"/>
                </a:lnTo>
                <a:lnTo>
                  <a:pt x="808" y="70"/>
                </a:lnTo>
                <a:lnTo>
                  <a:pt x="833" y="62"/>
                </a:lnTo>
                <a:lnTo>
                  <a:pt x="857" y="54"/>
                </a:lnTo>
                <a:lnTo>
                  <a:pt x="882" y="47"/>
                </a:lnTo>
                <a:lnTo>
                  <a:pt x="906" y="41"/>
                </a:lnTo>
                <a:lnTo>
                  <a:pt x="931" y="35"/>
                </a:lnTo>
                <a:lnTo>
                  <a:pt x="955" y="29"/>
                </a:lnTo>
                <a:lnTo>
                  <a:pt x="980" y="24"/>
                </a:lnTo>
                <a:lnTo>
                  <a:pt x="1006" y="19"/>
                </a:lnTo>
                <a:lnTo>
                  <a:pt x="1032" y="15"/>
                </a:lnTo>
                <a:lnTo>
                  <a:pt x="1057" y="11"/>
                </a:lnTo>
                <a:lnTo>
                  <a:pt x="1083" y="8"/>
                </a:lnTo>
                <a:lnTo>
                  <a:pt x="1109" y="5"/>
                </a:lnTo>
                <a:lnTo>
                  <a:pt x="1135" y="3"/>
                </a:lnTo>
                <a:lnTo>
                  <a:pt x="1162" y="1"/>
                </a:lnTo>
                <a:lnTo>
                  <a:pt x="1188" y="0"/>
                </a:lnTo>
                <a:lnTo>
                  <a:pt x="1381" y="334"/>
                </a:lnTo>
                <a:lnTo>
                  <a:pt x="1190" y="637"/>
                </a:lnTo>
                <a:lnTo>
                  <a:pt x="1191" y="637"/>
                </a:lnTo>
                <a:close/>
              </a:path>
            </a:pathLst>
          </a:custGeom>
          <a:solidFill>
            <a:srgbClr val="FFCA0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sz="900">
              <a:solidFill>
                <a:schemeClr val="tx1"/>
              </a:solidFill>
            </a:endParaRPr>
          </a:p>
        </p:txBody>
      </p:sp>
      <p:sp>
        <p:nvSpPr>
          <p:cNvPr id="4" name="MH_Other_2"/>
          <p:cNvSpPr>
            <a:spLocks noChangeAspect="1"/>
          </p:cNvSpPr>
          <p:nvPr>
            <p:custDataLst>
              <p:tags r:id="rId3"/>
            </p:custDataLst>
          </p:nvPr>
        </p:nvSpPr>
        <p:spPr bwMode="auto">
          <a:xfrm>
            <a:off x="6148025" y="2002164"/>
            <a:ext cx="1429096" cy="1388750"/>
          </a:xfrm>
          <a:custGeom>
            <a:avLst/>
            <a:gdLst>
              <a:gd name="T0" fmla="*/ 25 w 1190"/>
              <a:gd name="T1" fmla="*/ 637 h 1155"/>
              <a:gd name="T2" fmla="*/ 49 w 1190"/>
              <a:gd name="T3" fmla="*/ 639 h 1155"/>
              <a:gd name="T4" fmla="*/ 98 w 1190"/>
              <a:gd name="T5" fmla="*/ 647 h 1155"/>
              <a:gd name="T6" fmla="*/ 121 w 1190"/>
              <a:gd name="T7" fmla="*/ 652 h 1155"/>
              <a:gd name="T8" fmla="*/ 167 w 1190"/>
              <a:gd name="T9" fmla="*/ 664 h 1155"/>
              <a:gd name="T10" fmla="*/ 201 w 1190"/>
              <a:gd name="T11" fmla="*/ 675 h 1155"/>
              <a:gd name="T12" fmla="*/ 235 w 1190"/>
              <a:gd name="T13" fmla="*/ 688 h 1155"/>
              <a:gd name="T14" fmla="*/ 256 w 1190"/>
              <a:gd name="T15" fmla="*/ 698 h 1155"/>
              <a:gd name="T16" fmla="*/ 277 w 1190"/>
              <a:gd name="T17" fmla="*/ 708 h 1155"/>
              <a:gd name="T18" fmla="*/ 297 w 1190"/>
              <a:gd name="T19" fmla="*/ 721 h 1155"/>
              <a:gd name="T20" fmla="*/ 317 w 1190"/>
              <a:gd name="T21" fmla="*/ 733 h 1155"/>
              <a:gd name="T22" fmla="*/ 356 w 1190"/>
              <a:gd name="T23" fmla="*/ 758 h 1155"/>
              <a:gd name="T24" fmla="*/ 393 w 1190"/>
              <a:gd name="T25" fmla="*/ 787 h 1155"/>
              <a:gd name="T26" fmla="*/ 427 w 1190"/>
              <a:gd name="T27" fmla="*/ 818 h 1155"/>
              <a:gd name="T28" fmla="*/ 443 w 1190"/>
              <a:gd name="T29" fmla="*/ 834 h 1155"/>
              <a:gd name="T30" fmla="*/ 467 w 1190"/>
              <a:gd name="T31" fmla="*/ 860 h 1155"/>
              <a:gd name="T32" fmla="*/ 489 w 1190"/>
              <a:gd name="T33" fmla="*/ 888 h 1155"/>
              <a:gd name="T34" fmla="*/ 515 w 1190"/>
              <a:gd name="T35" fmla="*/ 926 h 1155"/>
              <a:gd name="T36" fmla="*/ 541 w 1190"/>
              <a:gd name="T37" fmla="*/ 965 h 1155"/>
              <a:gd name="T38" fmla="*/ 562 w 1190"/>
              <a:gd name="T39" fmla="*/ 1007 h 1155"/>
              <a:gd name="T40" fmla="*/ 580 w 1190"/>
              <a:gd name="T41" fmla="*/ 1051 h 1155"/>
              <a:gd name="T42" fmla="*/ 1190 w 1190"/>
              <a:gd name="T43" fmla="*/ 865 h 1155"/>
              <a:gd name="T44" fmla="*/ 1173 w 1190"/>
              <a:gd name="T45" fmla="*/ 819 h 1155"/>
              <a:gd name="T46" fmla="*/ 1154 w 1190"/>
              <a:gd name="T47" fmla="*/ 774 h 1155"/>
              <a:gd name="T48" fmla="*/ 1134 w 1190"/>
              <a:gd name="T49" fmla="*/ 730 h 1155"/>
              <a:gd name="T50" fmla="*/ 1112 w 1190"/>
              <a:gd name="T51" fmla="*/ 685 h 1155"/>
              <a:gd name="T52" fmla="*/ 1089 w 1190"/>
              <a:gd name="T53" fmla="*/ 643 h 1155"/>
              <a:gd name="T54" fmla="*/ 1064 w 1190"/>
              <a:gd name="T55" fmla="*/ 602 h 1155"/>
              <a:gd name="T56" fmla="*/ 1038 w 1190"/>
              <a:gd name="T57" fmla="*/ 561 h 1155"/>
              <a:gd name="T58" fmla="*/ 1009 w 1190"/>
              <a:gd name="T59" fmla="*/ 521 h 1155"/>
              <a:gd name="T60" fmla="*/ 980 w 1190"/>
              <a:gd name="T61" fmla="*/ 483 h 1155"/>
              <a:gd name="T62" fmla="*/ 934 w 1190"/>
              <a:gd name="T63" fmla="*/ 428 h 1155"/>
              <a:gd name="T64" fmla="*/ 901 w 1190"/>
              <a:gd name="T65" fmla="*/ 392 h 1155"/>
              <a:gd name="T66" fmla="*/ 868 w 1190"/>
              <a:gd name="T67" fmla="*/ 358 h 1155"/>
              <a:gd name="T68" fmla="*/ 831 w 1190"/>
              <a:gd name="T69" fmla="*/ 326 h 1155"/>
              <a:gd name="T70" fmla="*/ 795 w 1190"/>
              <a:gd name="T71" fmla="*/ 294 h 1155"/>
              <a:gd name="T72" fmla="*/ 758 w 1190"/>
              <a:gd name="T73" fmla="*/ 264 h 1155"/>
              <a:gd name="T74" fmla="*/ 719 w 1190"/>
              <a:gd name="T75" fmla="*/ 235 h 1155"/>
              <a:gd name="T76" fmla="*/ 678 w 1190"/>
              <a:gd name="T77" fmla="*/ 208 h 1155"/>
              <a:gd name="T78" fmla="*/ 638 w 1190"/>
              <a:gd name="T79" fmla="*/ 182 h 1155"/>
              <a:gd name="T80" fmla="*/ 596 w 1190"/>
              <a:gd name="T81" fmla="*/ 158 h 1155"/>
              <a:gd name="T82" fmla="*/ 553 w 1190"/>
              <a:gd name="T83" fmla="*/ 136 h 1155"/>
              <a:gd name="T84" fmla="*/ 508 w 1190"/>
              <a:gd name="T85" fmla="*/ 115 h 1155"/>
              <a:gd name="T86" fmla="*/ 464 w 1190"/>
              <a:gd name="T87" fmla="*/ 96 h 1155"/>
              <a:gd name="T88" fmla="*/ 418 w 1190"/>
              <a:gd name="T89" fmla="*/ 77 h 1155"/>
              <a:gd name="T90" fmla="*/ 371 w 1190"/>
              <a:gd name="T91" fmla="*/ 61 h 1155"/>
              <a:gd name="T92" fmla="*/ 324 w 1190"/>
              <a:gd name="T93" fmla="*/ 47 h 1155"/>
              <a:gd name="T94" fmla="*/ 276 w 1190"/>
              <a:gd name="T95" fmla="*/ 34 h 1155"/>
              <a:gd name="T96" fmla="*/ 202 w 1190"/>
              <a:gd name="T97" fmla="*/ 19 h 1155"/>
              <a:gd name="T98" fmla="*/ 153 w 1190"/>
              <a:gd name="T99" fmla="*/ 12 h 1155"/>
              <a:gd name="T100" fmla="*/ 102 w 1190"/>
              <a:gd name="T101" fmla="*/ 6 h 1155"/>
              <a:gd name="T102" fmla="*/ 51 w 1190"/>
              <a:gd name="T103" fmla="*/ 2 h 1155"/>
              <a:gd name="T104" fmla="*/ 0 w 1190"/>
              <a:gd name="T105" fmla="*/ 0 h 1155"/>
              <a:gd name="T106" fmla="*/ 0 w 1190"/>
              <a:gd name="T107" fmla="*/ 636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90" h="1155">
                <a:moveTo>
                  <a:pt x="0" y="636"/>
                </a:moveTo>
                <a:lnTo>
                  <a:pt x="25" y="637"/>
                </a:lnTo>
                <a:lnTo>
                  <a:pt x="37" y="638"/>
                </a:lnTo>
                <a:lnTo>
                  <a:pt x="49" y="639"/>
                </a:lnTo>
                <a:lnTo>
                  <a:pt x="74" y="643"/>
                </a:lnTo>
                <a:lnTo>
                  <a:pt x="98" y="647"/>
                </a:lnTo>
                <a:lnTo>
                  <a:pt x="110" y="649"/>
                </a:lnTo>
                <a:lnTo>
                  <a:pt x="121" y="652"/>
                </a:lnTo>
                <a:lnTo>
                  <a:pt x="145" y="657"/>
                </a:lnTo>
                <a:lnTo>
                  <a:pt x="167" y="664"/>
                </a:lnTo>
                <a:lnTo>
                  <a:pt x="190" y="671"/>
                </a:lnTo>
                <a:lnTo>
                  <a:pt x="201" y="675"/>
                </a:lnTo>
                <a:lnTo>
                  <a:pt x="212" y="679"/>
                </a:lnTo>
                <a:lnTo>
                  <a:pt x="235" y="688"/>
                </a:lnTo>
                <a:lnTo>
                  <a:pt x="245" y="693"/>
                </a:lnTo>
                <a:lnTo>
                  <a:pt x="256" y="698"/>
                </a:lnTo>
                <a:lnTo>
                  <a:pt x="266" y="703"/>
                </a:lnTo>
                <a:lnTo>
                  <a:pt x="277" y="708"/>
                </a:lnTo>
                <a:lnTo>
                  <a:pt x="287" y="714"/>
                </a:lnTo>
                <a:lnTo>
                  <a:pt x="297" y="721"/>
                </a:lnTo>
                <a:lnTo>
                  <a:pt x="307" y="727"/>
                </a:lnTo>
                <a:lnTo>
                  <a:pt x="317" y="733"/>
                </a:lnTo>
                <a:lnTo>
                  <a:pt x="337" y="745"/>
                </a:lnTo>
                <a:lnTo>
                  <a:pt x="356" y="758"/>
                </a:lnTo>
                <a:lnTo>
                  <a:pt x="374" y="772"/>
                </a:lnTo>
                <a:lnTo>
                  <a:pt x="393" y="787"/>
                </a:lnTo>
                <a:lnTo>
                  <a:pt x="410" y="802"/>
                </a:lnTo>
                <a:lnTo>
                  <a:pt x="427" y="818"/>
                </a:lnTo>
                <a:lnTo>
                  <a:pt x="435" y="826"/>
                </a:lnTo>
                <a:lnTo>
                  <a:pt x="443" y="834"/>
                </a:lnTo>
                <a:lnTo>
                  <a:pt x="459" y="851"/>
                </a:lnTo>
                <a:lnTo>
                  <a:pt x="467" y="860"/>
                </a:lnTo>
                <a:lnTo>
                  <a:pt x="474" y="869"/>
                </a:lnTo>
                <a:lnTo>
                  <a:pt x="489" y="888"/>
                </a:lnTo>
                <a:lnTo>
                  <a:pt x="502" y="907"/>
                </a:lnTo>
                <a:lnTo>
                  <a:pt x="515" y="926"/>
                </a:lnTo>
                <a:lnTo>
                  <a:pt x="528" y="945"/>
                </a:lnTo>
                <a:lnTo>
                  <a:pt x="541" y="965"/>
                </a:lnTo>
                <a:lnTo>
                  <a:pt x="552" y="986"/>
                </a:lnTo>
                <a:lnTo>
                  <a:pt x="562" y="1007"/>
                </a:lnTo>
                <a:lnTo>
                  <a:pt x="571" y="1028"/>
                </a:lnTo>
                <a:lnTo>
                  <a:pt x="580" y="1051"/>
                </a:lnTo>
                <a:lnTo>
                  <a:pt x="926" y="1155"/>
                </a:lnTo>
                <a:lnTo>
                  <a:pt x="1190" y="865"/>
                </a:lnTo>
                <a:lnTo>
                  <a:pt x="1182" y="842"/>
                </a:lnTo>
                <a:lnTo>
                  <a:pt x="1173" y="819"/>
                </a:lnTo>
                <a:lnTo>
                  <a:pt x="1164" y="796"/>
                </a:lnTo>
                <a:lnTo>
                  <a:pt x="1154" y="774"/>
                </a:lnTo>
                <a:lnTo>
                  <a:pt x="1144" y="752"/>
                </a:lnTo>
                <a:lnTo>
                  <a:pt x="1134" y="730"/>
                </a:lnTo>
                <a:lnTo>
                  <a:pt x="1123" y="707"/>
                </a:lnTo>
                <a:lnTo>
                  <a:pt x="1112" y="685"/>
                </a:lnTo>
                <a:lnTo>
                  <a:pt x="1101" y="664"/>
                </a:lnTo>
                <a:lnTo>
                  <a:pt x="1089" y="643"/>
                </a:lnTo>
                <a:lnTo>
                  <a:pt x="1077" y="622"/>
                </a:lnTo>
                <a:lnTo>
                  <a:pt x="1064" y="602"/>
                </a:lnTo>
                <a:lnTo>
                  <a:pt x="1051" y="581"/>
                </a:lnTo>
                <a:lnTo>
                  <a:pt x="1038" y="561"/>
                </a:lnTo>
                <a:lnTo>
                  <a:pt x="1024" y="541"/>
                </a:lnTo>
                <a:lnTo>
                  <a:pt x="1009" y="521"/>
                </a:lnTo>
                <a:lnTo>
                  <a:pt x="995" y="502"/>
                </a:lnTo>
                <a:lnTo>
                  <a:pt x="980" y="483"/>
                </a:lnTo>
                <a:lnTo>
                  <a:pt x="950" y="446"/>
                </a:lnTo>
                <a:lnTo>
                  <a:pt x="934" y="428"/>
                </a:lnTo>
                <a:lnTo>
                  <a:pt x="918" y="410"/>
                </a:lnTo>
                <a:lnTo>
                  <a:pt x="901" y="392"/>
                </a:lnTo>
                <a:lnTo>
                  <a:pt x="885" y="375"/>
                </a:lnTo>
                <a:lnTo>
                  <a:pt x="868" y="358"/>
                </a:lnTo>
                <a:lnTo>
                  <a:pt x="849" y="342"/>
                </a:lnTo>
                <a:lnTo>
                  <a:pt x="831" y="326"/>
                </a:lnTo>
                <a:lnTo>
                  <a:pt x="813" y="310"/>
                </a:lnTo>
                <a:lnTo>
                  <a:pt x="795" y="294"/>
                </a:lnTo>
                <a:lnTo>
                  <a:pt x="777" y="279"/>
                </a:lnTo>
                <a:lnTo>
                  <a:pt x="758" y="264"/>
                </a:lnTo>
                <a:lnTo>
                  <a:pt x="738" y="250"/>
                </a:lnTo>
                <a:lnTo>
                  <a:pt x="719" y="235"/>
                </a:lnTo>
                <a:lnTo>
                  <a:pt x="699" y="221"/>
                </a:lnTo>
                <a:lnTo>
                  <a:pt x="678" y="208"/>
                </a:lnTo>
                <a:lnTo>
                  <a:pt x="658" y="195"/>
                </a:lnTo>
                <a:lnTo>
                  <a:pt x="638" y="182"/>
                </a:lnTo>
                <a:lnTo>
                  <a:pt x="617" y="170"/>
                </a:lnTo>
                <a:lnTo>
                  <a:pt x="596" y="158"/>
                </a:lnTo>
                <a:lnTo>
                  <a:pt x="575" y="147"/>
                </a:lnTo>
                <a:lnTo>
                  <a:pt x="553" y="136"/>
                </a:lnTo>
                <a:lnTo>
                  <a:pt x="530" y="125"/>
                </a:lnTo>
                <a:lnTo>
                  <a:pt x="508" y="115"/>
                </a:lnTo>
                <a:lnTo>
                  <a:pt x="486" y="105"/>
                </a:lnTo>
                <a:lnTo>
                  <a:pt x="464" y="96"/>
                </a:lnTo>
                <a:lnTo>
                  <a:pt x="441" y="87"/>
                </a:lnTo>
                <a:lnTo>
                  <a:pt x="418" y="77"/>
                </a:lnTo>
                <a:lnTo>
                  <a:pt x="395" y="69"/>
                </a:lnTo>
                <a:lnTo>
                  <a:pt x="371" y="61"/>
                </a:lnTo>
                <a:lnTo>
                  <a:pt x="348" y="54"/>
                </a:lnTo>
                <a:lnTo>
                  <a:pt x="324" y="47"/>
                </a:lnTo>
                <a:lnTo>
                  <a:pt x="300" y="40"/>
                </a:lnTo>
                <a:lnTo>
                  <a:pt x="276" y="34"/>
                </a:lnTo>
                <a:lnTo>
                  <a:pt x="252" y="29"/>
                </a:lnTo>
                <a:lnTo>
                  <a:pt x="202" y="19"/>
                </a:lnTo>
                <a:lnTo>
                  <a:pt x="177" y="15"/>
                </a:lnTo>
                <a:lnTo>
                  <a:pt x="153" y="12"/>
                </a:lnTo>
                <a:lnTo>
                  <a:pt x="128" y="8"/>
                </a:lnTo>
                <a:lnTo>
                  <a:pt x="102" y="6"/>
                </a:lnTo>
                <a:lnTo>
                  <a:pt x="77" y="4"/>
                </a:lnTo>
                <a:lnTo>
                  <a:pt x="51" y="2"/>
                </a:lnTo>
                <a:lnTo>
                  <a:pt x="25" y="1"/>
                </a:lnTo>
                <a:lnTo>
                  <a:pt x="0" y="0"/>
                </a:lnTo>
                <a:lnTo>
                  <a:pt x="196" y="347"/>
                </a:lnTo>
                <a:lnTo>
                  <a:pt x="0" y="636"/>
                </a:lnTo>
                <a:close/>
              </a:path>
            </a:pathLst>
          </a:custGeom>
          <a:solidFill>
            <a:srgbClr val="505F5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lnSpc>
                <a:spcPct val="120000"/>
              </a:lnSpc>
              <a:spcBef>
                <a:spcPts val="450"/>
              </a:spcBef>
              <a:spcAft>
                <a:spcPts val="450"/>
              </a:spcAft>
              <a:defRPr/>
            </a:pPr>
            <a:endParaRPr lang="en-US" sz="2100">
              <a:solidFill>
                <a:schemeClr val="tx1"/>
              </a:solidFill>
            </a:endParaRPr>
          </a:p>
        </p:txBody>
      </p:sp>
      <p:sp>
        <p:nvSpPr>
          <p:cNvPr id="5" name="MH_Other_3"/>
          <p:cNvSpPr>
            <a:spLocks noChangeAspect="1"/>
          </p:cNvSpPr>
          <p:nvPr>
            <p:custDataLst>
              <p:tags r:id="rId4"/>
            </p:custDataLst>
          </p:nvPr>
        </p:nvSpPr>
        <p:spPr bwMode="auto">
          <a:xfrm>
            <a:off x="6651287" y="3125480"/>
            <a:ext cx="1006525" cy="1603220"/>
          </a:xfrm>
          <a:custGeom>
            <a:avLst/>
            <a:gdLst>
              <a:gd name="T0" fmla="*/ 11 w 839"/>
              <a:gd name="T1" fmla="*/ 803 h 1334"/>
              <a:gd name="T2" fmla="*/ 44 w 839"/>
              <a:gd name="T3" fmla="*/ 768 h 1334"/>
              <a:gd name="T4" fmla="*/ 64 w 839"/>
              <a:gd name="T5" fmla="*/ 743 h 1334"/>
              <a:gd name="T6" fmla="*/ 93 w 839"/>
              <a:gd name="T7" fmla="*/ 704 h 1334"/>
              <a:gd name="T8" fmla="*/ 110 w 839"/>
              <a:gd name="T9" fmla="*/ 677 h 1334"/>
              <a:gd name="T10" fmla="*/ 127 w 839"/>
              <a:gd name="T11" fmla="*/ 649 h 1334"/>
              <a:gd name="T12" fmla="*/ 142 w 839"/>
              <a:gd name="T13" fmla="*/ 620 h 1334"/>
              <a:gd name="T14" fmla="*/ 161 w 839"/>
              <a:gd name="T15" fmla="*/ 574 h 1334"/>
              <a:gd name="T16" fmla="*/ 172 w 839"/>
              <a:gd name="T17" fmla="*/ 543 h 1334"/>
              <a:gd name="T18" fmla="*/ 181 w 839"/>
              <a:gd name="T19" fmla="*/ 512 h 1334"/>
              <a:gd name="T20" fmla="*/ 189 w 839"/>
              <a:gd name="T21" fmla="*/ 480 h 1334"/>
              <a:gd name="T22" fmla="*/ 195 w 839"/>
              <a:gd name="T23" fmla="*/ 447 h 1334"/>
              <a:gd name="T24" fmla="*/ 199 w 839"/>
              <a:gd name="T25" fmla="*/ 413 h 1334"/>
              <a:gd name="T26" fmla="*/ 202 w 839"/>
              <a:gd name="T27" fmla="*/ 379 h 1334"/>
              <a:gd name="T28" fmla="*/ 203 w 839"/>
              <a:gd name="T29" fmla="*/ 345 h 1334"/>
              <a:gd name="T30" fmla="*/ 202 w 839"/>
              <a:gd name="T31" fmla="*/ 306 h 1334"/>
              <a:gd name="T32" fmla="*/ 198 w 839"/>
              <a:gd name="T33" fmla="*/ 268 h 1334"/>
              <a:gd name="T34" fmla="*/ 193 w 839"/>
              <a:gd name="T35" fmla="*/ 230 h 1334"/>
              <a:gd name="T36" fmla="*/ 185 w 839"/>
              <a:gd name="T37" fmla="*/ 194 h 1334"/>
              <a:gd name="T38" fmla="*/ 793 w 839"/>
              <a:gd name="T39" fmla="*/ 0 h 1334"/>
              <a:gd name="T40" fmla="*/ 808 w 839"/>
              <a:gd name="T41" fmla="*/ 62 h 1334"/>
              <a:gd name="T42" fmla="*/ 817 w 839"/>
              <a:gd name="T43" fmla="*/ 104 h 1334"/>
              <a:gd name="T44" fmla="*/ 824 w 839"/>
              <a:gd name="T45" fmla="*/ 147 h 1334"/>
              <a:gd name="T46" fmla="*/ 833 w 839"/>
              <a:gd name="T47" fmla="*/ 212 h 1334"/>
              <a:gd name="T48" fmla="*/ 838 w 839"/>
              <a:gd name="T49" fmla="*/ 278 h 1334"/>
              <a:gd name="T50" fmla="*/ 839 w 839"/>
              <a:gd name="T51" fmla="*/ 345 h 1334"/>
              <a:gd name="T52" fmla="*/ 837 w 839"/>
              <a:gd name="T53" fmla="*/ 418 h 1334"/>
              <a:gd name="T54" fmla="*/ 835 w 839"/>
              <a:gd name="T55" fmla="*/ 456 h 1334"/>
              <a:gd name="T56" fmla="*/ 831 w 839"/>
              <a:gd name="T57" fmla="*/ 492 h 1334"/>
              <a:gd name="T58" fmla="*/ 823 w 839"/>
              <a:gd name="T59" fmla="*/ 546 h 1334"/>
              <a:gd name="T60" fmla="*/ 814 w 839"/>
              <a:gd name="T61" fmla="*/ 600 h 1334"/>
              <a:gd name="T62" fmla="*/ 798 w 839"/>
              <a:gd name="T63" fmla="*/ 669 h 1334"/>
              <a:gd name="T64" fmla="*/ 778 w 839"/>
              <a:gd name="T65" fmla="*/ 737 h 1334"/>
              <a:gd name="T66" fmla="*/ 753 w 839"/>
              <a:gd name="T67" fmla="*/ 805 h 1334"/>
              <a:gd name="T68" fmla="*/ 740 w 839"/>
              <a:gd name="T69" fmla="*/ 837 h 1334"/>
              <a:gd name="T70" fmla="*/ 711 w 839"/>
              <a:gd name="T71" fmla="*/ 901 h 1334"/>
              <a:gd name="T72" fmla="*/ 695 w 839"/>
              <a:gd name="T73" fmla="*/ 933 h 1334"/>
              <a:gd name="T74" fmla="*/ 679 w 839"/>
              <a:gd name="T75" fmla="*/ 963 h 1334"/>
              <a:gd name="T76" fmla="*/ 644 w 839"/>
              <a:gd name="T77" fmla="*/ 1023 h 1334"/>
              <a:gd name="T78" fmla="*/ 605 w 839"/>
              <a:gd name="T79" fmla="*/ 1082 h 1334"/>
              <a:gd name="T80" fmla="*/ 563 w 839"/>
              <a:gd name="T81" fmla="*/ 1137 h 1334"/>
              <a:gd name="T82" fmla="*/ 518 w 839"/>
              <a:gd name="T83" fmla="*/ 1190 h 1334"/>
              <a:gd name="T84" fmla="*/ 495 w 839"/>
              <a:gd name="T85" fmla="*/ 1215 h 1334"/>
              <a:gd name="T86" fmla="*/ 447 w 839"/>
              <a:gd name="T87" fmla="*/ 1265 h 1334"/>
              <a:gd name="T88" fmla="*/ 395 w 839"/>
              <a:gd name="T89" fmla="*/ 1312 h 1334"/>
              <a:gd name="T90" fmla="*/ 13 w 839"/>
              <a:gd name="T91" fmla="*/ 1187 h 1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39" h="1334">
                <a:moveTo>
                  <a:pt x="0" y="814"/>
                </a:moveTo>
                <a:lnTo>
                  <a:pt x="11" y="803"/>
                </a:lnTo>
                <a:lnTo>
                  <a:pt x="22" y="792"/>
                </a:lnTo>
                <a:lnTo>
                  <a:pt x="44" y="768"/>
                </a:lnTo>
                <a:lnTo>
                  <a:pt x="54" y="756"/>
                </a:lnTo>
                <a:lnTo>
                  <a:pt x="64" y="743"/>
                </a:lnTo>
                <a:lnTo>
                  <a:pt x="84" y="717"/>
                </a:lnTo>
                <a:lnTo>
                  <a:pt x="93" y="704"/>
                </a:lnTo>
                <a:lnTo>
                  <a:pt x="102" y="690"/>
                </a:lnTo>
                <a:lnTo>
                  <a:pt x="110" y="677"/>
                </a:lnTo>
                <a:lnTo>
                  <a:pt x="119" y="663"/>
                </a:lnTo>
                <a:lnTo>
                  <a:pt x="127" y="649"/>
                </a:lnTo>
                <a:lnTo>
                  <a:pt x="134" y="634"/>
                </a:lnTo>
                <a:lnTo>
                  <a:pt x="142" y="620"/>
                </a:lnTo>
                <a:lnTo>
                  <a:pt x="148" y="605"/>
                </a:lnTo>
                <a:lnTo>
                  <a:pt x="161" y="574"/>
                </a:lnTo>
                <a:lnTo>
                  <a:pt x="166" y="559"/>
                </a:lnTo>
                <a:lnTo>
                  <a:pt x="172" y="543"/>
                </a:lnTo>
                <a:lnTo>
                  <a:pt x="176" y="528"/>
                </a:lnTo>
                <a:lnTo>
                  <a:pt x="181" y="512"/>
                </a:lnTo>
                <a:lnTo>
                  <a:pt x="185" y="496"/>
                </a:lnTo>
                <a:lnTo>
                  <a:pt x="189" y="480"/>
                </a:lnTo>
                <a:lnTo>
                  <a:pt x="192" y="463"/>
                </a:lnTo>
                <a:lnTo>
                  <a:pt x="195" y="447"/>
                </a:lnTo>
                <a:lnTo>
                  <a:pt x="197" y="430"/>
                </a:lnTo>
                <a:lnTo>
                  <a:pt x="199" y="413"/>
                </a:lnTo>
                <a:lnTo>
                  <a:pt x="201" y="396"/>
                </a:lnTo>
                <a:lnTo>
                  <a:pt x="202" y="379"/>
                </a:lnTo>
                <a:lnTo>
                  <a:pt x="202" y="362"/>
                </a:lnTo>
                <a:lnTo>
                  <a:pt x="203" y="345"/>
                </a:lnTo>
                <a:lnTo>
                  <a:pt x="202" y="325"/>
                </a:lnTo>
                <a:lnTo>
                  <a:pt x="202" y="306"/>
                </a:lnTo>
                <a:lnTo>
                  <a:pt x="200" y="287"/>
                </a:lnTo>
                <a:lnTo>
                  <a:pt x="198" y="268"/>
                </a:lnTo>
                <a:lnTo>
                  <a:pt x="196" y="249"/>
                </a:lnTo>
                <a:lnTo>
                  <a:pt x="193" y="230"/>
                </a:lnTo>
                <a:lnTo>
                  <a:pt x="189" y="212"/>
                </a:lnTo>
                <a:lnTo>
                  <a:pt x="185" y="194"/>
                </a:lnTo>
                <a:lnTo>
                  <a:pt x="513" y="300"/>
                </a:lnTo>
                <a:lnTo>
                  <a:pt x="793" y="0"/>
                </a:lnTo>
                <a:lnTo>
                  <a:pt x="803" y="41"/>
                </a:lnTo>
                <a:lnTo>
                  <a:pt x="808" y="62"/>
                </a:lnTo>
                <a:lnTo>
                  <a:pt x="813" y="83"/>
                </a:lnTo>
                <a:lnTo>
                  <a:pt x="817" y="104"/>
                </a:lnTo>
                <a:lnTo>
                  <a:pt x="821" y="126"/>
                </a:lnTo>
                <a:lnTo>
                  <a:pt x="824" y="147"/>
                </a:lnTo>
                <a:lnTo>
                  <a:pt x="827" y="169"/>
                </a:lnTo>
                <a:lnTo>
                  <a:pt x="833" y="212"/>
                </a:lnTo>
                <a:lnTo>
                  <a:pt x="836" y="255"/>
                </a:lnTo>
                <a:lnTo>
                  <a:pt x="838" y="278"/>
                </a:lnTo>
                <a:lnTo>
                  <a:pt x="839" y="300"/>
                </a:lnTo>
                <a:lnTo>
                  <a:pt x="839" y="345"/>
                </a:lnTo>
                <a:lnTo>
                  <a:pt x="839" y="382"/>
                </a:lnTo>
                <a:lnTo>
                  <a:pt x="837" y="418"/>
                </a:lnTo>
                <a:lnTo>
                  <a:pt x="836" y="438"/>
                </a:lnTo>
                <a:lnTo>
                  <a:pt x="835" y="456"/>
                </a:lnTo>
                <a:lnTo>
                  <a:pt x="833" y="474"/>
                </a:lnTo>
                <a:lnTo>
                  <a:pt x="831" y="492"/>
                </a:lnTo>
                <a:lnTo>
                  <a:pt x="826" y="528"/>
                </a:lnTo>
                <a:lnTo>
                  <a:pt x="823" y="546"/>
                </a:lnTo>
                <a:lnTo>
                  <a:pt x="821" y="564"/>
                </a:lnTo>
                <a:lnTo>
                  <a:pt x="814" y="600"/>
                </a:lnTo>
                <a:lnTo>
                  <a:pt x="806" y="635"/>
                </a:lnTo>
                <a:lnTo>
                  <a:pt x="798" y="669"/>
                </a:lnTo>
                <a:lnTo>
                  <a:pt x="788" y="704"/>
                </a:lnTo>
                <a:lnTo>
                  <a:pt x="778" y="737"/>
                </a:lnTo>
                <a:lnTo>
                  <a:pt x="766" y="772"/>
                </a:lnTo>
                <a:lnTo>
                  <a:pt x="753" y="805"/>
                </a:lnTo>
                <a:lnTo>
                  <a:pt x="747" y="821"/>
                </a:lnTo>
                <a:lnTo>
                  <a:pt x="740" y="837"/>
                </a:lnTo>
                <a:lnTo>
                  <a:pt x="726" y="869"/>
                </a:lnTo>
                <a:lnTo>
                  <a:pt x="711" y="901"/>
                </a:lnTo>
                <a:lnTo>
                  <a:pt x="703" y="917"/>
                </a:lnTo>
                <a:lnTo>
                  <a:pt x="695" y="933"/>
                </a:lnTo>
                <a:lnTo>
                  <a:pt x="687" y="948"/>
                </a:lnTo>
                <a:lnTo>
                  <a:pt x="679" y="963"/>
                </a:lnTo>
                <a:lnTo>
                  <a:pt x="662" y="993"/>
                </a:lnTo>
                <a:lnTo>
                  <a:pt x="644" y="1023"/>
                </a:lnTo>
                <a:lnTo>
                  <a:pt x="625" y="1052"/>
                </a:lnTo>
                <a:lnTo>
                  <a:pt x="605" y="1082"/>
                </a:lnTo>
                <a:lnTo>
                  <a:pt x="584" y="1109"/>
                </a:lnTo>
                <a:lnTo>
                  <a:pt x="563" y="1137"/>
                </a:lnTo>
                <a:lnTo>
                  <a:pt x="541" y="1164"/>
                </a:lnTo>
                <a:lnTo>
                  <a:pt x="518" y="1190"/>
                </a:lnTo>
                <a:lnTo>
                  <a:pt x="507" y="1203"/>
                </a:lnTo>
                <a:lnTo>
                  <a:pt x="495" y="1215"/>
                </a:lnTo>
                <a:lnTo>
                  <a:pt x="471" y="1241"/>
                </a:lnTo>
                <a:lnTo>
                  <a:pt x="447" y="1265"/>
                </a:lnTo>
                <a:lnTo>
                  <a:pt x="421" y="1289"/>
                </a:lnTo>
                <a:lnTo>
                  <a:pt x="395" y="1312"/>
                </a:lnTo>
                <a:lnTo>
                  <a:pt x="368" y="1334"/>
                </a:lnTo>
                <a:lnTo>
                  <a:pt x="13" y="1187"/>
                </a:lnTo>
                <a:lnTo>
                  <a:pt x="0" y="814"/>
                </a:lnTo>
                <a:close/>
              </a:path>
            </a:pathLst>
          </a:custGeom>
          <a:solidFill>
            <a:srgbClr val="F1712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33605" rIns="0" bIns="33605" anchor="ctr"/>
          <a:lstStyle/>
          <a:p>
            <a:pPr marL="137160" indent="-137160">
              <a:lnSpc>
                <a:spcPct val="120000"/>
              </a:lnSpc>
              <a:spcBef>
                <a:spcPts val="450"/>
              </a:spcBef>
              <a:spcAft>
                <a:spcPts val="450"/>
              </a:spcAft>
              <a:buFont typeface="Arial" panose="020B0604020202020204" pitchFamily="34" charset="0"/>
              <a:buChar char="•"/>
              <a:defRPr/>
            </a:pPr>
            <a:endParaRPr lang="en-US" sz="1050">
              <a:solidFill>
                <a:schemeClr val="tx1"/>
              </a:solidFill>
            </a:endParaRPr>
          </a:p>
        </p:txBody>
      </p:sp>
      <p:sp>
        <p:nvSpPr>
          <p:cNvPr id="6" name="MH_Other_4"/>
          <p:cNvSpPr>
            <a:spLocks noChangeAspect="1"/>
          </p:cNvSpPr>
          <p:nvPr>
            <p:custDataLst>
              <p:tags r:id="rId5"/>
            </p:custDataLst>
          </p:nvPr>
        </p:nvSpPr>
        <p:spPr bwMode="auto">
          <a:xfrm>
            <a:off x="5328365" y="4172352"/>
            <a:ext cx="1692406" cy="904599"/>
          </a:xfrm>
          <a:custGeom>
            <a:avLst/>
            <a:gdLst>
              <a:gd name="T0" fmla="*/ 33 w 1411"/>
              <a:gd name="T1" fmla="*/ 196 h 754"/>
              <a:gd name="T2" fmla="*/ 406 w 1411"/>
              <a:gd name="T3" fmla="*/ 64 h 754"/>
              <a:gd name="T4" fmla="*/ 438 w 1411"/>
              <a:gd name="T5" fmla="*/ 77 h 754"/>
              <a:gd name="T6" fmla="*/ 470 w 1411"/>
              <a:gd name="T7" fmla="*/ 88 h 754"/>
              <a:gd name="T8" fmla="*/ 503 w 1411"/>
              <a:gd name="T9" fmla="*/ 97 h 754"/>
              <a:gd name="T10" fmla="*/ 537 w 1411"/>
              <a:gd name="T11" fmla="*/ 105 h 754"/>
              <a:gd name="T12" fmla="*/ 571 w 1411"/>
              <a:gd name="T13" fmla="*/ 111 h 754"/>
              <a:gd name="T14" fmla="*/ 607 w 1411"/>
              <a:gd name="T15" fmla="*/ 115 h 754"/>
              <a:gd name="T16" fmla="*/ 643 w 1411"/>
              <a:gd name="T17" fmla="*/ 117 h 754"/>
              <a:gd name="T18" fmla="*/ 686 w 1411"/>
              <a:gd name="T19" fmla="*/ 117 h 754"/>
              <a:gd name="T20" fmla="*/ 737 w 1411"/>
              <a:gd name="T21" fmla="*/ 113 h 754"/>
              <a:gd name="T22" fmla="*/ 787 w 1411"/>
              <a:gd name="T23" fmla="*/ 105 h 754"/>
              <a:gd name="T24" fmla="*/ 835 w 1411"/>
              <a:gd name="T25" fmla="*/ 94 h 754"/>
              <a:gd name="T26" fmla="*/ 882 w 1411"/>
              <a:gd name="T27" fmla="*/ 79 h 754"/>
              <a:gd name="T28" fmla="*/ 928 w 1411"/>
              <a:gd name="T29" fmla="*/ 60 h 754"/>
              <a:gd name="T30" fmla="*/ 960 w 1411"/>
              <a:gd name="T31" fmla="*/ 44 h 754"/>
              <a:gd name="T32" fmla="*/ 981 w 1411"/>
              <a:gd name="T33" fmla="*/ 32 h 754"/>
              <a:gd name="T34" fmla="*/ 1002 w 1411"/>
              <a:gd name="T35" fmla="*/ 19 h 754"/>
              <a:gd name="T36" fmla="*/ 1022 w 1411"/>
              <a:gd name="T37" fmla="*/ 6 h 754"/>
              <a:gd name="T38" fmla="*/ 1036 w 1411"/>
              <a:gd name="T39" fmla="*/ 351 h 754"/>
              <a:gd name="T40" fmla="*/ 1391 w 1411"/>
              <a:gd name="T41" fmla="*/ 526 h 754"/>
              <a:gd name="T42" fmla="*/ 1350 w 1411"/>
              <a:gd name="T43" fmla="*/ 553 h 754"/>
              <a:gd name="T44" fmla="*/ 1308 w 1411"/>
              <a:gd name="T45" fmla="*/ 579 h 754"/>
              <a:gd name="T46" fmla="*/ 1266 w 1411"/>
              <a:gd name="T47" fmla="*/ 602 h 754"/>
              <a:gd name="T48" fmla="*/ 1222 w 1411"/>
              <a:gd name="T49" fmla="*/ 625 h 754"/>
              <a:gd name="T50" fmla="*/ 1177 w 1411"/>
              <a:gd name="T51" fmla="*/ 645 h 754"/>
              <a:gd name="T52" fmla="*/ 1132 w 1411"/>
              <a:gd name="T53" fmla="*/ 664 h 754"/>
              <a:gd name="T54" fmla="*/ 1086 w 1411"/>
              <a:gd name="T55" fmla="*/ 683 h 754"/>
              <a:gd name="T56" fmla="*/ 1038 w 1411"/>
              <a:gd name="T57" fmla="*/ 698 h 754"/>
              <a:gd name="T58" fmla="*/ 990 w 1411"/>
              <a:gd name="T59" fmla="*/ 712 h 754"/>
              <a:gd name="T60" fmla="*/ 941 w 1411"/>
              <a:gd name="T61" fmla="*/ 724 h 754"/>
              <a:gd name="T62" fmla="*/ 866 w 1411"/>
              <a:gd name="T63" fmla="*/ 738 h 754"/>
              <a:gd name="T64" fmla="*/ 816 w 1411"/>
              <a:gd name="T65" fmla="*/ 745 h 754"/>
              <a:gd name="T66" fmla="*/ 765 w 1411"/>
              <a:gd name="T67" fmla="*/ 750 h 754"/>
              <a:gd name="T68" fmla="*/ 713 w 1411"/>
              <a:gd name="T69" fmla="*/ 753 h 754"/>
              <a:gd name="T70" fmla="*/ 661 w 1411"/>
              <a:gd name="T71" fmla="*/ 754 h 754"/>
              <a:gd name="T72" fmla="*/ 593 w 1411"/>
              <a:gd name="T73" fmla="*/ 752 h 754"/>
              <a:gd name="T74" fmla="*/ 548 w 1411"/>
              <a:gd name="T75" fmla="*/ 749 h 754"/>
              <a:gd name="T76" fmla="*/ 504 w 1411"/>
              <a:gd name="T77" fmla="*/ 744 h 754"/>
              <a:gd name="T78" fmla="*/ 461 w 1411"/>
              <a:gd name="T79" fmla="*/ 738 h 754"/>
              <a:gd name="T80" fmla="*/ 417 w 1411"/>
              <a:gd name="T81" fmla="*/ 731 h 754"/>
              <a:gd name="T82" fmla="*/ 374 w 1411"/>
              <a:gd name="T83" fmla="*/ 722 h 754"/>
              <a:gd name="T84" fmla="*/ 333 w 1411"/>
              <a:gd name="T85" fmla="*/ 711 h 754"/>
              <a:gd name="T86" fmla="*/ 271 w 1411"/>
              <a:gd name="T87" fmla="*/ 693 h 754"/>
              <a:gd name="T88" fmla="*/ 229 w 1411"/>
              <a:gd name="T89" fmla="*/ 679 h 754"/>
              <a:gd name="T90" fmla="*/ 190 w 1411"/>
              <a:gd name="T91" fmla="*/ 663 h 754"/>
              <a:gd name="T92" fmla="*/ 150 w 1411"/>
              <a:gd name="T93" fmla="*/ 646 h 754"/>
              <a:gd name="T94" fmla="*/ 112 w 1411"/>
              <a:gd name="T95" fmla="*/ 628 h 754"/>
              <a:gd name="T96" fmla="*/ 73 w 1411"/>
              <a:gd name="T97" fmla="*/ 610 h 754"/>
              <a:gd name="T98" fmla="*/ 0 w 1411"/>
              <a:gd name="T99" fmla="*/ 568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11" h="754">
                <a:moveTo>
                  <a:pt x="0" y="568"/>
                </a:moveTo>
                <a:lnTo>
                  <a:pt x="33" y="196"/>
                </a:lnTo>
                <a:lnTo>
                  <a:pt x="390" y="57"/>
                </a:lnTo>
                <a:lnTo>
                  <a:pt x="406" y="64"/>
                </a:lnTo>
                <a:lnTo>
                  <a:pt x="422" y="71"/>
                </a:lnTo>
                <a:lnTo>
                  <a:pt x="438" y="77"/>
                </a:lnTo>
                <a:lnTo>
                  <a:pt x="454" y="83"/>
                </a:lnTo>
                <a:lnTo>
                  <a:pt x="470" y="88"/>
                </a:lnTo>
                <a:lnTo>
                  <a:pt x="487" y="93"/>
                </a:lnTo>
                <a:lnTo>
                  <a:pt x="503" y="97"/>
                </a:lnTo>
                <a:lnTo>
                  <a:pt x="520" y="102"/>
                </a:lnTo>
                <a:lnTo>
                  <a:pt x="537" y="105"/>
                </a:lnTo>
                <a:lnTo>
                  <a:pt x="554" y="108"/>
                </a:lnTo>
                <a:lnTo>
                  <a:pt x="571" y="111"/>
                </a:lnTo>
                <a:lnTo>
                  <a:pt x="590" y="113"/>
                </a:lnTo>
                <a:lnTo>
                  <a:pt x="607" y="115"/>
                </a:lnTo>
                <a:lnTo>
                  <a:pt x="625" y="117"/>
                </a:lnTo>
                <a:lnTo>
                  <a:pt x="643" y="117"/>
                </a:lnTo>
                <a:lnTo>
                  <a:pt x="661" y="118"/>
                </a:lnTo>
                <a:lnTo>
                  <a:pt x="686" y="117"/>
                </a:lnTo>
                <a:lnTo>
                  <a:pt x="712" y="116"/>
                </a:lnTo>
                <a:lnTo>
                  <a:pt x="737" y="113"/>
                </a:lnTo>
                <a:lnTo>
                  <a:pt x="763" y="110"/>
                </a:lnTo>
                <a:lnTo>
                  <a:pt x="787" y="105"/>
                </a:lnTo>
                <a:lnTo>
                  <a:pt x="811" y="100"/>
                </a:lnTo>
                <a:lnTo>
                  <a:pt x="835" y="94"/>
                </a:lnTo>
                <a:lnTo>
                  <a:pt x="859" y="87"/>
                </a:lnTo>
                <a:lnTo>
                  <a:pt x="882" y="79"/>
                </a:lnTo>
                <a:lnTo>
                  <a:pt x="905" y="70"/>
                </a:lnTo>
                <a:lnTo>
                  <a:pt x="928" y="60"/>
                </a:lnTo>
                <a:lnTo>
                  <a:pt x="949" y="50"/>
                </a:lnTo>
                <a:lnTo>
                  <a:pt x="960" y="44"/>
                </a:lnTo>
                <a:lnTo>
                  <a:pt x="971" y="39"/>
                </a:lnTo>
                <a:lnTo>
                  <a:pt x="981" y="32"/>
                </a:lnTo>
                <a:lnTo>
                  <a:pt x="991" y="26"/>
                </a:lnTo>
                <a:lnTo>
                  <a:pt x="1002" y="19"/>
                </a:lnTo>
                <a:lnTo>
                  <a:pt x="1012" y="13"/>
                </a:lnTo>
                <a:lnTo>
                  <a:pt x="1022" y="6"/>
                </a:lnTo>
                <a:lnTo>
                  <a:pt x="1032" y="0"/>
                </a:lnTo>
                <a:lnTo>
                  <a:pt x="1036" y="351"/>
                </a:lnTo>
                <a:lnTo>
                  <a:pt x="1411" y="511"/>
                </a:lnTo>
                <a:lnTo>
                  <a:pt x="1391" y="526"/>
                </a:lnTo>
                <a:lnTo>
                  <a:pt x="1370" y="540"/>
                </a:lnTo>
                <a:lnTo>
                  <a:pt x="1350" y="553"/>
                </a:lnTo>
                <a:lnTo>
                  <a:pt x="1329" y="566"/>
                </a:lnTo>
                <a:lnTo>
                  <a:pt x="1308" y="579"/>
                </a:lnTo>
                <a:lnTo>
                  <a:pt x="1287" y="591"/>
                </a:lnTo>
                <a:lnTo>
                  <a:pt x="1266" y="602"/>
                </a:lnTo>
                <a:lnTo>
                  <a:pt x="1244" y="614"/>
                </a:lnTo>
                <a:lnTo>
                  <a:pt x="1222" y="625"/>
                </a:lnTo>
                <a:lnTo>
                  <a:pt x="1199" y="635"/>
                </a:lnTo>
                <a:lnTo>
                  <a:pt x="1177" y="645"/>
                </a:lnTo>
                <a:lnTo>
                  <a:pt x="1154" y="655"/>
                </a:lnTo>
                <a:lnTo>
                  <a:pt x="1132" y="664"/>
                </a:lnTo>
                <a:lnTo>
                  <a:pt x="1109" y="673"/>
                </a:lnTo>
                <a:lnTo>
                  <a:pt x="1086" y="683"/>
                </a:lnTo>
                <a:lnTo>
                  <a:pt x="1062" y="691"/>
                </a:lnTo>
                <a:lnTo>
                  <a:pt x="1038" y="698"/>
                </a:lnTo>
                <a:lnTo>
                  <a:pt x="1014" y="705"/>
                </a:lnTo>
                <a:lnTo>
                  <a:pt x="990" y="712"/>
                </a:lnTo>
                <a:lnTo>
                  <a:pt x="966" y="718"/>
                </a:lnTo>
                <a:lnTo>
                  <a:pt x="941" y="724"/>
                </a:lnTo>
                <a:lnTo>
                  <a:pt x="917" y="729"/>
                </a:lnTo>
                <a:lnTo>
                  <a:pt x="866" y="738"/>
                </a:lnTo>
                <a:lnTo>
                  <a:pt x="841" y="742"/>
                </a:lnTo>
                <a:lnTo>
                  <a:pt x="816" y="745"/>
                </a:lnTo>
                <a:lnTo>
                  <a:pt x="791" y="748"/>
                </a:lnTo>
                <a:lnTo>
                  <a:pt x="765" y="750"/>
                </a:lnTo>
                <a:lnTo>
                  <a:pt x="738" y="752"/>
                </a:lnTo>
                <a:lnTo>
                  <a:pt x="713" y="753"/>
                </a:lnTo>
                <a:lnTo>
                  <a:pt x="687" y="754"/>
                </a:lnTo>
                <a:lnTo>
                  <a:pt x="661" y="754"/>
                </a:lnTo>
                <a:lnTo>
                  <a:pt x="616" y="753"/>
                </a:lnTo>
                <a:lnTo>
                  <a:pt x="593" y="752"/>
                </a:lnTo>
                <a:lnTo>
                  <a:pt x="570" y="751"/>
                </a:lnTo>
                <a:lnTo>
                  <a:pt x="548" y="749"/>
                </a:lnTo>
                <a:lnTo>
                  <a:pt x="526" y="747"/>
                </a:lnTo>
                <a:lnTo>
                  <a:pt x="504" y="744"/>
                </a:lnTo>
                <a:lnTo>
                  <a:pt x="482" y="742"/>
                </a:lnTo>
                <a:lnTo>
                  <a:pt x="461" y="738"/>
                </a:lnTo>
                <a:lnTo>
                  <a:pt x="439" y="735"/>
                </a:lnTo>
                <a:lnTo>
                  <a:pt x="417" y="731"/>
                </a:lnTo>
                <a:lnTo>
                  <a:pt x="396" y="726"/>
                </a:lnTo>
                <a:lnTo>
                  <a:pt x="374" y="722"/>
                </a:lnTo>
                <a:lnTo>
                  <a:pt x="353" y="716"/>
                </a:lnTo>
                <a:lnTo>
                  <a:pt x="333" y="711"/>
                </a:lnTo>
                <a:lnTo>
                  <a:pt x="312" y="705"/>
                </a:lnTo>
                <a:lnTo>
                  <a:pt x="271" y="693"/>
                </a:lnTo>
                <a:lnTo>
                  <a:pt x="250" y="686"/>
                </a:lnTo>
                <a:lnTo>
                  <a:pt x="229" y="679"/>
                </a:lnTo>
                <a:lnTo>
                  <a:pt x="209" y="670"/>
                </a:lnTo>
                <a:lnTo>
                  <a:pt x="190" y="663"/>
                </a:lnTo>
                <a:lnTo>
                  <a:pt x="170" y="655"/>
                </a:lnTo>
                <a:lnTo>
                  <a:pt x="150" y="646"/>
                </a:lnTo>
                <a:lnTo>
                  <a:pt x="131" y="637"/>
                </a:lnTo>
                <a:lnTo>
                  <a:pt x="112" y="628"/>
                </a:lnTo>
                <a:lnTo>
                  <a:pt x="92" y="619"/>
                </a:lnTo>
                <a:lnTo>
                  <a:pt x="73" y="610"/>
                </a:lnTo>
                <a:lnTo>
                  <a:pt x="36" y="590"/>
                </a:lnTo>
                <a:lnTo>
                  <a:pt x="0" y="568"/>
                </a:lnTo>
                <a:close/>
              </a:path>
            </a:pathLst>
          </a:custGeom>
          <a:solidFill>
            <a:schemeClr val="accent3">
              <a:lumMod val="50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sz="900">
              <a:solidFill>
                <a:schemeClr val="tx1"/>
              </a:solidFill>
            </a:endParaRPr>
          </a:p>
        </p:txBody>
      </p:sp>
      <p:sp>
        <p:nvSpPr>
          <p:cNvPr id="7" name="MH_Other_5"/>
          <p:cNvSpPr>
            <a:spLocks noChangeAspect="1"/>
          </p:cNvSpPr>
          <p:nvPr>
            <p:custDataLst>
              <p:tags r:id="rId6"/>
            </p:custDataLst>
          </p:nvPr>
        </p:nvSpPr>
        <p:spPr bwMode="auto">
          <a:xfrm>
            <a:off x="4583025" y="3089381"/>
            <a:ext cx="1121193" cy="1722136"/>
          </a:xfrm>
          <a:custGeom>
            <a:avLst/>
            <a:gdLst>
              <a:gd name="T0" fmla="*/ 917 w 934"/>
              <a:gd name="T1" fmla="*/ 907 h 1434"/>
              <a:gd name="T2" fmla="*/ 885 w 934"/>
              <a:gd name="T3" fmla="*/ 883 h 1434"/>
              <a:gd name="T4" fmla="*/ 854 w 934"/>
              <a:gd name="T5" fmla="*/ 858 h 1434"/>
              <a:gd name="T6" fmla="*/ 825 w 934"/>
              <a:gd name="T7" fmla="*/ 831 h 1434"/>
              <a:gd name="T8" fmla="*/ 798 w 934"/>
              <a:gd name="T9" fmla="*/ 803 h 1434"/>
              <a:gd name="T10" fmla="*/ 773 w 934"/>
              <a:gd name="T11" fmla="*/ 771 h 1434"/>
              <a:gd name="T12" fmla="*/ 750 w 934"/>
              <a:gd name="T13" fmla="*/ 740 h 1434"/>
              <a:gd name="T14" fmla="*/ 729 w 934"/>
              <a:gd name="T15" fmla="*/ 706 h 1434"/>
              <a:gd name="T16" fmla="*/ 708 w 934"/>
              <a:gd name="T17" fmla="*/ 672 h 1434"/>
              <a:gd name="T18" fmla="*/ 691 w 934"/>
              <a:gd name="T19" fmla="*/ 636 h 1434"/>
              <a:gd name="T20" fmla="*/ 676 w 934"/>
              <a:gd name="T21" fmla="*/ 598 h 1434"/>
              <a:gd name="T22" fmla="*/ 663 w 934"/>
              <a:gd name="T23" fmla="*/ 560 h 1434"/>
              <a:gd name="T24" fmla="*/ 653 w 934"/>
              <a:gd name="T25" fmla="*/ 521 h 1434"/>
              <a:gd name="T26" fmla="*/ 645 w 934"/>
              <a:gd name="T27" fmla="*/ 480 h 1434"/>
              <a:gd name="T28" fmla="*/ 640 w 934"/>
              <a:gd name="T29" fmla="*/ 438 h 1434"/>
              <a:gd name="T30" fmla="*/ 637 w 934"/>
              <a:gd name="T31" fmla="*/ 397 h 1434"/>
              <a:gd name="T32" fmla="*/ 637 w 934"/>
              <a:gd name="T33" fmla="*/ 355 h 1434"/>
              <a:gd name="T34" fmla="*/ 639 w 934"/>
              <a:gd name="T35" fmla="*/ 315 h 1434"/>
              <a:gd name="T36" fmla="*/ 401 w 934"/>
              <a:gd name="T37" fmla="*/ 0 h 1434"/>
              <a:gd name="T38" fmla="*/ 26 w 934"/>
              <a:gd name="T39" fmla="*/ 115 h 1434"/>
              <a:gd name="T40" fmla="*/ 14 w 934"/>
              <a:gd name="T41" fmla="*/ 188 h 1434"/>
              <a:gd name="T42" fmla="*/ 9 w 934"/>
              <a:gd name="T43" fmla="*/ 225 h 1434"/>
              <a:gd name="T44" fmla="*/ 5 w 934"/>
              <a:gd name="T45" fmla="*/ 262 h 1434"/>
              <a:gd name="T46" fmla="*/ 1 w 934"/>
              <a:gd name="T47" fmla="*/ 338 h 1434"/>
              <a:gd name="T48" fmla="*/ 0 w 934"/>
              <a:gd name="T49" fmla="*/ 396 h 1434"/>
              <a:gd name="T50" fmla="*/ 2 w 934"/>
              <a:gd name="T51" fmla="*/ 437 h 1434"/>
              <a:gd name="T52" fmla="*/ 4 w 934"/>
              <a:gd name="T53" fmla="*/ 478 h 1434"/>
              <a:gd name="T54" fmla="*/ 10 w 934"/>
              <a:gd name="T55" fmla="*/ 538 h 1434"/>
              <a:gd name="T56" fmla="*/ 16 w 934"/>
              <a:gd name="T57" fmla="*/ 577 h 1434"/>
              <a:gd name="T58" fmla="*/ 31 w 934"/>
              <a:gd name="T59" fmla="*/ 656 h 1434"/>
              <a:gd name="T60" fmla="*/ 40 w 934"/>
              <a:gd name="T61" fmla="*/ 694 h 1434"/>
              <a:gd name="T62" fmla="*/ 62 w 934"/>
              <a:gd name="T63" fmla="*/ 769 h 1434"/>
              <a:gd name="T64" fmla="*/ 82 w 934"/>
              <a:gd name="T65" fmla="*/ 825 h 1434"/>
              <a:gd name="T66" fmla="*/ 96 w 934"/>
              <a:gd name="T67" fmla="*/ 861 h 1434"/>
              <a:gd name="T68" fmla="*/ 119 w 934"/>
              <a:gd name="T69" fmla="*/ 914 h 1434"/>
              <a:gd name="T70" fmla="*/ 154 w 934"/>
              <a:gd name="T71" fmla="*/ 983 h 1434"/>
              <a:gd name="T72" fmla="*/ 173 w 934"/>
              <a:gd name="T73" fmla="*/ 1016 h 1434"/>
              <a:gd name="T74" fmla="*/ 203 w 934"/>
              <a:gd name="T75" fmla="*/ 1065 h 1434"/>
              <a:gd name="T76" fmla="*/ 235 w 934"/>
              <a:gd name="T77" fmla="*/ 1114 h 1434"/>
              <a:gd name="T78" fmla="*/ 281 w 934"/>
              <a:gd name="T79" fmla="*/ 1175 h 1434"/>
              <a:gd name="T80" fmla="*/ 306 w 934"/>
              <a:gd name="T81" fmla="*/ 1204 h 1434"/>
              <a:gd name="T82" fmla="*/ 331 w 934"/>
              <a:gd name="T83" fmla="*/ 1232 h 1434"/>
              <a:gd name="T84" fmla="*/ 357 w 934"/>
              <a:gd name="T85" fmla="*/ 1261 h 1434"/>
              <a:gd name="T86" fmla="*/ 383 w 934"/>
              <a:gd name="T87" fmla="*/ 1288 h 1434"/>
              <a:gd name="T88" fmla="*/ 412 w 934"/>
              <a:gd name="T89" fmla="*/ 1315 h 1434"/>
              <a:gd name="T90" fmla="*/ 469 w 934"/>
              <a:gd name="T91" fmla="*/ 1364 h 1434"/>
              <a:gd name="T92" fmla="*/ 529 w 934"/>
              <a:gd name="T93" fmla="*/ 1411 h 1434"/>
              <a:gd name="T94" fmla="*/ 601 w 934"/>
              <a:gd name="T95" fmla="*/ 103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34" h="1434">
                <a:moveTo>
                  <a:pt x="934" y="918"/>
                </a:moveTo>
                <a:lnTo>
                  <a:pt x="917" y="907"/>
                </a:lnTo>
                <a:lnTo>
                  <a:pt x="901" y="895"/>
                </a:lnTo>
                <a:lnTo>
                  <a:pt x="885" y="883"/>
                </a:lnTo>
                <a:lnTo>
                  <a:pt x="869" y="871"/>
                </a:lnTo>
                <a:lnTo>
                  <a:pt x="854" y="858"/>
                </a:lnTo>
                <a:lnTo>
                  <a:pt x="839" y="845"/>
                </a:lnTo>
                <a:lnTo>
                  <a:pt x="825" y="831"/>
                </a:lnTo>
                <a:lnTo>
                  <a:pt x="812" y="817"/>
                </a:lnTo>
                <a:lnTo>
                  <a:pt x="798" y="803"/>
                </a:lnTo>
                <a:lnTo>
                  <a:pt x="786" y="788"/>
                </a:lnTo>
                <a:lnTo>
                  <a:pt x="773" y="771"/>
                </a:lnTo>
                <a:lnTo>
                  <a:pt x="761" y="756"/>
                </a:lnTo>
                <a:lnTo>
                  <a:pt x="750" y="740"/>
                </a:lnTo>
                <a:lnTo>
                  <a:pt x="739" y="723"/>
                </a:lnTo>
                <a:lnTo>
                  <a:pt x="729" y="706"/>
                </a:lnTo>
                <a:lnTo>
                  <a:pt x="718" y="689"/>
                </a:lnTo>
                <a:lnTo>
                  <a:pt x="708" y="672"/>
                </a:lnTo>
                <a:lnTo>
                  <a:pt x="699" y="654"/>
                </a:lnTo>
                <a:lnTo>
                  <a:pt x="691" y="636"/>
                </a:lnTo>
                <a:lnTo>
                  <a:pt x="683" y="618"/>
                </a:lnTo>
                <a:lnTo>
                  <a:pt x="676" y="598"/>
                </a:lnTo>
                <a:lnTo>
                  <a:pt x="669" y="579"/>
                </a:lnTo>
                <a:lnTo>
                  <a:pt x="663" y="560"/>
                </a:lnTo>
                <a:lnTo>
                  <a:pt x="658" y="540"/>
                </a:lnTo>
                <a:lnTo>
                  <a:pt x="653" y="521"/>
                </a:lnTo>
                <a:lnTo>
                  <a:pt x="649" y="501"/>
                </a:lnTo>
                <a:lnTo>
                  <a:pt x="645" y="480"/>
                </a:lnTo>
                <a:lnTo>
                  <a:pt x="642" y="460"/>
                </a:lnTo>
                <a:lnTo>
                  <a:pt x="640" y="438"/>
                </a:lnTo>
                <a:lnTo>
                  <a:pt x="638" y="418"/>
                </a:lnTo>
                <a:lnTo>
                  <a:pt x="637" y="397"/>
                </a:lnTo>
                <a:lnTo>
                  <a:pt x="637" y="376"/>
                </a:lnTo>
                <a:lnTo>
                  <a:pt x="637" y="355"/>
                </a:lnTo>
                <a:lnTo>
                  <a:pt x="638" y="335"/>
                </a:lnTo>
                <a:lnTo>
                  <a:pt x="639" y="315"/>
                </a:lnTo>
                <a:lnTo>
                  <a:pt x="642" y="295"/>
                </a:lnTo>
                <a:lnTo>
                  <a:pt x="401" y="0"/>
                </a:lnTo>
                <a:lnTo>
                  <a:pt x="34" y="80"/>
                </a:lnTo>
                <a:lnTo>
                  <a:pt x="26" y="115"/>
                </a:lnTo>
                <a:lnTo>
                  <a:pt x="20" y="152"/>
                </a:lnTo>
                <a:lnTo>
                  <a:pt x="14" y="188"/>
                </a:lnTo>
                <a:lnTo>
                  <a:pt x="11" y="207"/>
                </a:lnTo>
                <a:lnTo>
                  <a:pt x="9" y="225"/>
                </a:lnTo>
                <a:lnTo>
                  <a:pt x="7" y="243"/>
                </a:lnTo>
                <a:lnTo>
                  <a:pt x="5" y="262"/>
                </a:lnTo>
                <a:lnTo>
                  <a:pt x="2" y="300"/>
                </a:lnTo>
                <a:lnTo>
                  <a:pt x="1" y="338"/>
                </a:lnTo>
                <a:lnTo>
                  <a:pt x="0" y="376"/>
                </a:lnTo>
                <a:lnTo>
                  <a:pt x="0" y="396"/>
                </a:lnTo>
                <a:lnTo>
                  <a:pt x="1" y="416"/>
                </a:lnTo>
                <a:lnTo>
                  <a:pt x="2" y="437"/>
                </a:lnTo>
                <a:lnTo>
                  <a:pt x="3" y="458"/>
                </a:lnTo>
                <a:lnTo>
                  <a:pt x="4" y="478"/>
                </a:lnTo>
                <a:lnTo>
                  <a:pt x="6" y="498"/>
                </a:lnTo>
                <a:lnTo>
                  <a:pt x="10" y="538"/>
                </a:lnTo>
                <a:lnTo>
                  <a:pt x="13" y="557"/>
                </a:lnTo>
                <a:lnTo>
                  <a:pt x="16" y="577"/>
                </a:lnTo>
                <a:lnTo>
                  <a:pt x="23" y="617"/>
                </a:lnTo>
                <a:lnTo>
                  <a:pt x="31" y="656"/>
                </a:lnTo>
                <a:lnTo>
                  <a:pt x="35" y="675"/>
                </a:lnTo>
                <a:lnTo>
                  <a:pt x="40" y="694"/>
                </a:lnTo>
                <a:lnTo>
                  <a:pt x="50" y="732"/>
                </a:lnTo>
                <a:lnTo>
                  <a:pt x="62" y="769"/>
                </a:lnTo>
                <a:lnTo>
                  <a:pt x="74" y="807"/>
                </a:lnTo>
                <a:lnTo>
                  <a:pt x="82" y="825"/>
                </a:lnTo>
                <a:lnTo>
                  <a:pt x="89" y="843"/>
                </a:lnTo>
                <a:lnTo>
                  <a:pt x="96" y="861"/>
                </a:lnTo>
                <a:lnTo>
                  <a:pt x="104" y="878"/>
                </a:lnTo>
                <a:lnTo>
                  <a:pt x="119" y="914"/>
                </a:lnTo>
                <a:lnTo>
                  <a:pt x="136" y="949"/>
                </a:lnTo>
                <a:lnTo>
                  <a:pt x="154" y="983"/>
                </a:lnTo>
                <a:lnTo>
                  <a:pt x="163" y="1000"/>
                </a:lnTo>
                <a:lnTo>
                  <a:pt x="173" y="1016"/>
                </a:lnTo>
                <a:lnTo>
                  <a:pt x="192" y="1049"/>
                </a:lnTo>
                <a:lnTo>
                  <a:pt x="203" y="1065"/>
                </a:lnTo>
                <a:lnTo>
                  <a:pt x="213" y="1081"/>
                </a:lnTo>
                <a:lnTo>
                  <a:pt x="235" y="1114"/>
                </a:lnTo>
                <a:lnTo>
                  <a:pt x="258" y="1145"/>
                </a:lnTo>
                <a:lnTo>
                  <a:pt x="281" y="1175"/>
                </a:lnTo>
                <a:lnTo>
                  <a:pt x="293" y="1189"/>
                </a:lnTo>
                <a:lnTo>
                  <a:pt x="306" y="1204"/>
                </a:lnTo>
                <a:lnTo>
                  <a:pt x="318" y="1218"/>
                </a:lnTo>
                <a:lnTo>
                  <a:pt x="331" y="1232"/>
                </a:lnTo>
                <a:lnTo>
                  <a:pt x="344" y="1246"/>
                </a:lnTo>
                <a:lnTo>
                  <a:pt x="357" y="1261"/>
                </a:lnTo>
                <a:lnTo>
                  <a:pt x="370" y="1275"/>
                </a:lnTo>
                <a:lnTo>
                  <a:pt x="383" y="1288"/>
                </a:lnTo>
                <a:lnTo>
                  <a:pt x="397" y="1301"/>
                </a:lnTo>
                <a:lnTo>
                  <a:pt x="412" y="1315"/>
                </a:lnTo>
                <a:lnTo>
                  <a:pt x="440" y="1340"/>
                </a:lnTo>
                <a:lnTo>
                  <a:pt x="469" y="1364"/>
                </a:lnTo>
                <a:lnTo>
                  <a:pt x="499" y="1388"/>
                </a:lnTo>
                <a:lnTo>
                  <a:pt x="529" y="1411"/>
                </a:lnTo>
                <a:lnTo>
                  <a:pt x="561" y="1434"/>
                </a:lnTo>
                <a:lnTo>
                  <a:pt x="601" y="1030"/>
                </a:lnTo>
                <a:lnTo>
                  <a:pt x="934" y="918"/>
                </a:lnTo>
                <a:close/>
              </a:path>
            </a:pathLst>
          </a:custGeom>
          <a:solidFill>
            <a:schemeClr val="bg1">
              <a:lumMod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20000"/>
              </a:lnSpc>
              <a:defRPr/>
            </a:pPr>
            <a:endParaRPr lang="en-US" sz="900">
              <a:solidFill>
                <a:schemeClr val="tx1"/>
              </a:solidFill>
            </a:endParaRPr>
          </a:p>
        </p:txBody>
      </p:sp>
      <p:sp>
        <p:nvSpPr>
          <p:cNvPr id="3079" name="MH_Title_1"/>
          <p:cNvSpPr txBox="1">
            <a:spLocks noChangeArrowheads="1"/>
          </p:cNvSpPr>
          <p:nvPr>
            <p:custDataLst>
              <p:tags r:id="rId7"/>
            </p:custDataLst>
          </p:nvPr>
        </p:nvSpPr>
        <p:spPr bwMode="auto">
          <a:xfrm>
            <a:off x="5377203" y="2881280"/>
            <a:ext cx="1477936" cy="1359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normAutofit/>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pitchFamily="34" charset="-122"/>
              </a:defRPr>
            </a:lvl9pPr>
          </a:lstStyle>
          <a:p>
            <a:pPr algn="ctr" eaLnBrk="1" hangingPunct="1">
              <a:spcBef>
                <a:spcPct val="0"/>
              </a:spcBef>
              <a:buFontTx/>
              <a:buNone/>
              <a:defRPr/>
            </a:pPr>
            <a:r>
              <a:rPr lang="zh-CN" altLang="en-US" sz="2800" dirty="0">
                <a:solidFill>
                  <a:schemeClr val="bg1"/>
                </a:solidFill>
                <a:latin typeface="微软雅黑" panose="020B0503020204020204" pitchFamily="34" charset="-122"/>
              </a:rPr>
              <a:t>添加</a:t>
            </a:r>
            <a:endParaRPr lang="en-US" altLang="zh-CN" sz="2800" dirty="0">
              <a:solidFill>
                <a:schemeClr val="bg1"/>
              </a:solidFill>
              <a:latin typeface="微软雅黑" panose="020B0503020204020204" pitchFamily="34" charset="-122"/>
            </a:endParaRPr>
          </a:p>
          <a:p>
            <a:pPr algn="ctr" eaLnBrk="1" hangingPunct="1">
              <a:spcBef>
                <a:spcPct val="0"/>
              </a:spcBef>
              <a:buFontTx/>
              <a:buNone/>
              <a:defRPr/>
            </a:pPr>
            <a:r>
              <a:rPr lang="zh-CN" altLang="en-US" sz="2800" dirty="0">
                <a:solidFill>
                  <a:schemeClr val="bg1"/>
                </a:solidFill>
                <a:latin typeface="微软雅黑" panose="020B0503020204020204" pitchFamily="34" charset="-122"/>
              </a:rPr>
              <a:t>标题</a:t>
            </a:r>
          </a:p>
        </p:txBody>
      </p:sp>
      <p:sp>
        <p:nvSpPr>
          <p:cNvPr id="35" name="KSO_Shape"/>
          <p:cNvSpPr/>
          <p:nvPr/>
        </p:nvSpPr>
        <p:spPr bwMode="auto">
          <a:xfrm>
            <a:off x="6750896" y="2543006"/>
            <a:ext cx="269875" cy="341313"/>
          </a:xfrm>
          <a:custGeom>
            <a:avLst/>
            <a:gdLst>
              <a:gd name="T0" fmla="*/ 508479 w 1679575"/>
              <a:gd name="T1" fmla="*/ 933537 h 2125662"/>
              <a:gd name="T2" fmla="*/ 645344 w 1679575"/>
              <a:gd name="T3" fmla="*/ 1004349 h 2125662"/>
              <a:gd name="T4" fmla="*/ 637947 w 1679575"/>
              <a:gd name="T5" fmla="*/ 1045870 h 2125662"/>
              <a:gd name="T6" fmla="*/ 629410 w 1679575"/>
              <a:gd name="T7" fmla="*/ 1095637 h 2125662"/>
              <a:gd name="T8" fmla="*/ 645913 w 1679575"/>
              <a:gd name="T9" fmla="*/ 1148533 h 2125662"/>
              <a:gd name="T10" fmla="*/ 923628 w 1679575"/>
              <a:gd name="T11" fmla="*/ 1679766 h 2125662"/>
              <a:gd name="T12" fmla="*/ 886068 w 1679575"/>
              <a:gd name="T13" fmla="*/ 1137442 h 2125662"/>
              <a:gd name="T14" fmla="*/ 896597 w 1679575"/>
              <a:gd name="T15" fmla="*/ 1083408 h 2125662"/>
              <a:gd name="T16" fmla="*/ 885214 w 1679575"/>
              <a:gd name="T17" fmla="*/ 1039044 h 2125662"/>
              <a:gd name="T18" fmla="*/ 917083 w 1679575"/>
              <a:gd name="T19" fmla="*/ 999799 h 2125662"/>
              <a:gd name="T20" fmla="*/ 1048543 w 1679575"/>
              <a:gd name="T21" fmla="*/ 927280 h 2125662"/>
              <a:gd name="T22" fmla="*/ 1168905 w 1679575"/>
              <a:gd name="T23" fmla="*/ 933822 h 2125662"/>
              <a:gd name="T24" fmla="*/ 1257397 w 1679575"/>
              <a:gd name="T25" fmla="*/ 1021128 h 2125662"/>
              <a:gd name="T26" fmla="*/ 1333655 w 1679575"/>
              <a:gd name="T27" fmla="*/ 1118957 h 2125662"/>
              <a:gd name="T28" fmla="*/ 1397392 w 1679575"/>
              <a:gd name="T29" fmla="*/ 1227592 h 2125662"/>
              <a:gd name="T30" fmla="*/ 1446903 w 1679575"/>
              <a:gd name="T31" fmla="*/ 1349025 h 2125662"/>
              <a:gd name="T32" fmla="*/ 1482186 w 1679575"/>
              <a:gd name="T33" fmla="*/ 1483540 h 2125662"/>
              <a:gd name="T34" fmla="*/ 1501820 w 1679575"/>
              <a:gd name="T35" fmla="*/ 1632274 h 2125662"/>
              <a:gd name="T36" fmla="*/ 1439790 w 1679575"/>
              <a:gd name="T37" fmla="*/ 1742331 h 2125662"/>
              <a:gd name="T38" fmla="*/ 1242601 w 1679575"/>
              <a:gd name="T39" fmla="*/ 1826794 h 2125662"/>
              <a:gd name="T40" fmla="*/ 1035738 w 1679575"/>
              <a:gd name="T41" fmla="*/ 1881112 h 2125662"/>
              <a:gd name="T42" fmla="*/ 822331 w 1679575"/>
              <a:gd name="T43" fmla="*/ 1904432 h 2125662"/>
              <a:gd name="T44" fmla="*/ 596403 w 1679575"/>
              <a:gd name="T45" fmla="*/ 1894194 h 2125662"/>
              <a:gd name="T46" fmla="*/ 373036 w 1679575"/>
              <a:gd name="T47" fmla="*/ 1847838 h 2125662"/>
              <a:gd name="T48" fmla="*/ 159344 w 1679575"/>
              <a:gd name="T49" fmla="*/ 1766788 h 2125662"/>
              <a:gd name="T50" fmla="*/ 0 w 1679575"/>
              <a:gd name="T51" fmla="*/ 1676354 h 2125662"/>
              <a:gd name="T52" fmla="*/ 15365 w 1679575"/>
              <a:gd name="T53" fmla="*/ 1518519 h 2125662"/>
              <a:gd name="T54" fmla="*/ 47234 w 1679575"/>
              <a:gd name="T55" fmla="*/ 1376611 h 2125662"/>
              <a:gd name="T56" fmla="*/ 94468 w 1679575"/>
              <a:gd name="T57" fmla="*/ 1249206 h 2125662"/>
              <a:gd name="T58" fmla="*/ 155930 w 1679575"/>
              <a:gd name="T59" fmla="*/ 1135735 h 2125662"/>
              <a:gd name="T60" fmla="*/ 230765 w 1679575"/>
              <a:gd name="T61" fmla="*/ 1035348 h 2125662"/>
              <a:gd name="T62" fmla="*/ 317835 w 1679575"/>
              <a:gd name="T63" fmla="*/ 946334 h 2125662"/>
              <a:gd name="T64" fmla="*/ 427669 w 1679575"/>
              <a:gd name="T65" fmla="*/ 860449 h 2125662"/>
              <a:gd name="T66" fmla="*/ 831848 w 1679575"/>
              <a:gd name="T67" fmla="*/ 5125 h 2125662"/>
              <a:gd name="T68" fmla="*/ 927152 w 1679575"/>
              <a:gd name="T69" fmla="*/ 31035 h 2125662"/>
              <a:gd name="T70" fmla="*/ 1013353 w 1679575"/>
              <a:gd name="T71" fmla="*/ 76590 h 2125662"/>
              <a:gd name="T72" fmla="*/ 1087035 w 1679575"/>
              <a:gd name="T73" fmla="*/ 138945 h 2125662"/>
              <a:gd name="T74" fmla="*/ 1145356 w 1679575"/>
              <a:gd name="T75" fmla="*/ 215250 h 2125662"/>
              <a:gd name="T76" fmla="*/ 1186607 w 1679575"/>
              <a:gd name="T77" fmla="*/ 303514 h 2125662"/>
              <a:gd name="T78" fmla="*/ 1207944 w 1679575"/>
              <a:gd name="T79" fmla="*/ 401174 h 2125662"/>
              <a:gd name="T80" fmla="*/ 1205383 w 1679575"/>
              <a:gd name="T81" fmla="*/ 513924 h 2125662"/>
              <a:gd name="T82" fmla="*/ 1172382 w 1679575"/>
              <a:gd name="T83" fmla="*/ 626673 h 2125662"/>
              <a:gd name="T84" fmla="*/ 1112924 w 1679575"/>
              <a:gd name="T85" fmla="*/ 725187 h 2125662"/>
              <a:gd name="T86" fmla="*/ 1030706 w 1679575"/>
              <a:gd name="T87" fmla="*/ 804625 h 2125662"/>
              <a:gd name="T88" fmla="*/ 915204 w 1679575"/>
              <a:gd name="T89" fmla="*/ 867264 h 2125662"/>
              <a:gd name="T90" fmla="*/ 837253 w 1679575"/>
              <a:gd name="T91" fmla="*/ 887764 h 2125662"/>
              <a:gd name="T92" fmla="*/ 753044 w 1679575"/>
              <a:gd name="T93" fmla="*/ 893458 h 2125662"/>
              <a:gd name="T94" fmla="*/ 658879 w 1679575"/>
              <a:gd name="T95" fmla="*/ 881215 h 2125662"/>
              <a:gd name="T96" fmla="*/ 572394 w 1679575"/>
              <a:gd name="T97" fmla="*/ 850180 h 2125662"/>
              <a:gd name="T98" fmla="*/ 494728 w 1679575"/>
              <a:gd name="T99" fmla="*/ 802917 h 2125662"/>
              <a:gd name="T100" fmla="*/ 424459 w 1679575"/>
              <a:gd name="T101" fmla="*/ 736576 h 2125662"/>
              <a:gd name="T102" fmla="*/ 366992 w 1679575"/>
              <a:gd name="T103" fmla="*/ 651159 h 2125662"/>
              <a:gd name="T104" fmla="*/ 330578 w 1679575"/>
              <a:gd name="T105" fmla="*/ 553500 h 2125662"/>
              <a:gd name="T106" fmla="*/ 317206 w 1679575"/>
              <a:gd name="T107" fmla="*/ 446729 h 2125662"/>
              <a:gd name="T108" fmla="*/ 328586 w 1679575"/>
              <a:gd name="T109" fmla="*/ 345653 h 2125662"/>
              <a:gd name="T110" fmla="*/ 361587 w 1679575"/>
              <a:gd name="T111" fmla="*/ 253403 h 2125662"/>
              <a:gd name="T112" fmla="*/ 412795 w 1679575"/>
              <a:gd name="T113" fmla="*/ 171118 h 2125662"/>
              <a:gd name="T114" fmla="*/ 479934 w 1679575"/>
              <a:gd name="T115" fmla="*/ 101931 h 2125662"/>
              <a:gd name="T116" fmla="*/ 560729 w 1679575"/>
              <a:gd name="T117" fmla="*/ 48972 h 2125662"/>
              <a:gd name="T118" fmla="*/ 652620 w 1679575"/>
              <a:gd name="T119" fmla="*/ 13952 h 2125662"/>
              <a:gd name="T120" fmla="*/ 752191 w 1679575"/>
              <a:gd name="T121" fmla="*/ 0 h 212566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679575" h="2125662">
                <a:moveTo>
                  <a:pt x="481421" y="957262"/>
                </a:moveTo>
                <a:lnTo>
                  <a:pt x="484914" y="961070"/>
                </a:lnTo>
                <a:lnTo>
                  <a:pt x="490948" y="968686"/>
                </a:lnTo>
                <a:lnTo>
                  <a:pt x="497299" y="975667"/>
                </a:lnTo>
                <a:lnTo>
                  <a:pt x="510319" y="990264"/>
                </a:lnTo>
                <a:lnTo>
                  <a:pt x="523657" y="1003909"/>
                </a:lnTo>
                <a:lnTo>
                  <a:pt x="537947" y="1017237"/>
                </a:lnTo>
                <a:lnTo>
                  <a:pt x="552237" y="1029613"/>
                </a:lnTo>
                <a:lnTo>
                  <a:pt x="567480" y="1041671"/>
                </a:lnTo>
                <a:lnTo>
                  <a:pt x="583040" y="1053095"/>
                </a:lnTo>
                <a:lnTo>
                  <a:pt x="598601" y="1063884"/>
                </a:lnTo>
                <a:lnTo>
                  <a:pt x="615114" y="1074039"/>
                </a:lnTo>
                <a:lnTo>
                  <a:pt x="631627" y="1083558"/>
                </a:lnTo>
                <a:lnTo>
                  <a:pt x="649093" y="1092126"/>
                </a:lnTo>
                <a:lnTo>
                  <a:pt x="666241" y="1100377"/>
                </a:lnTo>
                <a:lnTo>
                  <a:pt x="684025" y="1107993"/>
                </a:lnTo>
                <a:lnTo>
                  <a:pt x="701808" y="1114657"/>
                </a:lnTo>
                <a:lnTo>
                  <a:pt x="720226" y="1120686"/>
                </a:lnTo>
                <a:lnTo>
                  <a:pt x="738645" y="1125763"/>
                </a:lnTo>
                <a:lnTo>
                  <a:pt x="734517" y="1130840"/>
                </a:lnTo>
                <a:lnTo>
                  <a:pt x="730706" y="1135283"/>
                </a:lnTo>
                <a:lnTo>
                  <a:pt x="727213" y="1140043"/>
                </a:lnTo>
                <a:lnTo>
                  <a:pt x="723402" y="1145437"/>
                </a:lnTo>
                <a:lnTo>
                  <a:pt x="720544" y="1150515"/>
                </a:lnTo>
                <a:lnTo>
                  <a:pt x="717368" y="1155909"/>
                </a:lnTo>
                <a:lnTo>
                  <a:pt x="714510" y="1161304"/>
                </a:lnTo>
                <a:lnTo>
                  <a:pt x="711970" y="1167016"/>
                </a:lnTo>
                <a:lnTo>
                  <a:pt x="710064" y="1172410"/>
                </a:lnTo>
                <a:lnTo>
                  <a:pt x="708159" y="1178439"/>
                </a:lnTo>
                <a:lnTo>
                  <a:pt x="706254" y="1184151"/>
                </a:lnTo>
                <a:lnTo>
                  <a:pt x="704983" y="1190498"/>
                </a:lnTo>
                <a:lnTo>
                  <a:pt x="704031" y="1196210"/>
                </a:lnTo>
                <a:lnTo>
                  <a:pt x="702761" y="1202556"/>
                </a:lnTo>
                <a:lnTo>
                  <a:pt x="702443" y="1208903"/>
                </a:lnTo>
                <a:lnTo>
                  <a:pt x="702125" y="1215249"/>
                </a:lnTo>
                <a:lnTo>
                  <a:pt x="702443" y="1222548"/>
                </a:lnTo>
                <a:lnTo>
                  <a:pt x="703078" y="1229529"/>
                </a:lnTo>
                <a:lnTo>
                  <a:pt x="704348" y="1236510"/>
                </a:lnTo>
                <a:lnTo>
                  <a:pt x="705619" y="1243174"/>
                </a:lnTo>
                <a:lnTo>
                  <a:pt x="707206" y="1249838"/>
                </a:lnTo>
                <a:lnTo>
                  <a:pt x="709112" y="1256819"/>
                </a:lnTo>
                <a:lnTo>
                  <a:pt x="711652" y="1263166"/>
                </a:lnTo>
                <a:lnTo>
                  <a:pt x="714193" y="1269512"/>
                </a:lnTo>
                <a:lnTo>
                  <a:pt x="717686" y="1275542"/>
                </a:lnTo>
                <a:lnTo>
                  <a:pt x="720861" y="1281571"/>
                </a:lnTo>
                <a:lnTo>
                  <a:pt x="724355" y="1287283"/>
                </a:lnTo>
                <a:lnTo>
                  <a:pt x="728483" y="1292995"/>
                </a:lnTo>
                <a:lnTo>
                  <a:pt x="732611" y="1298389"/>
                </a:lnTo>
                <a:lnTo>
                  <a:pt x="737057" y="1303784"/>
                </a:lnTo>
                <a:lnTo>
                  <a:pt x="742138" y="1308861"/>
                </a:lnTo>
                <a:lnTo>
                  <a:pt x="746901" y="1313304"/>
                </a:lnTo>
                <a:lnTo>
                  <a:pt x="672275" y="1874339"/>
                </a:lnTo>
                <a:lnTo>
                  <a:pt x="854237" y="2050773"/>
                </a:lnTo>
                <a:lnTo>
                  <a:pt x="1030800" y="1874339"/>
                </a:lnTo>
                <a:lnTo>
                  <a:pt x="956173" y="1313304"/>
                </a:lnTo>
                <a:lnTo>
                  <a:pt x="961572" y="1308544"/>
                </a:lnTo>
                <a:lnTo>
                  <a:pt x="966018" y="1303466"/>
                </a:lnTo>
                <a:lnTo>
                  <a:pt x="970781" y="1298072"/>
                </a:lnTo>
                <a:lnTo>
                  <a:pt x="974910" y="1292995"/>
                </a:lnTo>
                <a:lnTo>
                  <a:pt x="978720" y="1286965"/>
                </a:lnTo>
                <a:lnTo>
                  <a:pt x="982531" y="1281571"/>
                </a:lnTo>
                <a:lnTo>
                  <a:pt x="986024" y="1275224"/>
                </a:lnTo>
                <a:lnTo>
                  <a:pt x="988882" y="1269195"/>
                </a:lnTo>
                <a:lnTo>
                  <a:pt x="991423" y="1262849"/>
                </a:lnTo>
                <a:lnTo>
                  <a:pt x="994281" y="1256502"/>
                </a:lnTo>
                <a:lnTo>
                  <a:pt x="996186" y="1249838"/>
                </a:lnTo>
                <a:lnTo>
                  <a:pt x="997774" y="1243174"/>
                </a:lnTo>
                <a:lnTo>
                  <a:pt x="999044" y="1236510"/>
                </a:lnTo>
                <a:lnTo>
                  <a:pt x="999997" y="1229212"/>
                </a:lnTo>
                <a:lnTo>
                  <a:pt x="1000632" y="1222548"/>
                </a:lnTo>
                <a:lnTo>
                  <a:pt x="1000632" y="1215249"/>
                </a:lnTo>
                <a:lnTo>
                  <a:pt x="1000632" y="1208903"/>
                </a:lnTo>
                <a:lnTo>
                  <a:pt x="1000314" y="1203191"/>
                </a:lnTo>
                <a:lnTo>
                  <a:pt x="999679" y="1197479"/>
                </a:lnTo>
                <a:lnTo>
                  <a:pt x="998727" y="1191767"/>
                </a:lnTo>
                <a:lnTo>
                  <a:pt x="997456" y="1186055"/>
                </a:lnTo>
                <a:lnTo>
                  <a:pt x="996186" y="1180661"/>
                </a:lnTo>
                <a:lnTo>
                  <a:pt x="994598" y="1175266"/>
                </a:lnTo>
                <a:lnTo>
                  <a:pt x="992375" y="1169872"/>
                </a:lnTo>
                <a:lnTo>
                  <a:pt x="990152" y="1164794"/>
                </a:lnTo>
                <a:lnTo>
                  <a:pt x="987929" y="1159400"/>
                </a:lnTo>
                <a:lnTo>
                  <a:pt x="985389" y="1154640"/>
                </a:lnTo>
                <a:lnTo>
                  <a:pt x="982849" y="1149563"/>
                </a:lnTo>
                <a:lnTo>
                  <a:pt x="979355" y="1144803"/>
                </a:lnTo>
                <a:lnTo>
                  <a:pt x="976497" y="1139725"/>
                </a:lnTo>
                <a:lnTo>
                  <a:pt x="973004" y="1135283"/>
                </a:lnTo>
                <a:lnTo>
                  <a:pt x="969829" y="1130840"/>
                </a:lnTo>
                <a:lnTo>
                  <a:pt x="987612" y="1126398"/>
                </a:lnTo>
                <a:lnTo>
                  <a:pt x="1005713" y="1121320"/>
                </a:lnTo>
                <a:lnTo>
                  <a:pt x="1023496" y="1115609"/>
                </a:lnTo>
                <a:lnTo>
                  <a:pt x="1041280" y="1109262"/>
                </a:lnTo>
                <a:lnTo>
                  <a:pt x="1058428" y="1101963"/>
                </a:lnTo>
                <a:lnTo>
                  <a:pt x="1075576" y="1094665"/>
                </a:lnTo>
                <a:lnTo>
                  <a:pt x="1092089" y="1086097"/>
                </a:lnTo>
                <a:lnTo>
                  <a:pt x="1108602" y="1076895"/>
                </a:lnTo>
                <a:lnTo>
                  <a:pt x="1124480" y="1067375"/>
                </a:lnTo>
                <a:lnTo>
                  <a:pt x="1140041" y="1056903"/>
                </a:lnTo>
                <a:lnTo>
                  <a:pt x="1155601" y="1046114"/>
                </a:lnTo>
                <a:lnTo>
                  <a:pt x="1170209" y="1034690"/>
                </a:lnTo>
                <a:lnTo>
                  <a:pt x="1184817" y="1022632"/>
                </a:lnTo>
                <a:lnTo>
                  <a:pt x="1198472" y="1009938"/>
                </a:lnTo>
                <a:lnTo>
                  <a:pt x="1211809" y="996928"/>
                </a:lnTo>
                <a:lnTo>
                  <a:pt x="1225147" y="983283"/>
                </a:lnTo>
                <a:lnTo>
                  <a:pt x="1228640" y="979792"/>
                </a:lnTo>
                <a:lnTo>
                  <a:pt x="1232451" y="982966"/>
                </a:lnTo>
                <a:lnTo>
                  <a:pt x="1257220" y="1002005"/>
                </a:lnTo>
                <a:lnTo>
                  <a:pt x="1281037" y="1021680"/>
                </a:lnTo>
                <a:lnTo>
                  <a:pt x="1304537" y="1041989"/>
                </a:lnTo>
                <a:lnTo>
                  <a:pt x="1316604" y="1052143"/>
                </a:lnTo>
                <a:lnTo>
                  <a:pt x="1327719" y="1062615"/>
                </a:lnTo>
                <a:lnTo>
                  <a:pt x="1338833" y="1073404"/>
                </a:lnTo>
                <a:lnTo>
                  <a:pt x="1349948" y="1084193"/>
                </a:lnTo>
                <a:lnTo>
                  <a:pt x="1361062" y="1094982"/>
                </a:lnTo>
                <a:lnTo>
                  <a:pt x="1371860" y="1105771"/>
                </a:lnTo>
                <a:lnTo>
                  <a:pt x="1382339" y="1116561"/>
                </a:lnTo>
                <a:lnTo>
                  <a:pt x="1392818" y="1127984"/>
                </a:lnTo>
                <a:lnTo>
                  <a:pt x="1403298" y="1139408"/>
                </a:lnTo>
                <a:lnTo>
                  <a:pt x="1413460" y="1150832"/>
                </a:lnTo>
                <a:lnTo>
                  <a:pt x="1423304" y="1162573"/>
                </a:lnTo>
                <a:lnTo>
                  <a:pt x="1433149" y="1174314"/>
                </a:lnTo>
                <a:lnTo>
                  <a:pt x="1442675" y="1186373"/>
                </a:lnTo>
                <a:lnTo>
                  <a:pt x="1452202" y="1198748"/>
                </a:lnTo>
                <a:lnTo>
                  <a:pt x="1461411" y="1210807"/>
                </a:lnTo>
                <a:lnTo>
                  <a:pt x="1470621" y="1223183"/>
                </a:lnTo>
                <a:lnTo>
                  <a:pt x="1479830" y="1235876"/>
                </a:lnTo>
                <a:lnTo>
                  <a:pt x="1488404" y="1248569"/>
                </a:lnTo>
                <a:lnTo>
                  <a:pt x="1496978" y="1261262"/>
                </a:lnTo>
                <a:lnTo>
                  <a:pt x="1505552" y="1274272"/>
                </a:lnTo>
                <a:lnTo>
                  <a:pt x="1513809" y="1287600"/>
                </a:lnTo>
                <a:lnTo>
                  <a:pt x="1521748" y="1300611"/>
                </a:lnTo>
                <a:lnTo>
                  <a:pt x="1529687" y="1314573"/>
                </a:lnTo>
                <a:lnTo>
                  <a:pt x="1537308" y="1328218"/>
                </a:lnTo>
                <a:lnTo>
                  <a:pt x="1544930" y="1341863"/>
                </a:lnTo>
                <a:lnTo>
                  <a:pt x="1552234" y="1355826"/>
                </a:lnTo>
                <a:lnTo>
                  <a:pt x="1559537" y="1369788"/>
                </a:lnTo>
                <a:lnTo>
                  <a:pt x="1566206" y="1384385"/>
                </a:lnTo>
                <a:lnTo>
                  <a:pt x="1573193" y="1398982"/>
                </a:lnTo>
                <a:lnTo>
                  <a:pt x="1579544" y="1413579"/>
                </a:lnTo>
                <a:lnTo>
                  <a:pt x="1586213" y="1428176"/>
                </a:lnTo>
                <a:lnTo>
                  <a:pt x="1592246" y="1443725"/>
                </a:lnTo>
                <a:lnTo>
                  <a:pt x="1598280" y="1458640"/>
                </a:lnTo>
                <a:lnTo>
                  <a:pt x="1603996" y="1473871"/>
                </a:lnTo>
                <a:lnTo>
                  <a:pt x="1609712" y="1489738"/>
                </a:lnTo>
                <a:lnTo>
                  <a:pt x="1614793" y="1505287"/>
                </a:lnTo>
                <a:lnTo>
                  <a:pt x="1620191" y="1521153"/>
                </a:lnTo>
                <a:lnTo>
                  <a:pt x="1624955" y="1537337"/>
                </a:lnTo>
                <a:lnTo>
                  <a:pt x="1630036" y="1553521"/>
                </a:lnTo>
                <a:lnTo>
                  <a:pt x="1634482" y="1570339"/>
                </a:lnTo>
                <a:lnTo>
                  <a:pt x="1638610" y="1586840"/>
                </a:lnTo>
                <a:lnTo>
                  <a:pt x="1643056" y="1603976"/>
                </a:lnTo>
                <a:lnTo>
                  <a:pt x="1646867" y="1620794"/>
                </a:lnTo>
                <a:lnTo>
                  <a:pt x="1650677" y="1637930"/>
                </a:lnTo>
                <a:lnTo>
                  <a:pt x="1654170" y="1655383"/>
                </a:lnTo>
                <a:lnTo>
                  <a:pt x="1657664" y="1673153"/>
                </a:lnTo>
                <a:lnTo>
                  <a:pt x="1660522" y="1690923"/>
                </a:lnTo>
                <a:lnTo>
                  <a:pt x="1663697" y="1709011"/>
                </a:lnTo>
                <a:lnTo>
                  <a:pt x="1666238" y="1727099"/>
                </a:lnTo>
                <a:lnTo>
                  <a:pt x="1668461" y="1745821"/>
                </a:lnTo>
                <a:lnTo>
                  <a:pt x="1670684" y="1764226"/>
                </a:lnTo>
                <a:lnTo>
                  <a:pt x="1672589" y="1783266"/>
                </a:lnTo>
                <a:lnTo>
                  <a:pt x="1674177" y="1802305"/>
                </a:lnTo>
                <a:lnTo>
                  <a:pt x="1676082" y="1821345"/>
                </a:lnTo>
                <a:lnTo>
                  <a:pt x="1677352" y="1841019"/>
                </a:lnTo>
                <a:lnTo>
                  <a:pt x="1678305" y="1860694"/>
                </a:lnTo>
                <a:lnTo>
                  <a:pt x="1679258" y="1880368"/>
                </a:lnTo>
                <a:lnTo>
                  <a:pt x="1679575" y="1900677"/>
                </a:lnTo>
                <a:lnTo>
                  <a:pt x="1679575" y="1903850"/>
                </a:lnTo>
                <a:lnTo>
                  <a:pt x="1677035" y="1905437"/>
                </a:lnTo>
                <a:lnTo>
                  <a:pt x="1653853" y="1918765"/>
                </a:lnTo>
                <a:lnTo>
                  <a:pt x="1630353" y="1931775"/>
                </a:lnTo>
                <a:lnTo>
                  <a:pt x="1606854" y="1944151"/>
                </a:lnTo>
                <a:lnTo>
                  <a:pt x="1583037" y="1956209"/>
                </a:lnTo>
                <a:lnTo>
                  <a:pt x="1558902" y="1967950"/>
                </a:lnTo>
                <a:lnTo>
                  <a:pt x="1534768" y="1979374"/>
                </a:lnTo>
                <a:lnTo>
                  <a:pt x="1510316" y="1990163"/>
                </a:lnTo>
                <a:lnTo>
                  <a:pt x="1485864" y="2000635"/>
                </a:lnTo>
                <a:lnTo>
                  <a:pt x="1461411" y="2010790"/>
                </a:lnTo>
                <a:lnTo>
                  <a:pt x="1436642" y="2020627"/>
                </a:lnTo>
                <a:lnTo>
                  <a:pt x="1411872" y="2029512"/>
                </a:lnTo>
                <a:lnTo>
                  <a:pt x="1386785" y="2038397"/>
                </a:lnTo>
                <a:lnTo>
                  <a:pt x="1361380" y="2046965"/>
                </a:lnTo>
                <a:lnTo>
                  <a:pt x="1335975" y="2054581"/>
                </a:lnTo>
                <a:lnTo>
                  <a:pt x="1310570" y="2062514"/>
                </a:lnTo>
                <a:lnTo>
                  <a:pt x="1285166" y="2069495"/>
                </a:lnTo>
                <a:lnTo>
                  <a:pt x="1259443" y="2076159"/>
                </a:lnTo>
                <a:lnTo>
                  <a:pt x="1233403" y="2082506"/>
                </a:lnTo>
                <a:lnTo>
                  <a:pt x="1207681" y="2088535"/>
                </a:lnTo>
                <a:lnTo>
                  <a:pt x="1181959" y="2093929"/>
                </a:lnTo>
                <a:lnTo>
                  <a:pt x="1155919" y="2099007"/>
                </a:lnTo>
                <a:lnTo>
                  <a:pt x="1129561" y="2103767"/>
                </a:lnTo>
                <a:lnTo>
                  <a:pt x="1103204" y="2107892"/>
                </a:lnTo>
                <a:lnTo>
                  <a:pt x="1077164" y="2111382"/>
                </a:lnTo>
                <a:lnTo>
                  <a:pt x="1050806" y="2114873"/>
                </a:lnTo>
                <a:lnTo>
                  <a:pt x="1024131" y="2117729"/>
                </a:lnTo>
                <a:lnTo>
                  <a:pt x="997774" y="2119950"/>
                </a:lnTo>
                <a:lnTo>
                  <a:pt x="971099" y="2121854"/>
                </a:lnTo>
                <a:lnTo>
                  <a:pt x="944424" y="2123441"/>
                </a:lnTo>
                <a:lnTo>
                  <a:pt x="917749" y="2125028"/>
                </a:lnTo>
                <a:lnTo>
                  <a:pt x="891074" y="2125662"/>
                </a:lnTo>
                <a:lnTo>
                  <a:pt x="864399" y="2125662"/>
                </a:lnTo>
                <a:lnTo>
                  <a:pt x="835818" y="2125662"/>
                </a:lnTo>
                <a:lnTo>
                  <a:pt x="807238" y="2124710"/>
                </a:lnTo>
                <a:lnTo>
                  <a:pt x="778657" y="2123124"/>
                </a:lnTo>
                <a:lnTo>
                  <a:pt x="750395" y="2121537"/>
                </a:lnTo>
                <a:lnTo>
                  <a:pt x="722132" y="2119316"/>
                </a:lnTo>
                <a:lnTo>
                  <a:pt x="693869" y="2116777"/>
                </a:lnTo>
                <a:lnTo>
                  <a:pt x="665606" y="2113604"/>
                </a:lnTo>
                <a:lnTo>
                  <a:pt x="637661" y="2109478"/>
                </a:lnTo>
                <a:lnTo>
                  <a:pt x="609398" y="2105353"/>
                </a:lnTo>
                <a:lnTo>
                  <a:pt x="581453" y="2100593"/>
                </a:lnTo>
                <a:lnTo>
                  <a:pt x="553825" y="2095199"/>
                </a:lnTo>
                <a:lnTo>
                  <a:pt x="525880" y="2089487"/>
                </a:lnTo>
                <a:lnTo>
                  <a:pt x="498252" y="2083458"/>
                </a:lnTo>
                <a:lnTo>
                  <a:pt x="470624" y="2076476"/>
                </a:lnTo>
                <a:lnTo>
                  <a:pt x="443314" y="2069495"/>
                </a:lnTo>
                <a:lnTo>
                  <a:pt x="416321" y="2061879"/>
                </a:lnTo>
                <a:lnTo>
                  <a:pt x="389011" y="2053629"/>
                </a:lnTo>
                <a:lnTo>
                  <a:pt x="362019" y="2045378"/>
                </a:lnTo>
                <a:lnTo>
                  <a:pt x="335343" y="2036176"/>
                </a:lnTo>
                <a:lnTo>
                  <a:pt x="308668" y="2026656"/>
                </a:lnTo>
                <a:lnTo>
                  <a:pt x="282311" y="2016502"/>
                </a:lnTo>
                <a:lnTo>
                  <a:pt x="255953" y="2006030"/>
                </a:lnTo>
                <a:lnTo>
                  <a:pt x="229913" y="1994923"/>
                </a:lnTo>
                <a:lnTo>
                  <a:pt x="203556" y="1983499"/>
                </a:lnTo>
                <a:lnTo>
                  <a:pt x="177833" y="1971441"/>
                </a:lnTo>
                <a:lnTo>
                  <a:pt x="152429" y="1959065"/>
                </a:lnTo>
                <a:lnTo>
                  <a:pt x="127024" y="1946372"/>
                </a:lnTo>
                <a:lnTo>
                  <a:pt x="101619" y="1933044"/>
                </a:lnTo>
                <a:lnTo>
                  <a:pt x="76532" y="1919399"/>
                </a:lnTo>
                <a:lnTo>
                  <a:pt x="51762" y="1905437"/>
                </a:lnTo>
                <a:lnTo>
                  <a:pt x="27310" y="1890523"/>
                </a:lnTo>
                <a:lnTo>
                  <a:pt x="2858" y="1875291"/>
                </a:lnTo>
                <a:lnTo>
                  <a:pt x="0" y="1888301"/>
                </a:lnTo>
                <a:lnTo>
                  <a:pt x="0" y="1870531"/>
                </a:lnTo>
                <a:lnTo>
                  <a:pt x="952" y="1850222"/>
                </a:lnTo>
                <a:lnTo>
                  <a:pt x="2223" y="1829913"/>
                </a:lnTo>
                <a:lnTo>
                  <a:pt x="3493" y="1809604"/>
                </a:lnTo>
                <a:lnTo>
                  <a:pt x="5398" y="1790247"/>
                </a:lnTo>
                <a:lnTo>
                  <a:pt x="6986" y="1770573"/>
                </a:lnTo>
                <a:lnTo>
                  <a:pt x="9209" y="1750898"/>
                </a:lnTo>
                <a:lnTo>
                  <a:pt x="11749" y="1732176"/>
                </a:lnTo>
                <a:lnTo>
                  <a:pt x="14290" y="1713136"/>
                </a:lnTo>
                <a:lnTo>
                  <a:pt x="17148" y="1694414"/>
                </a:lnTo>
                <a:lnTo>
                  <a:pt x="20006" y="1676009"/>
                </a:lnTo>
                <a:lnTo>
                  <a:pt x="23499" y="1657604"/>
                </a:lnTo>
                <a:lnTo>
                  <a:pt x="26992" y="1639834"/>
                </a:lnTo>
                <a:lnTo>
                  <a:pt x="30486" y="1621746"/>
                </a:lnTo>
                <a:lnTo>
                  <a:pt x="34931" y="1604293"/>
                </a:lnTo>
                <a:lnTo>
                  <a:pt x="38742" y="1586840"/>
                </a:lnTo>
                <a:lnTo>
                  <a:pt x="43188" y="1569704"/>
                </a:lnTo>
                <a:lnTo>
                  <a:pt x="47951" y="1552569"/>
                </a:lnTo>
                <a:lnTo>
                  <a:pt x="52715" y="1536068"/>
                </a:lnTo>
                <a:lnTo>
                  <a:pt x="57796" y="1519249"/>
                </a:lnTo>
                <a:lnTo>
                  <a:pt x="62877" y="1503066"/>
                </a:lnTo>
                <a:lnTo>
                  <a:pt x="68593" y="1486564"/>
                </a:lnTo>
                <a:lnTo>
                  <a:pt x="73991" y="1470698"/>
                </a:lnTo>
                <a:lnTo>
                  <a:pt x="80025" y="1455149"/>
                </a:lnTo>
                <a:lnTo>
                  <a:pt x="86059" y="1439283"/>
                </a:lnTo>
                <a:lnTo>
                  <a:pt x="92410" y="1424051"/>
                </a:lnTo>
                <a:lnTo>
                  <a:pt x="98761" y="1409137"/>
                </a:lnTo>
                <a:lnTo>
                  <a:pt x="105430" y="1393905"/>
                </a:lnTo>
                <a:lnTo>
                  <a:pt x="112098" y="1378990"/>
                </a:lnTo>
                <a:lnTo>
                  <a:pt x="119402" y="1364393"/>
                </a:lnTo>
                <a:lnTo>
                  <a:pt x="126706" y="1350114"/>
                </a:lnTo>
                <a:lnTo>
                  <a:pt x="134010" y="1335834"/>
                </a:lnTo>
                <a:lnTo>
                  <a:pt x="141632" y="1321871"/>
                </a:lnTo>
                <a:lnTo>
                  <a:pt x="149571" y="1307909"/>
                </a:lnTo>
                <a:lnTo>
                  <a:pt x="157510" y="1294264"/>
                </a:lnTo>
                <a:lnTo>
                  <a:pt x="165766" y="1280936"/>
                </a:lnTo>
                <a:lnTo>
                  <a:pt x="174023" y="1267291"/>
                </a:lnTo>
                <a:lnTo>
                  <a:pt x="182597" y="1253963"/>
                </a:lnTo>
                <a:lnTo>
                  <a:pt x="191171" y="1241270"/>
                </a:lnTo>
                <a:lnTo>
                  <a:pt x="200380" y="1228260"/>
                </a:lnTo>
                <a:lnTo>
                  <a:pt x="209589" y="1215884"/>
                </a:lnTo>
                <a:lnTo>
                  <a:pt x="218799" y="1203191"/>
                </a:lnTo>
                <a:lnTo>
                  <a:pt x="228008" y="1191133"/>
                </a:lnTo>
                <a:lnTo>
                  <a:pt x="237852" y="1178757"/>
                </a:lnTo>
                <a:lnTo>
                  <a:pt x="247697" y="1167016"/>
                </a:lnTo>
                <a:lnTo>
                  <a:pt x="257541" y="1155275"/>
                </a:lnTo>
                <a:lnTo>
                  <a:pt x="267703" y="1143533"/>
                </a:lnTo>
                <a:lnTo>
                  <a:pt x="278182" y="1132110"/>
                </a:lnTo>
                <a:lnTo>
                  <a:pt x="288662" y="1120686"/>
                </a:lnTo>
                <a:lnTo>
                  <a:pt x="298824" y="1109579"/>
                </a:lnTo>
                <a:lnTo>
                  <a:pt x="309938" y="1098473"/>
                </a:lnTo>
                <a:lnTo>
                  <a:pt x="320735" y="1087684"/>
                </a:lnTo>
                <a:lnTo>
                  <a:pt x="331850" y="1076895"/>
                </a:lnTo>
                <a:lnTo>
                  <a:pt x="343282" y="1066423"/>
                </a:lnTo>
                <a:lnTo>
                  <a:pt x="354715" y="1055951"/>
                </a:lnTo>
                <a:lnTo>
                  <a:pt x="366147" y="1045797"/>
                </a:lnTo>
                <a:lnTo>
                  <a:pt x="377897" y="1035642"/>
                </a:lnTo>
                <a:lnTo>
                  <a:pt x="389964" y="1025805"/>
                </a:lnTo>
                <a:lnTo>
                  <a:pt x="401714" y="1015968"/>
                </a:lnTo>
                <a:lnTo>
                  <a:pt x="414099" y="1006448"/>
                </a:lnTo>
                <a:lnTo>
                  <a:pt x="426801" y="996928"/>
                </a:lnTo>
                <a:lnTo>
                  <a:pt x="439186" y="987408"/>
                </a:lnTo>
                <a:lnTo>
                  <a:pt x="451571" y="977888"/>
                </a:lnTo>
                <a:lnTo>
                  <a:pt x="477293" y="960118"/>
                </a:lnTo>
                <a:lnTo>
                  <a:pt x="481421" y="957262"/>
                </a:lnTo>
                <a:close/>
                <a:moveTo>
                  <a:pt x="839471" y="0"/>
                </a:moveTo>
                <a:lnTo>
                  <a:pt x="852171" y="0"/>
                </a:lnTo>
                <a:lnTo>
                  <a:pt x="865506" y="0"/>
                </a:lnTo>
                <a:lnTo>
                  <a:pt x="878206" y="636"/>
                </a:lnTo>
                <a:lnTo>
                  <a:pt x="890906" y="1271"/>
                </a:lnTo>
                <a:lnTo>
                  <a:pt x="903288" y="2542"/>
                </a:lnTo>
                <a:lnTo>
                  <a:pt x="915988" y="3813"/>
                </a:lnTo>
                <a:lnTo>
                  <a:pt x="928371" y="5719"/>
                </a:lnTo>
                <a:lnTo>
                  <a:pt x="940436" y="7943"/>
                </a:lnTo>
                <a:lnTo>
                  <a:pt x="952818" y="10167"/>
                </a:lnTo>
                <a:lnTo>
                  <a:pt x="964883" y="12708"/>
                </a:lnTo>
                <a:lnTo>
                  <a:pt x="976631" y="15568"/>
                </a:lnTo>
                <a:lnTo>
                  <a:pt x="988696" y="19062"/>
                </a:lnTo>
                <a:lnTo>
                  <a:pt x="1000443" y="22239"/>
                </a:lnTo>
                <a:lnTo>
                  <a:pt x="1011873" y="26052"/>
                </a:lnTo>
                <a:lnTo>
                  <a:pt x="1023621" y="30182"/>
                </a:lnTo>
                <a:lnTo>
                  <a:pt x="1034733" y="34630"/>
                </a:lnTo>
                <a:lnTo>
                  <a:pt x="1046163" y="39395"/>
                </a:lnTo>
                <a:lnTo>
                  <a:pt x="1057276" y="44161"/>
                </a:lnTo>
                <a:lnTo>
                  <a:pt x="1068388" y="48926"/>
                </a:lnTo>
                <a:lnTo>
                  <a:pt x="1079183" y="54645"/>
                </a:lnTo>
                <a:lnTo>
                  <a:pt x="1089661" y="60046"/>
                </a:lnTo>
                <a:lnTo>
                  <a:pt x="1100456" y="66082"/>
                </a:lnTo>
                <a:lnTo>
                  <a:pt x="1110616" y="72119"/>
                </a:lnTo>
                <a:lnTo>
                  <a:pt x="1120776" y="78790"/>
                </a:lnTo>
                <a:lnTo>
                  <a:pt x="1130936" y="85462"/>
                </a:lnTo>
                <a:lnTo>
                  <a:pt x="1140461" y="92134"/>
                </a:lnTo>
                <a:lnTo>
                  <a:pt x="1150303" y="99123"/>
                </a:lnTo>
                <a:lnTo>
                  <a:pt x="1159828" y="106430"/>
                </a:lnTo>
                <a:lnTo>
                  <a:pt x="1169353" y="114055"/>
                </a:lnTo>
                <a:lnTo>
                  <a:pt x="1178561" y="121680"/>
                </a:lnTo>
                <a:lnTo>
                  <a:pt x="1187133" y="129623"/>
                </a:lnTo>
                <a:lnTo>
                  <a:pt x="1196023" y="137883"/>
                </a:lnTo>
                <a:lnTo>
                  <a:pt x="1204596" y="146143"/>
                </a:lnTo>
                <a:lnTo>
                  <a:pt x="1213168" y="155039"/>
                </a:lnTo>
                <a:lnTo>
                  <a:pt x="1221106" y="163299"/>
                </a:lnTo>
                <a:lnTo>
                  <a:pt x="1229043" y="172513"/>
                </a:lnTo>
                <a:lnTo>
                  <a:pt x="1236981" y="181726"/>
                </a:lnTo>
                <a:lnTo>
                  <a:pt x="1244283" y="190939"/>
                </a:lnTo>
                <a:lnTo>
                  <a:pt x="1251586" y="200153"/>
                </a:lnTo>
                <a:lnTo>
                  <a:pt x="1258888" y="210001"/>
                </a:lnTo>
                <a:lnTo>
                  <a:pt x="1265556" y="219850"/>
                </a:lnTo>
                <a:lnTo>
                  <a:pt x="1272223" y="230017"/>
                </a:lnTo>
                <a:lnTo>
                  <a:pt x="1278256" y="240183"/>
                </a:lnTo>
                <a:lnTo>
                  <a:pt x="1284606" y="250667"/>
                </a:lnTo>
                <a:lnTo>
                  <a:pt x="1290321" y="261151"/>
                </a:lnTo>
                <a:lnTo>
                  <a:pt x="1296353" y="271953"/>
                </a:lnTo>
                <a:lnTo>
                  <a:pt x="1301433" y="282755"/>
                </a:lnTo>
                <a:lnTo>
                  <a:pt x="1306831" y="293239"/>
                </a:lnTo>
                <a:lnTo>
                  <a:pt x="1311593" y="304359"/>
                </a:lnTo>
                <a:lnTo>
                  <a:pt x="1316356" y="315796"/>
                </a:lnTo>
                <a:lnTo>
                  <a:pt x="1320483" y="327234"/>
                </a:lnTo>
                <a:lnTo>
                  <a:pt x="1324293" y="338671"/>
                </a:lnTo>
                <a:lnTo>
                  <a:pt x="1328421" y="350426"/>
                </a:lnTo>
                <a:lnTo>
                  <a:pt x="1331913" y="362181"/>
                </a:lnTo>
                <a:lnTo>
                  <a:pt x="1335088" y="373936"/>
                </a:lnTo>
                <a:lnTo>
                  <a:pt x="1337946" y="386009"/>
                </a:lnTo>
                <a:lnTo>
                  <a:pt x="1340803" y="398081"/>
                </a:lnTo>
                <a:lnTo>
                  <a:pt x="1343026" y="410472"/>
                </a:lnTo>
                <a:lnTo>
                  <a:pt x="1344931" y="422862"/>
                </a:lnTo>
                <a:lnTo>
                  <a:pt x="1346518" y="435252"/>
                </a:lnTo>
                <a:lnTo>
                  <a:pt x="1348106" y="447643"/>
                </a:lnTo>
                <a:lnTo>
                  <a:pt x="1349058" y="460033"/>
                </a:lnTo>
                <a:lnTo>
                  <a:pt x="1350011" y="472741"/>
                </a:lnTo>
                <a:lnTo>
                  <a:pt x="1350646" y="485449"/>
                </a:lnTo>
                <a:lnTo>
                  <a:pt x="1350963" y="498475"/>
                </a:lnTo>
                <a:lnTo>
                  <a:pt x="1350646" y="513407"/>
                </a:lnTo>
                <a:lnTo>
                  <a:pt x="1349693" y="528975"/>
                </a:lnTo>
                <a:lnTo>
                  <a:pt x="1348423" y="543907"/>
                </a:lnTo>
                <a:lnTo>
                  <a:pt x="1347153" y="558521"/>
                </a:lnTo>
                <a:lnTo>
                  <a:pt x="1345248" y="573453"/>
                </a:lnTo>
                <a:lnTo>
                  <a:pt x="1342708" y="588067"/>
                </a:lnTo>
                <a:lnTo>
                  <a:pt x="1339851" y="602682"/>
                </a:lnTo>
                <a:lnTo>
                  <a:pt x="1336358" y="616660"/>
                </a:lnTo>
                <a:lnTo>
                  <a:pt x="1332866" y="631275"/>
                </a:lnTo>
                <a:lnTo>
                  <a:pt x="1328738" y="645254"/>
                </a:lnTo>
                <a:lnTo>
                  <a:pt x="1324293" y="658915"/>
                </a:lnTo>
                <a:lnTo>
                  <a:pt x="1319531" y="672576"/>
                </a:lnTo>
                <a:lnTo>
                  <a:pt x="1314133" y="685920"/>
                </a:lnTo>
                <a:lnTo>
                  <a:pt x="1308418" y="699263"/>
                </a:lnTo>
                <a:lnTo>
                  <a:pt x="1302386" y="712607"/>
                </a:lnTo>
                <a:lnTo>
                  <a:pt x="1296353" y="725315"/>
                </a:lnTo>
                <a:lnTo>
                  <a:pt x="1289368" y="738023"/>
                </a:lnTo>
                <a:lnTo>
                  <a:pt x="1282383" y="750413"/>
                </a:lnTo>
                <a:lnTo>
                  <a:pt x="1275081" y="762486"/>
                </a:lnTo>
                <a:lnTo>
                  <a:pt x="1267143" y="774559"/>
                </a:lnTo>
                <a:lnTo>
                  <a:pt x="1259206" y="786313"/>
                </a:lnTo>
                <a:lnTo>
                  <a:pt x="1250633" y="797751"/>
                </a:lnTo>
                <a:lnTo>
                  <a:pt x="1242061" y="809188"/>
                </a:lnTo>
                <a:lnTo>
                  <a:pt x="1232853" y="819990"/>
                </a:lnTo>
                <a:lnTo>
                  <a:pt x="1223963" y="830792"/>
                </a:lnTo>
                <a:lnTo>
                  <a:pt x="1214121" y="841276"/>
                </a:lnTo>
                <a:lnTo>
                  <a:pt x="1204278" y="851442"/>
                </a:lnTo>
                <a:lnTo>
                  <a:pt x="1193801" y="860974"/>
                </a:lnTo>
                <a:lnTo>
                  <a:pt x="1183323" y="870822"/>
                </a:lnTo>
                <a:lnTo>
                  <a:pt x="1172528" y="880036"/>
                </a:lnTo>
                <a:lnTo>
                  <a:pt x="1161733" y="889249"/>
                </a:lnTo>
                <a:lnTo>
                  <a:pt x="1150303" y="897827"/>
                </a:lnTo>
                <a:lnTo>
                  <a:pt x="1134746" y="909264"/>
                </a:lnTo>
                <a:lnTo>
                  <a:pt x="1118236" y="920066"/>
                </a:lnTo>
                <a:lnTo>
                  <a:pt x="1101408" y="929915"/>
                </a:lnTo>
                <a:lnTo>
                  <a:pt x="1084581" y="939446"/>
                </a:lnTo>
                <a:lnTo>
                  <a:pt x="1066801" y="948342"/>
                </a:lnTo>
                <a:lnTo>
                  <a:pt x="1048703" y="956602"/>
                </a:lnTo>
                <a:lnTo>
                  <a:pt x="1040131" y="960414"/>
                </a:lnTo>
                <a:lnTo>
                  <a:pt x="1030606" y="963909"/>
                </a:lnTo>
                <a:lnTo>
                  <a:pt x="1021398" y="967722"/>
                </a:lnTo>
                <a:lnTo>
                  <a:pt x="1011873" y="970899"/>
                </a:lnTo>
                <a:lnTo>
                  <a:pt x="1002348" y="973758"/>
                </a:lnTo>
                <a:lnTo>
                  <a:pt x="993141" y="976617"/>
                </a:lnTo>
                <a:lnTo>
                  <a:pt x="983616" y="979794"/>
                </a:lnTo>
                <a:lnTo>
                  <a:pt x="973773" y="982018"/>
                </a:lnTo>
                <a:lnTo>
                  <a:pt x="963931" y="984560"/>
                </a:lnTo>
                <a:lnTo>
                  <a:pt x="954088" y="986466"/>
                </a:lnTo>
                <a:lnTo>
                  <a:pt x="944246" y="988372"/>
                </a:lnTo>
                <a:lnTo>
                  <a:pt x="934403" y="990596"/>
                </a:lnTo>
                <a:lnTo>
                  <a:pt x="924561" y="991867"/>
                </a:lnTo>
                <a:lnTo>
                  <a:pt x="914401" y="993455"/>
                </a:lnTo>
                <a:lnTo>
                  <a:pt x="904241" y="994409"/>
                </a:lnTo>
                <a:lnTo>
                  <a:pt x="893763" y="995362"/>
                </a:lnTo>
                <a:lnTo>
                  <a:pt x="883603" y="995997"/>
                </a:lnTo>
                <a:lnTo>
                  <a:pt x="873126" y="996632"/>
                </a:lnTo>
                <a:lnTo>
                  <a:pt x="862648" y="996950"/>
                </a:lnTo>
                <a:lnTo>
                  <a:pt x="852171" y="996950"/>
                </a:lnTo>
                <a:lnTo>
                  <a:pt x="840423" y="996950"/>
                </a:lnTo>
                <a:lnTo>
                  <a:pt x="828358" y="996315"/>
                </a:lnTo>
                <a:lnTo>
                  <a:pt x="816293" y="995679"/>
                </a:lnTo>
                <a:lnTo>
                  <a:pt x="804546" y="994726"/>
                </a:lnTo>
                <a:lnTo>
                  <a:pt x="792798" y="993455"/>
                </a:lnTo>
                <a:lnTo>
                  <a:pt x="781368" y="992185"/>
                </a:lnTo>
                <a:lnTo>
                  <a:pt x="769621" y="990278"/>
                </a:lnTo>
                <a:lnTo>
                  <a:pt x="758191" y="988054"/>
                </a:lnTo>
                <a:lnTo>
                  <a:pt x="746761" y="985831"/>
                </a:lnTo>
                <a:lnTo>
                  <a:pt x="735331" y="983289"/>
                </a:lnTo>
                <a:lnTo>
                  <a:pt x="724218" y="980430"/>
                </a:lnTo>
                <a:lnTo>
                  <a:pt x="713106" y="977253"/>
                </a:lnTo>
                <a:lnTo>
                  <a:pt x="702311" y="973758"/>
                </a:lnTo>
                <a:lnTo>
                  <a:pt x="691198" y="970263"/>
                </a:lnTo>
                <a:lnTo>
                  <a:pt x="680721" y="966768"/>
                </a:lnTo>
                <a:lnTo>
                  <a:pt x="670243" y="962321"/>
                </a:lnTo>
                <a:lnTo>
                  <a:pt x="659448" y="958190"/>
                </a:lnTo>
                <a:lnTo>
                  <a:pt x="648971" y="953425"/>
                </a:lnTo>
                <a:lnTo>
                  <a:pt x="638811" y="948659"/>
                </a:lnTo>
                <a:lnTo>
                  <a:pt x="628651" y="943894"/>
                </a:lnTo>
                <a:lnTo>
                  <a:pt x="618491" y="938493"/>
                </a:lnTo>
                <a:lnTo>
                  <a:pt x="608648" y="933410"/>
                </a:lnTo>
                <a:lnTo>
                  <a:pt x="599123" y="927373"/>
                </a:lnTo>
                <a:lnTo>
                  <a:pt x="589281" y="921655"/>
                </a:lnTo>
                <a:lnTo>
                  <a:pt x="579756" y="915618"/>
                </a:lnTo>
                <a:lnTo>
                  <a:pt x="570548" y="909264"/>
                </a:lnTo>
                <a:lnTo>
                  <a:pt x="561023" y="902910"/>
                </a:lnTo>
                <a:lnTo>
                  <a:pt x="552133" y="895921"/>
                </a:lnTo>
                <a:lnTo>
                  <a:pt x="543561" y="889249"/>
                </a:lnTo>
                <a:lnTo>
                  <a:pt x="534671" y="881942"/>
                </a:lnTo>
                <a:lnTo>
                  <a:pt x="526098" y="874952"/>
                </a:lnTo>
                <a:lnTo>
                  <a:pt x="517526" y="867328"/>
                </a:lnTo>
                <a:lnTo>
                  <a:pt x="508318" y="858750"/>
                </a:lnTo>
                <a:lnTo>
                  <a:pt x="499428" y="849854"/>
                </a:lnTo>
                <a:lnTo>
                  <a:pt x="490538" y="840958"/>
                </a:lnTo>
                <a:lnTo>
                  <a:pt x="481648" y="831427"/>
                </a:lnTo>
                <a:lnTo>
                  <a:pt x="473711" y="821896"/>
                </a:lnTo>
                <a:lnTo>
                  <a:pt x="465456" y="812047"/>
                </a:lnTo>
                <a:lnTo>
                  <a:pt x="457518" y="801881"/>
                </a:lnTo>
                <a:lnTo>
                  <a:pt x="449898" y="791714"/>
                </a:lnTo>
                <a:lnTo>
                  <a:pt x="442596" y="781548"/>
                </a:lnTo>
                <a:lnTo>
                  <a:pt x="435293" y="770746"/>
                </a:lnTo>
                <a:lnTo>
                  <a:pt x="428626" y="759944"/>
                </a:lnTo>
                <a:lnTo>
                  <a:pt x="421958" y="749142"/>
                </a:lnTo>
                <a:lnTo>
                  <a:pt x="415608" y="738023"/>
                </a:lnTo>
                <a:lnTo>
                  <a:pt x="409576" y="726585"/>
                </a:lnTo>
                <a:lnTo>
                  <a:pt x="403861" y="715148"/>
                </a:lnTo>
                <a:lnTo>
                  <a:pt x="398463" y="703393"/>
                </a:lnTo>
                <a:lnTo>
                  <a:pt x="393383" y="691638"/>
                </a:lnTo>
                <a:lnTo>
                  <a:pt x="388303" y="679566"/>
                </a:lnTo>
                <a:lnTo>
                  <a:pt x="383858" y="667493"/>
                </a:lnTo>
                <a:lnTo>
                  <a:pt x="379731" y="655420"/>
                </a:lnTo>
                <a:lnTo>
                  <a:pt x="375603" y="643030"/>
                </a:lnTo>
                <a:lnTo>
                  <a:pt x="372111" y="630322"/>
                </a:lnTo>
                <a:lnTo>
                  <a:pt x="368936" y="617614"/>
                </a:lnTo>
                <a:lnTo>
                  <a:pt x="365443" y="604588"/>
                </a:lnTo>
                <a:lnTo>
                  <a:pt x="362903" y="591880"/>
                </a:lnTo>
                <a:lnTo>
                  <a:pt x="360681" y="578854"/>
                </a:lnTo>
                <a:lnTo>
                  <a:pt x="358776" y="565828"/>
                </a:lnTo>
                <a:lnTo>
                  <a:pt x="357188" y="552485"/>
                </a:lnTo>
                <a:lnTo>
                  <a:pt x="355601" y="539141"/>
                </a:lnTo>
                <a:lnTo>
                  <a:pt x="354648" y="525480"/>
                </a:lnTo>
                <a:lnTo>
                  <a:pt x="354331" y="511819"/>
                </a:lnTo>
                <a:lnTo>
                  <a:pt x="354013" y="498475"/>
                </a:lnTo>
                <a:lnTo>
                  <a:pt x="354331" y="485449"/>
                </a:lnTo>
                <a:lnTo>
                  <a:pt x="354648" y="472741"/>
                </a:lnTo>
                <a:lnTo>
                  <a:pt x="355601" y="460033"/>
                </a:lnTo>
                <a:lnTo>
                  <a:pt x="356871" y="447643"/>
                </a:lnTo>
                <a:lnTo>
                  <a:pt x="358141" y="434935"/>
                </a:lnTo>
                <a:lnTo>
                  <a:pt x="360046" y="422544"/>
                </a:lnTo>
                <a:lnTo>
                  <a:pt x="361951" y="410472"/>
                </a:lnTo>
                <a:lnTo>
                  <a:pt x="364173" y="397763"/>
                </a:lnTo>
                <a:lnTo>
                  <a:pt x="366713" y="385691"/>
                </a:lnTo>
                <a:lnTo>
                  <a:pt x="369888" y="373936"/>
                </a:lnTo>
                <a:lnTo>
                  <a:pt x="373063" y="361863"/>
                </a:lnTo>
                <a:lnTo>
                  <a:pt x="376556" y="350108"/>
                </a:lnTo>
                <a:lnTo>
                  <a:pt x="380683" y="338671"/>
                </a:lnTo>
                <a:lnTo>
                  <a:pt x="384493" y="326916"/>
                </a:lnTo>
                <a:lnTo>
                  <a:pt x="388621" y="315796"/>
                </a:lnTo>
                <a:lnTo>
                  <a:pt x="393383" y="304359"/>
                </a:lnTo>
                <a:lnTo>
                  <a:pt x="398146" y="293239"/>
                </a:lnTo>
                <a:lnTo>
                  <a:pt x="403543" y="282755"/>
                </a:lnTo>
                <a:lnTo>
                  <a:pt x="408623" y="271636"/>
                </a:lnTo>
                <a:lnTo>
                  <a:pt x="414656" y="261151"/>
                </a:lnTo>
                <a:lnTo>
                  <a:pt x="420371" y="250667"/>
                </a:lnTo>
                <a:lnTo>
                  <a:pt x="426721" y="240183"/>
                </a:lnTo>
                <a:lnTo>
                  <a:pt x="432753" y="230017"/>
                </a:lnTo>
                <a:lnTo>
                  <a:pt x="439421" y="219850"/>
                </a:lnTo>
                <a:lnTo>
                  <a:pt x="446088" y="210001"/>
                </a:lnTo>
                <a:lnTo>
                  <a:pt x="453391" y="200153"/>
                </a:lnTo>
                <a:lnTo>
                  <a:pt x="460693" y="190939"/>
                </a:lnTo>
                <a:lnTo>
                  <a:pt x="467996" y="181408"/>
                </a:lnTo>
                <a:lnTo>
                  <a:pt x="475933" y="172195"/>
                </a:lnTo>
                <a:lnTo>
                  <a:pt x="483871" y="163299"/>
                </a:lnTo>
                <a:lnTo>
                  <a:pt x="491808" y="154403"/>
                </a:lnTo>
                <a:lnTo>
                  <a:pt x="500381" y="146143"/>
                </a:lnTo>
                <a:lnTo>
                  <a:pt x="508953" y="137565"/>
                </a:lnTo>
                <a:lnTo>
                  <a:pt x="517526" y="129305"/>
                </a:lnTo>
                <a:lnTo>
                  <a:pt x="526416" y="121680"/>
                </a:lnTo>
                <a:lnTo>
                  <a:pt x="535623" y="113738"/>
                </a:lnTo>
                <a:lnTo>
                  <a:pt x="545148" y="106113"/>
                </a:lnTo>
                <a:lnTo>
                  <a:pt x="554673" y="99123"/>
                </a:lnTo>
                <a:lnTo>
                  <a:pt x="564516" y="92134"/>
                </a:lnTo>
                <a:lnTo>
                  <a:pt x="574041" y="85462"/>
                </a:lnTo>
                <a:lnTo>
                  <a:pt x="584201" y="78473"/>
                </a:lnTo>
                <a:lnTo>
                  <a:pt x="594361" y="72119"/>
                </a:lnTo>
                <a:lnTo>
                  <a:pt x="604838" y="66082"/>
                </a:lnTo>
                <a:lnTo>
                  <a:pt x="615316" y="60046"/>
                </a:lnTo>
                <a:lnTo>
                  <a:pt x="625793" y="54645"/>
                </a:lnTo>
                <a:lnTo>
                  <a:pt x="636906" y="48926"/>
                </a:lnTo>
                <a:lnTo>
                  <a:pt x="647701" y="44161"/>
                </a:lnTo>
                <a:lnTo>
                  <a:pt x="658813" y="39395"/>
                </a:lnTo>
                <a:lnTo>
                  <a:pt x="670243" y="34630"/>
                </a:lnTo>
                <a:lnTo>
                  <a:pt x="681356" y="30182"/>
                </a:lnTo>
                <a:lnTo>
                  <a:pt x="693103" y="26052"/>
                </a:lnTo>
                <a:lnTo>
                  <a:pt x="704533" y="22239"/>
                </a:lnTo>
                <a:lnTo>
                  <a:pt x="716281" y="19062"/>
                </a:lnTo>
                <a:lnTo>
                  <a:pt x="728346" y="15568"/>
                </a:lnTo>
                <a:lnTo>
                  <a:pt x="740093" y="12708"/>
                </a:lnTo>
                <a:lnTo>
                  <a:pt x="752158" y="10167"/>
                </a:lnTo>
                <a:lnTo>
                  <a:pt x="764541" y="7625"/>
                </a:lnTo>
                <a:lnTo>
                  <a:pt x="776606" y="5719"/>
                </a:lnTo>
                <a:lnTo>
                  <a:pt x="788988" y="3813"/>
                </a:lnTo>
                <a:lnTo>
                  <a:pt x="801688" y="2542"/>
                </a:lnTo>
                <a:lnTo>
                  <a:pt x="814071" y="1271"/>
                </a:lnTo>
                <a:lnTo>
                  <a:pt x="826771" y="636"/>
                </a:lnTo>
                <a:lnTo>
                  <a:pt x="839471"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华文中宋" panose="02010600040101010101" pitchFamily="2" charset="-122"/>
              <a:ea typeface="华文中宋" panose="02010600040101010101" pitchFamily="2" charset="-122"/>
            </a:endParaRPr>
          </a:p>
        </p:txBody>
      </p:sp>
      <p:sp>
        <p:nvSpPr>
          <p:cNvPr id="36" name="KSO_Shape"/>
          <p:cNvSpPr/>
          <p:nvPr/>
        </p:nvSpPr>
        <p:spPr bwMode="auto">
          <a:xfrm>
            <a:off x="6019891" y="4526194"/>
            <a:ext cx="182562" cy="341312"/>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latin typeface="华文中宋" panose="02010600040101010101" pitchFamily="2" charset="-122"/>
              <a:ea typeface="华文中宋" panose="02010600040101010101" pitchFamily="2" charset="-122"/>
            </a:endParaRPr>
          </a:p>
        </p:txBody>
      </p:sp>
      <p:sp>
        <p:nvSpPr>
          <p:cNvPr id="38" name="KSO_Shape"/>
          <p:cNvSpPr/>
          <p:nvPr/>
        </p:nvSpPr>
        <p:spPr>
          <a:xfrm>
            <a:off x="4885110" y="3732583"/>
            <a:ext cx="342900" cy="341313"/>
          </a:xfrm>
          <a:custGeom>
            <a:avLst/>
            <a:gdLst>
              <a:gd name="connsiteX0" fmla="*/ 320662 w 792088"/>
              <a:gd name="connsiteY0" fmla="*/ 99114 h 792088"/>
              <a:gd name="connsiteX1" fmla="*/ 320662 w 792088"/>
              <a:gd name="connsiteY1" fmla="*/ 475062 h 792088"/>
              <a:gd name="connsiteX2" fmla="*/ 696610 w 792088"/>
              <a:gd name="connsiteY2" fmla="*/ 475062 h 792088"/>
              <a:gd name="connsiteX3" fmla="*/ 696610 w 792088"/>
              <a:gd name="connsiteY3" fmla="*/ 434076 h 792088"/>
              <a:gd name="connsiteX4" fmla="*/ 361648 w 792088"/>
              <a:gd name="connsiteY4" fmla="*/ 434076 h 792088"/>
              <a:gd name="connsiteX5" fmla="*/ 361648 w 792088"/>
              <a:gd name="connsiteY5" fmla="*/ 99114 h 792088"/>
              <a:gd name="connsiteX6" fmla="*/ 396044 w 792088"/>
              <a:gd name="connsiteY6" fmla="*/ 0 h 792088"/>
              <a:gd name="connsiteX7" fmla="*/ 792088 w 792088"/>
              <a:gd name="connsiteY7" fmla="*/ 396044 h 792088"/>
              <a:gd name="connsiteX8" fmla="*/ 396044 w 792088"/>
              <a:gd name="connsiteY8" fmla="*/ 792088 h 792088"/>
              <a:gd name="connsiteX9" fmla="*/ 0 w 792088"/>
              <a:gd name="connsiteY9" fmla="*/ 396044 h 792088"/>
              <a:gd name="connsiteX10" fmla="*/ 396044 w 792088"/>
              <a:gd name="connsiteY10" fmla="*/ 0 h 79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2088" h="792088">
                <a:moveTo>
                  <a:pt x="320662" y="99114"/>
                </a:moveTo>
                <a:lnTo>
                  <a:pt x="320662" y="475062"/>
                </a:lnTo>
                <a:lnTo>
                  <a:pt x="696610" y="475062"/>
                </a:lnTo>
                <a:lnTo>
                  <a:pt x="696610" y="434076"/>
                </a:lnTo>
                <a:lnTo>
                  <a:pt x="361648" y="434076"/>
                </a:lnTo>
                <a:lnTo>
                  <a:pt x="361648" y="99114"/>
                </a:lnTo>
                <a:close/>
                <a:moveTo>
                  <a:pt x="396044" y="0"/>
                </a:moveTo>
                <a:cubicBezTo>
                  <a:pt x="614773" y="0"/>
                  <a:pt x="792088" y="177315"/>
                  <a:pt x="792088" y="396044"/>
                </a:cubicBezTo>
                <a:cubicBezTo>
                  <a:pt x="792088" y="614773"/>
                  <a:pt x="614773" y="792088"/>
                  <a:pt x="396044" y="792088"/>
                </a:cubicBezTo>
                <a:cubicBezTo>
                  <a:pt x="177315" y="792088"/>
                  <a:pt x="0" y="614773"/>
                  <a:pt x="0" y="396044"/>
                </a:cubicBezTo>
                <a:cubicBezTo>
                  <a:pt x="0" y="177315"/>
                  <a:pt x="177315" y="0"/>
                  <a:pt x="396044" y="0"/>
                </a:cubicBezTo>
                <a:close/>
              </a:path>
            </a:pathLst>
          </a:cu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en-US">
              <a:solidFill>
                <a:srgbClr val="FFFFFF"/>
              </a:solidFill>
              <a:latin typeface="华文中宋" panose="02010600040101010101" pitchFamily="2" charset="-122"/>
              <a:ea typeface="华文中宋" panose="02010600040101010101" pitchFamily="2" charset="-122"/>
            </a:endParaRPr>
          </a:p>
        </p:txBody>
      </p:sp>
      <p:sp>
        <p:nvSpPr>
          <p:cNvPr id="39" name="KSO_Shape"/>
          <p:cNvSpPr/>
          <p:nvPr/>
        </p:nvSpPr>
        <p:spPr>
          <a:xfrm>
            <a:off x="5310336" y="2445190"/>
            <a:ext cx="336550" cy="341312"/>
          </a:xfrm>
          <a:custGeom>
            <a:avLst/>
            <a:gdLst>
              <a:gd name="connsiteX0" fmla="*/ 150612 w 405200"/>
              <a:gd name="connsiteY0" fmla="*/ 52389 h 413075"/>
              <a:gd name="connsiteX1" fmla="*/ 52389 w 405200"/>
              <a:gd name="connsiteY1" fmla="*/ 150612 h 413075"/>
              <a:gd name="connsiteX2" fmla="*/ 150612 w 405200"/>
              <a:gd name="connsiteY2" fmla="*/ 248836 h 413075"/>
              <a:gd name="connsiteX3" fmla="*/ 248836 w 405200"/>
              <a:gd name="connsiteY3" fmla="*/ 150612 h 413075"/>
              <a:gd name="connsiteX4" fmla="*/ 150612 w 405200"/>
              <a:gd name="connsiteY4" fmla="*/ 52389 h 413075"/>
              <a:gd name="connsiteX5" fmla="*/ 150612 w 405200"/>
              <a:gd name="connsiteY5" fmla="*/ 0 h 413075"/>
              <a:gd name="connsiteX6" fmla="*/ 301225 w 405200"/>
              <a:gd name="connsiteY6" fmla="*/ 150612 h 413075"/>
              <a:gd name="connsiteX7" fmla="*/ 276789 w 405200"/>
              <a:gd name="connsiteY7" fmla="*/ 232452 h 413075"/>
              <a:gd name="connsiteX8" fmla="*/ 279486 w 405200"/>
              <a:gd name="connsiteY8" fmla="*/ 234307 h 413075"/>
              <a:gd name="connsiteX9" fmla="*/ 395404 w 405200"/>
              <a:gd name="connsiteY9" fmla="*/ 354065 h 413075"/>
              <a:gd name="connsiteX10" fmla="*/ 394603 w 405200"/>
              <a:gd name="connsiteY10" fmla="*/ 403280 h 413075"/>
              <a:gd name="connsiteX11" fmla="*/ 345389 w 405200"/>
              <a:gd name="connsiteY11" fmla="*/ 402478 h 413075"/>
              <a:gd name="connsiteX12" fmla="*/ 229470 w 405200"/>
              <a:gd name="connsiteY12" fmla="*/ 282720 h 413075"/>
              <a:gd name="connsiteX13" fmla="*/ 227420 w 405200"/>
              <a:gd name="connsiteY13" fmla="*/ 279520 h 413075"/>
              <a:gd name="connsiteX14" fmla="*/ 150612 w 405200"/>
              <a:gd name="connsiteY14" fmla="*/ 301225 h 413075"/>
              <a:gd name="connsiteX15" fmla="*/ 0 w 405200"/>
              <a:gd name="connsiteY15" fmla="*/ 150612 h 413075"/>
              <a:gd name="connsiteX16" fmla="*/ 150612 w 405200"/>
              <a:gd name="connsiteY16" fmla="*/ 0 h 41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5200" h="413075">
                <a:moveTo>
                  <a:pt x="150612" y="52389"/>
                </a:moveTo>
                <a:cubicBezTo>
                  <a:pt x="96365" y="52389"/>
                  <a:pt x="52389" y="96365"/>
                  <a:pt x="52389" y="150612"/>
                </a:cubicBezTo>
                <a:cubicBezTo>
                  <a:pt x="52389" y="204860"/>
                  <a:pt x="96365" y="248836"/>
                  <a:pt x="150612" y="248836"/>
                </a:cubicBezTo>
                <a:cubicBezTo>
                  <a:pt x="204860" y="248836"/>
                  <a:pt x="248836" y="204860"/>
                  <a:pt x="248836" y="150612"/>
                </a:cubicBezTo>
                <a:cubicBezTo>
                  <a:pt x="248836" y="96365"/>
                  <a:pt x="204860" y="52389"/>
                  <a:pt x="150612" y="52389"/>
                </a:cubicBezTo>
                <a:close/>
                <a:moveTo>
                  <a:pt x="150612" y="0"/>
                </a:moveTo>
                <a:cubicBezTo>
                  <a:pt x="233793" y="0"/>
                  <a:pt x="301225" y="67431"/>
                  <a:pt x="301225" y="150612"/>
                </a:cubicBezTo>
                <a:cubicBezTo>
                  <a:pt x="301225" y="180842"/>
                  <a:pt x="292319" y="208992"/>
                  <a:pt x="276789" y="232452"/>
                </a:cubicBezTo>
                <a:cubicBezTo>
                  <a:pt x="277931" y="232774"/>
                  <a:pt x="278722" y="233519"/>
                  <a:pt x="279486" y="234307"/>
                </a:cubicBezTo>
                <a:lnTo>
                  <a:pt x="395404" y="354065"/>
                </a:lnTo>
                <a:cubicBezTo>
                  <a:pt x="408773" y="367877"/>
                  <a:pt x="408414" y="389911"/>
                  <a:pt x="394603" y="403280"/>
                </a:cubicBezTo>
                <a:cubicBezTo>
                  <a:pt x="380791" y="416648"/>
                  <a:pt x="358757" y="416289"/>
                  <a:pt x="345389" y="402478"/>
                </a:cubicBezTo>
                <a:lnTo>
                  <a:pt x="229470" y="282720"/>
                </a:lnTo>
                <a:lnTo>
                  <a:pt x="227420" y="279520"/>
                </a:lnTo>
                <a:cubicBezTo>
                  <a:pt x="205163" y="293486"/>
                  <a:pt x="178791" y="301225"/>
                  <a:pt x="150612" y="301225"/>
                </a:cubicBezTo>
                <a:cubicBezTo>
                  <a:pt x="67431" y="301225"/>
                  <a:pt x="0" y="233793"/>
                  <a:pt x="0" y="150612"/>
                </a:cubicBezTo>
                <a:cubicBezTo>
                  <a:pt x="0" y="67431"/>
                  <a:pt x="67431" y="0"/>
                  <a:pt x="150612"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华文中宋" panose="02010600040101010101" pitchFamily="2" charset="-122"/>
              <a:ea typeface="华文中宋" panose="02010600040101010101" pitchFamily="2" charset="-122"/>
            </a:endParaRPr>
          </a:p>
        </p:txBody>
      </p:sp>
      <p:sp>
        <p:nvSpPr>
          <p:cNvPr id="40" name="KSO_Shape"/>
          <p:cNvSpPr/>
          <p:nvPr/>
        </p:nvSpPr>
        <p:spPr bwMode="auto">
          <a:xfrm>
            <a:off x="6986639" y="3853830"/>
            <a:ext cx="342900" cy="311150"/>
          </a:xfrm>
          <a:custGeom>
            <a:avLst/>
            <a:gdLst>
              <a:gd name="T0" fmla="*/ 726341 w 2395538"/>
              <a:gd name="T1" fmla="*/ 2170112 h 2170112"/>
              <a:gd name="T2" fmla="*/ 1441768 w 2395538"/>
              <a:gd name="T3" fmla="*/ 728510 h 2170112"/>
              <a:gd name="T4" fmla="*/ 1885633 w 2395538"/>
              <a:gd name="T5" fmla="*/ 1143658 h 2170112"/>
              <a:gd name="T6" fmla="*/ 1870393 w 2395538"/>
              <a:gd name="T7" fmla="*/ 1187775 h 2170112"/>
              <a:gd name="T8" fmla="*/ 1824038 w 2395538"/>
              <a:gd name="T9" fmla="*/ 1209358 h 2170112"/>
              <a:gd name="T10" fmla="*/ 1774825 w 2395538"/>
              <a:gd name="T11" fmla="*/ 1196345 h 2170112"/>
              <a:gd name="T12" fmla="*/ 87630 w 2395538"/>
              <a:gd name="T13" fmla="*/ 1207136 h 2170112"/>
              <a:gd name="T14" fmla="*/ 36195 w 2395538"/>
              <a:gd name="T15" fmla="*/ 1203010 h 2170112"/>
              <a:gd name="T16" fmla="*/ 2540 w 2395538"/>
              <a:gd name="T17" fmla="*/ 1166510 h 2170112"/>
              <a:gd name="T18" fmla="*/ 7937 w 2395538"/>
              <a:gd name="T19" fmla="*/ 1121123 h 2170112"/>
              <a:gd name="T20" fmla="*/ 1968140 w 2395538"/>
              <a:gd name="T21" fmla="*/ 219388 h 2170112"/>
              <a:gd name="T22" fmla="*/ 2114413 w 2395538"/>
              <a:gd name="T23" fmla="*/ 243789 h 2170112"/>
              <a:gd name="T24" fmla="*/ 2240697 w 2395538"/>
              <a:gd name="T25" fmla="*/ 284667 h 2170112"/>
              <a:gd name="T26" fmla="*/ 2388557 w 2395538"/>
              <a:gd name="T27" fmla="*/ 355016 h 2170112"/>
              <a:gd name="T28" fmla="*/ 2336521 w 2395538"/>
              <a:gd name="T29" fmla="*/ 373079 h 2170112"/>
              <a:gd name="T30" fmla="*/ 2250533 w 2395538"/>
              <a:gd name="T31" fmla="*/ 415225 h 2170112"/>
              <a:gd name="T32" fmla="*/ 2138845 w 2395538"/>
              <a:gd name="T33" fmla="*/ 508390 h 2170112"/>
              <a:gd name="T34" fmla="*/ 2044926 w 2395538"/>
              <a:gd name="T35" fmla="*/ 621519 h 2170112"/>
              <a:gd name="T36" fmla="*/ 1960525 w 2395538"/>
              <a:gd name="T37" fmla="*/ 747006 h 2170112"/>
              <a:gd name="T38" fmla="*/ 1902777 w 2395538"/>
              <a:gd name="T39" fmla="*/ 803412 h 2170112"/>
              <a:gd name="T40" fmla="*/ 1832020 w 2395538"/>
              <a:gd name="T41" fmla="*/ 843974 h 2170112"/>
              <a:gd name="T42" fmla="*/ 1753013 w 2395538"/>
              <a:gd name="T43" fmla="*/ 868374 h 2170112"/>
              <a:gd name="T44" fmla="*/ 1568664 w 2395538"/>
              <a:gd name="T45" fmla="*/ 707079 h 2170112"/>
              <a:gd name="T46" fmla="*/ 1657507 w 2395538"/>
              <a:gd name="T47" fmla="*/ 590147 h 2170112"/>
              <a:gd name="T48" fmla="*/ 1736514 w 2395538"/>
              <a:gd name="T49" fmla="*/ 513143 h 2170112"/>
              <a:gd name="T50" fmla="*/ 1825674 w 2395538"/>
              <a:gd name="T51" fmla="*/ 448498 h 2170112"/>
              <a:gd name="T52" fmla="*/ 1925622 w 2395538"/>
              <a:gd name="T53" fmla="*/ 399381 h 2170112"/>
              <a:gd name="T54" fmla="*/ 2033820 w 2395538"/>
              <a:gd name="T55" fmla="*/ 369910 h 2170112"/>
              <a:gd name="T56" fmla="*/ 2147095 w 2395538"/>
              <a:gd name="T57" fmla="*/ 361671 h 2170112"/>
              <a:gd name="T58" fmla="*/ 2032234 w 2395538"/>
              <a:gd name="T59" fmla="*/ 356601 h 2170112"/>
              <a:gd name="T60" fmla="*/ 1917373 w 2395538"/>
              <a:gd name="T61" fmla="*/ 373713 h 2170112"/>
              <a:gd name="T62" fmla="*/ 1806953 w 2395538"/>
              <a:gd name="T63" fmla="*/ 412690 h 2170112"/>
              <a:gd name="T64" fmla="*/ 1703832 w 2395538"/>
              <a:gd name="T65" fmla="*/ 469730 h 2170112"/>
              <a:gd name="T66" fmla="*/ 1610230 w 2395538"/>
              <a:gd name="T67" fmla="*/ 542297 h 2170112"/>
              <a:gd name="T68" fmla="*/ 1526146 w 2395538"/>
              <a:gd name="T69" fmla="*/ 625638 h 2170112"/>
              <a:gd name="T70" fmla="*/ 1409381 w 2395538"/>
              <a:gd name="T71" fmla="*/ 589196 h 2170112"/>
              <a:gd name="T72" fmla="*/ 1430322 w 2395538"/>
              <a:gd name="T73" fmla="*/ 523601 h 2170112"/>
              <a:gd name="T74" fmla="*/ 1476648 w 2395538"/>
              <a:gd name="T75" fmla="*/ 444696 h 2170112"/>
              <a:gd name="T76" fmla="*/ 1541376 w 2395538"/>
              <a:gd name="T77" fmla="*/ 367375 h 2170112"/>
              <a:gd name="T78" fmla="*/ 1611816 w 2395538"/>
              <a:gd name="T79" fmla="*/ 308117 h 2170112"/>
              <a:gd name="T80" fmla="*/ 1686381 w 2395538"/>
              <a:gd name="T81" fmla="*/ 265337 h 2170112"/>
              <a:gd name="T82" fmla="*/ 1763166 w 2395538"/>
              <a:gd name="T83" fmla="*/ 237134 h 2170112"/>
              <a:gd name="T84" fmla="*/ 1910075 w 2395538"/>
              <a:gd name="T85" fmla="*/ 217487 h 2170112"/>
              <a:gd name="T86" fmla="*/ 1198124 w 2395538"/>
              <a:gd name="T87" fmla="*/ 20298 h 2170112"/>
              <a:gd name="T88" fmla="*/ 1336237 w 2395538"/>
              <a:gd name="T89" fmla="*/ 78653 h 2170112"/>
              <a:gd name="T90" fmla="*/ 1406886 w 2395538"/>
              <a:gd name="T91" fmla="*/ 127177 h 2170112"/>
              <a:gd name="T92" fmla="*/ 1468305 w 2395538"/>
              <a:gd name="T93" fmla="*/ 191241 h 2170112"/>
              <a:gd name="T94" fmla="*/ 1512540 w 2395538"/>
              <a:gd name="T95" fmla="*/ 273066 h 2170112"/>
              <a:gd name="T96" fmla="*/ 1474351 w 2395538"/>
              <a:gd name="T97" fmla="*/ 374554 h 2170112"/>
              <a:gd name="T98" fmla="*/ 1420252 w 2395538"/>
              <a:gd name="T99" fmla="*/ 385654 h 2170112"/>
              <a:gd name="T100" fmla="*/ 1384927 w 2395538"/>
              <a:gd name="T101" fmla="*/ 273700 h 2170112"/>
              <a:gd name="T102" fmla="*/ 1348012 w 2395538"/>
              <a:gd name="T103" fmla="*/ 208050 h 2170112"/>
              <a:gd name="T104" fmla="*/ 1299640 w 2395538"/>
              <a:gd name="T105" fmla="*/ 150963 h 2170112"/>
              <a:gd name="T106" fmla="*/ 1242040 w 2395538"/>
              <a:gd name="T107" fmla="*/ 104659 h 2170112"/>
              <a:gd name="T108" fmla="*/ 1280546 w 2395538"/>
              <a:gd name="T109" fmla="*/ 143986 h 2170112"/>
              <a:gd name="T110" fmla="*/ 1323508 w 2395538"/>
              <a:gd name="T111" fmla="*/ 202024 h 2170112"/>
              <a:gd name="T112" fmla="*/ 1356923 w 2395538"/>
              <a:gd name="T113" fmla="*/ 274969 h 2170112"/>
              <a:gd name="T114" fmla="*/ 1381108 w 2395538"/>
              <a:gd name="T115" fmla="*/ 413880 h 2170112"/>
              <a:gd name="T116" fmla="*/ 1369652 w 2395538"/>
              <a:gd name="T117" fmla="*/ 554378 h 2170112"/>
              <a:gd name="T118" fmla="*/ 1166937 w 2395538"/>
              <a:gd name="T119" fmla="*/ 363136 h 2170112"/>
              <a:gd name="T120" fmla="*/ 1178711 w 2395538"/>
              <a:gd name="T121" fmla="*/ 227079 h 2170112"/>
              <a:gd name="T122" fmla="*/ 1172028 w 2395538"/>
              <a:gd name="T123" fmla="*/ 132568 h 2170112"/>
              <a:gd name="T124" fmla="*/ 1144342 w 2395538"/>
              <a:gd name="T125" fmla="*/ 45670 h 2170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95538" h="2170112">
                <a:moveTo>
                  <a:pt x="940433" y="595312"/>
                </a:moveTo>
                <a:lnTo>
                  <a:pt x="1643062" y="1217102"/>
                </a:lnTo>
                <a:lnTo>
                  <a:pt x="1643062" y="2170112"/>
                </a:lnTo>
                <a:lnTo>
                  <a:pt x="1433735" y="2170112"/>
                </a:lnTo>
                <a:lnTo>
                  <a:pt x="1159290" y="2170112"/>
                </a:lnTo>
                <a:lnTo>
                  <a:pt x="1159290" y="1557214"/>
                </a:lnTo>
                <a:lnTo>
                  <a:pt x="726341" y="1557214"/>
                </a:lnTo>
                <a:lnTo>
                  <a:pt x="726341" y="2170112"/>
                </a:lnTo>
                <a:lnTo>
                  <a:pt x="612307" y="2170112"/>
                </a:lnTo>
                <a:lnTo>
                  <a:pt x="242887" y="2170112"/>
                </a:lnTo>
                <a:lnTo>
                  <a:pt x="242887" y="1655658"/>
                </a:lnTo>
                <a:lnTo>
                  <a:pt x="242887" y="1217102"/>
                </a:lnTo>
                <a:lnTo>
                  <a:pt x="940433" y="595312"/>
                </a:lnTo>
                <a:close/>
                <a:moveTo>
                  <a:pt x="942657" y="284162"/>
                </a:moveTo>
                <a:lnTo>
                  <a:pt x="1252855" y="559975"/>
                </a:lnTo>
                <a:lnTo>
                  <a:pt x="1441768" y="728510"/>
                </a:lnTo>
                <a:lnTo>
                  <a:pt x="1865630" y="1106523"/>
                </a:lnTo>
                <a:lnTo>
                  <a:pt x="1870393" y="1110966"/>
                </a:lnTo>
                <a:lnTo>
                  <a:pt x="1874520" y="1115727"/>
                </a:lnTo>
                <a:lnTo>
                  <a:pt x="1878013" y="1121123"/>
                </a:lnTo>
                <a:lnTo>
                  <a:pt x="1880553" y="1126519"/>
                </a:lnTo>
                <a:lnTo>
                  <a:pt x="1882775" y="1132232"/>
                </a:lnTo>
                <a:lnTo>
                  <a:pt x="1884680" y="1137627"/>
                </a:lnTo>
                <a:lnTo>
                  <a:pt x="1885633" y="1143658"/>
                </a:lnTo>
                <a:lnTo>
                  <a:pt x="1885950" y="1149053"/>
                </a:lnTo>
                <a:lnTo>
                  <a:pt x="1885633" y="1155084"/>
                </a:lnTo>
                <a:lnTo>
                  <a:pt x="1884680" y="1160797"/>
                </a:lnTo>
                <a:lnTo>
                  <a:pt x="1882775" y="1166510"/>
                </a:lnTo>
                <a:lnTo>
                  <a:pt x="1880553" y="1171906"/>
                </a:lnTo>
                <a:lnTo>
                  <a:pt x="1878013" y="1177619"/>
                </a:lnTo>
                <a:lnTo>
                  <a:pt x="1874520" y="1182697"/>
                </a:lnTo>
                <a:lnTo>
                  <a:pt x="1870393" y="1187775"/>
                </a:lnTo>
                <a:lnTo>
                  <a:pt x="1865630" y="1192219"/>
                </a:lnTo>
                <a:lnTo>
                  <a:pt x="1860550" y="1196345"/>
                </a:lnTo>
                <a:lnTo>
                  <a:pt x="1855153" y="1200153"/>
                </a:lnTo>
                <a:lnTo>
                  <a:pt x="1849438" y="1203010"/>
                </a:lnTo>
                <a:lnTo>
                  <a:pt x="1843405" y="1205549"/>
                </a:lnTo>
                <a:lnTo>
                  <a:pt x="1836738" y="1207453"/>
                </a:lnTo>
                <a:lnTo>
                  <a:pt x="1830705" y="1208723"/>
                </a:lnTo>
                <a:lnTo>
                  <a:pt x="1824038" y="1209358"/>
                </a:lnTo>
                <a:lnTo>
                  <a:pt x="1817688" y="1209675"/>
                </a:lnTo>
                <a:lnTo>
                  <a:pt x="1811020" y="1209358"/>
                </a:lnTo>
                <a:lnTo>
                  <a:pt x="1804670" y="1208723"/>
                </a:lnTo>
                <a:lnTo>
                  <a:pt x="1798320" y="1207453"/>
                </a:lnTo>
                <a:lnTo>
                  <a:pt x="1792288" y="1205549"/>
                </a:lnTo>
                <a:lnTo>
                  <a:pt x="1785938" y="1203010"/>
                </a:lnTo>
                <a:lnTo>
                  <a:pt x="1780223" y="1200153"/>
                </a:lnTo>
                <a:lnTo>
                  <a:pt x="1774825" y="1196345"/>
                </a:lnTo>
                <a:lnTo>
                  <a:pt x="1769745" y="1192219"/>
                </a:lnTo>
                <a:lnTo>
                  <a:pt x="942657" y="455553"/>
                </a:lnTo>
                <a:lnTo>
                  <a:pt x="116205" y="1192219"/>
                </a:lnTo>
                <a:lnTo>
                  <a:pt x="111125" y="1196345"/>
                </a:lnTo>
                <a:lnTo>
                  <a:pt x="105410" y="1200153"/>
                </a:lnTo>
                <a:lnTo>
                  <a:pt x="99695" y="1203010"/>
                </a:lnTo>
                <a:lnTo>
                  <a:pt x="93662" y="1205549"/>
                </a:lnTo>
                <a:lnTo>
                  <a:pt x="87630" y="1207136"/>
                </a:lnTo>
                <a:lnTo>
                  <a:pt x="80962" y="1208723"/>
                </a:lnTo>
                <a:lnTo>
                  <a:pt x="74930" y="1209358"/>
                </a:lnTo>
                <a:lnTo>
                  <a:pt x="68262" y="1209675"/>
                </a:lnTo>
                <a:lnTo>
                  <a:pt x="61277" y="1209358"/>
                </a:lnTo>
                <a:lnTo>
                  <a:pt x="55245" y="1208723"/>
                </a:lnTo>
                <a:lnTo>
                  <a:pt x="48577" y="1207136"/>
                </a:lnTo>
                <a:lnTo>
                  <a:pt x="42545" y="1205549"/>
                </a:lnTo>
                <a:lnTo>
                  <a:pt x="36195" y="1203010"/>
                </a:lnTo>
                <a:lnTo>
                  <a:pt x="30797" y="1200153"/>
                </a:lnTo>
                <a:lnTo>
                  <a:pt x="25082" y="1196345"/>
                </a:lnTo>
                <a:lnTo>
                  <a:pt x="20002" y="1192219"/>
                </a:lnTo>
                <a:lnTo>
                  <a:pt x="15240" y="1187775"/>
                </a:lnTo>
                <a:lnTo>
                  <a:pt x="11112" y="1182697"/>
                </a:lnTo>
                <a:lnTo>
                  <a:pt x="7937" y="1177619"/>
                </a:lnTo>
                <a:lnTo>
                  <a:pt x="5080" y="1171906"/>
                </a:lnTo>
                <a:lnTo>
                  <a:pt x="2540" y="1166510"/>
                </a:lnTo>
                <a:lnTo>
                  <a:pt x="1270" y="1160797"/>
                </a:lnTo>
                <a:lnTo>
                  <a:pt x="317" y="1155084"/>
                </a:lnTo>
                <a:lnTo>
                  <a:pt x="0" y="1149053"/>
                </a:lnTo>
                <a:lnTo>
                  <a:pt x="317" y="1143658"/>
                </a:lnTo>
                <a:lnTo>
                  <a:pt x="1270" y="1137627"/>
                </a:lnTo>
                <a:lnTo>
                  <a:pt x="2540" y="1131914"/>
                </a:lnTo>
                <a:lnTo>
                  <a:pt x="5080" y="1126201"/>
                </a:lnTo>
                <a:lnTo>
                  <a:pt x="7937" y="1121123"/>
                </a:lnTo>
                <a:lnTo>
                  <a:pt x="11112" y="1115727"/>
                </a:lnTo>
                <a:lnTo>
                  <a:pt x="15240" y="1110966"/>
                </a:lnTo>
                <a:lnTo>
                  <a:pt x="20002" y="1106523"/>
                </a:lnTo>
                <a:lnTo>
                  <a:pt x="942657" y="284162"/>
                </a:lnTo>
                <a:close/>
                <a:moveTo>
                  <a:pt x="1910075" y="217487"/>
                </a:moveTo>
                <a:lnTo>
                  <a:pt x="1929430" y="217487"/>
                </a:lnTo>
                <a:lnTo>
                  <a:pt x="1948785" y="218121"/>
                </a:lnTo>
                <a:lnTo>
                  <a:pt x="1968140" y="219388"/>
                </a:lnTo>
                <a:lnTo>
                  <a:pt x="1986860" y="220973"/>
                </a:lnTo>
                <a:lnTo>
                  <a:pt x="2005898" y="222874"/>
                </a:lnTo>
                <a:lnTo>
                  <a:pt x="2024301" y="225726"/>
                </a:lnTo>
                <a:lnTo>
                  <a:pt x="2043022" y="228578"/>
                </a:lnTo>
                <a:lnTo>
                  <a:pt x="2061425" y="231747"/>
                </a:lnTo>
                <a:lnTo>
                  <a:pt x="2079193" y="235550"/>
                </a:lnTo>
                <a:lnTo>
                  <a:pt x="2097279" y="239669"/>
                </a:lnTo>
                <a:lnTo>
                  <a:pt x="2114413" y="243789"/>
                </a:lnTo>
                <a:lnTo>
                  <a:pt x="2131865" y="248542"/>
                </a:lnTo>
                <a:lnTo>
                  <a:pt x="2148364" y="252979"/>
                </a:lnTo>
                <a:lnTo>
                  <a:pt x="2164546" y="258049"/>
                </a:lnTo>
                <a:lnTo>
                  <a:pt x="2181046" y="263119"/>
                </a:lnTo>
                <a:lnTo>
                  <a:pt x="2196593" y="268189"/>
                </a:lnTo>
                <a:lnTo>
                  <a:pt x="2211506" y="273893"/>
                </a:lnTo>
                <a:lnTo>
                  <a:pt x="2226419" y="278963"/>
                </a:lnTo>
                <a:lnTo>
                  <a:pt x="2240697" y="284667"/>
                </a:lnTo>
                <a:lnTo>
                  <a:pt x="2267668" y="295758"/>
                </a:lnTo>
                <a:lnTo>
                  <a:pt x="2292734" y="306216"/>
                </a:lnTo>
                <a:lnTo>
                  <a:pt x="2315579" y="316673"/>
                </a:lnTo>
                <a:lnTo>
                  <a:pt x="2335886" y="326496"/>
                </a:lnTo>
                <a:lnTo>
                  <a:pt x="2353338" y="335686"/>
                </a:lnTo>
                <a:lnTo>
                  <a:pt x="2368251" y="343608"/>
                </a:lnTo>
                <a:lnTo>
                  <a:pt x="2379991" y="349946"/>
                </a:lnTo>
                <a:lnTo>
                  <a:pt x="2388557" y="355016"/>
                </a:lnTo>
                <a:lnTo>
                  <a:pt x="2395538" y="359136"/>
                </a:lnTo>
                <a:lnTo>
                  <a:pt x="2386971" y="360403"/>
                </a:lnTo>
                <a:lnTo>
                  <a:pt x="2378721" y="361988"/>
                </a:lnTo>
                <a:lnTo>
                  <a:pt x="2370154" y="363572"/>
                </a:lnTo>
                <a:lnTo>
                  <a:pt x="2361587" y="365791"/>
                </a:lnTo>
                <a:lnTo>
                  <a:pt x="2353020" y="368009"/>
                </a:lnTo>
                <a:lnTo>
                  <a:pt x="2345088" y="370544"/>
                </a:lnTo>
                <a:lnTo>
                  <a:pt x="2336521" y="373079"/>
                </a:lnTo>
                <a:lnTo>
                  <a:pt x="2328271" y="375614"/>
                </a:lnTo>
                <a:lnTo>
                  <a:pt x="2320656" y="379100"/>
                </a:lnTo>
                <a:lnTo>
                  <a:pt x="2312406" y="382269"/>
                </a:lnTo>
                <a:lnTo>
                  <a:pt x="2304157" y="385755"/>
                </a:lnTo>
                <a:lnTo>
                  <a:pt x="2296541" y="389557"/>
                </a:lnTo>
                <a:lnTo>
                  <a:pt x="2280677" y="397162"/>
                </a:lnTo>
                <a:lnTo>
                  <a:pt x="2265446" y="405718"/>
                </a:lnTo>
                <a:lnTo>
                  <a:pt x="2250533" y="415225"/>
                </a:lnTo>
                <a:lnTo>
                  <a:pt x="2235303" y="425049"/>
                </a:lnTo>
                <a:lnTo>
                  <a:pt x="2220708" y="435189"/>
                </a:lnTo>
                <a:lnTo>
                  <a:pt x="2206429" y="446280"/>
                </a:lnTo>
                <a:lnTo>
                  <a:pt x="2192468" y="457688"/>
                </a:lnTo>
                <a:lnTo>
                  <a:pt x="2178825" y="469730"/>
                </a:lnTo>
                <a:lnTo>
                  <a:pt x="2164863" y="482088"/>
                </a:lnTo>
                <a:lnTo>
                  <a:pt x="2151854" y="495081"/>
                </a:lnTo>
                <a:lnTo>
                  <a:pt x="2138845" y="508390"/>
                </a:lnTo>
                <a:lnTo>
                  <a:pt x="2126153" y="521699"/>
                </a:lnTo>
                <a:lnTo>
                  <a:pt x="2113779" y="535325"/>
                </a:lnTo>
                <a:lnTo>
                  <a:pt x="2101721" y="549268"/>
                </a:lnTo>
                <a:lnTo>
                  <a:pt x="2089664" y="563528"/>
                </a:lnTo>
                <a:lnTo>
                  <a:pt x="2078242" y="578105"/>
                </a:lnTo>
                <a:lnTo>
                  <a:pt x="2066819" y="592682"/>
                </a:lnTo>
                <a:lnTo>
                  <a:pt x="2055714" y="607259"/>
                </a:lnTo>
                <a:lnTo>
                  <a:pt x="2044926" y="621519"/>
                </a:lnTo>
                <a:lnTo>
                  <a:pt x="2034455" y="636413"/>
                </a:lnTo>
                <a:lnTo>
                  <a:pt x="2024301" y="650989"/>
                </a:lnTo>
                <a:lnTo>
                  <a:pt x="2014782" y="665566"/>
                </a:lnTo>
                <a:lnTo>
                  <a:pt x="1995745" y="694403"/>
                </a:lnTo>
                <a:lnTo>
                  <a:pt x="1977976" y="722289"/>
                </a:lnTo>
                <a:lnTo>
                  <a:pt x="1972582" y="730845"/>
                </a:lnTo>
                <a:lnTo>
                  <a:pt x="1966553" y="739084"/>
                </a:lnTo>
                <a:lnTo>
                  <a:pt x="1960525" y="747006"/>
                </a:lnTo>
                <a:lnTo>
                  <a:pt x="1954179" y="755245"/>
                </a:lnTo>
                <a:lnTo>
                  <a:pt x="1947833" y="762534"/>
                </a:lnTo>
                <a:lnTo>
                  <a:pt x="1940852" y="770139"/>
                </a:lnTo>
                <a:lnTo>
                  <a:pt x="1933872" y="777111"/>
                </a:lnTo>
                <a:lnTo>
                  <a:pt x="1926257" y="784082"/>
                </a:lnTo>
                <a:lnTo>
                  <a:pt x="1918642" y="790737"/>
                </a:lnTo>
                <a:lnTo>
                  <a:pt x="1911027" y="797075"/>
                </a:lnTo>
                <a:lnTo>
                  <a:pt x="1902777" y="803412"/>
                </a:lnTo>
                <a:lnTo>
                  <a:pt x="1894527" y="809116"/>
                </a:lnTo>
                <a:lnTo>
                  <a:pt x="1886277" y="815137"/>
                </a:lnTo>
                <a:lnTo>
                  <a:pt x="1877710" y="820524"/>
                </a:lnTo>
                <a:lnTo>
                  <a:pt x="1868826" y="825911"/>
                </a:lnTo>
                <a:lnTo>
                  <a:pt x="1859625" y="830665"/>
                </a:lnTo>
                <a:lnTo>
                  <a:pt x="1850740" y="835735"/>
                </a:lnTo>
                <a:lnTo>
                  <a:pt x="1841539" y="839854"/>
                </a:lnTo>
                <a:lnTo>
                  <a:pt x="1832020" y="843974"/>
                </a:lnTo>
                <a:lnTo>
                  <a:pt x="1822501" y="848410"/>
                </a:lnTo>
                <a:lnTo>
                  <a:pt x="1812665" y="851896"/>
                </a:lnTo>
                <a:lnTo>
                  <a:pt x="1803146" y="855065"/>
                </a:lnTo>
                <a:lnTo>
                  <a:pt x="1793310" y="858551"/>
                </a:lnTo>
                <a:lnTo>
                  <a:pt x="1783473" y="861403"/>
                </a:lnTo>
                <a:lnTo>
                  <a:pt x="1773320" y="863938"/>
                </a:lnTo>
                <a:lnTo>
                  <a:pt x="1763166" y="866156"/>
                </a:lnTo>
                <a:lnTo>
                  <a:pt x="1753013" y="868374"/>
                </a:lnTo>
                <a:lnTo>
                  <a:pt x="1742542" y="870276"/>
                </a:lnTo>
                <a:lnTo>
                  <a:pt x="1732706" y="871860"/>
                </a:lnTo>
                <a:lnTo>
                  <a:pt x="1722235" y="873128"/>
                </a:lnTo>
                <a:lnTo>
                  <a:pt x="1711764" y="874078"/>
                </a:lnTo>
                <a:lnTo>
                  <a:pt x="1701611" y="874712"/>
                </a:lnTo>
                <a:lnTo>
                  <a:pt x="1548674" y="738450"/>
                </a:lnTo>
                <a:lnTo>
                  <a:pt x="1558510" y="722923"/>
                </a:lnTo>
                <a:lnTo>
                  <a:pt x="1568664" y="707079"/>
                </a:lnTo>
                <a:lnTo>
                  <a:pt x="1578500" y="691234"/>
                </a:lnTo>
                <a:lnTo>
                  <a:pt x="1589288" y="676024"/>
                </a:lnTo>
                <a:lnTo>
                  <a:pt x="1605470" y="653841"/>
                </a:lnTo>
                <a:lnTo>
                  <a:pt x="1622287" y="631976"/>
                </a:lnTo>
                <a:lnTo>
                  <a:pt x="1630854" y="621202"/>
                </a:lnTo>
                <a:lnTo>
                  <a:pt x="1639738" y="610745"/>
                </a:lnTo>
                <a:lnTo>
                  <a:pt x="1648305" y="600604"/>
                </a:lnTo>
                <a:lnTo>
                  <a:pt x="1657507" y="590147"/>
                </a:lnTo>
                <a:lnTo>
                  <a:pt x="1667026" y="580007"/>
                </a:lnTo>
                <a:lnTo>
                  <a:pt x="1676545" y="569866"/>
                </a:lnTo>
                <a:lnTo>
                  <a:pt x="1686063" y="560043"/>
                </a:lnTo>
                <a:lnTo>
                  <a:pt x="1695582" y="550219"/>
                </a:lnTo>
                <a:lnTo>
                  <a:pt x="1705418" y="540396"/>
                </a:lnTo>
                <a:lnTo>
                  <a:pt x="1715572" y="531523"/>
                </a:lnTo>
                <a:lnTo>
                  <a:pt x="1726043" y="522016"/>
                </a:lnTo>
                <a:lnTo>
                  <a:pt x="1736514" y="513143"/>
                </a:lnTo>
                <a:lnTo>
                  <a:pt x="1746984" y="503954"/>
                </a:lnTo>
                <a:lnTo>
                  <a:pt x="1757772" y="495714"/>
                </a:lnTo>
                <a:lnTo>
                  <a:pt x="1768878" y="487158"/>
                </a:lnTo>
                <a:lnTo>
                  <a:pt x="1779983" y="478919"/>
                </a:lnTo>
                <a:lnTo>
                  <a:pt x="1791089" y="470680"/>
                </a:lnTo>
                <a:lnTo>
                  <a:pt x="1802194" y="463075"/>
                </a:lnTo>
                <a:lnTo>
                  <a:pt x="1813934" y="455470"/>
                </a:lnTo>
                <a:lnTo>
                  <a:pt x="1825674" y="448498"/>
                </a:lnTo>
                <a:lnTo>
                  <a:pt x="1838048" y="441210"/>
                </a:lnTo>
                <a:lnTo>
                  <a:pt x="1850106" y="434238"/>
                </a:lnTo>
                <a:lnTo>
                  <a:pt x="1862163" y="427901"/>
                </a:lnTo>
                <a:lnTo>
                  <a:pt x="1874537" y="421563"/>
                </a:lnTo>
                <a:lnTo>
                  <a:pt x="1887229" y="415859"/>
                </a:lnTo>
                <a:lnTo>
                  <a:pt x="1899921" y="409838"/>
                </a:lnTo>
                <a:lnTo>
                  <a:pt x="1912613" y="404451"/>
                </a:lnTo>
                <a:lnTo>
                  <a:pt x="1925622" y="399381"/>
                </a:lnTo>
                <a:lnTo>
                  <a:pt x="1938631" y="394627"/>
                </a:lnTo>
                <a:lnTo>
                  <a:pt x="1951958" y="390191"/>
                </a:lnTo>
                <a:lnTo>
                  <a:pt x="1965284" y="385755"/>
                </a:lnTo>
                <a:lnTo>
                  <a:pt x="1978928" y="382269"/>
                </a:lnTo>
                <a:lnTo>
                  <a:pt x="1992572" y="378783"/>
                </a:lnTo>
                <a:lnTo>
                  <a:pt x="2006215" y="375297"/>
                </a:lnTo>
                <a:lnTo>
                  <a:pt x="2019859" y="372445"/>
                </a:lnTo>
                <a:lnTo>
                  <a:pt x="2033820" y="369910"/>
                </a:lnTo>
                <a:lnTo>
                  <a:pt x="2047781" y="368009"/>
                </a:lnTo>
                <a:lnTo>
                  <a:pt x="2062059" y="366107"/>
                </a:lnTo>
                <a:lnTo>
                  <a:pt x="2076021" y="364206"/>
                </a:lnTo>
                <a:lnTo>
                  <a:pt x="2089981" y="362938"/>
                </a:lnTo>
                <a:lnTo>
                  <a:pt x="2104260" y="362305"/>
                </a:lnTo>
                <a:lnTo>
                  <a:pt x="2118538" y="361671"/>
                </a:lnTo>
                <a:lnTo>
                  <a:pt x="2132817" y="361354"/>
                </a:lnTo>
                <a:lnTo>
                  <a:pt x="2147095" y="361671"/>
                </a:lnTo>
                <a:lnTo>
                  <a:pt x="2133134" y="359770"/>
                </a:lnTo>
                <a:lnTo>
                  <a:pt x="2118538" y="358502"/>
                </a:lnTo>
                <a:lnTo>
                  <a:pt x="2104260" y="357235"/>
                </a:lnTo>
                <a:lnTo>
                  <a:pt x="2089981" y="356601"/>
                </a:lnTo>
                <a:lnTo>
                  <a:pt x="2075703" y="355967"/>
                </a:lnTo>
                <a:lnTo>
                  <a:pt x="2061425" y="355967"/>
                </a:lnTo>
                <a:lnTo>
                  <a:pt x="2046829" y="355967"/>
                </a:lnTo>
                <a:lnTo>
                  <a:pt x="2032234" y="356601"/>
                </a:lnTo>
                <a:lnTo>
                  <a:pt x="2017955" y="357552"/>
                </a:lnTo>
                <a:lnTo>
                  <a:pt x="2003677" y="358819"/>
                </a:lnTo>
                <a:lnTo>
                  <a:pt x="1989081" y="360403"/>
                </a:lnTo>
                <a:lnTo>
                  <a:pt x="1974803" y="362305"/>
                </a:lnTo>
                <a:lnTo>
                  <a:pt x="1960525" y="364523"/>
                </a:lnTo>
                <a:lnTo>
                  <a:pt x="1946246" y="367375"/>
                </a:lnTo>
                <a:lnTo>
                  <a:pt x="1931968" y="370227"/>
                </a:lnTo>
                <a:lnTo>
                  <a:pt x="1917373" y="373713"/>
                </a:lnTo>
                <a:lnTo>
                  <a:pt x="1903411" y="377515"/>
                </a:lnTo>
                <a:lnTo>
                  <a:pt x="1889450" y="381318"/>
                </a:lnTo>
                <a:lnTo>
                  <a:pt x="1875489" y="385755"/>
                </a:lnTo>
                <a:lnTo>
                  <a:pt x="1861528" y="390508"/>
                </a:lnTo>
                <a:lnTo>
                  <a:pt x="1847567" y="395578"/>
                </a:lnTo>
                <a:lnTo>
                  <a:pt x="1833924" y="400965"/>
                </a:lnTo>
                <a:lnTo>
                  <a:pt x="1820280" y="406669"/>
                </a:lnTo>
                <a:lnTo>
                  <a:pt x="1806953" y="412690"/>
                </a:lnTo>
                <a:lnTo>
                  <a:pt x="1793627" y="418711"/>
                </a:lnTo>
                <a:lnTo>
                  <a:pt x="1780618" y="425366"/>
                </a:lnTo>
                <a:lnTo>
                  <a:pt x="1766974" y="432020"/>
                </a:lnTo>
                <a:lnTo>
                  <a:pt x="1754282" y="438992"/>
                </a:lnTo>
                <a:lnTo>
                  <a:pt x="1741273" y="446280"/>
                </a:lnTo>
                <a:lnTo>
                  <a:pt x="1728898" y="453885"/>
                </a:lnTo>
                <a:lnTo>
                  <a:pt x="1716207" y="461808"/>
                </a:lnTo>
                <a:lnTo>
                  <a:pt x="1703832" y="469730"/>
                </a:lnTo>
                <a:lnTo>
                  <a:pt x="1691775" y="478286"/>
                </a:lnTo>
                <a:lnTo>
                  <a:pt x="1679717" y="486842"/>
                </a:lnTo>
                <a:lnTo>
                  <a:pt x="1667660" y="495398"/>
                </a:lnTo>
                <a:lnTo>
                  <a:pt x="1655920" y="504270"/>
                </a:lnTo>
                <a:lnTo>
                  <a:pt x="1644180" y="513460"/>
                </a:lnTo>
                <a:lnTo>
                  <a:pt x="1632758" y="522967"/>
                </a:lnTo>
                <a:lnTo>
                  <a:pt x="1621335" y="532473"/>
                </a:lnTo>
                <a:lnTo>
                  <a:pt x="1610230" y="542297"/>
                </a:lnTo>
                <a:lnTo>
                  <a:pt x="1599124" y="551804"/>
                </a:lnTo>
                <a:lnTo>
                  <a:pt x="1588336" y="561944"/>
                </a:lnTo>
                <a:lnTo>
                  <a:pt x="1577548" y="572084"/>
                </a:lnTo>
                <a:lnTo>
                  <a:pt x="1566760" y="582542"/>
                </a:lnTo>
                <a:lnTo>
                  <a:pt x="1556606" y="592999"/>
                </a:lnTo>
                <a:lnTo>
                  <a:pt x="1546136" y="603773"/>
                </a:lnTo>
                <a:lnTo>
                  <a:pt x="1535982" y="614547"/>
                </a:lnTo>
                <a:lnTo>
                  <a:pt x="1526146" y="625638"/>
                </a:lnTo>
                <a:lnTo>
                  <a:pt x="1514406" y="638631"/>
                </a:lnTo>
                <a:lnTo>
                  <a:pt x="1503301" y="651623"/>
                </a:lnTo>
                <a:lnTo>
                  <a:pt x="1492195" y="664932"/>
                </a:lnTo>
                <a:lnTo>
                  <a:pt x="1481407" y="678559"/>
                </a:lnTo>
                <a:lnTo>
                  <a:pt x="1406525" y="612012"/>
                </a:lnTo>
                <a:lnTo>
                  <a:pt x="1407160" y="604407"/>
                </a:lnTo>
                <a:lnTo>
                  <a:pt x="1408112" y="596802"/>
                </a:lnTo>
                <a:lnTo>
                  <a:pt x="1409381" y="589196"/>
                </a:lnTo>
                <a:lnTo>
                  <a:pt x="1410967" y="581274"/>
                </a:lnTo>
                <a:lnTo>
                  <a:pt x="1412554" y="573352"/>
                </a:lnTo>
                <a:lnTo>
                  <a:pt x="1415092" y="565430"/>
                </a:lnTo>
                <a:lnTo>
                  <a:pt x="1417313" y="557191"/>
                </a:lnTo>
                <a:lnTo>
                  <a:pt x="1420169" y="548952"/>
                </a:lnTo>
                <a:lnTo>
                  <a:pt x="1423025" y="540396"/>
                </a:lnTo>
                <a:lnTo>
                  <a:pt x="1426198" y="532157"/>
                </a:lnTo>
                <a:lnTo>
                  <a:pt x="1430322" y="523601"/>
                </a:lnTo>
                <a:lnTo>
                  <a:pt x="1434130" y="514728"/>
                </a:lnTo>
                <a:lnTo>
                  <a:pt x="1438572" y="505855"/>
                </a:lnTo>
                <a:lnTo>
                  <a:pt x="1443332" y="497299"/>
                </a:lnTo>
                <a:lnTo>
                  <a:pt x="1448408" y="488109"/>
                </a:lnTo>
                <a:lnTo>
                  <a:pt x="1453802" y="478919"/>
                </a:lnTo>
                <a:lnTo>
                  <a:pt x="1461100" y="467195"/>
                </a:lnTo>
                <a:lnTo>
                  <a:pt x="1469033" y="455787"/>
                </a:lnTo>
                <a:lnTo>
                  <a:pt x="1476648" y="444696"/>
                </a:lnTo>
                <a:lnTo>
                  <a:pt x="1484263" y="433921"/>
                </a:lnTo>
                <a:lnTo>
                  <a:pt x="1492195" y="423464"/>
                </a:lnTo>
                <a:lnTo>
                  <a:pt x="1500128" y="413641"/>
                </a:lnTo>
                <a:lnTo>
                  <a:pt x="1508060" y="403817"/>
                </a:lnTo>
                <a:lnTo>
                  <a:pt x="1516310" y="393994"/>
                </a:lnTo>
                <a:lnTo>
                  <a:pt x="1524877" y="384804"/>
                </a:lnTo>
                <a:lnTo>
                  <a:pt x="1533127" y="375614"/>
                </a:lnTo>
                <a:lnTo>
                  <a:pt x="1541376" y="367375"/>
                </a:lnTo>
                <a:lnTo>
                  <a:pt x="1549943" y="358819"/>
                </a:lnTo>
                <a:lnTo>
                  <a:pt x="1558828" y="350580"/>
                </a:lnTo>
                <a:lnTo>
                  <a:pt x="1567077" y="342975"/>
                </a:lnTo>
                <a:lnTo>
                  <a:pt x="1575962" y="335369"/>
                </a:lnTo>
                <a:lnTo>
                  <a:pt x="1584846" y="328081"/>
                </a:lnTo>
                <a:lnTo>
                  <a:pt x="1594047" y="321109"/>
                </a:lnTo>
                <a:lnTo>
                  <a:pt x="1602932" y="314455"/>
                </a:lnTo>
                <a:lnTo>
                  <a:pt x="1611816" y="308117"/>
                </a:lnTo>
                <a:lnTo>
                  <a:pt x="1621018" y="301779"/>
                </a:lnTo>
                <a:lnTo>
                  <a:pt x="1630219" y="296075"/>
                </a:lnTo>
                <a:lnTo>
                  <a:pt x="1639421" y="290054"/>
                </a:lnTo>
                <a:lnTo>
                  <a:pt x="1648622" y="284667"/>
                </a:lnTo>
                <a:lnTo>
                  <a:pt x="1657824" y="279280"/>
                </a:lnTo>
                <a:lnTo>
                  <a:pt x="1667343" y="274527"/>
                </a:lnTo>
                <a:lnTo>
                  <a:pt x="1676862" y="269457"/>
                </a:lnTo>
                <a:lnTo>
                  <a:pt x="1686381" y="265337"/>
                </a:lnTo>
                <a:lnTo>
                  <a:pt x="1695582" y="261218"/>
                </a:lnTo>
                <a:lnTo>
                  <a:pt x="1705101" y="256781"/>
                </a:lnTo>
                <a:lnTo>
                  <a:pt x="1714937" y="252979"/>
                </a:lnTo>
                <a:lnTo>
                  <a:pt x="1724456" y="249493"/>
                </a:lnTo>
                <a:lnTo>
                  <a:pt x="1734292" y="246007"/>
                </a:lnTo>
                <a:lnTo>
                  <a:pt x="1743494" y="242838"/>
                </a:lnTo>
                <a:lnTo>
                  <a:pt x="1753330" y="239986"/>
                </a:lnTo>
                <a:lnTo>
                  <a:pt x="1763166" y="237134"/>
                </a:lnTo>
                <a:lnTo>
                  <a:pt x="1773003" y="234599"/>
                </a:lnTo>
                <a:lnTo>
                  <a:pt x="1792675" y="230163"/>
                </a:lnTo>
                <a:lnTo>
                  <a:pt x="1812030" y="226360"/>
                </a:lnTo>
                <a:lnTo>
                  <a:pt x="1831702" y="222874"/>
                </a:lnTo>
                <a:lnTo>
                  <a:pt x="1851375" y="220656"/>
                </a:lnTo>
                <a:lnTo>
                  <a:pt x="1870730" y="219072"/>
                </a:lnTo>
                <a:lnTo>
                  <a:pt x="1890402" y="217804"/>
                </a:lnTo>
                <a:lnTo>
                  <a:pt x="1910075" y="217487"/>
                </a:lnTo>
                <a:close/>
                <a:moveTo>
                  <a:pt x="1112837" y="0"/>
                </a:moveTo>
                <a:lnTo>
                  <a:pt x="1116656" y="634"/>
                </a:lnTo>
                <a:lnTo>
                  <a:pt x="1128112" y="2854"/>
                </a:lnTo>
                <a:lnTo>
                  <a:pt x="1146570" y="6660"/>
                </a:lnTo>
                <a:lnTo>
                  <a:pt x="1157708" y="9197"/>
                </a:lnTo>
                <a:lnTo>
                  <a:pt x="1170119" y="12369"/>
                </a:lnTo>
                <a:lnTo>
                  <a:pt x="1183485" y="16175"/>
                </a:lnTo>
                <a:lnTo>
                  <a:pt x="1198124" y="20298"/>
                </a:lnTo>
                <a:lnTo>
                  <a:pt x="1213399" y="25372"/>
                </a:lnTo>
                <a:lnTo>
                  <a:pt x="1229629" y="30763"/>
                </a:lnTo>
                <a:lnTo>
                  <a:pt x="1246495" y="37106"/>
                </a:lnTo>
                <a:lnTo>
                  <a:pt x="1263998" y="43767"/>
                </a:lnTo>
                <a:lnTo>
                  <a:pt x="1281501" y="51378"/>
                </a:lnTo>
                <a:lnTo>
                  <a:pt x="1299640" y="59307"/>
                </a:lnTo>
                <a:lnTo>
                  <a:pt x="1317780" y="68504"/>
                </a:lnTo>
                <a:lnTo>
                  <a:pt x="1336237" y="78653"/>
                </a:lnTo>
                <a:lnTo>
                  <a:pt x="1345148" y="84045"/>
                </a:lnTo>
                <a:lnTo>
                  <a:pt x="1354058" y="89436"/>
                </a:lnTo>
                <a:lnTo>
                  <a:pt x="1363287" y="95462"/>
                </a:lnTo>
                <a:lnTo>
                  <a:pt x="1372198" y="101171"/>
                </a:lnTo>
                <a:lnTo>
                  <a:pt x="1381108" y="107514"/>
                </a:lnTo>
                <a:lnTo>
                  <a:pt x="1389701" y="113540"/>
                </a:lnTo>
                <a:lnTo>
                  <a:pt x="1398293" y="120517"/>
                </a:lnTo>
                <a:lnTo>
                  <a:pt x="1406886" y="127177"/>
                </a:lnTo>
                <a:lnTo>
                  <a:pt x="1415160" y="134471"/>
                </a:lnTo>
                <a:lnTo>
                  <a:pt x="1423116" y="141449"/>
                </a:lnTo>
                <a:lnTo>
                  <a:pt x="1431390" y="149377"/>
                </a:lnTo>
                <a:lnTo>
                  <a:pt x="1439346" y="157306"/>
                </a:lnTo>
                <a:lnTo>
                  <a:pt x="1446665" y="165552"/>
                </a:lnTo>
                <a:lnTo>
                  <a:pt x="1454303" y="173798"/>
                </a:lnTo>
                <a:lnTo>
                  <a:pt x="1461304" y="182361"/>
                </a:lnTo>
                <a:lnTo>
                  <a:pt x="1468305" y="191241"/>
                </a:lnTo>
                <a:lnTo>
                  <a:pt x="1474988" y="200756"/>
                </a:lnTo>
                <a:lnTo>
                  <a:pt x="1481034" y="209953"/>
                </a:lnTo>
                <a:lnTo>
                  <a:pt x="1487399" y="219785"/>
                </a:lnTo>
                <a:lnTo>
                  <a:pt x="1492809" y="229616"/>
                </a:lnTo>
                <a:lnTo>
                  <a:pt x="1498537" y="240082"/>
                </a:lnTo>
                <a:lnTo>
                  <a:pt x="1503311" y="250865"/>
                </a:lnTo>
                <a:lnTo>
                  <a:pt x="1508084" y="261648"/>
                </a:lnTo>
                <a:lnTo>
                  <a:pt x="1512540" y="273066"/>
                </a:lnTo>
                <a:lnTo>
                  <a:pt x="1516358" y="284483"/>
                </a:lnTo>
                <a:lnTo>
                  <a:pt x="1519859" y="296218"/>
                </a:lnTo>
                <a:lnTo>
                  <a:pt x="1523041" y="308269"/>
                </a:lnTo>
                <a:lnTo>
                  <a:pt x="1525587" y="320955"/>
                </a:lnTo>
                <a:lnTo>
                  <a:pt x="1512540" y="333641"/>
                </a:lnTo>
                <a:lnTo>
                  <a:pt x="1499492" y="346645"/>
                </a:lnTo>
                <a:lnTo>
                  <a:pt x="1486763" y="360599"/>
                </a:lnTo>
                <a:lnTo>
                  <a:pt x="1474351" y="374554"/>
                </a:lnTo>
                <a:lnTo>
                  <a:pt x="1462259" y="389777"/>
                </a:lnTo>
                <a:lnTo>
                  <a:pt x="1450484" y="405000"/>
                </a:lnTo>
                <a:lnTo>
                  <a:pt x="1439027" y="420540"/>
                </a:lnTo>
                <a:lnTo>
                  <a:pt x="1427889" y="437032"/>
                </a:lnTo>
                <a:lnTo>
                  <a:pt x="1426616" y="424346"/>
                </a:lnTo>
                <a:lnTo>
                  <a:pt x="1424389" y="411343"/>
                </a:lnTo>
                <a:lnTo>
                  <a:pt x="1422479" y="398340"/>
                </a:lnTo>
                <a:lnTo>
                  <a:pt x="1420252" y="385654"/>
                </a:lnTo>
                <a:lnTo>
                  <a:pt x="1417706" y="373285"/>
                </a:lnTo>
                <a:lnTo>
                  <a:pt x="1414842" y="360599"/>
                </a:lnTo>
                <a:lnTo>
                  <a:pt x="1411341" y="348230"/>
                </a:lnTo>
                <a:lnTo>
                  <a:pt x="1408159" y="335544"/>
                </a:lnTo>
                <a:lnTo>
                  <a:pt x="1402112" y="317467"/>
                </a:lnTo>
                <a:lnTo>
                  <a:pt x="1396065" y="299706"/>
                </a:lnTo>
                <a:lnTo>
                  <a:pt x="1388746" y="281946"/>
                </a:lnTo>
                <a:lnTo>
                  <a:pt x="1384927" y="273700"/>
                </a:lnTo>
                <a:lnTo>
                  <a:pt x="1381108" y="265137"/>
                </a:lnTo>
                <a:lnTo>
                  <a:pt x="1376653" y="256574"/>
                </a:lnTo>
                <a:lnTo>
                  <a:pt x="1372516" y="248328"/>
                </a:lnTo>
                <a:lnTo>
                  <a:pt x="1368061" y="240082"/>
                </a:lnTo>
                <a:lnTo>
                  <a:pt x="1363287" y="231836"/>
                </a:lnTo>
                <a:lnTo>
                  <a:pt x="1358514" y="223591"/>
                </a:lnTo>
                <a:lnTo>
                  <a:pt x="1353104" y="215979"/>
                </a:lnTo>
                <a:lnTo>
                  <a:pt x="1348012" y="208050"/>
                </a:lnTo>
                <a:lnTo>
                  <a:pt x="1342284" y="200121"/>
                </a:lnTo>
                <a:lnTo>
                  <a:pt x="1336874" y="192827"/>
                </a:lnTo>
                <a:lnTo>
                  <a:pt x="1330827" y="185215"/>
                </a:lnTo>
                <a:lnTo>
                  <a:pt x="1325099" y="178238"/>
                </a:lnTo>
                <a:lnTo>
                  <a:pt x="1319053" y="171261"/>
                </a:lnTo>
                <a:lnTo>
                  <a:pt x="1312688" y="164284"/>
                </a:lnTo>
                <a:lnTo>
                  <a:pt x="1306323" y="157623"/>
                </a:lnTo>
                <a:lnTo>
                  <a:pt x="1299640" y="150963"/>
                </a:lnTo>
                <a:lnTo>
                  <a:pt x="1292957" y="144620"/>
                </a:lnTo>
                <a:lnTo>
                  <a:pt x="1286274" y="138277"/>
                </a:lnTo>
                <a:lnTo>
                  <a:pt x="1278955" y="132251"/>
                </a:lnTo>
                <a:lnTo>
                  <a:pt x="1271636" y="126225"/>
                </a:lnTo>
                <a:lnTo>
                  <a:pt x="1264635" y="120834"/>
                </a:lnTo>
                <a:lnTo>
                  <a:pt x="1257315" y="115125"/>
                </a:lnTo>
                <a:lnTo>
                  <a:pt x="1249996" y="110051"/>
                </a:lnTo>
                <a:lnTo>
                  <a:pt x="1242040" y="104659"/>
                </a:lnTo>
                <a:lnTo>
                  <a:pt x="1234402" y="99902"/>
                </a:lnTo>
                <a:lnTo>
                  <a:pt x="1241403" y="105611"/>
                </a:lnTo>
                <a:lnTo>
                  <a:pt x="1248086" y="111637"/>
                </a:lnTo>
                <a:lnTo>
                  <a:pt x="1255088" y="117663"/>
                </a:lnTo>
                <a:lnTo>
                  <a:pt x="1262089" y="124006"/>
                </a:lnTo>
                <a:lnTo>
                  <a:pt x="1268135" y="130666"/>
                </a:lnTo>
                <a:lnTo>
                  <a:pt x="1274818" y="137009"/>
                </a:lnTo>
                <a:lnTo>
                  <a:pt x="1280546" y="143986"/>
                </a:lnTo>
                <a:lnTo>
                  <a:pt x="1286911" y="150646"/>
                </a:lnTo>
                <a:lnTo>
                  <a:pt x="1292321" y="157623"/>
                </a:lnTo>
                <a:lnTo>
                  <a:pt x="1298367" y="164601"/>
                </a:lnTo>
                <a:lnTo>
                  <a:pt x="1303459" y="171895"/>
                </a:lnTo>
                <a:lnTo>
                  <a:pt x="1308869" y="179190"/>
                </a:lnTo>
                <a:lnTo>
                  <a:pt x="1313961" y="186484"/>
                </a:lnTo>
                <a:lnTo>
                  <a:pt x="1318734" y="194095"/>
                </a:lnTo>
                <a:lnTo>
                  <a:pt x="1323508" y="202024"/>
                </a:lnTo>
                <a:lnTo>
                  <a:pt x="1327963" y="209636"/>
                </a:lnTo>
                <a:lnTo>
                  <a:pt x="1332418" y="217565"/>
                </a:lnTo>
                <a:lnTo>
                  <a:pt x="1336237" y="225493"/>
                </a:lnTo>
                <a:lnTo>
                  <a:pt x="1340056" y="233422"/>
                </a:lnTo>
                <a:lnTo>
                  <a:pt x="1344193" y="241668"/>
                </a:lnTo>
                <a:lnTo>
                  <a:pt x="1347376" y="249914"/>
                </a:lnTo>
                <a:lnTo>
                  <a:pt x="1350558" y="257843"/>
                </a:lnTo>
                <a:lnTo>
                  <a:pt x="1356923" y="274969"/>
                </a:lnTo>
                <a:lnTo>
                  <a:pt x="1362333" y="291778"/>
                </a:lnTo>
                <a:lnTo>
                  <a:pt x="1366788" y="308904"/>
                </a:lnTo>
                <a:lnTo>
                  <a:pt x="1370925" y="326030"/>
                </a:lnTo>
                <a:lnTo>
                  <a:pt x="1374107" y="343790"/>
                </a:lnTo>
                <a:lnTo>
                  <a:pt x="1376653" y="360916"/>
                </a:lnTo>
                <a:lnTo>
                  <a:pt x="1378562" y="378677"/>
                </a:lnTo>
                <a:lnTo>
                  <a:pt x="1380472" y="396120"/>
                </a:lnTo>
                <a:lnTo>
                  <a:pt x="1381108" y="413880"/>
                </a:lnTo>
                <a:lnTo>
                  <a:pt x="1381427" y="431641"/>
                </a:lnTo>
                <a:lnTo>
                  <a:pt x="1381108" y="449401"/>
                </a:lnTo>
                <a:lnTo>
                  <a:pt x="1380472" y="466844"/>
                </a:lnTo>
                <a:lnTo>
                  <a:pt x="1378881" y="484605"/>
                </a:lnTo>
                <a:lnTo>
                  <a:pt x="1377290" y="502048"/>
                </a:lnTo>
                <a:lnTo>
                  <a:pt x="1375380" y="519491"/>
                </a:lnTo>
                <a:lnTo>
                  <a:pt x="1372516" y="536934"/>
                </a:lnTo>
                <a:lnTo>
                  <a:pt x="1369652" y="554378"/>
                </a:lnTo>
                <a:lnTo>
                  <a:pt x="1367106" y="564843"/>
                </a:lnTo>
                <a:lnTo>
                  <a:pt x="1364878" y="574675"/>
                </a:lnTo>
                <a:lnTo>
                  <a:pt x="1334646" y="547717"/>
                </a:lnTo>
                <a:lnTo>
                  <a:pt x="1168210" y="399609"/>
                </a:lnTo>
                <a:lnTo>
                  <a:pt x="1166618" y="387557"/>
                </a:lnTo>
                <a:lnTo>
                  <a:pt x="1166300" y="375188"/>
                </a:lnTo>
                <a:lnTo>
                  <a:pt x="1166618" y="369479"/>
                </a:lnTo>
                <a:lnTo>
                  <a:pt x="1166937" y="363136"/>
                </a:lnTo>
                <a:lnTo>
                  <a:pt x="1167573" y="357110"/>
                </a:lnTo>
                <a:lnTo>
                  <a:pt x="1168528" y="350767"/>
                </a:lnTo>
                <a:lnTo>
                  <a:pt x="1171074" y="330153"/>
                </a:lnTo>
                <a:lnTo>
                  <a:pt x="1173620" y="308269"/>
                </a:lnTo>
                <a:lnTo>
                  <a:pt x="1175847" y="285435"/>
                </a:lnTo>
                <a:lnTo>
                  <a:pt x="1177438" y="262283"/>
                </a:lnTo>
                <a:lnTo>
                  <a:pt x="1178393" y="238814"/>
                </a:lnTo>
                <a:lnTo>
                  <a:pt x="1178711" y="227079"/>
                </a:lnTo>
                <a:lnTo>
                  <a:pt x="1178711" y="215027"/>
                </a:lnTo>
                <a:lnTo>
                  <a:pt x="1178393" y="203293"/>
                </a:lnTo>
                <a:lnTo>
                  <a:pt x="1178075" y="191241"/>
                </a:lnTo>
                <a:lnTo>
                  <a:pt x="1177438" y="179507"/>
                </a:lnTo>
                <a:lnTo>
                  <a:pt x="1176484" y="167772"/>
                </a:lnTo>
                <a:lnTo>
                  <a:pt x="1175211" y="155720"/>
                </a:lnTo>
                <a:lnTo>
                  <a:pt x="1173938" y="144303"/>
                </a:lnTo>
                <a:lnTo>
                  <a:pt x="1172028" y="132568"/>
                </a:lnTo>
                <a:lnTo>
                  <a:pt x="1169801" y="121151"/>
                </a:lnTo>
                <a:lnTo>
                  <a:pt x="1167573" y="109734"/>
                </a:lnTo>
                <a:lnTo>
                  <a:pt x="1164391" y="98633"/>
                </a:lnTo>
                <a:lnTo>
                  <a:pt x="1161208" y="87533"/>
                </a:lnTo>
                <a:lnTo>
                  <a:pt x="1157708" y="76750"/>
                </a:lnTo>
                <a:lnTo>
                  <a:pt x="1153571" y="66284"/>
                </a:lnTo>
                <a:lnTo>
                  <a:pt x="1149115" y="55818"/>
                </a:lnTo>
                <a:lnTo>
                  <a:pt x="1144342" y="45670"/>
                </a:lnTo>
                <a:lnTo>
                  <a:pt x="1138932" y="35838"/>
                </a:lnTo>
                <a:lnTo>
                  <a:pt x="1133204" y="26641"/>
                </a:lnTo>
                <a:lnTo>
                  <a:pt x="1126839" y="17443"/>
                </a:lnTo>
                <a:lnTo>
                  <a:pt x="1119838" y="8563"/>
                </a:lnTo>
                <a:lnTo>
                  <a:pt x="1112837"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a:solidFill>
                <a:srgbClr val="FFFFFF"/>
              </a:solidFill>
              <a:latin typeface="华文中宋" panose="02010600040101010101" pitchFamily="2" charset="-122"/>
              <a:ea typeface="华文中宋" panose="02010600040101010101" pitchFamily="2" charset="-122"/>
            </a:endParaRPr>
          </a:p>
        </p:txBody>
      </p:sp>
      <p:sp>
        <p:nvSpPr>
          <p:cNvPr id="45" name="文本框 47"/>
          <p:cNvSpPr txBox="1">
            <a:spLocks noChangeArrowheads="1"/>
          </p:cNvSpPr>
          <p:nvPr/>
        </p:nvSpPr>
        <p:spPr bwMode="auto">
          <a:xfrm>
            <a:off x="3095291" y="1585490"/>
            <a:ext cx="1679797" cy="7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defRPr/>
            </a:pPr>
            <a:r>
              <a:rPr lang="zh-CN" altLang="en-US" sz="1600" dirty="0">
                <a:latin typeface="+mn-ea"/>
              </a:rPr>
              <a:t>此处输入文本</a:t>
            </a:r>
            <a:endParaRPr lang="en-US" altLang="zh-CN" sz="1600" dirty="0">
              <a:latin typeface="+mn-ea"/>
            </a:endParaRPr>
          </a:p>
          <a:p>
            <a:pPr>
              <a:lnSpc>
                <a:spcPct val="120000"/>
              </a:lnSpc>
              <a:defRPr/>
            </a:pPr>
            <a:r>
              <a:rPr lang="zh-CN" altLang="en-US" sz="1600" dirty="0">
                <a:latin typeface="+mn-ea"/>
              </a:rPr>
              <a:t>此处输入文本</a:t>
            </a:r>
          </a:p>
        </p:txBody>
      </p:sp>
      <p:sp>
        <p:nvSpPr>
          <p:cNvPr id="46" name="文本框 47"/>
          <p:cNvSpPr txBox="1">
            <a:spLocks noChangeArrowheads="1"/>
          </p:cNvSpPr>
          <p:nvPr/>
        </p:nvSpPr>
        <p:spPr bwMode="auto">
          <a:xfrm>
            <a:off x="7641952" y="1585490"/>
            <a:ext cx="1679797" cy="7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defRPr/>
            </a:pPr>
            <a:r>
              <a:rPr lang="zh-CN" altLang="en-US" sz="1600" dirty="0">
                <a:latin typeface="+mn-ea"/>
              </a:rPr>
              <a:t>此处输入文本</a:t>
            </a:r>
            <a:endParaRPr lang="en-US" altLang="zh-CN" sz="1600" dirty="0">
              <a:latin typeface="+mn-ea"/>
            </a:endParaRPr>
          </a:p>
          <a:p>
            <a:pPr>
              <a:lnSpc>
                <a:spcPct val="120000"/>
              </a:lnSpc>
              <a:defRPr/>
            </a:pPr>
            <a:r>
              <a:rPr lang="zh-CN" altLang="en-US" sz="1600" dirty="0">
                <a:latin typeface="+mn-ea"/>
              </a:rPr>
              <a:t>此处输入文本</a:t>
            </a:r>
          </a:p>
        </p:txBody>
      </p:sp>
      <p:sp>
        <p:nvSpPr>
          <p:cNvPr id="47" name="文本框 47"/>
          <p:cNvSpPr txBox="1">
            <a:spLocks noChangeArrowheads="1"/>
          </p:cNvSpPr>
          <p:nvPr/>
        </p:nvSpPr>
        <p:spPr bwMode="auto">
          <a:xfrm>
            <a:off x="7641952" y="4250422"/>
            <a:ext cx="1679797" cy="7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defRPr/>
            </a:pPr>
            <a:r>
              <a:rPr lang="zh-CN" altLang="en-US" sz="1600" dirty="0">
                <a:latin typeface="+mn-ea"/>
              </a:rPr>
              <a:t>此处输入文本</a:t>
            </a:r>
            <a:endParaRPr lang="en-US" altLang="zh-CN" sz="1600" dirty="0">
              <a:latin typeface="+mn-ea"/>
            </a:endParaRPr>
          </a:p>
          <a:p>
            <a:pPr>
              <a:lnSpc>
                <a:spcPct val="120000"/>
              </a:lnSpc>
              <a:defRPr/>
            </a:pPr>
            <a:r>
              <a:rPr lang="zh-CN" altLang="en-US" sz="1600" dirty="0">
                <a:latin typeface="+mn-ea"/>
              </a:rPr>
              <a:t>此处输入文本</a:t>
            </a:r>
          </a:p>
        </p:txBody>
      </p:sp>
      <p:sp>
        <p:nvSpPr>
          <p:cNvPr id="48" name="文本框 47"/>
          <p:cNvSpPr txBox="1">
            <a:spLocks noChangeArrowheads="1"/>
          </p:cNvSpPr>
          <p:nvPr/>
        </p:nvSpPr>
        <p:spPr bwMode="auto">
          <a:xfrm>
            <a:off x="2932960" y="4250422"/>
            <a:ext cx="1679797" cy="7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defRPr/>
            </a:pPr>
            <a:r>
              <a:rPr lang="zh-CN" altLang="en-US" sz="1600" dirty="0">
                <a:latin typeface="+mn-ea"/>
              </a:rPr>
              <a:t>此处输入文本</a:t>
            </a:r>
            <a:endParaRPr lang="en-US" altLang="zh-CN" sz="1600" dirty="0">
              <a:latin typeface="+mn-ea"/>
            </a:endParaRPr>
          </a:p>
          <a:p>
            <a:pPr>
              <a:lnSpc>
                <a:spcPct val="120000"/>
              </a:lnSpc>
              <a:defRPr/>
            </a:pPr>
            <a:r>
              <a:rPr lang="zh-CN" altLang="en-US" sz="1600" dirty="0">
                <a:latin typeface="+mn-ea"/>
              </a:rPr>
              <a:t>此处输入文本</a:t>
            </a:r>
          </a:p>
        </p:txBody>
      </p:sp>
      <p:sp>
        <p:nvSpPr>
          <p:cNvPr id="49" name="文本框 48"/>
          <p:cNvSpPr txBox="1">
            <a:spLocks noChangeArrowheads="1"/>
          </p:cNvSpPr>
          <p:nvPr/>
        </p:nvSpPr>
        <p:spPr bwMode="auto">
          <a:xfrm>
            <a:off x="5256101" y="5361119"/>
            <a:ext cx="1679797" cy="77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20000"/>
              </a:lnSpc>
              <a:defRPr/>
            </a:pPr>
            <a:r>
              <a:rPr lang="zh-CN" altLang="en-US" sz="1600" dirty="0">
                <a:latin typeface="+mn-ea"/>
              </a:rPr>
              <a:t>此处输入文本</a:t>
            </a:r>
            <a:endParaRPr lang="en-US" altLang="zh-CN" sz="1600" dirty="0">
              <a:latin typeface="+mn-ea"/>
            </a:endParaRPr>
          </a:p>
          <a:p>
            <a:pPr>
              <a:lnSpc>
                <a:spcPct val="120000"/>
              </a:lnSpc>
              <a:defRPr/>
            </a:pPr>
            <a:r>
              <a:rPr lang="zh-CN" altLang="en-US" sz="1600" dirty="0">
                <a:latin typeface="+mn-ea"/>
              </a:rPr>
              <a:t>此处输入文本</a:t>
            </a:r>
          </a:p>
        </p:txBody>
      </p:sp>
      <p:sp>
        <p:nvSpPr>
          <p:cNvPr id="22" name="MH_Number_1"/>
          <p:cNvSpPr/>
          <p:nvPr>
            <p:custDataLst>
              <p:tags r:id="rId8"/>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3" name="矩形 22"/>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活动经费预算</a:t>
            </a:r>
          </a:p>
        </p:txBody>
      </p:sp>
      <p:sp>
        <p:nvSpPr>
          <p:cNvPr id="29" name="图文框 28"/>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500"/>
                                        <p:tgtEl>
                                          <p:spTgt spid="36"/>
                                        </p:tgtEl>
                                      </p:cBhvr>
                                    </p:animEffect>
                                  </p:childTnLst>
                                </p:cTn>
                              </p:par>
                              <p:par>
                                <p:cTn id="11" presetID="10" presetClass="entr" presetSubtype="0" fill="hold" grpId="0" nodeType="withEffect">
                                  <p:stCondLst>
                                    <p:cond delay="140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140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14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8" grpId="0" animBg="1"/>
      <p:bldP spid="39" grpId="0" animBg="1"/>
      <p:bldP spid="4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 name="文本框 4"/>
          <p:cNvSpPr txBox="1"/>
          <p:nvPr/>
        </p:nvSpPr>
        <p:spPr>
          <a:xfrm>
            <a:off x="1233768" y="705126"/>
            <a:ext cx="2236510" cy="1323439"/>
          </a:xfrm>
          <a:prstGeom prst="rect">
            <a:avLst/>
          </a:prstGeom>
          <a:noFill/>
        </p:spPr>
        <p:txBody>
          <a:bodyPr wrap="none" rtlCol="0">
            <a:spAutoFit/>
          </a:bodyPr>
          <a:lstStyle/>
          <a:p>
            <a:r>
              <a:rPr lang="zh-CN" altLang="en-US" sz="8000" b="1" dirty="0">
                <a:solidFill>
                  <a:srgbClr val="F1712B"/>
                </a:solidFill>
                <a:latin typeface="微软雅黑" panose="020B0503020204020204" pitchFamily="34" charset="-122"/>
                <a:ea typeface="微软雅黑" panose="020B0503020204020204" pitchFamily="34" charset="-122"/>
              </a:rPr>
              <a:t>目录</a:t>
            </a:r>
          </a:p>
        </p:txBody>
      </p:sp>
      <p:sp>
        <p:nvSpPr>
          <p:cNvPr id="6" name="MH_Others_1"/>
          <p:cNvSpPr txBox="1"/>
          <p:nvPr>
            <p:custDataLst>
              <p:tags r:id="rId1"/>
            </p:custDataLst>
          </p:nvPr>
        </p:nvSpPr>
        <p:spPr>
          <a:xfrm>
            <a:off x="1304251" y="1850584"/>
            <a:ext cx="2083440" cy="523220"/>
          </a:xfrm>
          <a:prstGeom prst="rect">
            <a:avLst/>
          </a:prstGeom>
          <a:noFill/>
        </p:spPr>
        <p:txBody>
          <a:bodyPr wrap="none">
            <a:noAutofit/>
          </a:bodyPr>
          <a:lstStyle/>
          <a:p>
            <a:pPr algn="dist">
              <a:defRPr/>
            </a:pPr>
            <a:r>
              <a:rPr lang="en-US" altLang="zh-CN" sz="2400" spc="400" dirty="0">
                <a:solidFill>
                  <a:srgbClr val="505F53"/>
                </a:solidFill>
                <a:latin typeface="微软雅黑" panose="020B0503020204020204" pitchFamily="34" charset="-122"/>
                <a:ea typeface="微软雅黑" panose="020B0503020204020204" pitchFamily="34" charset="-122"/>
              </a:rPr>
              <a:t>CONTENTS</a:t>
            </a:r>
            <a:endParaRPr lang="zh-CN" altLang="en-US" sz="2400" spc="400" dirty="0">
              <a:solidFill>
                <a:srgbClr val="505F53"/>
              </a:solidFill>
              <a:latin typeface="微软雅黑" panose="020B0503020204020204" pitchFamily="34" charset="-122"/>
              <a:ea typeface="微软雅黑" panose="020B0503020204020204" pitchFamily="34" charset="-122"/>
            </a:endParaRPr>
          </a:p>
        </p:txBody>
      </p:sp>
      <p:sp>
        <p:nvSpPr>
          <p:cNvPr id="7" name="MH_Number_1"/>
          <p:cNvSpPr/>
          <p:nvPr>
            <p:custDataLst>
              <p:tags r:id="rId2"/>
            </p:custDataLst>
          </p:nvPr>
        </p:nvSpPr>
        <p:spPr>
          <a:xfrm>
            <a:off x="6796953" y="1841927"/>
            <a:ext cx="616535" cy="616535"/>
          </a:xfrm>
          <a:prstGeom prst="rect">
            <a:avLst/>
          </a:prstGeom>
          <a:solidFill>
            <a:srgbClr val="505F5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MH_Number_1"/>
          <p:cNvSpPr/>
          <p:nvPr>
            <p:custDataLst>
              <p:tags r:id="rId3"/>
            </p:custDataLst>
          </p:nvPr>
        </p:nvSpPr>
        <p:spPr>
          <a:xfrm>
            <a:off x="6796953" y="2596482"/>
            <a:ext cx="616535" cy="616535"/>
          </a:xfrm>
          <a:prstGeom prst="rect">
            <a:avLst/>
          </a:prstGeom>
          <a:solidFill>
            <a:srgbClr val="505F5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MH_Number_1"/>
          <p:cNvSpPr/>
          <p:nvPr>
            <p:custDataLst>
              <p:tags r:id="rId4"/>
            </p:custDataLst>
          </p:nvPr>
        </p:nvSpPr>
        <p:spPr>
          <a:xfrm>
            <a:off x="6796953" y="3351038"/>
            <a:ext cx="616535" cy="616535"/>
          </a:xfrm>
          <a:prstGeom prst="rect">
            <a:avLst/>
          </a:prstGeom>
          <a:solidFill>
            <a:srgbClr val="505F5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3</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0" name="MH_Number_1"/>
          <p:cNvSpPr/>
          <p:nvPr>
            <p:custDataLst>
              <p:tags r:id="rId5"/>
            </p:custDataLst>
          </p:nvPr>
        </p:nvSpPr>
        <p:spPr>
          <a:xfrm>
            <a:off x="6796953" y="4089550"/>
            <a:ext cx="616535" cy="616535"/>
          </a:xfrm>
          <a:prstGeom prst="rect">
            <a:avLst/>
          </a:prstGeom>
          <a:solidFill>
            <a:srgbClr val="505F53"/>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矩形 10"/>
          <p:cNvSpPr/>
          <p:nvPr/>
        </p:nvSpPr>
        <p:spPr>
          <a:xfrm>
            <a:off x="7592517" y="1835824"/>
            <a:ext cx="3197861" cy="616535"/>
          </a:xfrm>
          <a:prstGeom prst="rect">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592517" y="1881113"/>
            <a:ext cx="3201186" cy="523220"/>
          </a:xfrm>
          <a:prstGeom prst="rect">
            <a:avLst/>
          </a:prstGeom>
          <a:solidFill>
            <a:srgbClr val="505F53"/>
          </a:solid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活动背景介绍</a:t>
            </a:r>
          </a:p>
        </p:txBody>
      </p:sp>
      <p:sp>
        <p:nvSpPr>
          <p:cNvPr id="13" name="矩形 12"/>
          <p:cNvSpPr/>
          <p:nvPr/>
        </p:nvSpPr>
        <p:spPr>
          <a:xfrm>
            <a:off x="7592517" y="2596482"/>
            <a:ext cx="3197861" cy="616535"/>
          </a:xfrm>
          <a:prstGeom prst="rect">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圆角矩形 13"/>
          <p:cNvSpPr/>
          <p:nvPr/>
        </p:nvSpPr>
        <p:spPr>
          <a:xfrm>
            <a:off x="7939487" y="2622578"/>
            <a:ext cx="2384346" cy="578882"/>
          </a:xfrm>
          <a:prstGeom prst="roundRect">
            <a:avLst/>
          </a:prstGeom>
          <a:solidFill>
            <a:srgbClr val="505F53"/>
          </a:solidFill>
        </p:spPr>
        <p:txBody>
          <a:bodyPr wrap="non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活动受众分析</a:t>
            </a:r>
          </a:p>
        </p:txBody>
      </p:sp>
      <p:sp>
        <p:nvSpPr>
          <p:cNvPr id="15" name="矩形 14"/>
          <p:cNvSpPr/>
          <p:nvPr/>
        </p:nvSpPr>
        <p:spPr>
          <a:xfrm>
            <a:off x="7592517" y="3346788"/>
            <a:ext cx="3197861" cy="616535"/>
          </a:xfrm>
          <a:prstGeom prst="rect">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7968225" y="3365281"/>
            <a:ext cx="2384346" cy="578882"/>
          </a:xfrm>
          <a:prstGeom prst="roundRect">
            <a:avLst/>
          </a:prstGeom>
          <a:solidFill>
            <a:srgbClr val="505F53"/>
          </a:solidFill>
        </p:spPr>
        <p:txBody>
          <a:bodyPr wrap="non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活动执行流程</a:t>
            </a:r>
          </a:p>
        </p:txBody>
      </p:sp>
      <p:sp>
        <p:nvSpPr>
          <p:cNvPr id="17" name="矩形 16"/>
          <p:cNvSpPr/>
          <p:nvPr/>
        </p:nvSpPr>
        <p:spPr>
          <a:xfrm>
            <a:off x="7592517" y="4084781"/>
            <a:ext cx="3197861" cy="616535"/>
          </a:xfrm>
          <a:prstGeom prst="rect">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圆角矩形 17"/>
          <p:cNvSpPr/>
          <p:nvPr/>
        </p:nvSpPr>
        <p:spPr>
          <a:xfrm>
            <a:off x="7968225" y="4110210"/>
            <a:ext cx="2384346" cy="578882"/>
          </a:xfrm>
          <a:prstGeom prst="roundRect">
            <a:avLst/>
          </a:prstGeom>
          <a:solidFill>
            <a:srgbClr val="505F53"/>
          </a:solidFill>
        </p:spPr>
        <p:txBody>
          <a:bodyPr wrap="non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活动经费预算</a:t>
            </a:r>
          </a:p>
        </p:txBody>
      </p:sp>
      <p:sp>
        <p:nvSpPr>
          <p:cNvPr id="21" name="Freeform 29"/>
          <p:cNvSpPr/>
          <p:nvPr/>
        </p:nvSpPr>
        <p:spPr bwMode="auto">
          <a:xfrm>
            <a:off x="2884264" y="3322734"/>
            <a:ext cx="335849" cy="431125"/>
          </a:xfrm>
          <a:custGeom>
            <a:avLst/>
            <a:gdLst>
              <a:gd name="T0" fmla="*/ 0 w 119"/>
              <a:gd name="T1" fmla="*/ 13 h 153"/>
              <a:gd name="T2" fmla="*/ 53 w 119"/>
              <a:gd name="T3" fmla="*/ 153 h 153"/>
              <a:gd name="T4" fmla="*/ 97 w 119"/>
              <a:gd name="T5" fmla="*/ 153 h 153"/>
              <a:gd name="T6" fmla="*/ 97 w 119"/>
              <a:gd name="T7" fmla="*/ 0 h 153"/>
              <a:gd name="T8" fmla="*/ 0 w 119"/>
              <a:gd name="T9" fmla="*/ 13 h 153"/>
            </a:gdLst>
            <a:ahLst/>
            <a:cxnLst>
              <a:cxn ang="0">
                <a:pos x="T0" y="T1"/>
              </a:cxn>
              <a:cxn ang="0">
                <a:pos x="T2" y="T3"/>
              </a:cxn>
              <a:cxn ang="0">
                <a:pos x="T4" y="T5"/>
              </a:cxn>
              <a:cxn ang="0">
                <a:pos x="T6" y="T7"/>
              </a:cxn>
              <a:cxn ang="0">
                <a:pos x="T8" y="T9"/>
              </a:cxn>
            </a:cxnLst>
            <a:rect l="0" t="0" r="r" b="b"/>
            <a:pathLst>
              <a:path w="119" h="153">
                <a:moveTo>
                  <a:pt x="0" y="13"/>
                </a:moveTo>
                <a:cubicBezTo>
                  <a:pt x="0" y="13"/>
                  <a:pt x="41" y="93"/>
                  <a:pt x="53" y="153"/>
                </a:cubicBezTo>
                <a:cubicBezTo>
                  <a:pt x="97" y="153"/>
                  <a:pt x="97" y="153"/>
                  <a:pt x="97" y="153"/>
                </a:cubicBezTo>
                <a:cubicBezTo>
                  <a:pt x="97" y="153"/>
                  <a:pt x="119" y="71"/>
                  <a:pt x="97" y="0"/>
                </a:cubicBezTo>
                <a:lnTo>
                  <a:pt x="0" y="13"/>
                </a:lnTo>
                <a:close/>
              </a:path>
            </a:pathLst>
          </a:custGeom>
          <a:solidFill>
            <a:srgbClr val="82A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30"/>
          <p:cNvSpPr/>
          <p:nvPr/>
        </p:nvSpPr>
        <p:spPr bwMode="auto">
          <a:xfrm>
            <a:off x="2873546" y="3278669"/>
            <a:ext cx="287019" cy="109568"/>
          </a:xfrm>
          <a:custGeom>
            <a:avLst/>
            <a:gdLst>
              <a:gd name="T0" fmla="*/ 101 w 102"/>
              <a:gd name="T1" fmla="*/ 13 h 39"/>
              <a:gd name="T2" fmla="*/ 53 w 102"/>
              <a:gd name="T3" fmla="*/ 35 h 39"/>
              <a:gd name="T4" fmla="*/ 1 w 102"/>
              <a:gd name="T5" fmla="*/ 26 h 39"/>
              <a:gd name="T6" fmla="*/ 49 w 102"/>
              <a:gd name="T7" fmla="*/ 4 h 39"/>
              <a:gd name="T8" fmla="*/ 101 w 102"/>
              <a:gd name="T9" fmla="*/ 13 h 39"/>
            </a:gdLst>
            <a:ahLst/>
            <a:cxnLst>
              <a:cxn ang="0">
                <a:pos x="T0" y="T1"/>
              </a:cxn>
              <a:cxn ang="0">
                <a:pos x="T2" y="T3"/>
              </a:cxn>
              <a:cxn ang="0">
                <a:pos x="T4" y="T5"/>
              </a:cxn>
              <a:cxn ang="0">
                <a:pos x="T6" y="T7"/>
              </a:cxn>
              <a:cxn ang="0">
                <a:pos x="T8" y="T9"/>
              </a:cxn>
            </a:cxnLst>
            <a:rect l="0" t="0" r="r" b="b"/>
            <a:pathLst>
              <a:path w="102" h="39">
                <a:moveTo>
                  <a:pt x="101" y="13"/>
                </a:moveTo>
                <a:cubicBezTo>
                  <a:pt x="102" y="22"/>
                  <a:pt x="81" y="32"/>
                  <a:pt x="53" y="35"/>
                </a:cubicBezTo>
                <a:cubicBezTo>
                  <a:pt x="25" y="39"/>
                  <a:pt x="2" y="35"/>
                  <a:pt x="1" y="26"/>
                </a:cubicBezTo>
                <a:cubicBezTo>
                  <a:pt x="0" y="18"/>
                  <a:pt x="21" y="8"/>
                  <a:pt x="49" y="4"/>
                </a:cubicBezTo>
                <a:cubicBezTo>
                  <a:pt x="76" y="0"/>
                  <a:pt x="100" y="4"/>
                  <a:pt x="101" y="13"/>
                </a:cubicBezTo>
                <a:close/>
              </a:path>
            </a:pathLst>
          </a:custGeom>
          <a:solidFill>
            <a:srgbClr val="E3C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Oval 31"/>
          <p:cNvSpPr>
            <a:spLocks noChangeArrowheads="1"/>
          </p:cNvSpPr>
          <p:nvPr/>
        </p:nvSpPr>
        <p:spPr bwMode="auto">
          <a:xfrm>
            <a:off x="1555160" y="3697885"/>
            <a:ext cx="2090123" cy="2397390"/>
          </a:xfrm>
          <a:prstGeom prst="ellipse">
            <a:avLst/>
          </a:prstGeom>
          <a:solidFill>
            <a:srgbClr val="F171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Oval 32"/>
          <p:cNvSpPr>
            <a:spLocks noChangeArrowheads="1"/>
          </p:cNvSpPr>
          <p:nvPr/>
        </p:nvSpPr>
        <p:spPr bwMode="auto">
          <a:xfrm>
            <a:off x="2050597" y="3697885"/>
            <a:ext cx="1594686" cy="2397390"/>
          </a:xfrm>
          <a:prstGeom prst="ellipse">
            <a:avLst/>
          </a:prstGeom>
          <a:solidFill>
            <a:srgbClr val="F89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Oval 33"/>
          <p:cNvSpPr>
            <a:spLocks noChangeArrowheads="1"/>
          </p:cNvSpPr>
          <p:nvPr/>
        </p:nvSpPr>
        <p:spPr bwMode="auto">
          <a:xfrm>
            <a:off x="2599626" y="3697885"/>
            <a:ext cx="2090123" cy="2397390"/>
          </a:xfrm>
          <a:prstGeom prst="ellipse">
            <a:avLst/>
          </a:prstGeom>
          <a:solidFill>
            <a:srgbClr val="F171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Oval 34"/>
          <p:cNvSpPr>
            <a:spLocks noChangeArrowheads="1"/>
          </p:cNvSpPr>
          <p:nvPr/>
        </p:nvSpPr>
        <p:spPr bwMode="auto">
          <a:xfrm>
            <a:off x="2599626" y="3697885"/>
            <a:ext cx="1594686" cy="2397390"/>
          </a:xfrm>
          <a:prstGeom prst="ellipse">
            <a:avLst/>
          </a:prstGeom>
          <a:solidFill>
            <a:srgbClr val="F89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Oval 35"/>
          <p:cNvSpPr>
            <a:spLocks noChangeArrowheads="1"/>
          </p:cNvSpPr>
          <p:nvPr/>
        </p:nvSpPr>
        <p:spPr bwMode="auto">
          <a:xfrm>
            <a:off x="2532933" y="3700267"/>
            <a:ext cx="1143315" cy="2398580"/>
          </a:xfrm>
          <a:prstGeom prst="ellipse">
            <a:avLst/>
          </a:prstGeom>
          <a:solidFill>
            <a:srgbClr val="FE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36"/>
          <p:cNvSpPr/>
          <p:nvPr/>
        </p:nvSpPr>
        <p:spPr bwMode="auto">
          <a:xfrm>
            <a:off x="983502" y="4982923"/>
            <a:ext cx="1044466" cy="1000401"/>
          </a:xfrm>
          <a:custGeom>
            <a:avLst/>
            <a:gdLst>
              <a:gd name="T0" fmla="*/ 239 w 371"/>
              <a:gd name="T1" fmla="*/ 266 h 355"/>
              <a:gd name="T2" fmla="*/ 198 w 371"/>
              <a:gd name="T3" fmla="*/ 333 h 355"/>
              <a:gd name="T4" fmla="*/ 139 w 371"/>
              <a:gd name="T5" fmla="*/ 319 h 355"/>
              <a:gd name="T6" fmla="*/ 81 w 371"/>
              <a:gd name="T7" fmla="*/ 316 h 355"/>
              <a:gd name="T8" fmla="*/ 75 w 371"/>
              <a:gd name="T9" fmla="*/ 271 h 355"/>
              <a:gd name="T10" fmla="*/ 54 w 371"/>
              <a:gd name="T11" fmla="*/ 238 h 355"/>
              <a:gd name="T12" fmla="*/ 36 w 371"/>
              <a:gd name="T13" fmla="*/ 206 h 355"/>
              <a:gd name="T14" fmla="*/ 0 w 371"/>
              <a:gd name="T15" fmla="*/ 152 h 355"/>
              <a:gd name="T16" fmla="*/ 66 w 371"/>
              <a:gd name="T17" fmla="*/ 132 h 355"/>
              <a:gd name="T18" fmla="*/ 84 w 371"/>
              <a:gd name="T19" fmla="*/ 101 h 355"/>
              <a:gd name="T20" fmla="*/ 96 w 371"/>
              <a:gd name="T21" fmla="*/ 63 h 355"/>
              <a:gd name="T22" fmla="*/ 117 w 371"/>
              <a:gd name="T23" fmla="*/ 0 h 355"/>
              <a:gd name="T24" fmla="*/ 194 w 371"/>
              <a:gd name="T25" fmla="*/ 38 h 355"/>
              <a:gd name="T26" fmla="*/ 219 w 371"/>
              <a:gd name="T27" fmla="*/ 109 h 355"/>
              <a:gd name="T28" fmla="*/ 231 w 371"/>
              <a:gd name="T29" fmla="*/ 50 h 355"/>
              <a:gd name="T30" fmla="*/ 282 w 371"/>
              <a:gd name="T31" fmla="*/ 17 h 355"/>
              <a:gd name="T32" fmla="*/ 303 w 371"/>
              <a:gd name="T33" fmla="*/ 57 h 355"/>
              <a:gd name="T34" fmla="*/ 317 w 371"/>
              <a:gd name="T35" fmla="*/ 92 h 355"/>
              <a:gd name="T36" fmla="*/ 326 w 371"/>
              <a:gd name="T37" fmla="*/ 137 h 355"/>
              <a:gd name="T38" fmla="*/ 347 w 371"/>
              <a:gd name="T39" fmla="*/ 133 h 355"/>
              <a:gd name="T40" fmla="*/ 349 w 371"/>
              <a:gd name="T41" fmla="*/ 147 h 355"/>
              <a:gd name="T42" fmla="*/ 371 w 371"/>
              <a:gd name="T43" fmla="*/ 146 h 355"/>
              <a:gd name="T44" fmla="*/ 360 w 371"/>
              <a:gd name="T45" fmla="*/ 181 h 355"/>
              <a:gd name="T46" fmla="*/ 354 w 371"/>
              <a:gd name="T47" fmla="*/ 211 h 355"/>
              <a:gd name="T48" fmla="*/ 332 w 371"/>
              <a:gd name="T49" fmla="*/ 269 h 355"/>
              <a:gd name="T50" fmla="*/ 247 w 371"/>
              <a:gd name="T51" fmla="*/ 261 h 355"/>
              <a:gd name="T52" fmla="*/ 298 w 371"/>
              <a:gd name="T53" fmla="*/ 341 h 355"/>
              <a:gd name="T54" fmla="*/ 283 w 371"/>
              <a:gd name="T55" fmla="*/ 349 h 355"/>
              <a:gd name="T56" fmla="*/ 239 w 371"/>
              <a:gd name="T57" fmla="*/ 26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355">
                <a:moveTo>
                  <a:pt x="239" y="266"/>
                </a:moveTo>
                <a:cubicBezTo>
                  <a:pt x="198" y="333"/>
                  <a:pt x="198" y="333"/>
                  <a:pt x="198" y="333"/>
                </a:cubicBezTo>
                <a:cubicBezTo>
                  <a:pt x="198" y="333"/>
                  <a:pt x="191" y="276"/>
                  <a:pt x="139" y="319"/>
                </a:cubicBezTo>
                <a:cubicBezTo>
                  <a:pt x="139" y="319"/>
                  <a:pt x="149" y="298"/>
                  <a:pt x="81" y="316"/>
                </a:cubicBezTo>
                <a:cubicBezTo>
                  <a:pt x="81" y="316"/>
                  <a:pt x="114" y="271"/>
                  <a:pt x="75" y="271"/>
                </a:cubicBezTo>
                <a:cubicBezTo>
                  <a:pt x="75" y="271"/>
                  <a:pt x="190" y="221"/>
                  <a:pt x="54" y="238"/>
                </a:cubicBezTo>
                <a:cubicBezTo>
                  <a:pt x="54" y="238"/>
                  <a:pt x="80" y="225"/>
                  <a:pt x="36" y="206"/>
                </a:cubicBezTo>
                <a:cubicBezTo>
                  <a:pt x="36" y="206"/>
                  <a:pt x="72" y="197"/>
                  <a:pt x="0" y="152"/>
                </a:cubicBezTo>
                <a:cubicBezTo>
                  <a:pt x="0" y="152"/>
                  <a:pt x="85" y="168"/>
                  <a:pt x="66" y="132"/>
                </a:cubicBezTo>
                <a:cubicBezTo>
                  <a:pt x="66" y="132"/>
                  <a:pt x="212" y="193"/>
                  <a:pt x="84" y="101"/>
                </a:cubicBezTo>
                <a:cubicBezTo>
                  <a:pt x="84" y="101"/>
                  <a:pt x="128" y="107"/>
                  <a:pt x="96" y="63"/>
                </a:cubicBezTo>
                <a:cubicBezTo>
                  <a:pt x="96" y="63"/>
                  <a:pt x="131" y="80"/>
                  <a:pt x="117" y="0"/>
                </a:cubicBezTo>
                <a:cubicBezTo>
                  <a:pt x="117" y="0"/>
                  <a:pt x="170" y="75"/>
                  <a:pt x="194" y="38"/>
                </a:cubicBezTo>
                <a:cubicBezTo>
                  <a:pt x="194" y="38"/>
                  <a:pt x="201" y="109"/>
                  <a:pt x="219" y="109"/>
                </a:cubicBezTo>
                <a:cubicBezTo>
                  <a:pt x="219" y="109"/>
                  <a:pt x="239" y="119"/>
                  <a:pt x="231" y="50"/>
                </a:cubicBezTo>
                <a:cubicBezTo>
                  <a:pt x="231" y="50"/>
                  <a:pt x="248" y="71"/>
                  <a:pt x="282" y="17"/>
                </a:cubicBezTo>
                <a:cubicBezTo>
                  <a:pt x="282" y="17"/>
                  <a:pt x="274" y="72"/>
                  <a:pt x="303" y="57"/>
                </a:cubicBezTo>
                <a:cubicBezTo>
                  <a:pt x="303" y="57"/>
                  <a:pt x="288" y="105"/>
                  <a:pt x="317" y="92"/>
                </a:cubicBezTo>
                <a:cubicBezTo>
                  <a:pt x="317" y="92"/>
                  <a:pt x="283" y="151"/>
                  <a:pt x="326" y="137"/>
                </a:cubicBezTo>
                <a:cubicBezTo>
                  <a:pt x="347" y="133"/>
                  <a:pt x="347" y="133"/>
                  <a:pt x="347" y="133"/>
                </a:cubicBezTo>
                <a:cubicBezTo>
                  <a:pt x="347" y="133"/>
                  <a:pt x="327" y="148"/>
                  <a:pt x="349" y="147"/>
                </a:cubicBezTo>
                <a:cubicBezTo>
                  <a:pt x="371" y="146"/>
                  <a:pt x="371" y="146"/>
                  <a:pt x="371" y="146"/>
                </a:cubicBezTo>
                <a:cubicBezTo>
                  <a:pt x="371" y="146"/>
                  <a:pt x="332" y="173"/>
                  <a:pt x="360" y="181"/>
                </a:cubicBezTo>
                <a:cubicBezTo>
                  <a:pt x="360" y="181"/>
                  <a:pt x="321" y="200"/>
                  <a:pt x="354" y="211"/>
                </a:cubicBezTo>
                <a:cubicBezTo>
                  <a:pt x="354" y="211"/>
                  <a:pt x="273" y="231"/>
                  <a:pt x="332" y="269"/>
                </a:cubicBezTo>
                <a:cubicBezTo>
                  <a:pt x="247" y="261"/>
                  <a:pt x="247" y="261"/>
                  <a:pt x="247" y="261"/>
                </a:cubicBezTo>
                <a:cubicBezTo>
                  <a:pt x="298" y="341"/>
                  <a:pt x="298" y="341"/>
                  <a:pt x="298" y="341"/>
                </a:cubicBezTo>
                <a:cubicBezTo>
                  <a:pt x="298" y="341"/>
                  <a:pt x="296" y="355"/>
                  <a:pt x="283" y="349"/>
                </a:cubicBezTo>
                <a:lnTo>
                  <a:pt x="239" y="266"/>
                </a:lnTo>
                <a:close/>
              </a:path>
            </a:pathLst>
          </a:custGeom>
          <a:solidFill>
            <a:srgbClr val="8C9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37"/>
          <p:cNvSpPr/>
          <p:nvPr/>
        </p:nvSpPr>
        <p:spPr bwMode="auto">
          <a:xfrm>
            <a:off x="845352" y="5475978"/>
            <a:ext cx="619296" cy="726482"/>
          </a:xfrm>
          <a:custGeom>
            <a:avLst/>
            <a:gdLst>
              <a:gd name="T0" fmla="*/ 111 w 220"/>
              <a:gd name="T1" fmla="*/ 190 h 258"/>
              <a:gd name="T2" fmla="*/ 69 w 220"/>
              <a:gd name="T3" fmla="*/ 219 h 258"/>
              <a:gd name="T4" fmla="*/ 37 w 220"/>
              <a:gd name="T5" fmla="*/ 195 h 258"/>
              <a:gd name="T6" fmla="*/ 4 w 220"/>
              <a:gd name="T7" fmla="*/ 178 h 258"/>
              <a:gd name="T8" fmla="*/ 13 w 220"/>
              <a:gd name="T9" fmla="*/ 149 h 258"/>
              <a:gd name="T10" fmla="*/ 9 w 220"/>
              <a:gd name="T11" fmla="*/ 124 h 258"/>
              <a:gd name="T12" fmla="*/ 7 w 220"/>
              <a:gd name="T13" fmla="*/ 100 h 258"/>
              <a:gd name="T14" fmla="*/ 0 w 220"/>
              <a:gd name="T15" fmla="*/ 59 h 258"/>
              <a:gd name="T16" fmla="*/ 44 w 220"/>
              <a:gd name="T17" fmla="*/ 64 h 258"/>
              <a:gd name="T18" fmla="*/ 63 w 220"/>
              <a:gd name="T19" fmla="*/ 51 h 258"/>
              <a:gd name="T20" fmla="*/ 80 w 220"/>
              <a:gd name="T21" fmla="*/ 32 h 258"/>
              <a:gd name="T22" fmla="*/ 110 w 220"/>
              <a:gd name="T23" fmla="*/ 0 h 258"/>
              <a:gd name="T24" fmla="*/ 145 w 220"/>
              <a:gd name="T25" fmla="*/ 43 h 258"/>
              <a:gd name="T26" fmla="*/ 141 w 220"/>
              <a:gd name="T27" fmla="*/ 92 h 258"/>
              <a:gd name="T28" fmla="*/ 164 w 220"/>
              <a:gd name="T29" fmla="*/ 60 h 258"/>
              <a:gd name="T30" fmla="*/ 202 w 220"/>
              <a:gd name="T31" fmla="*/ 55 h 258"/>
              <a:gd name="T32" fmla="*/ 204 w 220"/>
              <a:gd name="T33" fmla="*/ 84 h 258"/>
              <a:gd name="T34" fmla="*/ 203 w 220"/>
              <a:gd name="T35" fmla="*/ 108 h 258"/>
              <a:gd name="T36" fmla="*/ 196 w 220"/>
              <a:gd name="T37" fmla="*/ 137 h 258"/>
              <a:gd name="T38" fmla="*/ 210 w 220"/>
              <a:gd name="T39" fmla="*/ 140 h 258"/>
              <a:gd name="T40" fmla="*/ 207 w 220"/>
              <a:gd name="T41" fmla="*/ 149 h 258"/>
              <a:gd name="T42" fmla="*/ 220 w 220"/>
              <a:gd name="T43" fmla="*/ 154 h 258"/>
              <a:gd name="T44" fmla="*/ 205 w 220"/>
              <a:gd name="T45" fmla="*/ 172 h 258"/>
              <a:gd name="T46" fmla="*/ 194 w 220"/>
              <a:gd name="T47" fmla="*/ 188 h 258"/>
              <a:gd name="T48" fmla="*/ 164 w 220"/>
              <a:gd name="T49" fmla="*/ 217 h 258"/>
              <a:gd name="T50" fmla="*/ 117 w 220"/>
              <a:gd name="T51" fmla="*/ 189 h 258"/>
              <a:gd name="T52" fmla="*/ 125 w 220"/>
              <a:gd name="T53" fmla="*/ 250 h 258"/>
              <a:gd name="T54" fmla="*/ 115 w 220"/>
              <a:gd name="T55" fmla="*/ 251 h 258"/>
              <a:gd name="T56" fmla="*/ 111 w 220"/>
              <a:gd name="T57" fmla="*/ 19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0" h="258">
                <a:moveTo>
                  <a:pt x="111" y="190"/>
                </a:moveTo>
                <a:cubicBezTo>
                  <a:pt x="69" y="219"/>
                  <a:pt x="69" y="219"/>
                  <a:pt x="69" y="219"/>
                </a:cubicBezTo>
                <a:cubicBezTo>
                  <a:pt x="69" y="219"/>
                  <a:pt x="79" y="183"/>
                  <a:pt x="37" y="195"/>
                </a:cubicBezTo>
                <a:cubicBezTo>
                  <a:pt x="37" y="195"/>
                  <a:pt x="49" y="185"/>
                  <a:pt x="4" y="178"/>
                </a:cubicBezTo>
                <a:cubicBezTo>
                  <a:pt x="4" y="178"/>
                  <a:pt x="35" y="160"/>
                  <a:pt x="13" y="149"/>
                </a:cubicBezTo>
                <a:cubicBezTo>
                  <a:pt x="13" y="149"/>
                  <a:pt x="94" y="150"/>
                  <a:pt x="9" y="124"/>
                </a:cubicBezTo>
                <a:cubicBezTo>
                  <a:pt x="9" y="124"/>
                  <a:pt x="27" y="124"/>
                  <a:pt x="7" y="100"/>
                </a:cubicBezTo>
                <a:cubicBezTo>
                  <a:pt x="7" y="100"/>
                  <a:pt x="31" y="105"/>
                  <a:pt x="0" y="59"/>
                </a:cubicBezTo>
                <a:cubicBezTo>
                  <a:pt x="0" y="59"/>
                  <a:pt x="46" y="91"/>
                  <a:pt x="44" y="64"/>
                </a:cubicBezTo>
                <a:cubicBezTo>
                  <a:pt x="44" y="64"/>
                  <a:pt x="114" y="139"/>
                  <a:pt x="63" y="51"/>
                </a:cubicBezTo>
                <a:cubicBezTo>
                  <a:pt x="63" y="51"/>
                  <a:pt x="88" y="67"/>
                  <a:pt x="80" y="32"/>
                </a:cubicBezTo>
                <a:cubicBezTo>
                  <a:pt x="80" y="32"/>
                  <a:pt x="96" y="51"/>
                  <a:pt x="110" y="0"/>
                </a:cubicBezTo>
                <a:cubicBezTo>
                  <a:pt x="110" y="0"/>
                  <a:pt x="121" y="59"/>
                  <a:pt x="145" y="43"/>
                </a:cubicBezTo>
                <a:cubicBezTo>
                  <a:pt x="145" y="43"/>
                  <a:pt x="130" y="87"/>
                  <a:pt x="141" y="92"/>
                </a:cubicBezTo>
                <a:cubicBezTo>
                  <a:pt x="141" y="92"/>
                  <a:pt x="150" y="103"/>
                  <a:pt x="164" y="60"/>
                </a:cubicBezTo>
                <a:cubicBezTo>
                  <a:pt x="164" y="60"/>
                  <a:pt x="168" y="77"/>
                  <a:pt x="202" y="55"/>
                </a:cubicBezTo>
                <a:cubicBezTo>
                  <a:pt x="202" y="55"/>
                  <a:pt x="183" y="84"/>
                  <a:pt x="204" y="84"/>
                </a:cubicBezTo>
                <a:cubicBezTo>
                  <a:pt x="204" y="84"/>
                  <a:pt x="183" y="108"/>
                  <a:pt x="203" y="108"/>
                </a:cubicBezTo>
                <a:cubicBezTo>
                  <a:pt x="203" y="108"/>
                  <a:pt x="167" y="134"/>
                  <a:pt x="196" y="137"/>
                </a:cubicBezTo>
                <a:cubicBezTo>
                  <a:pt x="210" y="140"/>
                  <a:pt x="210" y="140"/>
                  <a:pt x="210" y="140"/>
                </a:cubicBezTo>
                <a:cubicBezTo>
                  <a:pt x="210" y="140"/>
                  <a:pt x="194" y="143"/>
                  <a:pt x="207" y="149"/>
                </a:cubicBezTo>
                <a:cubicBezTo>
                  <a:pt x="220" y="154"/>
                  <a:pt x="220" y="154"/>
                  <a:pt x="220" y="154"/>
                </a:cubicBezTo>
                <a:cubicBezTo>
                  <a:pt x="220" y="154"/>
                  <a:pt x="191" y="160"/>
                  <a:pt x="205" y="172"/>
                </a:cubicBezTo>
                <a:cubicBezTo>
                  <a:pt x="205" y="172"/>
                  <a:pt x="176" y="173"/>
                  <a:pt x="194" y="188"/>
                </a:cubicBezTo>
                <a:cubicBezTo>
                  <a:pt x="194" y="188"/>
                  <a:pt x="140" y="178"/>
                  <a:pt x="164" y="217"/>
                </a:cubicBezTo>
                <a:cubicBezTo>
                  <a:pt x="117" y="189"/>
                  <a:pt x="117" y="189"/>
                  <a:pt x="117" y="189"/>
                </a:cubicBezTo>
                <a:cubicBezTo>
                  <a:pt x="125" y="250"/>
                  <a:pt x="125" y="250"/>
                  <a:pt x="125" y="250"/>
                </a:cubicBezTo>
                <a:cubicBezTo>
                  <a:pt x="125" y="250"/>
                  <a:pt x="121" y="258"/>
                  <a:pt x="115" y="251"/>
                </a:cubicBezTo>
                <a:lnTo>
                  <a:pt x="111" y="19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38"/>
          <p:cNvSpPr/>
          <p:nvPr/>
        </p:nvSpPr>
        <p:spPr bwMode="auto">
          <a:xfrm>
            <a:off x="1530150" y="5410476"/>
            <a:ext cx="734818" cy="795557"/>
          </a:xfrm>
          <a:custGeom>
            <a:avLst/>
            <a:gdLst>
              <a:gd name="T0" fmla="*/ 110 w 261"/>
              <a:gd name="T1" fmla="*/ 205 h 282"/>
              <a:gd name="T2" fmla="*/ 53 w 261"/>
              <a:gd name="T3" fmla="*/ 219 h 282"/>
              <a:gd name="T4" fmla="*/ 29 w 261"/>
              <a:gd name="T5" fmla="*/ 181 h 282"/>
              <a:gd name="T6" fmla="*/ 0 w 261"/>
              <a:gd name="T7" fmla="*/ 150 h 282"/>
              <a:gd name="T8" fmla="*/ 20 w 261"/>
              <a:gd name="T9" fmla="*/ 122 h 282"/>
              <a:gd name="T10" fmla="*/ 26 w 261"/>
              <a:gd name="T11" fmla="*/ 94 h 282"/>
              <a:gd name="T12" fmla="*/ 33 w 261"/>
              <a:gd name="T13" fmla="*/ 67 h 282"/>
              <a:gd name="T14" fmla="*/ 42 w 261"/>
              <a:gd name="T15" fmla="*/ 21 h 282"/>
              <a:gd name="T16" fmla="*/ 87 w 261"/>
              <a:gd name="T17" fmla="*/ 44 h 282"/>
              <a:gd name="T18" fmla="*/ 113 w 261"/>
              <a:gd name="T19" fmla="*/ 37 h 282"/>
              <a:gd name="T20" fmla="*/ 139 w 261"/>
              <a:gd name="T21" fmla="*/ 23 h 282"/>
              <a:gd name="T22" fmla="*/ 183 w 261"/>
              <a:gd name="T23" fmla="*/ 0 h 282"/>
              <a:gd name="T24" fmla="*/ 204 w 261"/>
              <a:gd name="T25" fmla="*/ 61 h 282"/>
              <a:gd name="T26" fmla="*/ 180 w 261"/>
              <a:gd name="T27" fmla="*/ 111 h 282"/>
              <a:gd name="T28" fmla="*/ 217 w 261"/>
              <a:gd name="T29" fmla="*/ 86 h 282"/>
              <a:gd name="T30" fmla="*/ 261 w 261"/>
              <a:gd name="T31" fmla="*/ 95 h 282"/>
              <a:gd name="T32" fmla="*/ 252 w 261"/>
              <a:gd name="T33" fmla="*/ 127 h 282"/>
              <a:gd name="T34" fmla="*/ 241 w 261"/>
              <a:gd name="T35" fmla="*/ 153 h 282"/>
              <a:gd name="T36" fmla="*/ 222 w 261"/>
              <a:gd name="T37" fmla="*/ 181 h 282"/>
              <a:gd name="T38" fmla="*/ 236 w 261"/>
              <a:gd name="T39" fmla="*/ 190 h 282"/>
              <a:gd name="T40" fmla="*/ 230 w 261"/>
              <a:gd name="T41" fmla="*/ 199 h 282"/>
              <a:gd name="T42" fmla="*/ 242 w 261"/>
              <a:gd name="T43" fmla="*/ 210 h 282"/>
              <a:gd name="T44" fmla="*/ 218 w 261"/>
              <a:gd name="T45" fmla="*/ 222 h 282"/>
              <a:gd name="T46" fmla="*/ 199 w 261"/>
              <a:gd name="T47" fmla="*/ 235 h 282"/>
              <a:gd name="T48" fmla="*/ 157 w 261"/>
              <a:gd name="T49" fmla="*/ 255 h 282"/>
              <a:gd name="T50" fmla="*/ 117 w 261"/>
              <a:gd name="T51" fmla="*/ 206 h 282"/>
              <a:gd name="T52" fmla="*/ 102 w 261"/>
              <a:gd name="T53" fmla="*/ 275 h 282"/>
              <a:gd name="T54" fmla="*/ 90 w 261"/>
              <a:gd name="T55" fmla="*/ 272 h 282"/>
              <a:gd name="T56" fmla="*/ 110 w 261"/>
              <a:gd name="T57" fmla="*/ 20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282">
                <a:moveTo>
                  <a:pt x="110" y="205"/>
                </a:moveTo>
                <a:cubicBezTo>
                  <a:pt x="53" y="219"/>
                  <a:pt x="53" y="219"/>
                  <a:pt x="53" y="219"/>
                </a:cubicBezTo>
                <a:cubicBezTo>
                  <a:pt x="53" y="219"/>
                  <a:pt x="79" y="185"/>
                  <a:pt x="29" y="181"/>
                </a:cubicBezTo>
                <a:cubicBezTo>
                  <a:pt x="29" y="181"/>
                  <a:pt x="45" y="175"/>
                  <a:pt x="0" y="150"/>
                </a:cubicBezTo>
                <a:cubicBezTo>
                  <a:pt x="0" y="150"/>
                  <a:pt x="41" y="143"/>
                  <a:pt x="20" y="122"/>
                </a:cubicBezTo>
                <a:cubicBezTo>
                  <a:pt x="20" y="122"/>
                  <a:pt x="107" y="155"/>
                  <a:pt x="26" y="94"/>
                </a:cubicBezTo>
                <a:cubicBezTo>
                  <a:pt x="26" y="94"/>
                  <a:pt x="46" y="101"/>
                  <a:pt x="33" y="67"/>
                </a:cubicBezTo>
                <a:cubicBezTo>
                  <a:pt x="33" y="67"/>
                  <a:pt x="57" y="82"/>
                  <a:pt x="42" y="21"/>
                </a:cubicBezTo>
                <a:cubicBezTo>
                  <a:pt x="42" y="21"/>
                  <a:pt x="79" y="73"/>
                  <a:pt x="87" y="44"/>
                </a:cubicBezTo>
                <a:cubicBezTo>
                  <a:pt x="87" y="44"/>
                  <a:pt x="133" y="152"/>
                  <a:pt x="113" y="37"/>
                </a:cubicBezTo>
                <a:cubicBezTo>
                  <a:pt x="113" y="37"/>
                  <a:pt x="133" y="63"/>
                  <a:pt x="139" y="23"/>
                </a:cubicBezTo>
                <a:cubicBezTo>
                  <a:pt x="139" y="23"/>
                  <a:pt x="149" y="50"/>
                  <a:pt x="183" y="0"/>
                </a:cubicBezTo>
                <a:cubicBezTo>
                  <a:pt x="183" y="0"/>
                  <a:pt x="172" y="68"/>
                  <a:pt x="204" y="61"/>
                </a:cubicBezTo>
                <a:cubicBezTo>
                  <a:pt x="204" y="61"/>
                  <a:pt x="171" y="102"/>
                  <a:pt x="180" y="111"/>
                </a:cubicBezTo>
                <a:cubicBezTo>
                  <a:pt x="180" y="111"/>
                  <a:pt x="186" y="127"/>
                  <a:pt x="217" y="86"/>
                </a:cubicBezTo>
                <a:cubicBezTo>
                  <a:pt x="217" y="86"/>
                  <a:pt x="215" y="106"/>
                  <a:pt x="261" y="95"/>
                </a:cubicBezTo>
                <a:cubicBezTo>
                  <a:pt x="261" y="95"/>
                  <a:pt x="229" y="120"/>
                  <a:pt x="252" y="127"/>
                </a:cubicBezTo>
                <a:cubicBezTo>
                  <a:pt x="252" y="127"/>
                  <a:pt x="219" y="145"/>
                  <a:pt x="241" y="153"/>
                </a:cubicBezTo>
                <a:cubicBezTo>
                  <a:pt x="241" y="153"/>
                  <a:pt x="193" y="167"/>
                  <a:pt x="222" y="181"/>
                </a:cubicBezTo>
                <a:cubicBezTo>
                  <a:pt x="236" y="190"/>
                  <a:pt x="236" y="190"/>
                  <a:pt x="236" y="190"/>
                </a:cubicBezTo>
                <a:cubicBezTo>
                  <a:pt x="236" y="190"/>
                  <a:pt x="218" y="188"/>
                  <a:pt x="230" y="199"/>
                </a:cubicBezTo>
                <a:cubicBezTo>
                  <a:pt x="242" y="210"/>
                  <a:pt x="242" y="210"/>
                  <a:pt x="242" y="210"/>
                </a:cubicBezTo>
                <a:cubicBezTo>
                  <a:pt x="242" y="210"/>
                  <a:pt x="207" y="204"/>
                  <a:pt x="218" y="222"/>
                </a:cubicBezTo>
                <a:cubicBezTo>
                  <a:pt x="218" y="222"/>
                  <a:pt x="187" y="212"/>
                  <a:pt x="199" y="235"/>
                </a:cubicBezTo>
                <a:cubicBezTo>
                  <a:pt x="199" y="235"/>
                  <a:pt x="146" y="204"/>
                  <a:pt x="157" y="255"/>
                </a:cubicBezTo>
                <a:cubicBezTo>
                  <a:pt x="117" y="206"/>
                  <a:pt x="117" y="206"/>
                  <a:pt x="117" y="206"/>
                </a:cubicBezTo>
                <a:cubicBezTo>
                  <a:pt x="102" y="275"/>
                  <a:pt x="102" y="275"/>
                  <a:pt x="102" y="275"/>
                </a:cubicBezTo>
                <a:cubicBezTo>
                  <a:pt x="102" y="275"/>
                  <a:pt x="94" y="282"/>
                  <a:pt x="90" y="272"/>
                </a:cubicBezTo>
                <a:lnTo>
                  <a:pt x="110" y="205"/>
                </a:lnTo>
                <a:close/>
              </a:path>
            </a:pathLst>
          </a:custGeom>
          <a:solidFill>
            <a:srgbClr val="688C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39"/>
          <p:cNvSpPr/>
          <p:nvPr/>
        </p:nvSpPr>
        <p:spPr bwMode="auto">
          <a:xfrm>
            <a:off x="4194313" y="4982923"/>
            <a:ext cx="1044466" cy="1000401"/>
          </a:xfrm>
          <a:custGeom>
            <a:avLst/>
            <a:gdLst>
              <a:gd name="T0" fmla="*/ 132 w 371"/>
              <a:gd name="T1" fmla="*/ 266 h 355"/>
              <a:gd name="T2" fmla="*/ 173 w 371"/>
              <a:gd name="T3" fmla="*/ 333 h 355"/>
              <a:gd name="T4" fmla="*/ 232 w 371"/>
              <a:gd name="T5" fmla="*/ 319 h 355"/>
              <a:gd name="T6" fmla="*/ 290 w 371"/>
              <a:gd name="T7" fmla="*/ 316 h 355"/>
              <a:gd name="T8" fmla="*/ 296 w 371"/>
              <a:gd name="T9" fmla="*/ 271 h 355"/>
              <a:gd name="T10" fmla="*/ 317 w 371"/>
              <a:gd name="T11" fmla="*/ 238 h 355"/>
              <a:gd name="T12" fmla="*/ 335 w 371"/>
              <a:gd name="T13" fmla="*/ 206 h 355"/>
              <a:gd name="T14" fmla="*/ 371 w 371"/>
              <a:gd name="T15" fmla="*/ 152 h 355"/>
              <a:gd name="T16" fmla="*/ 305 w 371"/>
              <a:gd name="T17" fmla="*/ 132 h 355"/>
              <a:gd name="T18" fmla="*/ 287 w 371"/>
              <a:gd name="T19" fmla="*/ 101 h 355"/>
              <a:gd name="T20" fmla="*/ 275 w 371"/>
              <a:gd name="T21" fmla="*/ 63 h 355"/>
              <a:gd name="T22" fmla="*/ 254 w 371"/>
              <a:gd name="T23" fmla="*/ 0 h 355"/>
              <a:gd name="T24" fmla="*/ 177 w 371"/>
              <a:gd name="T25" fmla="*/ 38 h 355"/>
              <a:gd name="T26" fmla="*/ 152 w 371"/>
              <a:gd name="T27" fmla="*/ 109 h 355"/>
              <a:gd name="T28" fmla="*/ 140 w 371"/>
              <a:gd name="T29" fmla="*/ 50 h 355"/>
              <a:gd name="T30" fmla="*/ 89 w 371"/>
              <a:gd name="T31" fmla="*/ 17 h 355"/>
              <a:gd name="T32" fmla="*/ 68 w 371"/>
              <a:gd name="T33" fmla="*/ 57 h 355"/>
              <a:gd name="T34" fmla="*/ 54 w 371"/>
              <a:gd name="T35" fmla="*/ 92 h 355"/>
              <a:gd name="T36" fmla="*/ 45 w 371"/>
              <a:gd name="T37" fmla="*/ 137 h 355"/>
              <a:gd name="T38" fmla="*/ 24 w 371"/>
              <a:gd name="T39" fmla="*/ 133 h 355"/>
              <a:gd name="T40" fmla="*/ 22 w 371"/>
              <a:gd name="T41" fmla="*/ 147 h 355"/>
              <a:gd name="T42" fmla="*/ 0 w 371"/>
              <a:gd name="T43" fmla="*/ 146 h 355"/>
              <a:gd name="T44" fmla="*/ 10 w 371"/>
              <a:gd name="T45" fmla="*/ 181 h 355"/>
              <a:gd name="T46" fmla="*/ 16 w 371"/>
              <a:gd name="T47" fmla="*/ 211 h 355"/>
              <a:gd name="T48" fmla="*/ 39 w 371"/>
              <a:gd name="T49" fmla="*/ 269 h 355"/>
              <a:gd name="T50" fmla="*/ 124 w 371"/>
              <a:gd name="T51" fmla="*/ 261 h 355"/>
              <a:gd name="T52" fmla="*/ 73 w 371"/>
              <a:gd name="T53" fmla="*/ 341 h 355"/>
              <a:gd name="T54" fmla="*/ 88 w 371"/>
              <a:gd name="T55" fmla="*/ 349 h 355"/>
              <a:gd name="T56" fmla="*/ 132 w 371"/>
              <a:gd name="T57" fmla="*/ 266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355">
                <a:moveTo>
                  <a:pt x="132" y="266"/>
                </a:moveTo>
                <a:cubicBezTo>
                  <a:pt x="173" y="333"/>
                  <a:pt x="173" y="333"/>
                  <a:pt x="173" y="333"/>
                </a:cubicBezTo>
                <a:cubicBezTo>
                  <a:pt x="173" y="333"/>
                  <a:pt x="180" y="276"/>
                  <a:pt x="232" y="319"/>
                </a:cubicBezTo>
                <a:cubicBezTo>
                  <a:pt x="232" y="319"/>
                  <a:pt x="221" y="298"/>
                  <a:pt x="290" y="316"/>
                </a:cubicBezTo>
                <a:cubicBezTo>
                  <a:pt x="290" y="316"/>
                  <a:pt x="257" y="271"/>
                  <a:pt x="296" y="271"/>
                </a:cubicBezTo>
                <a:cubicBezTo>
                  <a:pt x="296" y="271"/>
                  <a:pt x="181" y="221"/>
                  <a:pt x="317" y="238"/>
                </a:cubicBezTo>
                <a:cubicBezTo>
                  <a:pt x="317" y="238"/>
                  <a:pt x="291" y="225"/>
                  <a:pt x="335" y="206"/>
                </a:cubicBezTo>
                <a:cubicBezTo>
                  <a:pt x="335" y="206"/>
                  <a:pt x="299" y="197"/>
                  <a:pt x="371" y="152"/>
                </a:cubicBezTo>
                <a:cubicBezTo>
                  <a:pt x="371" y="152"/>
                  <a:pt x="286" y="168"/>
                  <a:pt x="305" y="132"/>
                </a:cubicBezTo>
                <a:cubicBezTo>
                  <a:pt x="305" y="132"/>
                  <a:pt x="159" y="193"/>
                  <a:pt x="287" y="101"/>
                </a:cubicBezTo>
                <a:cubicBezTo>
                  <a:pt x="287" y="101"/>
                  <a:pt x="242" y="107"/>
                  <a:pt x="275" y="63"/>
                </a:cubicBezTo>
                <a:cubicBezTo>
                  <a:pt x="275" y="63"/>
                  <a:pt x="240" y="80"/>
                  <a:pt x="254" y="0"/>
                </a:cubicBezTo>
                <a:cubicBezTo>
                  <a:pt x="254" y="0"/>
                  <a:pt x="201" y="75"/>
                  <a:pt x="177" y="38"/>
                </a:cubicBezTo>
                <a:cubicBezTo>
                  <a:pt x="177" y="38"/>
                  <a:pt x="169" y="109"/>
                  <a:pt x="152" y="109"/>
                </a:cubicBezTo>
                <a:cubicBezTo>
                  <a:pt x="152" y="109"/>
                  <a:pt x="132" y="119"/>
                  <a:pt x="140" y="50"/>
                </a:cubicBezTo>
                <a:cubicBezTo>
                  <a:pt x="140" y="50"/>
                  <a:pt x="123" y="71"/>
                  <a:pt x="89" y="17"/>
                </a:cubicBezTo>
                <a:cubicBezTo>
                  <a:pt x="89" y="17"/>
                  <a:pt x="97" y="72"/>
                  <a:pt x="68" y="57"/>
                </a:cubicBezTo>
                <a:cubicBezTo>
                  <a:pt x="68" y="57"/>
                  <a:pt x="83" y="105"/>
                  <a:pt x="54" y="92"/>
                </a:cubicBezTo>
                <a:cubicBezTo>
                  <a:pt x="54" y="92"/>
                  <a:pt x="88" y="151"/>
                  <a:pt x="45" y="137"/>
                </a:cubicBezTo>
                <a:cubicBezTo>
                  <a:pt x="24" y="133"/>
                  <a:pt x="24" y="133"/>
                  <a:pt x="24" y="133"/>
                </a:cubicBezTo>
                <a:cubicBezTo>
                  <a:pt x="24" y="133"/>
                  <a:pt x="44" y="148"/>
                  <a:pt x="22" y="147"/>
                </a:cubicBezTo>
                <a:cubicBezTo>
                  <a:pt x="0" y="146"/>
                  <a:pt x="0" y="146"/>
                  <a:pt x="0" y="146"/>
                </a:cubicBezTo>
                <a:cubicBezTo>
                  <a:pt x="0" y="146"/>
                  <a:pt x="39" y="173"/>
                  <a:pt x="10" y="181"/>
                </a:cubicBezTo>
                <a:cubicBezTo>
                  <a:pt x="10" y="181"/>
                  <a:pt x="50" y="200"/>
                  <a:pt x="16" y="211"/>
                </a:cubicBezTo>
                <a:cubicBezTo>
                  <a:pt x="16" y="211"/>
                  <a:pt x="98" y="231"/>
                  <a:pt x="39" y="269"/>
                </a:cubicBezTo>
                <a:cubicBezTo>
                  <a:pt x="124" y="261"/>
                  <a:pt x="124" y="261"/>
                  <a:pt x="124" y="261"/>
                </a:cubicBezTo>
                <a:cubicBezTo>
                  <a:pt x="73" y="341"/>
                  <a:pt x="73" y="341"/>
                  <a:pt x="73" y="341"/>
                </a:cubicBezTo>
                <a:cubicBezTo>
                  <a:pt x="73" y="341"/>
                  <a:pt x="75" y="355"/>
                  <a:pt x="88" y="349"/>
                </a:cubicBezTo>
                <a:lnTo>
                  <a:pt x="132" y="266"/>
                </a:lnTo>
                <a:close/>
              </a:path>
            </a:pathLst>
          </a:custGeom>
          <a:solidFill>
            <a:srgbClr val="8C9A5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40"/>
          <p:cNvSpPr/>
          <p:nvPr/>
        </p:nvSpPr>
        <p:spPr bwMode="auto">
          <a:xfrm>
            <a:off x="4755252" y="5475978"/>
            <a:ext cx="621678" cy="726482"/>
          </a:xfrm>
          <a:custGeom>
            <a:avLst/>
            <a:gdLst>
              <a:gd name="T0" fmla="*/ 110 w 221"/>
              <a:gd name="T1" fmla="*/ 190 h 258"/>
              <a:gd name="T2" fmla="*/ 152 w 221"/>
              <a:gd name="T3" fmla="*/ 219 h 258"/>
              <a:gd name="T4" fmla="*/ 184 w 221"/>
              <a:gd name="T5" fmla="*/ 195 h 258"/>
              <a:gd name="T6" fmla="*/ 217 w 221"/>
              <a:gd name="T7" fmla="*/ 178 h 258"/>
              <a:gd name="T8" fmla="*/ 208 w 221"/>
              <a:gd name="T9" fmla="*/ 149 h 258"/>
              <a:gd name="T10" fmla="*/ 212 w 221"/>
              <a:gd name="T11" fmla="*/ 124 h 258"/>
              <a:gd name="T12" fmla="*/ 214 w 221"/>
              <a:gd name="T13" fmla="*/ 100 h 258"/>
              <a:gd name="T14" fmla="*/ 221 w 221"/>
              <a:gd name="T15" fmla="*/ 59 h 258"/>
              <a:gd name="T16" fmla="*/ 177 w 221"/>
              <a:gd name="T17" fmla="*/ 64 h 258"/>
              <a:gd name="T18" fmla="*/ 158 w 221"/>
              <a:gd name="T19" fmla="*/ 51 h 258"/>
              <a:gd name="T20" fmla="*/ 140 w 221"/>
              <a:gd name="T21" fmla="*/ 32 h 258"/>
              <a:gd name="T22" fmla="*/ 111 w 221"/>
              <a:gd name="T23" fmla="*/ 0 h 258"/>
              <a:gd name="T24" fmla="*/ 76 w 221"/>
              <a:gd name="T25" fmla="*/ 43 h 258"/>
              <a:gd name="T26" fmla="*/ 80 w 221"/>
              <a:gd name="T27" fmla="*/ 92 h 258"/>
              <a:gd name="T28" fmla="*/ 57 w 221"/>
              <a:gd name="T29" fmla="*/ 60 h 258"/>
              <a:gd name="T30" fmla="*/ 19 w 221"/>
              <a:gd name="T31" fmla="*/ 55 h 258"/>
              <a:gd name="T32" fmla="*/ 17 w 221"/>
              <a:gd name="T33" fmla="*/ 84 h 258"/>
              <a:gd name="T34" fmla="*/ 18 w 221"/>
              <a:gd name="T35" fmla="*/ 108 h 258"/>
              <a:gd name="T36" fmla="*/ 25 w 221"/>
              <a:gd name="T37" fmla="*/ 137 h 258"/>
              <a:gd name="T38" fmla="*/ 11 w 221"/>
              <a:gd name="T39" fmla="*/ 140 h 258"/>
              <a:gd name="T40" fmla="*/ 13 w 221"/>
              <a:gd name="T41" fmla="*/ 149 h 258"/>
              <a:gd name="T42" fmla="*/ 0 w 221"/>
              <a:gd name="T43" fmla="*/ 154 h 258"/>
              <a:gd name="T44" fmla="*/ 16 w 221"/>
              <a:gd name="T45" fmla="*/ 172 h 258"/>
              <a:gd name="T46" fmla="*/ 27 w 221"/>
              <a:gd name="T47" fmla="*/ 188 h 258"/>
              <a:gd name="T48" fmla="*/ 56 w 221"/>
              <a:gd name="T49" fmla="*/ 217 h 258"/>
              <a:gd name="T50" fmla="*/ 104 w 221"/>
              <a:gd name="T51" fmla="*/ 189 h 258"/>
              <a:gd name="T52" fmla="*/ 96 w 221"/>
              <a:gd name="T53" fmla="*/ 250 h 258"/>
              <a:gd name="T54" fmla="*/ 106 w 221"/>
              <a:gd name="T55" fmla="*/ 251 h 258"/>
              <a:gd name="T56" fmla="*/ 110 w 221"/>
              <a:gd name="T57" fmla="*/ 190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58">
                <a:moveTo>
                  <a:pt x="110" y="190"/>
                </a:moveTo>
                <a:cubicBezTo>
                  <a:pt x="152" y="219"/>
                  <a:pt x="152" y="219"/>
                  <a:pt x="152" y="219"/>
                </a:cubicBezTo>
                <a:cubicBezTo>
                  <a:pt x="152" y="219"/>
                  <a:pt x="141" y="183"/>
                  <a:pt x="184" y="195"/>
                </a:cubicBezTo>
                <a:cubicBezTo>
                  <a:pt x="184" y="195"/>
                  <a:pt x="172" y="185"/>
                  <a:pt x="217" y="178"/>
                </a:cubicBezTo>
                <a:cubicBezTo>
                  <a:pt x="217" y="178"/>
                  <a:pt x="185" y="160"/>
                  <a:pt x="208" y="149"/>
                </a:cubicBezTo>
                <a:cubicBezTo>
                  <a:pt x="208" y="149"/>
                  <a:pt x="127" y="150"/>
                  <a:pt x="212" y="124"/>
                </a:cubicBezTo>
                <a:cubicBezTo>
                  <a:pt x="212" y="124"/>
                  <a:pt x="193" y="124"/>
                  <a:pt x="214" y="100"/>
                </a:cubicBezTo>
                <a:cubicBezTo>
                  <a:pt x="214" y="100"/>
                  <a:pt x="190" y="105"/>
                  <a:pt x="221" y="59"/>
                </a:cubicBezTo>
                <a:cubicBezTo>
                  <a:pt x="221" y="59"/>
                  <a:pt x="175" y="91"/>
                  <a:pt x="177" y="64"/>
                </a:cubicBezTo>
                <a:cubicBezTo>
                  <a:pt x="177" y="64"/>
                  <a:pt x="107" y="139"/>
                  <a:pt x="158" y="51"/>
                </a:cubicBezTo>
                <a:cubicBezTo>
                  <a:pt x="158" y="51"/>
                  <a:pt x="133" y="67"/>
                  <a:pt x="140" y="32"/>
                </a:cubicBezTo>
                <a:cubicBezTo>
                  <a:pt x="140" y="32"/>
                  <a:pt x="124" y="51"/>
                  <a:pt x="111" y="0"/>
                </a:cubicBezTo>
                <a:cubicBezTo>
                  <a:pt x="111" y="0"/>
                  <a:pt x="100" y="59"/>
                  <a:pt x="76" y="43"/>
                </a:cubicBezTo>
                <a:cubicBezTo>
                  <a:pt x="76" y="43"/>
                  <a:pt x="90" y="87"/>
                  <a:pt x="80" y="92"/>
                </a:cubicBezTo>
                <a:cubicBezTo>
                  <a:pt x="80" y="92"/>
                  <a:pt x="71" y="103"/>
                  <a:pt x="57" y="60"/>
                </a:cubicBezTo>
                <a:cubicBezTo>
                  <a:pt x="57" y="60"/>
                  <a:pt x="53" y="77"/>
                  <a:pt x="19" y="55"/>
                </a:cubicBezTo>
                <a:cubicBezTo>
                  <a:pt x="19" y="55"/>
                  <a:pt x="38" y="84"/>
                  <a:pt x="17" y="84"/>
                </a:cubicBezTo>
                <a:cubicBezTo>
                  <a:pt x="17" y="84"/>
                  <a:pt x="38" y="108"/>
                  <a:pt x="18" y="108"/>
                </a:cubicBezTo>
                <a:cubicBezTo>
                  <a:pt x="18" y="108"/>
                  <a:pt x="54" y="134"/>
                  <a:pt x="25" y="137"/>
                </a:cubicBezTo>
                <a:cubicBezTo>
                  <a:pt x="11" y="140"/>
                  <a:pt x="11" y="140"/>
                  <a:pt x="11" y="140"/>
                </a:cubicBezTo>
                <a:cubicBezTo>
                  <a:pt x="11" y="140"/>
                  <a:pt x="27" y="143"/>
                  <a:pt x="13" y="149"/>
                </a:cubicBezTo>
                <a:cubicBezTo>
                  <a:pt x="0" y="154"/>
                  <a:pt x="0" y="154"/>
                  <a:pt x="0" y="154"/>
                </a:cubicBezTo>
                <a:cubicBezTo>
                  <a:pt x="0" y="154"/>
                  <a:pt x="30" y="160"/>
                  <a:pt x="16" y="172"/>
                </a:cubicBezTo>
                <a:cubicBezTo>
                  <a:pt x="16" y="172"/>
                  <a:pt x="44" y="173"/>
                  <a:pt x="27" y="188"/>
                </a:cubicBezTo>
                <a:cubicBezTo>
                  <a:pt x="27" y="188"/>
                  <a:pt x="81" y="178"/>
                  <a:pt x="56" y="217"/>
                </a:cubicBezTo>
                <a:cubicBezTo>
                  <a:pt x="104" y="189"/>
                  <a:pt x="104" y="189"/>
                  <a:pt x="104" y="189"/>
                </a:cubicBezTo>
                <a:cubicBezTo>
                  <a:pt x="96" y="250"/>
                  <a:pt x="96" y="250"/>
                  <a:pt x="96" y="250"/>
                </a:cubicBezTo>
                <a:cubicBezTo>
                  <a:pt x="96" y="250"/>
                  <a:pt x="100" y="258"/>
                  <a:pt x="106" y="251"/>
                </a:cubicBezTo>
                <a:lnTo>
                  <a:pt x="110" y="190"/>
                </a:lnTo>
                <a:close/>
              </a:path>
            </a:pathLst>
          </a:custGeom>
          <a:solidFill>
            <a:srgbClr val="FBB0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41"/>
          <p:cNvSpPr/>
          <p:nvPr/>
        </p:nvSpPr>
        <p:spPr bwMode="auto">
          <a:xfrm>
            <a:off x="3957313" y="5410476"/>
            <a:ext cx="736009" cy="795557"/>
          </a:xfrm>
          <a:custGeom>
            <a:avLst/>
            <a:gdLst>
              <a:gd name="T0" fmla="*/ 151 w 261"/>
              <a:gd name="T1" fmla="*/ 205 h 282"/>
              <a:gd name="T2" fmla="*/ 208 w 261"/>
              <a:gd name="T3" fmla="*/ 219 h 282"/>
              <a:gd name="T4" fmla="*/ 232 w 261"/>
              <a:gd name="T5" fmla="*/ 181 h 282"/>
              <a:gd name="T6" fmla="*/ 261 w 261"/>
              <a:gd name="T7" fmla="*/ 150 h 282"/>
              <a:gd name="T8" fmla="*/ 241 w 261"/>
              <a:gd name="T9" fmla="*/ 122 h 282"/>
              <a:gd name="T10" fmla="*/ 235 w 261"/>
              <a:gd name="T11" fmla="*/ 94 h 282"/>
              <a:gd name="T12" fmla="*/ 228 w 261"/>
              <a:gd name="T13" fmla="*/ 67 h 282"/>
              <a:gd name="T14" fmla="*/ 219 w 261"/>
              <a:gd name="T15" fmla="*/ 21 h 282"/>
              <a:gd name="T16" fmla="*/ 174 w 261"/>
              <a:gd name="T17" fmla="*/ 44 h 282"/>
              <a:gd name="T18" fmla="*/ 148 w 261"/>
              <a:gd name="T19" fmla="*/ 37 h 282"/>
              <a:gd name="T20" fmla="*/ 122 w 261"/>
              <a:gd name="T21" fmla="*/ 23 h 282"/>
              <a:gd name="T22" fmla="*/ 78 w 261"/>
              <a:gd name="T23" fmla="*/ 0 h 282"/>
              <a:gd name="T24" fmla="*/ 57 w 261"/>
              <a:gd name="T25" fmla="*/ 61 h 282"/>
              <a:gd name="T26" fmla="*/ 80 w 261"/>
              <a:gd name="T27" fmla="*/ 111 h 282"/>
              <a:gd name="T28" fmla="*/ 44 w 261"/>
              <a:gd name="T29" fmla="*/ 86 h 282"/>
              <a:gd name="T30" fmla="*/ 0 w 261"/>
              <a:gd name="T31" fmla="*/ 95 h 282"/>
              <a:gd name="T32" fmla="*/ 9 w 261"/>
              <a:gd name="T33" fmla="*/ 127 h 282"/>
              <a:gd name="T34" fmla="*/ 20 w 261"/>
              <a:gd name="T35" fmla="*/ 153 h 282"/>
              <a:gd name="T36" fmla="*/ 38 w 261"/>
              <a:gd name="T37" fmla="*/ 181 h 282"/>
              <a:gd name="T38" fmla="*/ 25 w 261"/>
              <a:gd name="T39" fmla="*/ 190 h 282"/>
              <a:gd name="T40" fmla="*/ 31 w 261"/>
              <a:gd name="T41" fmla="*/ 199 h 282"/>
              <a:gd name="T42" fmla="*/ 19 w 261"/>
              <a:gd name="T43" fmla="*/ 210 h 282"/>
              <a:gd name="T44" fmla="*/ 43 w 261"/>
              <a:gd name="T45" fmla="*/ 222 h 282"/>
              <a:gd name="T46" fmla="*/ 61 w 261"/>
              <a:gd name="T47" fmla="*/ 235 h 282"/>
              <a:gd name="T48" fmla="*/ 104 w 261"/>
              <a:gd name="T49" fmla="*/ 255 h 282"/>
              <a:gd name="T50" fmla="*/ 144 w 261"/>
              <a:gd name="T51" fmla="*/ 206 h 282"/>
              <a:gd name="T52" fmla="*/ 159 w 261"/>
              <a:gd name="T53" fmla="*/ 275 h 282"/>
              <a:gd name="T54" fmla="*/ 171 w 261"/>
              <a:gd name="T55" fmla="*/ 272 h 282"/>
              <a:gd name="T56" fmla="*/ 151 w 261"/>
              <a:gd name="T57" fmla="*/ 20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61" h="282">
                <a:moveTo>
                  <a:pt x="151" y="205"/>
                </a:moveTo>
                <a:cubicBezTo>
                  <a:pt x="208" y="219"/>
                  <a:pt x="208" y="219"/>
                  <a:pt x="208" y="219"/>
                </a:cubicBezTo>
                <a:cubicBezTo>
                  <a:pt x="208" y="219"/>
                  <a:pt x="182" y="185"/>
                  <a:pt x="232" y="181"/>
                </a:cubicBezTo>
                <a:cubicBezTo>
                  <a:pt x="232" y="181"/>
                  <a:pt x="215" y="175"/>
                  <a:pt x="261" y="150"/>
                </a:cubicBezTo>
                <a:cubicBezTo>
                  <a:pt x="261" y="150"/>
                  <a:pt x="220" y="143"/>
                  <a:pt x="241" y="122"/>
                </a:cubicBezTo>
                <a:cubicBezTo>
                  <a:pt x="241" y="122"/>
                  <a:pt x="154" y="155"/>
                  <a:pt x="235" y="94"/>
                </a:cubicBezTo>
                <a:cubicBezTo>
                  <a:pt x="235" y="94"/>
                  <a:pt x="215" y="101"/>
                  <a:pt x="228" y="67"/>
                </a:cubicBezTo>
                <a:cubicBezTo>
                  <a:pt x="228" y="67"/>
                  <a:pt x="204" y="82"/>
                  <a:pt x="219" y="21"/>
                </a:cubicBezTo>
                <a:cubicBezTo>
                  <a:pt x="219" y="21"/>
                  <a:pt x="182" y="73"/>
                  <a:pt x="174" y="44"/>
                </a:cubicBezTo>
                <a:cubicBezTo>
                  <a:pt x="174" y="44"/>
                  <a:pt x="128" y="152"/>
                  <a:pt x="148" y="37"/>
                </a:cubicBezTo>
                <a:cubicBezTo>
                  <a:pt x="148" y="37"/>
                  <a:pt x="128" y="63"/>
                  <a:pt x="122" y="23"/>
                </a:cubicBezTo>
                <a:cubicBezTo>
                  <a:pt x="122" y="23"/>
                  <a:pt x="112" y="50"/>
                  <a:pt x="78" y="0"/>
                </a:cubicBezTo>
                <a:cubicBezTo>
                  <a:pt x="78" y="0"/>
                  <a:pt x="89" y="68"/>
                  <a:pt x="57" y="61"/>
                </a:cubicBezTo>
                <a:cubicBezTo>
                  <a:pt x="57" y="61"/>
                  <a:pt x="90" y="102"/>
                  <a:pt x="80" y="111"/>
                </a:cubicBezTo>
                <a:cubicBezTo>
                  <a:pt x="80" y="111"/>
                  <a:pt x="75" y="127"/>
                  <a:pt x="44" y="86"/>
                </a:cubicBezTo>
                <a:cubicBezTo>
                  <a:pt x="44" y="86"/>
                  <a:pt x="45" y="106"/>
                  <a:pt x="0" y="95"/>
                </a:cubicBezTo>
                <a:cubicBezTo>
                  <a:pt x="0" y="95"/>
                  <a:pt x="32" y="120"/>
                  <a:pt x="9" y="127"/>
                </a:cubicBezTo>
                <a:cubicBezTo>
                  <a:pt x="9" y="127"/>
                  <a:pt x="42" y="145"/>
                  <a:pt x="20" y="153"/>
                </a:cubicBezTo>
                <a:cubicBezTo>
                  <a:pt x="20" y="153"/>
                  <a:pt x="68" y="167"/>
                  <a:pt x="38" y="181"/>
                </a:cubicBezTo>
                <a:cubicBezTo>
                  <a:pt x="25" y="190"/>
                  <a:pt x="25" y="190"/>
                  <a:pt x="25" y="190"/>
                </a:cubicBezTo>
                <a:cubicBezTo>
                  <a:pt x="25" y="190"/>
                  <a:pt x="43" y="188"/>
                  <a:pt x="31" y="199"/>
                </a:cubicBezTo>
                <a:cubicBezTo>
                  <a:pt x="19" y="210"/>
                  <a:pt x="19" y="210"/>
                  <a:pt x="19" y="210"/>
                </a:cubicBezTo>
                <a:cubicBezTo>
                  <a:pt x="19" y="210"/>
                  <a:pt x="53" y="204"/>
                  <a:pt x="43" y="222"/>
                </a:cubicBezTo>
                <a:cubicBezTo>
                  <a:pt x="43" y="222"/>
                  <a:pt x="74" y="212"/>
                  <a:pt x="61" y="235"/>
                </a:cubicBezTo>
                <a:cubicBezTo>
                  <a:pt x="61" y="235"/>
                  <a:pt x="115" y="204"/>
                  <a:pt x="104" y="255"/>
                </a:cubicBezTo>
                <a:cubicBezTo>
                  <a:pt x="144" y="206"/>
                  <a:pt x="144" y="206"/>
                  <a:pt x="144" y="206"/>
                </a:cubicBezTo>
                <a:cubicBezTo>
                  <a:pt x="159" y="275"/>
                  <a:pt x="159" y="275"/>
                  <a:pt x="159" y="275"/>
                </a:cubicBezTo>
                <a:cubicBezTo>
                  <a:pt x="159" y="275"/>
                  <a:pt x="167" y="282"/>
                  <a:pt x="171" y="272"/>
                </a:cubicBezTo>
                <a:lnTo>
                  <a:pt x="151" y="205"/>
                </a:lnTo>
                <a:close/>
              </a:path>
            </a:pathLst>
          </a:custGeom>
          <a:solidFill>
            <a:srgbClr val="688C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椭圆 36"/>
          <p:cNvSpPr/>
          <p:nvPr/>
        </p:nvSpPr>
        <p:spPr>
          <a:xfrm>
            <a:off x="5462589" y="3247673"/>
            <a:ext cx="1724025" cy="1724025"/>
          </a:xfrm>
          <a:prstGeom prst="ellipse">
            <a:avLst/>
          </a:prstGeom>
          <a:solidFill>
            <a:srgbClr val="505F5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38" name="椭圆 37"/>
          <p:cNvSpPr/>
          <p:nvPr/>
        </p:nvSpPr>
        <p:spPr>
          <a:xfrm>
            <a:off x="8072438" y="3733448"/>
            <a:ext cx="749300" cy="750887"/>
          </a:xfrm>
          <a:prstGeom prst="ellipse">
            <a:avLst/>
          </a:prstGeom>
          <a:solidFill>
            <a:srgbClr val="505F53"/>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000">
                <a:solidFill>
                  <a:srgbClr val="FFFFFF"/>
                </a:solidFill>
                <a:latin typeface="微软雅黑" panose="020B0503020204020204" pitchFamily="34" charset="-122"/>
                <a:ea typeface="微软雅黑" panose="020B0503020204020204" pitchFamily="34" charset="-122"/>
              </a:rPr>
              <a:t>60</a:t>
            </a:r>
            <a:r>
              <a:rPr lang="en-US" altLang="zh-CN" sz="900">
                <a:solidFill>
                  <a:srgbClr val="FFFFFF"/>
                </a:solidFill>
                <a:latin typeface="微软雅黑" panose="020B0503020204020204" pitchFamily="34" charset="-122"/>
                <a:ea typeface="微软雅黑" panose="020B0503020204020204" pitchFamily="34" charset="-122"/>
              </a:rPr>
              <a:t>%</a:t>
            </a:r>
            <a:endParaRPr lang="zh-CN" altLang="en-US" sz="900">
              <a:solidFill>
                <a:srgbClr val="FFFFFF"/>
              </a:solidFill>
              <a:latin typeface="微软雅黑" panose="020B0503020204020204" pitchFamily="34" charset="-122"/>
              <a:ea typeface="微软雅黑" panose="020B0503020204020204" pitchFamily="34" charset="-122"/>
            </a:endParaRPr>
          </a:p>
        </p:txBody>
      </p:sp>
      <p:sp>
        <p:nvSpPr>
          <p:cNvPr id="39" name="椭圆 38"/>
          <p:cNvSpPr/>
          <p:nvPr/>
        </p:nvSpPr>
        <p:spPr>
          <a:xfrm>
            <a:off x="3467100" y="2888897"/>
            <a:ext cx="515938" cy="514350"/>
          </a:xfrm>
          <a:prstGeom prst="ellipse">
            <a:avLst/>
          </a:prstGeom>
          <a:solidFill>
            <a:schemeClr val="accent3">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1600">
                <a:solidFill>
                  <a:srgbClr val="FFFFFF"/>
                </a:solidFill>
                <a:latin typeface="微软雅黑" panose="020B0503020204020204" pitchFamily="34" charset="-122"/>
                <a:ea typeface="微软雅黑" panose="020B0503020204020204" pitchFamily="34" charset="-122"/>
              </a:rPr>
              <a:t>40</a:t>
            </a:r>
            <a:r>
              <a:rPr lang="en-US" altLang="zh-CN" sz="700">
                <a:solidFill>
                  <a:srgbClr val="FFFFFF"/>
                </a:solidFill>
                <a:latin typeface="微软雅黑" panose="020B0503020204020204" pitchFamily="34" charset="-122"/>
                <a:ea typeface="微软雅黑" panose="020B0503020204020204" pitchFamily="34" charset="-122"/>
              </a:rPr>
              <a:t>%</a:t>
            </a:r>
            <a:endParaRPr lang="zh-CN" altLang="en-US" sz="700">
              <a:solidFill>
                <a:srgbClr val="FFFFFF"/>
              </a:solidFill>
              <a:latin typeface="微软雅黑" panose="020B0503020204020204" pitchFamily="34" charset="-122"/>
              <a:ea typeface="微软雅黑" panose="020B0503020204020204" pitchFamily="34" charset="-122"/>
            </a:endParaRPr>
          </a:p>
        </p:txBody>
      </p:sp>
      <p:cxnSp>
        <p:nvCxnSpPr>
          <p:cNvPr id="40" name="直接连接符 39"/>
          <p:cNvCxnSpPr>
            <a:stCxn id="37" idx="6"/>
            <a:endCxn id="38" idx="2"/>
          </p:cNvCxnSpPr>
          <p:nvPr/>
        </p:nvCxnSpPr>
        <p:spPr>
          <a:xfrm flipV="1">
            <a:off x="7186614" y="4109684"/>
            <a:ext cx="885825" cy="0"/>
          </a:xfrm>
          <a:prstGeom prst="line">
            <a:avLst/>
          </a:prstGeom>
          <a:ln>
            <a:solidFill>
              <a:srgbClr val="505F53"/>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a:stCxn id="36" idx="2"/>
            <a:endCxn id="39" idx="6"/>
          </p:cNvCxnSpPr>
          <p:nvPr/>
        </p:nvCxnSpPr>
        <p:spPr>
          <a:xfrm flipH="1">
            <a:off x="3983039" y="3146072"/>
            <a:ext cx="1112837" cy="0"/>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36" name="椭圆 35"/>
          <p:cNvSpPr/>
          <p:nvPr/>
        </p:nvSpPr>
        <p:spPr>
          <a:xfrm>
            <a:off x="5095876" y="2401535"/>
            <a:ext cx="1490663" cy="1489075"/>
          </a:xfrm>
          <a:prstGeom prst="ellipse">
            <a:avLst/>
          </a:prstGeom>
          <a:solidFill>
            <a:schemeClr val="accent3">
              <a:lumMod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108000" anchor="b"/>
          <a:lstStyle/>
          <a:p>
            <a:pPr algn="ctr">
              <a:defRPr/>
            </a:pPr>
            <a:r>
              <a:rPr lang="zh-CN" altLang="en-US" dirty="0">
                <a:solidFill>
                  <a:srgbClr val="FFFFFF"/>
                </a:solidFill>
                <a:latin typeface="微软雅黑" panose="020B0503020204020204" pitchFamily="34" charset="-122"/>
                <a:ea typeface="微软雅黑" panose="020B0503020204020204" pitchFamily="34" charset="-122"/>
              </a:rPr>
              <a:t>添加标题</a:t>
            </a:r>
          </a:p>
        </p:txBody>
      </p:sp>
      <p:sp>
        <p:nvSpPr>
          <p:cNvPr id="57" name="文本框 47"/>
          <p:cNvSpPr txBox="1">
            <a:spLocks noChangeArrowheads="1"/>
          </p:cNvSpPr>
          <p:nvPr/>
        </p:nvSpPr>
        <p:spPr bwMode="auto">
          <a:xfrm>
            <a:off x="2471277" y="3660422"/>
            <a:ext cx="2478087" cy="216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defRPr/>
            </a:pPr>
            <a:r>
              <a:rPr lang="zh-CN" altLang="en-US" sz="1600" dirty="0">
                <a:latin typeface="+mn-ea"/>
              </a:rPr>
              <a:t>点击添加文字点击添加文字点击添加文字点击添加文字</a:t>
            </a:r>
            <a:endParaRPr lang="en-US" altLang="zh-CN" sz="1600" dirty="0">
              <a:latin typeface="+mn-ea"/>
            </a:endParaRPr>
          </a:p>
        </p:txBody>
      </p:sp>
      <p:sp>
        <p:nvSpPr>
          <p:cNvPr id="63" name="文本框 47"/>
          <p:cNvSpPr txBox="1">
            <a:spLocks noChangeArrowheads="1"/>
          </p:cNvSpPr>
          <p:nvPr/>
        </p:nvSpPr>
        <p:spPr bwMode="auto">
          <a:xfrm>
            <a:off x="7178035" y="817261"/>
            <a:ext cx="2538105" cy="2231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defRPr/>
            </a:pPr>
            <a:r>
              <a:rPr lang="zh-CN" altLang="en-US" sz="1600" dirty="0">
                <a:latin typeface="+mn-ea"/>
              </a:rPr>
              <a:t>点击添加文字点击添加文字点击添加文字点击添加文字</a:t>
            </a:r>
            <a:endParaRPr lang="en-US" altLang="zh-CN" sz="1600" dirty="0">
              <a:latin typeface="+mn-ea"/>
            </a:endParaRPr>
          </a:p>
        </p:txBody>
      </p:sp>
      <p:sp>
        <p:nvSpPr>
          <p:cNvPr id="13" name="KSO_Shape"/>
          <p:cNvSpPr/>
          <p:nvPr/>
        </p:nvSpPr>
        <p:spPr bwMode="auto">
          <a:xfrm>
            <a:off x="5749926" y="2633310"/>
            <a:ext cx="220663" cy="415925"/>
          </a:xfrm>
          <a:custGeom>
            <a:avLst/>
            <a:gdLst>
              <a:gd name="T0" fmla="*/ 134485 w 2938"/>
              <a:gd name="T1" fmla="*/ 2420 h 5511"/>
              <a:gd name="T2" fmla="*/ 89887 w 2938"/>
              <a:gd name="T3" fmla="*/ 15901 h 5511"/>
              <a:gd name="T4" fmla="*/ 51858 w 2938"/>
              <a:gd name="T5" fmla="*/ 41481 h 5511"/>
              <a:gd name="T6" fmla="*/ 22817 w 2938"/>
              <a:gd name="T7" fmla="*/ 77085 h 5511"/>
              <a:gd name="T8" fmla="*/ 4840 w 2938"/>
              <a:gd name="T9" fmla="*/ 119257 h 5511"/>
              <a:gd name="T10" fmla="*/ 0 w 2938"/>
              <a:gd name="T11" fmla="*/ 1746336 h 5511"/>
              <a:gd name="T12" fmla="*/ 4840 w 2938"/>
              <a:gd name="T13" fmla="*/ 1786089 h 5511"/>
              <a:gd name="T14" fmla="*/ 22817 w 2938"/>
              <a:gd name="T15" fmla="*/ 1828606 h 5511"/>
              <a:gd name="T16" fmla="*/ 51858 w 2938"/>
              <a:gd name="T17" fmla="*/ 1863865 h 5511"/>
              <a:gd name="T18" fmla="*/ 89887 w 2938"/>
              <a:gd name="T19" fmla="*/ 1889445 h 5511"/>
              <a:gd name="T20" fmla="*/ 134485 w 2938"/>
              <a:gd name="T21" fmla="*/ 1903272 h 5511"/>
              <a:gd name="T22" fmla="*/ 864989 w 2938"/>
              <a:gd name="T23" fmla="*/ 1905000 h 5511"/>
              <a:gd name="T24" fmla="*/ 911316 w 2938"/>
              <a:gd name="T25" fmla="*/ 1895667 h 5511"/>
              <a:gd name="T26" fmla="*/ 952111 w 2938"/>
              <a:gd name="T27" fmla="*/ 1873544 h 5511"/>
              <a:gd name="T28" fmla="*/ 984263 w 2938"/>
              <a:gd name="T29" fmla="*/ 1841396 h 5511"/>
              <a:gd name="T30" fmla="*/ 1006043 w 2938"/>
              <a:gd name="T31" fmla="*/ 1800953 h 5511"/>
              <a:gd name="T32" fmla="*/ 1015377 w 2938"/>
              <a:gd name="T33" fmla="*/ 1754633 h 5511"/>
              <a:gd name="T34" fmla="*/ 1013994 w 2938"/>
              <a:gd name="T35" fmla="*/ 134812 h 5511"/>
              <a:gd name="T36" fmla="*/ 999820 w 2938"/>
              <a:gd name="T37" fmla="*/ 90220 h 5511"/>
              <a:gd name="T38" fmla="*/ 974237 w 2938"/>
              <a:gd name="T39" fmla="*/ 52542 h 5511"/>
              <a:gd name="T40" fmla="*/ 938973 w 2938"/>
              <a:gd name="T41" fmla="*/ 23160 h 5511"/>
              <a:gd name="T42" fmla="*/ 896450 w 2938"/>
              <a:gd name="T43" fmla="*/ 5531 h 5511"/>
              <a:gd name="T44" fmla="*/ 412789 w 2938"/>
              <a:gd name="T45" fmla="*/ 127553 h 5511"/>
              <a:gd name="T46" fmla="*/ 615380 w 2938"/>
              <a:gd name="T47" fmla="*/ 129973 h 5511"/>
              <a:gd name="T48" fmla="*/ 629209 w 2938"/>
              <a:gd name="T49" fmla="*/ 141034 h 5511"/>
              <a:gd name="T50" fmla="*/ 635086 w 2938"/>
              <a:gd name="T51" fmla="*/ 159009 h 5511"/>
              <a:gd name="T52" fmla="*/ 630938 w 2938"/>
              <a:gd name="T53" fmla="*/ 174219 h 5511"/>
              <a:gd name="T54" fmla="*/ 618146 w 2938"/>
              <a:gd name="T55" fmla="*/ 187009 h 5511"/>
              <a:gd name="T56" fmla="*/ 412789 w 2938"/>
              <a:gd name="T57" fmla="*/ 190811 h 5511"/>
              <a:gd name="T58" fmla="*/ 397577 w 2938"/>
              <a:gd name="T59" fmla="*/ 187009 h 5511"/>
              <a:gd name="T60" fmla="*/ 384440 w 2938"/>
              <a:gd name="T61" fmla="*/ 174219 h 5511"/>
              <a:gd name="T62" fmla="*/ 380637 w 2938"/>
              <a:gd name="T63" fmla="*/ 159009 h 5511"/>
              <a:gd name="T64" fmla="*/ 386168 w 2938"/>
              <a:gd name="T65" fmla="*/ 141034 h 5511"/>
              <a:gd name="T66" fmla="*/ 400343 w 2938"/>
              <a:gd name="T67" fmla="*/ 129973 h 5511"/>
              <a:gd name="T68" fmla="*/ 507516 w 2938"/>
              <a:gd name="T69" fmla="*/ 1841742 h 5511"/>
              <a:gd name="T70" fmla="*/ 479513 w 2938"/>
              <a:gd name="T71" fmla="*/ 1837594 h 5511"/>
              <a:gd name="T72" fmla="*/ 454275 w 2938"/>
              <a:gd name="T73" fmla="*/ 1825495 h 5511"/>
              <a:gd name="T74" fmla="*/ 434223 w 2938"/>
              <a:gd name="T75" fmla="*/ 1806829 h 5511"/>
              <a:gd name="T76" fmla="*/ 420049 w 2938"/>
              <a:gd name="T77" fmla="*/ 1783323 h 5511"/>
              <a:gd name="T78" fmla="*/ 413134 w 2938"/>
              <a:gd name="T79" fmla="*/ 1756015 h 5511"/>
              <a:gd name="T80" fmla="*/ 413826 w 2938"/>
              <a:gd name="T81" fmla="*/ 1731818 h 5511"/>
              <a:gd name="T82" fmla="*/ 422123 w 2938"/>
              <a:gd name="T83" fmla="*/ 1704856 h 5511"/>
              <a:gd name="T84" fmla="*/ 437335 w 2938"/>
              <a:gd name="T85" fmla="*/ 1682387 h 5511"/>
              <a:gd name="T86" fmla="*/ 458078 w 2938"/>
              <a:gd name="T87" fmla="*/ 1665103 h 5511"/>
              <a:gd name="T88" fmla="*/ 483661 w 2938"/>
              <a:gd name="T89" fmla="*/ 1654042 h 5511"/>
              <a:gd name="T90" fmla="*/ 507516 w 2938"/>
              <a:gd name="T91" fmla="*/ 1651277 h 5511"/>
              <a:gd name="T92" fmla="*/ 536210 w 2938"/>
              <a:gd name="T93" fmla="*/ 1655425 h 5511"/>
              <a:gd name="T94" fmla="*/ 561102 w 2938"/>
              <a:gd name="T95" fmla="*/ 1667523 h 5511"/>
              <a:gd name="T96" fmla="*/ 581154 w 2938"/>
              <a:gd name="T97" fmla="*/ 1685498 h 5511"/>
              <a:gd name="T98" fmla="*/ 595674 w 2938"/>
              <a:gd name="T99" fmla="*/ 1709349 h 5511"/>
              <a:gd name="T100" fmla="*/ 602589 w 2938"/>
              <a:gd name="T101" fmla="*/ 1737003 h 5511"/>
              <a:gd name="T102" fmla="*/ 601897 w 2938"/>
              <a:gd name="T103" fmla="*/ 1761200 h 5511"/>
              <a:gd name="T104" fmla="*/ 593600 w 2938"/>
              <a:gd name="T105" fmla="*/ 1787817 h 5511"/>
              <a:gd name="T106" fmla="*/ 578388 w 2938"/>
              <a:gd name="T107" fmla="*/ 1810631 h 5511"/>
              <a:gd name="T108" fmla="*/ 556954 w 2938"/>
              <a:gd name="T109" fmla="*/ 1827915 h 5511"/>
              <a:gd name="T110" fmla="*/ 531370 w 2938"/>
              <a:gd name="T111" fmla="*/ 1838631 h 5511"/>
              <a:gd name="T112" fmla="*/ 952456 w 2938"/>
              <a:gd name="T113" fmla="*/ 1587673 h 551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938" h="5511">
                <a:moveTo>
                  <a:pt x="2479" y="0"/>
                </a:moveTo>
                <a:lnTo>
                  <a:pt x="458" y="0"/>
                </a:lnTo>
                <a:lnTo>
                  <a:pt x="435" y="1"/>
                </a:lnTo>
                <a:lnTo>
                  <a:pt x="412" y="3"/>
                </a:lnTo>
                <a:lnTo>
                  <a:pt x="389" y="7"/>
                </a:lnTo>
                <a:lnTo>
                  <a:pt x="366" y="11"/>
                </a:lnTo>
                <a:lnTo>
                  <a:pt x="345" y="16"/>
                </a:lnTo>
                <a:lnTo>
                  <a:pt x="322" y="22"/>
                </a:lnTo>
                <a:lnTo>
                  <a:pt x="301" y="29"/>
                </a:lnTo>
                <a:lnTo>
                  <a:pt x="281" y="37"/>
                </a:lnTo>
                <a:lnTo>
                  <a:pt x="260" y="46"/>
                </a:lnTo>
                <a:lnTo>
                  <a:pt x="240" y="56"/>
                </a:lnTo>
                <a:lnTo>
                  <a:pt x="221" y="67"/>
                </a:lnTo>
                <a:lnTo>
                  <a:pt x="203" y="80"/>
                </a:lnTo>
                <a:lnTo>
                  <a:pt x="184" y="93"/>
                </a:lnTo>
                <a:lnTo>
                  <a:pt x="167" y="106"/>
                </a:lnTo>
                <a:lnTo>
                  <a:pt x="150" y="120"/>
                </a:lnTo>
                <a:lnTo>
                  <a:pt x="135" y="135"/>
                </a:lnTo>
                <a:lnTo>
                  <a:pt x="119" y="152"/>
                </a:lnTo>
                <a:lnTo>
                  <a:pt x="104" y="169"/>
                </a:lnTo>
                <a:lnTo>
                  <a:pt x="91" y="186"/>
                </a:lnTo>
                <a:lnTo>
                  <a:pt x="78" y="203"/>
                </a:lnTo>
                <a:lnTo>
                  <a:pt x="66" y="223"/>
                </a:lnTo>
                <a:lnTo>
                  <a:pt x="55" y="242"/>
                </a:lnTo>
                <a:lnTo>
                  <a:pt x="45" y="261"/>
                </a:lnTo>
                <a:lnTo>
                  <a:pt x="35" y="281"/>
                </a:lnTo>
                <a:lnTo>
                  <a:pt x="27" y="303"/>
                </a:lnTo>
                <a:lnTo>
                  <a:pt x="20" y="324"/>
                </a:lnTo>
                <a:lnTo>
                  <a:pt x="14" y="345"/>
                </a:lnTo>
                <a:lnTo>
                  <a:pt x="9" y="368"/>
                </a:lnTo>
                <a:lnTo>
                  <a:pt x="5" y="390"/>
                </a:lnTo>
                <a:lnTo>
                  <a:pt x="2" y="413"/>
                </a:lnTo>
                <a:lnTo>
                  <a:pt x="0" y="437"/>
                </a:lnTo>
                <a:lnTo>
                  <a:pt x="0" y="460"/>
                </a:lnTo>
                <a:lnTo>
                  <a:pt x="0" y="5052"/>
                </a:lnTo>
                <a:lnTo>
                  <a:pt x="0" y="5076"/>
                </a:lnTo>
                <a:lnTo>
                  <a:pt x="2" y="5099"/>
                </a:lnTo>
                <a:lnTo>
                  <a:pt x="5" y="5122"/>
                </a:lnTo>
                <a:lnTo>
                  <a:pt x="9" y="5144"/>
                </a:lnTo>
                <a:lnTo>
                  <a:pt x="14" y="5167"/>
                </a:lnTo>
                <a:lnTo>
                  <a:pt x="20" y="5189"/>
                </a:lnTo>
                <a:lnTo>
                  <a:pt x="27" y="5210"/>
                </a:lnTo>
                <a:lnTo>
                  <a:pt x="35" y="5230"/>
                </a:lnTo>
                <a:lnTo>
                  <a:pt x="45" y="5251"/>
                </a:lnTo>
                <a:lnTo>
                  <a:pt x="55" y="5271"/>
                </a:lnTo>
                <a:lnTo>
                  <a:pt x="66" y="5290"/>
                </a:lnTo>
                <a:lnTo>
                  <a:pt x="78" y="5309"/>
                </a:lnTo>
                <a:lnTo>
                  <a:pt x="91" y="5327"/>
                </a:lnTo>
                <a:lnTo>
                  <a:pt x="104" y="5344"/>
                </a:lnTo>
                <a:lnTo>
                  <a:pt x="119" y="5360"/>
                </a:lnTo>
                <a:lnTo>
                  <a:pt x="135" y="5377"/>
                </a:lnTo>
                <a:lnTo>
                  <a:pt x="150" y="5392"/>
                </a:lnTo>
                <a:lnTo>
                  <a:pt x="167" y="5406"/>
                </a:lnTo>
                <a:lnTo>
                  <a:pt x="184" y="5420"/>
                </a:lnTo>
                <a:lnTo>
                  <a:pt x="203" y="5433"/>
                </a:lnTo>
                <a:lnTo>
                  <a:pt x="221" y="5445"/>
                </a:lnTo>
                <a:lnTo>
                  <a:pt x="240" y="5456"/>
                </a:lnTo>
                <a:lnTo>
                  <a:pt x="260" y="5466"/>
                </a:lnTo>
                <a:lnTo>
                  <a:pt x="281" y="5475"/>
                </a:lnTo>
                <a:lnTo>
                  <a:pt x="301" y="5484"/>
                </a:lnTo>
                <a:lnTo>
                  <a:pt x="322" y="5491"/>
                </a:lnTo>
                <a:lnTo>
                  <a:pt x="345" y="5497"/>
                </a:lnTo>
                <a:lnTo>
                  <a:pt x="366" y="5502"/>
                </a:lnTo>
                <a:lnTo>
                  <a:pt x="389" y="5506"/>
                </a:lnTo>
                <a:lnTo>
                  <a:pt x="412" y="5509"/>
                </a:lnTo>
                <a:lnTo>
                  <a:pt x="435" y="5511"/>
                </a:lnTo>
                <a:lnTo>
                  <a:pt x="458" y="5511"/>
                </a:lnTo>
                <a:lnTo>
                  <a:pt x="2479" y="5511"/>
                </a:lnTo>
                <a:lnTo>
                  <a:pt x="2502" y="5511"/>
                </a:lnTo>
                <a:lnTo>
                  <a:pt x="2525" y="5509"/>
                </a:lnTo>
                <a:lnTo>
                  <a:pt x="2549" y="5506"/>
                </a:lnTo>
                <a:lnTo>
                  <a:pt x="2571" y="5502"/>
                </a:lnTo>
                <a:lnTo>
                  <a:pt x="2593" y="5497"/>
                </a:lnTo>
                <a:lnTo>
                  <a:pt x="2615" y="5491"/>
                </a:lnTo>
                <a:lnTo>
                  <a:pt x="2636" y="5484"/>
                </a:lnTo>
                <a:lnTo>
                  <a:pt x="2657" y="5475"/>
                </a:lnTo>
                <a:lnTo>
                  <a:pt x="2677" y="5466"/>
                </a:lnTo>
                <a:lnTo>
                  <a:pt x="2698" y="5456"/>
                </a:lnTo>
                <a:lnTo>
                  <a:pt x="2716" y="5445"/>
                </a:lnTo>
                <a:lnTo>
                  <a:pt x="2735" y="5433"/>
                </a:lnTo>
                <a:lnTo>
                  <a:pt x="2754" y="5420"/>
                </a:lnTo>
                <a:lnTo>
                  <a:pt x="2771" y="5406"/>
                </a:lnTo>
                <a:lnTo>
                  <a:pt x="2787" y="5392"/>
                </a:lnTo>
                <a:lnTo>
                  <a:pt x="2803" y="5377"/>
                </a:lnTo>
                <a:lnTo>
                  <a:pt x="2818" y="5360"/>
                </a:lnTo>
                <a:lnTo>
                  <a:pt x="2833" y="5344"/>
                </a:lnTo>
                <a:lnTo>
                  <a:pt x="2847" y="5327"/>
                </a:lnTo>
                <a:lnTo>
                  <a:pt x="2859" y="5309"/>
                </a:lnTo>
                <a:lnTo>
                  <a:pt x="2871" y="5290"/>
                </a:lnTo>
                <a:lnTo>
                  <a:pt x="2882" y="5271"/>
                </a:lnTo>
                <a:lnTo>
                  <a:pt x="2892" y="5251"/>
                </a:lnTo>
                <a:lnTo>
                  <a:pt x="2902" y="5230"/>
                </a:lnTo>
                <a:lnTo>
                  <a:pt x="2910" y="5210"/>
                </a:lnTo>
                <a:lnTo>
                  <a:pt x="2918" y="5189"/>
                </a:lnTo>
                <a:lnTo>
                  <a:pt x="2924" y="5167"/>
                </a:lnTo>
                <a:lnTo>
                  <a:pt x="2929" y="5144"/>
                </a:lnTo>
                <a:lnTo>
                  <a:pt x="2933" y="5122"/>
                </a:lnTo>
                <a:lnTo>
                  <a:pt x="2936" y="5099"/>
                </a:lnTo>
                <a:lnTo>
                  <a:pt x="2937" y="5076"/>
                </a:lnTo>
                <a:lnTo>
                  <a:pt x="2938" y="5052"/>
                </a:lnTo>
                <a:lnTo>
                  <a:pt x="2938" y="460"/>
                </a:lnTo>
                <a:lnTo>
                  <a:pt x="2937" y="437"/>
                </a:lnTo>
                <a:lnTo>
                  <a:pt x="2936" y="413"/>
                </a:lnTo>
                <a:lnTo>
                  <a:pt x="2933" y="390"/>
                </a:lnTo>
                <a:lnTo>
                  <a:pt x="2929" y="368"/>
                </a:lnTo>
                <a:lnTo>
                  <a:pt x="2924" y="345"/>
                </a:lnTo>
                <a:lnTo>
                  <a:pt x="2918" y="324"/>
                </a:lnTo>
                <a:lnTo>
                  <a:pt x="2910" y="303"/>
                </a:lnTo>
                <a:lnTo>
                  <a:pt x="2902" y="281"/>
                </a:lnTo>
                <a:lnTo>
                  <a:pt x="2892" y="261"/>
                </a:lnTo>
                <a:lnTo>
                  <a:pt x="2882" y="242"/>
                </a:lnTo>
                <a:lnTo>
                  <a:pt x="2871" y="223"/>
                </a:lnTo>
                <a:lnTo>
                  <a:pt x="2859" y="203"/>
                </a:lnTo>
                <a:lnTo>
                  <a:pt x="2847" y="186"/>
                </a:lnTo>
                <a:lnTo>
                  <a:pt x="2833" y="169"/>
                </a:lnTo>
                <a:lnTo>
                  <a:pt x="2818" y="152"/>
                </a:lnTo>
                <a:lnTo>
                  <a:pt x="2803" y="135"/>
                </a:lnTo>
                <a:lnTo>
                  <a:pt x="2787" y="120"/>
                </a:lnTo>
                <a:lnTo>
                  <a:pt x="2771" y="106"/>
                </a:lnTo>
                <a:lnTo>
                  <a:pt x="2754" y="93"/>
                </a:lnTo>
                <a:lnTo>
                  <a:pt x="2735" y="80"/>
                </a:lnTo>
                <a:lnTo>
                  <a:pt x="2716" y="67"/>
                </a:lnTo>
                <a:lnTo>
                  <a:pt x="2698" y="56"/>
                </a:lnTo>
                <a:lnTo>
                  <a:pt x="2677" y="46"/>
                </a:lnTo>
                <a:lnTo>
                  <a:pt x="2657" y="37"/>
                </a:lnTo>
                <a:lnTo>
                  <a:pt x="2636" y="29"/>
                </a:lnTo>
                <a:lnTo>
                  <a:pt x="2615" y="22"/>
                </a:lnTo>
                <a:lnTo>
                  <a:pt x="2593" y="16"/>
                </a:lnTo>
                <a:lnTo>
                  <a:pt x="2571" y="11"/>
                </a:lnTo>
                <a:lnTo>
                  <a:pt x="2549" y="7"/>
                </a:lnTo>
                <a:lnTo>
                  <a:pt x="2525" y="3"/>
                </a:lnTo>
                <a:lnTo>
                  <a:pt x="2502" y="1"/>
                </a:lnTo>
                <a:lnTo>
                  <a:pt x="2479" y="0"/>
                </a:lnTo>
                <a:close/>
                <a:moveTo>
                  <a:pt x="1194" y="369"/>
                </a:moveTo>
                <a:lnTo>
                  <a:pt x="1744" y="369"/>
                </a:lnTo>
                <a:lnTo>
                  <a:pt x="1753" y="369"/>
                </a:lnTo>
                <a:lnTo>
                  <a:pt x="1763" y="370"/>
                </a:lnTo>
                <a:lnTo>
                  <a:pt x="1772" y="373"/>
                </a:lnTo>
                <a:lnTo>
                  <a:pt x="1780" y="376"/>
                </a:lnTo>
                <a:lnTo>
                  <a:pt x="1788" y="379"/>
                </a:lnTo>
                <a:lnTo>
                  <a:pt x="1796" y="384"/>
                </a:lnTo>
                <a:lnTo>
                  <a:pt x="1803" y="389"/>
                </a:lnTo>
                <a:lnTo>
                  <a:pt x="1809" y="395"/>
                </a:lnTo>
                <a:lnTo>
                  <a:pt x="1815" y="401"/>
                </a:lnTo>
                <a:lnTo>
                  <a:pt x="1820" y="408"/>
                </a:lnTo>
                <a:lnTo>
                  <a:pt x="1825" y="416"/>
                </a:lnTo>
                <a:lnTo>
                  <a:pt x="1828" y="424"/>
                </a:lnTo>
                <a:lnTo>
                  <a:pt x="1833" y="433"/>
                </a:lnTo>
                <a:lnTo>
                  <a:pt x="1835" y="442"/>
                </a:lnTo>
                <a:lnTo>
                  <a:pt x="1836" y="451"/>
                </a:lnTo>
                <a:lnTo>
                  <a:pt x="1837" y="460"/>
                </a:lnTo>
                <a:lnTo>
                  <a:pt x="1836" y="469"/>
                </a:lnTo>
                <a:lnTo>
                  <a:pt x="1835" y="478"/>
                </a:lnTo>
                <a:lnTo>
                  <a:pt x="1833" y="487"/>
                </a:lnTo>
                <a:lnTo>
                  <a:pt x="1828" y="495"/>
                </a:lnTo>
                <a:lnTo>
                  <a:pt x="1825" y="504"/>
                </a:lnTo>
                <a:lnTo>
                  <a:pt x="1820" y="512"/>
                </a:lnTo>
                <a:lnTo>
                  <a:pt x="1815" y="519"/>
                </a:lnTo>
                <a:lnTo>
                  <a:pt x="1809" y="525"/>
                </a:lnTo>
                <a:lnTo>
                  <a:pt x="1803" y="531"/>
                </a:lnTo>
                <a:lnTo>
                  <a:pt x="1796" y="536"/>
                </a:lnTo>
                <a:lnTo>
                  <a:pt x="1788" y="541"/>
                </a:lnTo>
                <a:lnTo>
                  <a:pt x="1780" y="545"/>
                </a:lnTo>
                <a:lnTo>
                  <a:pt x="1772" y="548"/>
                </a:lnTo>
                <a:lnTo>
                  <a:pt x="1763" y="550"/>
                </a:lnTo>
                <a:lnTo>
                  <a:pt x="1753" y="551"/>
                </a:lnTo>
                <a:lnTo>
                  <a:pt x="1744" y="552"/>
                </a:lnTo>
                <a:lnTo>
                  <a:pt x="1194" y="552"/>
                </a:lnTo>
                <a:lnTo>
                  <a:pt x="1184" y="551"/>
                </a:lnTo>
                <a:lnTo>
                  <a:pt x="1175" y="550"/>
                </a:lnTo>
                <a:lnTo>
                  <a:pt x="1166" y="548"/>
                </a:lnTo>
                <a:lnTo>
                  <a:pt x="1158" y="545"/>
                </a:lnTo>
                <a:lnTo>
                  <a:pt x="1150" y="541"/>
                </a:lnTo>
                <a:lnTo>
                  <a:pt x="1142" y="536"/>
                </a:lnTo>
                <a:lnTo>
                  <a:pt x="1135" y="531"/>
                </a:lnTo>
                <a:lnTo>
                  <a:pt x="1129" y="525"/>
                </a:lnTo>
                <a:lnTo>
                  <a:pt x="1123" y="519"/>
                </a:lnTo>
                <a:lnTo>
                  <a:pt x="1117" y="512"/>
                </a:lnTo>
                <a:lnTo>
                  <a:pt x="1112" y="504"/>
                </a:lnTo>
                <a:lnTo>
                  <a:pt x="1108" y="495"/>
                </a:lnTo>
                <a:lnTo>
                  <a:pt x="1105" y="487"/>
                </a:lnTo>
                <a:lnTo>
                  <a:pt x="1103" y="478"/>
                </a:lnTo>
                <a:lnTo>
                  <a:pt x="1102" y="469"/>
                </a:lnTo>
                <a:lnTo>
                  <a:pt x="1101" y="460"/>
                </a:lnTo>
                <a:lnTo>
                  <a:pt x="1102" y="451"/>
                </a:lnTo>
                <a:lnTo>
                  <a:pt x="1103" y="442"/>
                </a:lnTo>
                <a:lnTo>
                  <a:pt x="1105" y="433"/>
                </a:lnTo>
                <a:lnTo>
                  <a:pt x="1108" y="424"/>
                </a:lnTo>
                <a:lnTo>
                  <a:pt x="1112" y="416"/>
                </a:lnTo>
                <a:lnTo>
                  <a:pt x="1117" y="408"/>
                </a:lnTo>
                <a:lnTo>
                  <a:pt x="1123" y="401"/>
                </a:lnTo>
                <a:lnTo>
                  <a:pt x="1129" y="395"/>
                </a:lnTo>
                <a:lnTo>
                  <a:pt x="1135" y="389"/>
                </a:lnTo>
                <a:lnTo>
                  <a:pt x="1142" y="384"/>
                </a:lnTo>
                <a:lnTo>
                  <a:pt x="1150" y="379"/>
                </a:lnTo>
                <a:lnTo>
                  <a:pt x="1158" y="376"/>
                </a:lnTo>
                <a:lnTo>
                  <a:pt x="1166" y="373"/>
                </a:lnTo>
                <a:lnTo>
                  <a:pt x="1175" y="370"/>
                </a:lnTo>
                <a:lnTo>
                  <a:pt x="1184" y="369"/>
                </a:lnTo>
                <a:lnTo>
                  <a:pt x="1194" y="369"/>
                </a:lnTo>
                <a:close/>
                <a:moveTo>
                  <a:pt x="1468" y="5328"/>
                </a:moveTo>
                <a:lnTo>
                  <a:pt x="1468" y="5328"/>
                </a:lnTo>
                <a:lnTo>
                  <a:pt x="1454" y="5328"/>
                </a:lnTo>
                <a:lnTo>
                  <a:pt x="1441" y="5327"/>
                </a:lnTo>
                <a:lnTo>
                  <a:pt x="1427" y="5325"/>
                </a:lnTo>
                <a:lnTo>
                  <a:pt x="1414" y="5322"/>
                </a:lnTo>
                <a:lnTo>
                  <a:pt x="1399" y="5319"/>
                </a:lnTo>
                <a:lnTo>
                  <a:pt x="1387" y="5316"/>
                </a:lnTo>
                <a:lnTo>
                  <a:pt x="1374" y="5312"/>
                </a:lnTo>
                <a:lnTo>
                  <a:pt x="1362" y="5307"/>
                </a:lnTo>
                <a:lnTo>
                  <a:pt x="1350" y="5300"/>
                </a:lnTo>
                <a:lnTo>
                  <a:pt x="1338" y="5294"/>
                </a:lnTo>
                <a:lnTo>
                  <a:pt x="1325" y="5288"/>
                </a:lnTo>
                <a:lnTo>
                  <a:pt x="1314" y="5281"/>
                </a:lnTo>
                <a:lnTo>
                  <a:pt x="1304" y="5273"/>
                </a:lnTo>
                <a:lnTo>
                  <a:pt x="1294" y="5265"/>
                </a:lnTo>
                <a:lnTo>
                  <a:pt x="1284" y="5257"/>
                </a:lnTo>
                <a:lnTo>
                  <a:pt x="1274" y="5248"/>
                </a:lnTo>
                <a:lnTo>
                  <a:pt x="1265" y="5238"/>
                </a:lnTo>
                <a:lnTo>
                  <a:pt x="1256" y="5227"/>
                </a:lnTo>
                <a:lnTo>
                  <a:pt x="1248" y="5217"/>
                </a:lnTo>
                <a:lnTo>
                  <a:pt x="1240" y="5206"/>
                </a:lnTo>
                <a:lnTo>
                  <a:pt x="1233" y="5195"/>
                </a:lnTo>
                <a:lnTo>
                  <a:pt x="1227" y="5184"/>
                </a:lnTo>
                <a:lnTo>
                  <a:pt x="1221" y="5172"/>
                </a:lnTo>
                <a:lnTo>
                  <a:pt x="1215" y="5159"/>
                </a:lnTo>
                <a:lnTo>
                  <a:pt x="1210" y="5147"/>
                </a:lnTo>
                <a:lnTo>
                  <a:pt x="1206" y="5134"/>
                </a:lnTo>
                <a:lnTo>
                  <a:pt x="1202" y="5121"/>
                </a:lnTo>
                <a:lnTo>
                  <a:pt x="1199" y="5108"/>
                </a:lnTo>
                <a:lnTo>
                  <a:pt x="1197" y="5095"/>
                </a:lnTo>
                <a:lnTo>
                  <a:pt x="1195" y="5080"/>
                </a:lnTo>
                <a:lnTo>
                  <a:pt x="1194" y="5066"/>
                </a:lnTo>
                <a:lnTo>
                  <a:pt x="1194" y="5052"/>
                </a:lnTo>
                <a:lnTo>
                  <a:pt x="1194" y="5038"/>
                </a:lnTo>
                <a:lnTo>
                  <a:pt x="1195" y="5025"/>
                </a:lnTo>
                <a:lnTo>
                  <a:pt x="1197" y="5010"/>
                </a:lnTo>
                <a:lnTo>
                  <a:pt x="1199" y="4997"/>
                </a:lnTo>
                <a:lnTo>
                  <a:pt x="1202" y="4983"/>
                </a:lnTo>
                <a:lnTo>
                  <a:pt x="1206" y="4970"/>
                </a:lnTo>
                <a:lnTo>
                  <a:pt x="1210" y="4958"/>
                </a:lnTo>
                <a:lnTo>
                  <a:pt x="1215" y="4945"/>
                </a:lnTo>
                <a:lnTo>
                  <a:pt x="1221" y="4932"/>
                </a:lnTo>
                <a:lnTo>
                  <a:pt x="1227" y="4921"/>
                </a:lnTo>
                <a:lnTo>
                  <a:pt x="1233" y="4909"/>
                </a:lnTo>
                <a:lnTo>
                  <a:pt x="1240" y="4898"/>
                </a:lnTo>
                <a:lnTo>
                  <a:pt x="1248" y="4888"/>
                </a:lnTo>
                <a:lnTo>
                  <a:pt x="1256" y="4876"/>
                </a:lnTo>
                <a:lnTo>
                  <a:pt x="1265" y="4867"/>
                </a:lnTo>
                <a:lnTo>
                  <a:pt x="1274" y="4857"/>
                </a:lnTo>
                <a:lnTo>
                  <a:pt x="1284" y="4848"/>
                </a:lnTo>
                <a:lnTo>
                  <a:pt x="1294" y="4840"/>
                </a:lnTo>
                <a:lnTo>
                  <a:pt x="1304" y="4832"/>
                </a:lnTo>
                <a:lnTo>
                  <a:pt x="1314" y="4824"/>
                </a:lnTo>
                <a:lnTo>
                  <a:pt x="1325" y="4817"/>
                </a:lnTo>
                <a:lnTo>
                  <a:pt x="1338" y="4810"/>
                </a:lnTo>
                <a:lnTo>
                  <a:pt x="1350" y="4803"/>
                </a:lnTo>
                <a:lnTo>
                  <a:pt x="1362" y="4798"/>
                </a:lnTo>
                <a:lnTo>
                  <a:pt x="1374" y="4793"/>
                </a:lnTo>
                <a:lnTo>
                  <a:pt x="1387" y="4789"/>
                </a:lnTo>
                <a:lnTo>
                  <a:pt x="1399" y="4785"/>
                </a:lnTo>
                <a:lnTo>
                  <a:pt x="1414" y="4782"/>
                </a:lnTo>
                <a:lnTo>
                  <a:pt x="1427" y="4780"/>
                </a:lnTo>
                <a:lnTo>
                  <a:pt x="1441" y="4778"/>
                </a:lnTo>
                <a:lnTo>
                  <a:pt x="1454" y="4777"/>
                </a:lnTo>
                <a:lnTo>
                  <a:pt x="1468" y="4777"/>
                </a:lnTo>
                <a:lnTo>
                  <a:pt x="1483" y="4777"/>
                </a:lnTo>
                <a:lnTo>
                  <a:pt x="1497" y="4778"/>
                </a:lnTo>
                <a:lnTo>
                  <a:pt x="1511" y="4780"/>
                </a:lnTo>
                <a:lnTo>
                  <a:pt x="1524" y="4782"/>
                </a:lnTo>
                <a:lnTo>
                  <a:pt x="1537" y="4785"/>
                </a:lnTo>
                <a:lnTo>
                  <a:pt x="1551" y="4789"/>
                </a:lnTo>
                <a:lnTo>
                  <a:pt x="1564" y="4793"/>
                </a:lnTo>
                <a:lnTo>
                  <a:pt x="1576" y="4798"/>
                </a:lnTo>
                <a:lnTo>
                  <a:pt x="1588" y="4803"/>
                </a:lnTo>
                <a:lnTo>
                  <a:pt x="1600" y="4810"/>
                </a:lnTo>
                <a:lnTo>
                  <a:pt x="1611" y="4817"/>
                </a:lnTo>
                <a:lnTo>
                  <a:pt x="1623" y="4824"/>
                </a:lnTo>
                <a:lnTo>
                  <a:pt x="1634" y="4832"/>
                </a:lnTo>
                <a:lnTo>
                  <a:pt x="1644" y="4840"/>
                </a:lnTo>
                <a:lnTo>
                  <a:pt x="1654" y="4848"/>
                </a:lnTo>
                <a:lnTo>
                  <a:pt x="1664" y="4857"/>
                </a:lnTo>
                <a:lnTo>
                  <a:pt x="1673" y="4867"/>
                </a:lnTo>
                <a:lnTo>
                  <a:pt x="1681" y="4876"/>
                </a:lnTo>
                <a:lnTo>
                  <a:pt x="1690" y="4888"/>
                </a:lnTo>
                <a:lnTo>
                  <a:pt x="1698" y="4898"/>
                </a:lnTo>
                <a:lnTo>
                  <a:pt x="1705" y="4909"/>
                </a:lnTo>
                <a:lnTo>
                  <a:pt x="1711" y="4921"/>
                </a:lnTo>
                <a:lnTo>
                  <a:pt x="1717" y="4932"/>
                </a:lnTo>
                <a:lnTo>
                  <a:pt x="1723" y="4945"/>
                </a:lnTo>
                <a:lnTo>
                  <a:pt x="1728" y="4958"/>
                </a:lnTo>
                <a:lnTo>
                  <a:pt x="1732" y="4970"/>
                </a:lnTo>
                <a:lnTo>
                  <a:pt x="1736" y="4983"/>
                </a:lnTo>
                <a:lnTo>
                  <a:pt x="1739" y="4997"/>
                </a:lnTo>
                <a:lnTo>
                  <a:pt x="1741" y="5010"/>
                </a:lnTo>
                <a:lnTo>
                  <a:pt x="1743" y="5025"/>
                </a:lnTo>
                <a:lnTo>
                  <a:pt x="1744" y="5038"/>
                </a:lnTo>
                <a:lnTo>
                  <a:pt x="1744" y="5052"/>
                </a:lnTo>
                <a:lnTo>
                  <a:pt x="1744" y="5066"/>
                </a:lnTo>
                <a:lnTo>
                  <a:pt x="1743" y="5080"/>
                </a:lnTo>
                <a:lnTo>
                  <a:pt x="1741" y="5095"/>
                </a:lnTo>
                <a:lnTo>
                  <a:pt x="1739" y="5108"/>
                </a:lnTo>
                <a:lnTo>
                  <a:pt x="1736" y="5121"/>
                </a:lnTo>
                <a:lnTo>
                  <a:pt x="1732" y="5134"/>
                </a:lnTo>
                <a:lnTo>
                  <a:pt x="1728" y="5147"/>
                </a:lnTo>
                <a:lnTo>
                  <a:pt x="1723" y="5159"/>
                </a:lnTo>
                <a:lnTo>
                  <a:pt x="1717" y="5172"/>
                </a:lnTo>
                <a:lnTo>
                  <a:pt x="1711" y="5184"/>
                </a:lnTo>
                <a:lnTo>
                  <a:pt x="1705" y="5195"/>
                </a:lnTo>
                <a:lnTo>
                  <a:pt x="1698" y="5206"/>
                </a:lnTo>
                <a:lnTo>
                  <a:pt x="1690" y="5217"/>
                </a:lnTo>
                <a:lnTo>
                  <a:pt x="1681" y="5227"/>
                </a:lnTo>
                <a:lnTo>
                  <a:pt x="1673" y="5238"/>
                </a:lnTo>
                <a:lnTo>
                  <a:pt x="1664" y="5248"/>
                </a:lnTo>
                <a:lnTo>
                  <a:pt x="1654" y="5257"/>
                </a:lnTo>
                <a:lnTo>
                  <a:pt x="1644" y="5265"/>
                </a:lnTo>
                <a:lnTo>
                  <a:pt x="1634" y="5273"/>
                </a:lnTo>
                <a:lnTo>
                  <a:pt x="1623" y="5281"/>
                </a:lnTo>
                <a:lnTo>
                  <a:pt x="1611" y="5288"/>
                </a:lnTo>
                <a:lnTo>
                  <a:pt x="1600" y="5294"/>
                </a:lnTo>
                <a:lnTo>
                  <a:pt x="1588" y="5300"/>
                </a:lnTo>
                <a:lnTo>
                  <a:pt x="1576" y="5307"/>
                </a:lnTo>
                <a:lnTo>
                  <a:pt x="1564" y="5312"/>
                </a:lnTo>
                <a:lnTo>
                  <a:pt x="1551" y="5316"/>
                </a:lnTo>
                <a:lnTo>
                  <a:pt x="1537" y="5319"/>
                </a:lnTo>
                <a:lnTo>
                  <a:pt x="1524" y="5322"/>
                </a:lnTo>
                <a:lnTo>
                  <a:pt x="1511" y="5325"/>
                </a:lnTo>
                <a:lnTo>
                  <a:pt x="1497" y="5327"/>
                </a:lnTo>
                <a:lnTo>
                  <a:pt x="1483" y="5328"/>
                </a:lnTo>
                <a:lnTo>
                  <a:pt x="1468" y="5328"/>
                </a:lnTo>
                <a:close/>
                <a:moveTo>
                  <a:pt x="2755" y="4593"/>
                </a:moveTo>
                <a:lnTo>
                  <a:pt x="183" y="4593"/>
                </a:lnTo>
                <a:lnTo>
                  <a:pt x="183" y="919"/>
                </a:lnTo>
                <a:lnTo>
                  <a:pt x="2755" y="919"/>
                </a:lnTo>
                <a:lnTo>
                  <a:pt x="2755" y="4593"/>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p>
        </p:txBody>
      </p:sp>
      <p:sp>
        <p:nvSpPr>
          <p:cNvPr id="14" name="KSO_Shape"/>
          <p:cNvSpPr/>
          <p:nvPr/>
        </p:nvSpPr>
        <p:spPr bwMode="auto">
          <a:xfrm>
            <a:off x="6116639" y="3909660"/>
            <a:ext cx="414337" cy="307975"/>
          </a:xfrm>
          <a:custGeom>
            <a:avLst/>
            <a:gdLst>
              <a:gd name="T0" fmla="*/ 2147483646 w 257"/>
              <a:gd name="T1" fmla="*/ 2147483646 h 191"/>
              <a:gd name="T2" fmla="*/ 2147483646 w 257"/>
              <a:gd name="T3" fmla="*/ 2147483646 h 191"/>
              <a:gd name="T4" fmla="*/ 2147483646 w 257"/>
              <a:gd name="T5" fmla="*/ 2147483646 h 191"/>
              <a:gd name="T6" fmla="*/ 2147483646 w 257"/>
              <a:gd name="T7" fmla="*/ 2147483646 h 191"/>
              <a:gd name="T8" fmla="*/ 2147483646 w 257"/>
              <a:gd name="T9" fmla="*/ 2147483646 h 191"/>
              <a:gd name="T10" fmla="*/ 2147483646 w 257"/>
              <a:gd name="T11" fmla="*/ 2147483646 h 191"/>
              <a:gd name="T12" fmla="*/ 2147483646 w 257"/>
              <a:gd name="T13" fmla="*/ 2147483646 h 191"/>
              <a:gd name="T14" fmla="*/ 2147483646 w 257"/>
              <a:gd name="T15" fmla="*/ 2147483646 h 191"/>
              <a:gd name="T16" fmla="*/ 2147483646 w 257"/>
              <a:gd name="T17" fmla="*/ 2147483646 h 191"/>
              <a:gd name="T18" fmla="*/ 2147483646 w 257"/>
              <a:gd name="T19" fmla="*/ 2147483646 h 191"/>
              <a:gd name="T20" fmla="*/ 2147483646 w 257"/>
              <a:gd name="T21" fmla="*/ 2147483646 h 191"/>
              <a:gd name="T22" fmla="*/ 2147483646 w 257"/>
              <a:gd name="T23" fmla="*/ 2147483646 h 191"/>
              <a:gd name="T24" fmla="*/ 2147483646 w 257"/>
              <a:gd name="T25" fmla="*/ 2147483646 h 191"/>
              <a:gd name="T26" fmla="*/ 2147483646 w 257"/>
              <a:gd name="T27" fmla="*/ 2147483646 h 191"/>
              <a:gd name="T28" fmla="*/ 2147483646 w 257"/>
              <a:gd name="T29" fmla="*/ 2147483646 h 191"/>
              <a:gd name="T30" fmla="*/ 2147483646 w 257"/>
              <a:gd name="T31" fmla="*/ 2147483646 h 191"/>
              <a:gd name="T32" fmla="*/ 2147483646 w 257"/>
              <a:gd name="T33" fmla="*/ 2147483646 h 191"/>
              <a:gd name="T34" fmla="*/ 2147483646 w 257"/>
              <a:gd name="T35" fmla="*/ 2147483646 h 191"/>
              <a:gd name="T36" fmla="*/ 2147483646 w 257"/>
              <a:gd name="T37" fmla="*/ 2147483646 h 191"/>
              <a:gd name="T38" fmla="*/ 2147483646 w 257"/>
              <a:gd name="T39" fmla="*/ 2147483646 h 191"/>
              <a:gd name="T40" fmla="*/ 2147483646 w 257"/>
              <a:gd name="T41" fmla="*/ 2147483646 h 191"/>
              <a:gd name="T42" fmla="*/ 2147483646 w 257"/>
              <a:gd name="T43" fmla="*/ 2147483646 h 191"/>
              <a:gd name="T44" fmla="*/ 2147483646 w 257"/>
              <a:gd name="T45" fmla="*/ 2147483646 h 191"/>
              <a:gd name="T46" fmla="*/ 2147483646 w 257"/>
              <a:gd name="T47" fmla="*/ 2147483646 h 191"/>
              <a:gd name="T48" fmla="*/ 2147483646 w 257"/>
              <a:gd name="T49" fmla="*/ 2147483646 h 191"/>
              <a:gd name="T50" fmla="*/ 2147483646 w 257"/>
              <a:gd name="T51" fmla="*/ 2147483646 h 191"/>
              <a:gd name="T52" fmla="*/ 2147483646 w 257"/>
              <a:gd name="T53" fmla="*/ 2147483646 h 191"/>
              <a:gd name="T54" fmla="*/ 2147483646 w 257"/>
              <a:gd name="T55" fmla="*/ 2147483646 h 191"/>
              <a:gd name="T56" fmla="*/ 2147483646 w 257"/>
              <a:gd name="T57" fmla="*/ 2147483646 h 191"/>
              <a:gd name="T58" fmla="*/ 2147483646 w 257"/>
              <a:gd name="T59" fmla="*/ 2147483646 h 191"/>
              <a:gd name="T60" fmla="*/ 2147483646 w 257"/>
              <a:gd name="T61" fmla="*/ 2147483646 h 191"/>
              <a:gd name="T62" fmla="*/ 2147483646 w 257"/>
              <a:gd name="T63" fmla="*/ 2147483646 h 191"/>
              <a:gd name="T64" fmla="*/ 2147483646 w 257"/>
              <a:gd name="T65" fmla="*/ 2147483646 h 191"/>
              <a:gd name="T66" fmla="*/ 2147483646 w 257"/>
              <a:gd name="T67" fmla="*/ 2147483646 h 191"/>
              <a:gd name="T68" fmla="*/ 2147483646 w 257"/>
              <a:gd name="T69" fmla="*/ 2147483646 h 191"/>
              <a:gd name="T70" fmla="*/ 2147483646 w 257"/>
              <a:gd name="T71" fmla="*/ 2147483646 h 191"/>
              <a:gd name="T72" fmla="*/ 2147483646 w 257"/>
              <a:gd name="T73" fmla="*/ 2147483646 h 191"/>
              <a:gd name="T74" fmla="*/ 2147483646 w 257"/>
              <a:gd name="T75" fmla="*/ 2147483646 h 191"/>
              <a:gd name="T76" fmla="*/ 2147483646 w 257"/>
              <a:gd name="T77" fmla="*/ 2147483646 h 191"/>
              <a:gd name="T78" fmla="*/ 2147483646 w 257"/>
              <a:gd name="T79" fmla="*/ 2147483646 h 191"/>
              <a:gd name="T80" fmla="*/ 2147483646 w 257"/>
              <a:gd name="T81" fmla="*/ 2147483646 h 191"/>
              <a:gd name="T82" fmla="*/ 2147483646 w 257"/>
              <a:gd name="T83" fmla="*/ 2147483646 h 191"/>
              <a:gd name="T84" fmla="*/ 2147483646 w 257"/>
              <a:gd name="T85" fmla="*/ 2147483646 h 191"/>
              <a:gd name="T86" fmla="*/ 2147483646 w 257"/>
              <a:gd name="T87" fmla="*/ 2147483646 h 191"/>
              <a:gd name="T88" fmla="*/ 2147483646 w 257"/>
              <a:gd name="T89" fmla="*/ 2147483646 h 191"/>
              <a:gd name="T90" fmla="*/ 2147483646 w 257"/>
              <a:gd name="T91" fmla="*/ 2147483646 h 191"/>
              <a:gd name="T92" fmla="*/ 2147483646 w 257"/>
              <a:gd name="T93" fmla="*/ 2147483646 h 191"/>
              <a:gd name="T94" fmla="*/ 2147483646 w 257"/>
              <a:gd name="T95" fmla="*/ 2147483646 h 191"/>
              <a:gd name="T96" fmla="*/ 2147483646 w 257"/>
              <a:gd name="T97" fmla="*/ 2147483646 h 191"/>
              <a:gd name="T98" fmla="*/ 2147483646 w 257"/>
              <a:gd name="T99" fmla="*/ 2147483646 h 19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57" h="191">
                <a:moveTo>
                  <a:pt x="33" y="125"/>
                </a:moveTo>
                <a:cubicBezTo>
                  <a:pt x="55" y="125"/>
                  <a:pt x="55" y="125"/>
                  <a:pt x="55" y="125"/>
                </a:cubicBezTo>
                <a:cubicBezTo>
                  <a:pt x="55" y="122"/>
                  <a:pt x="55" y="122"/>
                  <a:pt x="55" y="122"/>
                </a:cubicBezTo>
                <a:cubicBezTo>
                  <a:pt x="45" y="122"/>
                  <a:pt x="45" y="122"/>
                  <a:pt x="45" y="122"/>
                </a:cubicBezTo>
                <a:cubicBezTo>
                  <a:pt x="41" y="122"/>
                  <a:pt x="37" y="120"/>
                  <a:pt x="34" y="118"/>
                </a:cubicBezTo>
                <a:cubicBezTo>
                  <a:pt x="32" y="115"/>
                  <a:pt x="30" y="111"/>
                  <a:pt x="30" y="107"/>
                </a:cubicBezTo>
                <a:cubicBezTo>
                  <a:pt x="30" y="15"/>
                  <a:pt x="30" y="15"/>
                  <a:pt x="30" y="15"/>
                </a:cubicBezTo>
                <a:cubicBezTo>
                  <a:pt x="30" y="11"/>
                  <a:pt x="32" y="7"/>
                  <a:pt x="34" y="5"/>
                </a:cubicBezTo>
                <a:cubicBezTo>
                  <a:pt x="34" y="5"/>
                  <a:pt x="34" y="5"/>
                  <a:pt x="34" y="5"/>
                </a:cubicBezTo>
                <a:cubicBezTo>
                  <a:pt x="37" y="2"/>
                  <a:pt x="41" y="0"/>
                  <a:pt x="45" y="0"/>
                </a:cubicBezTo>
                <a:cubicBezTo>
                  <a:pt x="209" y="0"/>
                  <a:pt x="209" y="0"/>
                  <a:pt x="209" y="0"/>
                </a:cubicBezTo>
                <a:cubicBezTo>
                  <a:pt x="213" y="0"/>
                  <a:pt x="217" y="2"/>
                  <a:pt x="220" y="5"/>
                </a:cubicBezTo>
                <a:cubicBezTo>
                  <a:pt x="220" y="5"/>
                  <a:pt x="220" y="5"/>
                  <a:pt x="220" y="5"/>
                </a:cubicBezTo>
                <a:cubicBezTo>
                  <a:pt x="222" y="7"/>
                  <a:pt x="224" y="11"/>
                  <a:pt x="224" y="15"/>
                </a:cubicBezTo>
                <a:cubicBezTo>
                  <a:pt x="224" y="107"/>
                  <a:pt x="224" y="107"/>
                  <a:pt x="224" y="107"/>
                </a:cubicBezTo>
                <a:cubicBezTo>
                  <a:pt x="224" y="111"/>
                  <a:pt x="222" y="115"/>
                  <a:pt x="220" y="118"/>
                </a:cubicBezTo>
                <a:cubicBezTo>
                  <a:pt x="217" y="120"/>
                  <a:pt x="213" y="122"/>
                  <a:pt x="209" y="122"/>
                </a:cubicBezTo>
                <a:cubicBezTo>
                  <a:pt x="198" y="122"/>
                  <a:pt x="198" y="122"/>
                  <a:pt x="198" y="122"/>
                </a:cubicBezTo>
                <a:cubicBezTo>
                  <a:pt x="198" y="125"/>
                  <a:pt x="198" y="125"/>
                  <a:pt x="198" y="125"/>
                </a:cubicBezTo>
                <a:cubicBezTo>
                  <a:pt x="221" y="125"/>
                  <a:pt x="221" y="125"/>
                  <a:pt x="221" y="125"/>
                </a:cubicBezTo>
                <a:cubicBezTo>
                  <a:pt x="257" y="173"/>
                  <a:pt x="257" y="173"/>
                  <a:pt x="257" y="173"/>
                </a:cubicBezTo>
                <a:cubicBezTo>
                  <a:pt x="256" y="173"/>
                  <a:pt x="256" y="173"/>
                  <a:pt x="256" y="173"/>
                </a:cubicBezTo>
                <a:cubicBezTo>
                  <a:pt x="248" y="191"/>
                  <a:pt x="248" y="191"/>
                  <a:pt x="248" y="191"/>
                </a:cubicBezTo>
                <a:cubicBezTo>
                  <a:pt x="9" y="191"/>
                  <a:pt x="9" y="191"/>
                  <a:pt x="9" y="191"/>
                </a:cubicBezTo>
                <a:cubicBezTo>
                  <a:pt x="0" y="173"/>
                  <a:pt x="0" y="173"/>
                  <a:pt x="0" y="173"/>
                </a:cubicBezTo>
                <a:cubicBezTo>
                  <a:pt x="33" y="125"/>
                  <a:pt x="33" y="125"/>
                  <a:pt x="33" y="125"/>
                </a:cubicBezTo>
                <a:close/>
                <a:moveTo>
                  <a:pt x="77" y="125"/>
                </a:moveTo>
                <a:cubicBezTo>
                  <a:pt x="176" y="125"/>
                  <a:pt x="176" y="125"/>
                  <a:pt x="176" y="125"/>
                </a:cubicBezTo>
                <a:cubicBezTo>
                  <a:pt x="176" y="122"/>
                  <a:pt x="176" y="122"/>
                  <a:pt x="176" y="122"/>
                </a:cubicBezTo>
                <a:cubicBezTo>
                  <a:pt x="77" y="122"/>
                  <a:pt x="77" y="122"/>
                  <a:pt x="77" y="122"/>
                </a:cubicBezTo>
                <a:cubicBezTo>
                  <a:pt x="77" y="125"/>
                  <a:pt x="77" y="125"/>
                  <a:pt x="77" y="125"/>
                </a:cubicBezTo>
                <a:close/>
                <a:moveTo>
                  <a:pt x="209" y="15"/>
                </a:moveTo>
                <a:cubicBezTo>
                  <a:pt x="45" y="15"/>
                  <a:pt x="45" y="15"/>
                  <a:pt x="45" y="15"/>
                </a:cubicBezTo>
                <a:cubicBezTo>
                  <a:pt x="45" y="15"/>
                  <a:pt x="45" y="15"/>
                  <a:pt x="45" y="15"/>
                </a:cubicBezTo>
                <a:cubicBezTo>
                  <a:pt x="45" y="15"/>
                  <a:pt x="45" y="15"/>
                  <a:pt x="45" y="15"/>
                </a:cubicBezTo>
                <a:cubicBezTo>
                  <a:pt x="45" y="15"/>
                  <a:pt x="45" y="15"/>
                  <a:pt x="45" y="15"/>
                </a:cubicBezTo>
                <a:cubicBezTo>
                  <a:pt x="45" y="107"/>
                  <a:pt x="45" y="107"/>
                  <a:pt x="45" y="107"/>
                </a:cubicBezTo>
                <a:cubicBezTo>
                  <a:pt x="45" y="107"/>
                  <a:pt x="45" y="107"/>
                  <a:pt x="45" y="107"/>
                </a:cubicBezTo>
                <a:cubicBezTo>
                  <a:pt x="45" y="107"/>
                  <a:pt x="45" y="107"/>
                  <a:pt x="45" y="107"/>
                </a:cubicBezTo>
                <a:cubicBezTo>
                  <a:pt x="209" y="107"/>
                  <a:pt x="209" y="107"/>
                  <a:pt x="209" y="107"/>
                </a:cubicBezTo>
                <a:cubicBezTo>
                  <a:pt x="209" y="107"/>
                  <a:pt x="209" y="107"/>
                  <a:pt x="209" y="107"/>
                </a:cubicBezTo>
                <a:cubicBezTo>
                  <a:pt x="209" y="107"/>
                  <a:pt x="210" y="107"/>
                  <a:pt x="210" y="107"/>
                </a:cubicBezTo>
                <a:cubicBezTo>
                  <a:pt x="210" y="15"/>
                  <a:pt x="210" y="15"/>
                  <a:pt x="210" y="15"/>
                </a:cubicBezTo>
                <a:cubicBezTo>
                  <a:pt x="210" y="15"/>
                  <a:pt x="210" y="15"/>
                  <a:pt x="209" y="15"/>
                </a:cubicBezTo>
                <a:cubicBezTo>
                  <a:pt x="209" y="15"/>
                  <a:pt x="209" y="15"/>
                  <a:pt x="209" y="15"/>
                </a:cubicBezTo>
                <a:cubicBezTo>
                  <a:pt x="209" y="15"/>
                  <a:pt x="209" y="15"/>
                  <a:pt x="209" y="15"/>
                </a:cubicBezTo>
                <a:close/>
                <a:moveTo>
                  <a:pt x="39" y="155"/>
                </a:moveTo>
                <a:cubicBezTo>
                  <a:pt x="37" y="158"/>
                  <a:pt x="35" y="160"/>
                  <a:pt x="34" y="163"/>
                </a:cubicBezTo>
                <a:cubicBezTo>
                  <a:pt x="42" y="163"/>
                  <a:pt x="51" y="163"/>
                  <a:pt x="60" y="163"/>
                </a:cubicBezTo>
                <a:cubicBezTo>
                  <a:pt x="61" y="160"/>
                  <a:pt x="62" y="158"/>
                  <a:pt x="63" y="155"/>
                </a:cubicBezTo>
                <a:cubicBezTo>
                  <a:pt x="55" y="155"/>
                  <a:pt x="47" y="155"/>
                  <a:pt x="39" y="155"/>
                </a:cubicBezTo>
                <a:close/>
                <a:moveTo>
                  <a:pt x="51" y="135"/>
                </a:moveTo>
                <a:cubicBezTo>
                  <a:pt x="50" y="137"/>
                  <a:pt x="49" y="139"/>
                  <a:pt x="48" y="141"/>
                </a:cubicBezTo>
                <a:cubicBezTo>
                  <a:pt x="57" y="141"/>
                  <a:pt x="66" y="141"/>
                  <a:pt x="75" y="141"/>
                </a:cubicBezTo>
                <a:cubicBezTo>
                  <a:pt x="76" y="139"/>
                  <a:pt x="77" y="137"/>
                  <a:pt x="78" y="135"/>
                </a:cubicBezTo>
                <a:cubicBezTo>
                  <a:pt x="69" y="135"/>
                  <a:pt x="60" y="135"/>
                  <a:pt x="51" y="135"/>
                </a:cubicBezTo>
                <a:close/>
                <a:moveTo>
                  <a:pt x="192" y="135"/>
                </a:moveTo>
                <a:cubicBezTo>
                  <a:pt x="193" y="137"/>
                  <a:pt x="194" y="139"/>
                  <a:pt x="195" y="141"/>
                </a:cubicBezTo>
                <a:cubicBezTo>
                  <a:pt x="201" y="141"/>
                  <a:pt x="207" y="141"/>
                  <a:pt x="213" y="141"/>
                </a:cubicBezTo>
                <a:cubicBezTo>
                  <a:pt x="212" y="139"/>
                  <a:pt x="210" y="137"/>
                  <a:pt x="209" y="135"/>
                </a:cubicBezTo>
                <a:cubicBezTo>
                  <a:pt x="204" y="135"/>
                  <a:pt x="198" y="135"/>
                  <a:pt x="192" y="135"/>
                </a:cubicBezTo>
                <a:close/>
                <a:moveTo>
                  <a:pt x="171" y="135"/>
                </a:moveTo>
                <a:cubicBezTo>
                  <a:pt x="171" y="137"/>
                  <a:pt x="172" y="139"/>
                  <a:pt x="173" y="141"/>
                </a:cubicBezTo>
                <a:cubicBezTo>
                  <a:pt x="179" y="141"/>
                  <a:pt x="184" y="141"/>
                  <a:pt x="190" y="141"/>
                </a:cubicBezTo>
                <a:cubicBezTo>
                  <a:pt x="189" y="139"/>
                  <a:pt x="188" y="137"/>
                  <a:pt x="187" y="135"/>
                </a:cubicBezTo>
                <a:cubicBezTo>
                  <a:pt x="182" y="135"/>
                  <a:pt x="176" y="135"/>
                  <a:pt x="171" y="135"/>
                </a:cubicBezTo>
                <a:close/>
                <a:moveTo>
                  <a:pt x="149" y="135"/>
                </a:moveTo>
                <a:cubicBezTo>
                  <a:pt x="149" y="137"/>
                  <a:pt x="149" y="139"/>
                  <a:pt x="150" y="141"/>
                </a:cubicBezTo>
                <a:cubicBezTo>
                  <a:pt x="155" y="141"/>
                  <a:pt x="161" y="141"/>
                  <a:pt x="167" y="141"/>
                </a:cubicBezTo>
                <a:cubicBezTo>
                  <a:pt x="167" y="139"/>
                  <a:pt x="166" y="137"/>
                  <a:pt x="165" y="135"/>
                </a:cubicBezTo>
                <a:cubicBezTo>
                  <a:pt x="160" y="135"/>
                  <a:pt x="154" y="135"/>
                  <a:pt x="149" y="135"/>
                </a:cubicBezTo>
                <a:close/>
                <a:moveTo>
                  <a:pt x="127" y="135"/>
                </a:moveTo>
                <a:cubicBezTo>
                  <a:pt x="127" y="137"/>
                  <a:pt x="127" y="139"/>
                  <a:pt x="127" y="141"/>
                </a:cubicBezTo>
                <a:cubicBezTo>
                  <a:pt x="133" y="141"/>
                  <a:pt x="139" y="141"/>
                  <a:pt x="144" y="141"/>
                </a:cubicBezTo>
                <a:cubicBezTo>
                  <a:pt x="144" y="139"/>
                  <a:pt x="144" y="137"/>
                  <a:pt x="144" y="135"/>
                </a:cubicBezTo>
                <a:cubicBezTo>
                  <a:pt x="138" y="135"/>
                  <a:pt x="133" y="135"/>
                  <a:pt x="127" y="135"/>
                </a:cubicBezTo>
                <a:close/>
                <a:moveTo>
                  <a:pt x="105" y="135"/>
                </a:moveTo>
                <a:cubicBezTo>
                  <a:pt x="105" y="137"/>
                  <a:pt x="104" y="139"/>
                  <a:pt x="104" y="141"/>
                </a:cubicBezTo>
                <a:cubicBezTo>
                  <a:pt x="110" y="141"/>
                  <a:pt x="115" y="141"/>
                  <a:pt x="121" y="141"/>
                </a:cubicBezTo>
                <a:cubicBezTo>
                  <a:pt x="121" y="139"/>
                  <a:pt x="122" y="137"/>
                  <a:pt x="122" y="135"/>
                </a:cubicBezTo>
                <a:cubicBezTo>
                  <a:pt x="116" y="135"/>
                  <a:pt x="111" y="135"/>
                  <a:pt x="105" y="135"/>
                </a:cubicBezTo>
                <a:close/>
                <a:moveTo>
                  <a:pt x="83" y="135"/>
                </a:moveTo>
                <a:cubicBezTo>
                  <a:pt x="83" y="137"/>
                  <a:pt x="82" y="139"/>
                  <a:pt x="81" y="141"/>
                </a:cubicBezTo>
                <a:cubicBezTo>
                  <a:pt x="87" y="141"/>
                  <a:pt x="93" y="141"/>
                  <a:pt x="99" y="141"/>
                </a:cubicBezTo>
                <a:cubicBezTo>
                  <a:pt x="99" y="139"/>
                  <a:pt x="100" y="137"/>
                  <a:pt x="100" y="135"/>
                </a:cubicBezTo>
                <a:cubicBezTo>
                  <a:pt x="94" y="135"/>
                  <a:pt x="89" y="135"/>
                  <a:pt x="83" y="135"/>
                </a:cubicBezTo>
                <a:close/>
                <a:moveTo>
                  <a:pt x="187" y="144"/>
                </a:moveTo>
                <a:cubicBezTo>
                  <a:pt x="188" y="146"/>
                  <a:pt x="189" y="149"/>
                  <a:pt x="190" y="151"/>
                </a:cubicBezTo>
                <a:cubicBezTo>
                  <a:pt x="200" y="151"/>
                  <a:pt x="209" y="151"/>
                  <a:pt x="219" y="151"/>
                </a:cubicBezTo>
                <a:cubicBezTo>
                  <a:pt x="218" y="149"/>
                  <a:pt x="216" y="146"/>
                  <a:pt x="215" y="144"/>
                </a:cubicBezTo>
                <a:cubicBezTo>
                  <a:pt x="205" y="144"/>
                  <a:pt x="196" y="144"/>
                  <a:pt x="187" y="144"/>
                </a:cubicBezTo>
                <a:close/>
                <a:moveTo>
                  <a:pt x="163" y="144"/>
                </a:moveTo>
                <a:cubicBezTo>
                  <a:pt x="163" y="146"/>
                  <a:pt x="164" y="149"/>
                  <a:pt x="165" y="151"/>
                </a:cubicBezTo>
                <a:cubicBezTo>
                  <a:pt x="171" y="151"/>
                  <a:pt x="177" y="151"/>
                  <a:pt x="183" y="151"/>
                </a:cubicBezTo>
                <a:cubicBezTo>
                  <a:pt x="183" y="149"/>
                  <a:pt x="182" y="146"/>
                  <a:pt x="181" y="144"/>
                </a:cubicBezTo>
                <a:cubicBezTo>
                  <a:pt x="175" y="144"/>
                  <a:pt x="169" y="144"/>
                  <a:pt x="163" y="144"/>
                </a:cubicBezTo>
                <a:close/>
                <a:moveTo>
                  <a:pt x="139" y="144"/>
                </a:moveTo>
                <a:cubicBezTo>
                  <a:pt x="140" y="146"/>
                  <a:pt x="140" y="149"/>
                  <a:pt x="140" y="151"/>
                </a:cubicBezTo>
                <a:cubicBezTo>
                  <a:pt x="146" y="151"/>
                  <a:pt x="153" y="151"/>
                  <a:pt x="159" y="151"/>
                </a:cubicBezTo>
                <a:cubicBezTo>
                  <a:pt x="158" y="149"/>
                  <a:pt x="158" y="146"/>
                  <a:pt x="157" y="144"/>
                </a:cubicBezTo>
                <a:cubicBezTo>
                  <a:pt x="151" y="144"/>
                  <a:pt x="145" y="144"/>
                  <a:pt x="139" y="144"/>
                </a:cubicBezTo>
                <a:close/>
                <a:moveTo>
                  <a:pt x="116" y="144"/>
                </a:moveTo>
                <a:cubicBezTo>
                  <a:pt x="116" y="146"/>
                  <a:pt x="115" y="149"/>
                  <a:pt x="115" y="151"/>
                </a:cubicBezTo>
                <a:cubicBezTo>
                  <a:pt x="121" y="151"/>
                  <a:pt x="128" y="151"/>
                  <a:pt x="134" y="151"/>
                </a:cubicBezTo>
                <a:cubicBezTo>
                  <a:pt x="134" y="149"/>
                  <a:pt x="134" y="146"/>
                  <a:pt x="134" y="144"/>
                </a:cubicBezTo>
                <a:cubicBezTo>
                  <a:pt x="128" y="144"/>
                  <a:pt x="122" y="144"/>
                  <a:pt x="116" y="144"/>
                </a:cubicBezTo>
                <a:close/>
                <a:moveTo>
                  <a:pt x="92" y="144"/>
                </a:moveTo>
                <a:cubicBezTo>
                  <a:pt x="92" y="146"/>
                  <a:pt x="91" y="149"/>
                  <a:pt x="91" y="151"/>
                </a:cubicBezTo>
                <a:cubicBezTo>
                  <a:pt x="97" y="151"/>
                  <a:pt x="103" y="151"/>
                  <a:pt x="109" y="151"/>
                </a:cubicBezTo>
                <a:cubicBezTo>
                  <a:pt x="110" y="149"/>
                  <a:pt x="110" y="146"/>
                  <a:pt x="110" y="144"/>
                </a:cubicBezTo>
                <a:cubicBezTo>
                  <a:pt x="104" y="144"/>
                  <a:pt x="98" y="144"/>
                  <a:pt x="92" y="144"/>
                </a:cubicBezTo>
                <a:close/>
                <a:moveTo>
                  <a:pt x="69" y="144"/>
                </a:moveTo>
                <a:cubicBezTo>
                  <a:pt x="68" y="146"/>
                  <a:pt x="67" y="149"/>
                  <a:pt x="66" y="151"/>
                </a:cubicBezTo>
                <a:cubicBezTo>
                  <a:pt x="72" y="151"/>
                  <a:pt x="78" y="151"/>
                  <a:pt x="84" y="151"/>
                </a:cubicBezTo>
                <a:cubicBezTo>
                  <a:pt x="85" y="149"/>
                  <a:pt x="86" y="146"/>
                  <a:pt x="87" y="144"/>
                </a:cubicBezTo>
                <a:cubicBezTo>
                  <a:pt x="81" y="144"/>
                  <a:pt x="75" y="144"/>
                  <a:pt x="69" y="144"/>
                </a:cubicBezTo>
                <a:close/>
                <a:moveTo>
                  <a:pt x="45" y="144"/>
                </a:moveTo>
                <a:cubicBezTo>
                  <a:pt x="44" y="146"/>
                  <a:pt x="43" y="149"/>
                  <a:pt x="41" y="151"/>
                </a:cubicBezTo>
                <a:cubicBezTo>
                  <a:pt x="47" y="151"/>
                  <a:pt x="54" y="151"/>
                  <a:pt x="60" y="151"/>
                </a:cubicBezTo>
                <a:cubicBezTo>
                  <a:pt x="61" y="149"/>
                  <a:pt x="62" y="146"/>
                  <a:pt x="63" y="144"/>
                </a:cubicBezTo>
                <a:cubicBezTo>
                  <a:pt x="57" y="144"/>
                  <a:pt x="51" y="144"/>
                  <a:pt x="45" y="144"/>
                </a:cubicBezTo>
                <a:close/>
                <a:moveTo>
                  <a:pt x="197" y="155"/>
                </a:moveTo>
                <a:cubicBezTo>
                  <a:pt x="198" y="158"/>
                  <a:pt x="199" y="160"/>
                  <a:pt x="201" y="163"/>
                </a:cubicBezTo>
                <a:cubicBezTo>
                  <a:pt x="209" y="163"/>
                  <a:pt x="218" y="163"/>
                  <a:pt x="227" y="163"/>
                </a:cubicBezTo>
                <a:cubicBezTo>
                  <a:pt x="225" y="160"/>
                  <a:pt x="223" y="158"/>
                  <a:pt x="222" y="155"/>
                </a:cubicBezTo>
                <a:cubicBezTo>
                  <a:pt x="213" y="155"/>
                  <a:pt x="205" y="155"/>
                  <a:pt x="197" y="155"/>
                </a:cubicBezTo>
                <a:close/>
                <a:moveTo>
                  <a:pt x="171" y="155"/>
                </a:moveTo>
                <a:cubicBezTo>
                  <a:pt x="172" y="158"/>
                  <a:pt x="173" y="160"/>
                  <a:pt x="174" y="163"/>
                </a:cubicBezTo>
                <a:cubicBezTo>
                  <a:pt x="180" y="163"/>
                  <a:pt x="187" y="163"/>
                  <a:pt x="194" y="163"/>
                </a:cubicBezTo>
                <a:cubicBezTo>
                  <a:pt x="193" y="160"/>
                  <a:pt x="192" y="158"/>
                  <a:pt x="191" y="155"/>
                </a:cubicBezTo>
                <a:cubicBezTo>
                  <a:pt x="184" y="155"/>
                  <a:pt x="178" y="155"/>
                  <a:pt x="171" y="155"/>
                </a:cubicBezTo>
                <a:close/>
                <a:moveTo>
                  <a:pt x="146" y="155"/>
                </a:moveTo>
                <a:cubicBezTo>
                  <a:pt x="146" y="158"/>
                  <a:pt x="147" y="160"/>
                  <a:pt x="147" y="163"/>
                </a:cubicBezTo>
                <a:cubicBezTo>
                  <a:pt x="154" y="163"/>
                  <a:pt x="161" y="163"/>
                  <a:pt x="168" y="163"/>
                </a:cubicBezTo>
                <a:cubicBezTo>
                  <a:pt x="167" y="160"/>
                  <a:pt x="166" y="158"/>
                  <a:pt x="165" y="155"/>
                </a:cubicBezTo>
                <a:cubicBezTo>
                  <a:pt x="159" y="155"/>
                  <a:pt x="153" y="155"/>
                  <a:pt x="146" y="155"/>
                </a:cubicBezTo>
                <a:close/>
                <a:moveTo>
                  <a:pt x="121" y="155"/>
                </a:moveTo>
                <a:cubicBezTo>
                  <a:pt x="121" y="158"/>
                  <a:pt x="121" y="160"/>
                  <a:pt x="120" y="163"/>
                </a:cubicBezTo>
                <a:cubicBezTo>
                  <a:pt x="127" y="163"/>
                  <a:pt x="134" y="163"/>
                  <a:pt x="141" y="163"/>
                </a:cubicBezTo>
                <a:cubicBezTo>
                  <a:pt x="141" y="160"/>
                  <a:pt x="141" y="158"/>
                  <a:pt x="140" y="155"/>
                </a:cubicBezTo>
                <a:cubicBezTo>
                  <a:pt x="134" y="155"/>
                  <a:pt x="127" y="155"/>
                  <a:pt x="121" y="155"/>
                </a:cubicBezTo>
                <a:close/>
                <a:moveTo>
                  <a:pt x="95" y="155"/>
                </a:moveTo>
                <a:cubicBezTo>
                  <a:pt x="95" y="158"/>
                  <a:pt x="94" y="160"/>
                  <a:pt x="93" y="163"/>
                </a:cubicBezTo>
                <a:cubicBezTo>
                  <a:pt x="100" y="163"/>
                  <a:pt x="107" y="163"/>
                  <a:pt x="114" y="163"/>
                </a:cubicBezTo>
                <a:cubicBezTo>
                  <a:pt x="114" y="160"/>
                  <a:pt x="114" y="158"/>
                  <a:pt x="115" y="155"/>
                </a:cubicBezTo>
                <a:cubicBezTo>
                  <a:pt x="108" y="155"/>
                  <a:pt x="102" y="155"/>
                  <a:pt x="95" y="155"/>
                </a:cubicBezTo>
                <a:close/>
                <a:moveTo>
                  <a:pt x="70" y="155"/>
                </a:moveTo>
                <a:cubicBezTo>
                  <a:pt x="69" y="158"/>
                  <a:pt x="68" y="160"/>
                  <a:pt x="67" y="163"/>
                </a:cubicBezTo>
                <a:cubicBezTo>
                  <a:pt x="74" y="163"/>
                  <a:pt x="81" y="163"/>
                  <a:pt x="87" y="163"/>
                </a:cubicBezTo>
                <a:cubicBezTo>
                  <a:pt x="88" y="160"/>
                  <a:pt x="89" y="158"/>
                  <a:pt x="90" y="155"/>
                </a:cubicBezTo>
                <a:cubicBezTo>
                  <a:pt x="83" y="155"/>
                  <a:pt x="77" y="155"/>
                  <a:pt x="70" y="155"/>
                </a:cubicBezTo>
                <a:close/>
              </a:path>
            </a:pathLst>
          </a:custGeom>
          <a:solidFill>
            <a:srgbClr val="FFFFFF"/>
          </a:solidFill>
          <a:ln>
            <a:noFill/>
          </a:ln>
        </p:spPr>
        <p:txBody>
          <a:bodyPr lIns="68580" tIns="34290" rIns="68580" bIns="540000" anchor="ctr">
            <a:scene3d>
              <a:camera prst="orthographicFront"/>
              <a:lightRig rig="threePt" dir="t"/>
            </a:scene3d>
            <a:sp3d contourW="12700">
              <a:contourClr>
                <a:srgbClr val="FFFFFF"/>
              </a:contourClr>
            </a:sp3d>
          </a:bodyPr>
          <a:lstStyle/>
          <a:p>
            <a:pPr algn="ctr">
              <a:defRPr/>
            </a:pPr>
            <a:endParaRPr lang="zh-CN" altLang="en-US" dirty="0"/>
          </a:p>
        </p:txBody>
      </p:sp>
      <p:sp>
        <p:nvSpPr>
          <p:cNvPr id="20"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活动经费预算</a:t>
            </a:r>
          </a:p>
        </p:txBody>
      </p:sp>
      <p:sp>
        <p:nvSpPr>
          <p:cNvPr id="23" name="图文框 22"/>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5"/>
          <p:cNvSpPr/>
          <p:nvPr/>
        </p:nvSpPr>
        <p:spPr bwMode="auto">
          <a:xfrm>
            <a:off x="2696028" y="1559698"/>
            <a:ext cx="2292350" cy="1955800"/>
          </a:xfrm>
          <a:custGeom>
            <a:avLst/>
            <a:gdLst>
              <a:gd name="T0" fmla="*/ 2147483646 w 714"/>
              <a:gd name="T1" fmla="*/ 525756936 h 609"/>
              <a:gd name="T2" fmla="*/ 2147483646 w 714"/>
              <a:gd name="T3" fmla="*/ 608228108 h 609"/>
              <a:gd name="T4" fmla="*/ 2147483646 w 714"/>
              <a:gd name="T5" fmla="*/ 288652315 h 609"/>
              <a:gd name="T6" fmla="*/ 2147483646 w 714"/>
              <a:gd name="T7" fmla="*/ 309270108 h 609"/>
              <a:gd name="T8" fmla="*/ 2147483646 w 714"/>
              <a:gd name="T9" fmla="*/ 113397862 h 609"/>
              <a:gd name="T10" fmla="*/ 2147483646 w 714"/>
              <a:gd name="T11" fmla="*/ 226795724 h 609"/>
              <a:gd name="T12" fmla="*/ 2147483646 w 714"/>
              <a:gd name="T13" fmla="*/ 432976867 h 609"/>
              <a:gd name="T14" fmla="*/ 2147483646 w 714"/>
              <a:gd name="T15" fmla="*/ 1257691802 h 609"/>
              <a:gd name="T16" fmla="*/ 2147483646 w 714"/>
              <a:gd name="T17" fmla="*/ 1618506393 h 609"/>
              <a:gd name="T18" fmla="*/ 2147483646 w 714"/>
              <a:gd name="T19" fmla="*/ 2147483646 h 609"/>
              <a:gd name="T20" fmla="*/ 2147483646 w 714"/>
              <a:gd name="T21" fmla="*/ 2147483646 h 609"/>
              <a:gd name="T22" fmla="*/ 2147483646 w 714"/>
              <a:gd name="T23" fmla="*/ 2147483646 h 609"/>
              <a:gd name="T24" fmla="*/ 2147483646 w 714"/>
              <a:gd name="T25" fmla="*/ 2147483646 h 609"/>
              <a:gd name="T26" fmla="*/ 2147483646 w 714"/>
              <a:gd name="T27" fmla="*/ 2147483646 h 609"/>
              <a:gd name="T28" fmla="*/ 2147483646 w 714"/>
              <a:gd name="T29" fmla="*/ 2147483646 h 609"/>
              <a:gd name="T30" fmla="*/ 2147483646 w 714"/>
              <a:gd name="T31" fmla="*/ 2147483646 h 609"/>
              <a:gd name="T32" fmla="*/ 1041247013 w 714"/>
              <a:gd name="T33" fmla="*/ 2147483646 h 609"/>
              <a:gd name="T34" fmla="*/ 10309154 w 714"/>
              <a:gd name="T35" fmla="*/ 2147483646 h 609"/>
              <a:gd name="T36" fmla="*/ 123713057 w 714"/>
              <a:gd name="T37" fmla="*/ 2147483646 h 609"/>
              <a:gd name="T38" fmla="*/ 237116960 w 714"/>
              <a:gd name="T39" fmla="*/ 2147483646 h 609"/>
              <a:gd name="T40" fmla="*/ 711347669 w 714"/>
              <a:gd name="T41" fmla="*/ 2147483646 h 609"/>
              <a:gd name="T42" fmla="*/ 711347669 w 714"/>
              <a:gd name="T43" fmla="*/ 2147483646 h 609"/>
              <a:gd name="T44" fmla="*/ 979388879 w 714"/>
              <a:gd name="T45" fmla="*/ 2147483646 h 609"/>
              <a:gd name="T46" fmla="*/ 1123720244 w 714"/>
              <a:gd name="T47" fmla="*/ 2147483646 h 609"/>
              <a:gd name="T48" fmla="*/ 1247433301 w 714"/>
              <a:gd name="T49" fmla="*/ 2147483646 h 609"/>
              <a:gd name="T50" fmla="*/ 1855686220 w 714"/>
              <a:gd name="T51" fmla="*/ 2147483646 h 609"/>
              <a:gd name="T52" fmla="*/ 1969090123 w 714"/>
              <a:gd name="T53" fmla="*/ 2147483646 h 609"/>
              <a:gd name="T54" fmla="*/ 1721664010 w 714"/>
              <a:gd name="T55" fmla="*/ 2147483646 h 609"/>
              <a:gd name="T56" fmla="*/ 2147483646 w 714"/>
              <a:gd name="T57" fmla="*/ 2147483646 h 609"/>
              <a:gd name="T58" fmla="*/ 2147483646 w 714"/>
              <a:gd name="T59" fmla="*/ 2147483646 h 609"/>
              <a:gd name="T60" fmla="*/ 2147483646 w 714"/>
              <a:gd name="T61" fmla="*/ 2147483646 h 609"/>
              <a:gd name="T62" fmla="*/ 2147483646 w 714"/>
              <a:gd name="T63" fmla="*/ 2147483646 h 609"/>
              <a:gd name="T64" fmla="*/ 2147483646 w 714"/>
              <a:gd name="T65" fmla="*/ 2147483646 h 609"/>
              <a:gd name="T66" fmla="*/ 2147483646 w 714"/>
              <a:gd name="T67" fmla="*/ 2147483646 h 609"/>
              <a:gd name="T68" fmla="*/ 2147483646 w 714"/>
              <a:gd name="T69" fmla="*/ 2147483646 h 609"/>
              <a:gd name="T70" fmla="*/ 2147483646 w 714"/>
              <a:gd name="T71" fmla="*/ 2147483646 h 609"/>
              <a:gd name="T72" fmla="*/ 2147483646 w 714"/>
              <a:gd name="T73" fmla="*/ 2147483646 h 609"/>
              <a:gd name="T74" fmla="*/ 2147483646 w 714"/>
              <a:gd name="T75" fmla="*/ 2147483646 h 609"/>
              <a:gd name="T76" fmla="*/ 2147483646 w 714"/>
              <a:gd name="T77" fmla="*/ 2147483646 h 609"/>
              <a:gd name="T78" fmla="*/ 2147483646 w 714"/>
              <a:gd name="T79" fmla="*/ 2147483646 h 609"/>
              <a:gd name="T80" fmla="*/ 2147483646 w 714"/>
              <a:gd name="T81" fmla="*/ 2147483646 h 609"/>
              <a:gd name="T82" fmla="*/ 2147483646 w 714"/>
              <a:gd name="T83" fmla="*/ 2147483646 h 609"/>
              <a:gd name="T84" fmla="*/ 2147483646 w 714"/>
              <a:gd name="T85" fmla="*/ 2147483646 h 609"/>
              <a:gd name="T86" fmla="*/ 2147483646 w 714"/>
              <a:gd name="T87" fmla="*/ 2147483646 h 609"/>
              <a:gd name="T88" fmla="*/ 2147483646 w 714"/>
              <a:gd name="T89" fmla="*/ 2147483646 h 609"/>
              <a:gd name="T90" fmla="*/ 2147483646 w 714"/>
              <a:gd name="T91" fmla="*/ 2147483646 h 609"/>
              <a:gd name="T92" fmla="*/ 2147483646 w 714"/>
              <a:gd name="T93" fmla="*/ 2147483646 h 609"/>
              <a:gd name="T94" fmla="*/ 2147483646 w 714"/>
              <a:gd name="T95" fmla="*/ 2147483646 h 609"/>
              <a:gd name="T96" fmla="*/ 2147483646 w 714"/>
              <a:gd name="T97" fmla="*/ 2147483646 h 609"/>
              <a:gd name="T98" fmla="*/ 2147483646 w 714"/>
              <a:gd name="T99" fmla="*/ 2147483646 h 609"/>
              <a:gd name="T100" fmla="*/ 2147483646 w 714"/>
              <a:gd name="T101" fmla="*/ 2147483646 h 609"/>
              <a:gd name="T102" fmla="*/ 2147483646 w 714"/>
              <a:gd name="T103" fmla="*/ 2147483646 h 609"/>
              <a:gd name="T104" fmla="*/ 2147483646 w 714"/>
              <a:gd name="T105" fmla="*/ 2147483646 h 609"/>
              <a:gd name="T106" fmla="*/ 2147483646 w 714"/>
              <a:gd name="T107" fmla="*/ 2147483646 h 609"/>
              <a:gd name="T108" fmla="*/ 2147483646 w 714"/>
              <a:gd name="T109" fmla="*/ 2147483646 h 609"/>
              <a:gd name="T110" fmla="*/ 2147483646 w 714"/>
              <a:gd name="T111" fmla="*/ 2147483646 h 609"/>
              <a:gd name="T112" fmla="*/ 2147483646 w 714"/>
              <a:gd name="T113" fmla="*/ 2147483646 h 609"/>
              <a:gd name="T114" fmla="*/ 2147483646 w 714"/>
              <a:gd name="T115" fmla="*/ 1958703191 h 609"/>
              <a:gd name="T116" fmla="*/ 2147483646 w 714"/>
              <a:gd name="T117" fmla="*/ 1731904255 h 609"/>
              <a:gd name="T118" fmla="*/ 2147483646 w 714"/>
              <a:gd name="T119" fmla="*/ 1680359772 h 609"/>
              <a:gd name="T120" fmla="*/ 2147483646 w 714"/>
              <a:gd name="T121" fmla="*/ 1288618492 h 609"/>
              <a:gd name="T122" fmla="*/ 2147483646 w 714"/>
              <a:gd name="T123" fmla="*/ 865953733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rgbClr val="505F53"/>
          </a:solidFill>
          <a:ln>
            <a:noFill/>
          </a:ln>
        </p:spPr>
        <p:txBody>
          <a:bodyPr/>
          <a:lstStyle/>
          <a:p>
            <a:endParaRPr lang="zh-CN" altLang="en-US"/>
          </a:p>
        </p:txBody>
      </p:sp>
      <p:sp>
        <p:nvSpPr>
          <p:cNvPr id="5" name="Freeform 6"/>
          <p:cNvSpPr/>
          <p:nvPr/>
        </p:nvSpPr>
        <p:spPr bwMode="auto">
          <a:xfrm>
            <a:off x="2254703" y="2883673"/>
            <a:ext cx="1465263" cy="1239837"/>
          </a:xfrm>
          <a:custGeom>
            <a:avLst/>
            <a:gdLst>
              <a:gd name="T0" fmla="*/ 2147483646 w 456"/>
              <a:gd name="T1" fmla="*/ 1588976384 h 386"/>
              <a:gd name="T2" fmla="*/ 2147483646 w 456"/>
              <a:gd name="T3" fmla="*/ 1650884722 h 386"/>
              <a:gd name="T4" fmla="*/ 2147483646 w 456"/>
              <a:gd name="T5" fmla="*/ 1320709062 h 386"/>
              <a:gd name="T6" fmla="*/ 2023607154 w 456"/>
              <a:gd name="T7" fmla="*/ 1104029880 h 386"/>
              <a:gd name="T8" fmla="*/ 2054580094 w 456"/>
              <a:gd name="T9" fmla="*/ 804805178 h 386"/>
              <a:gd name="T10" fmla="*/ 1755168585 w 456"/>
              <a:gd name="T11" fmla="*/ 887350698 h 386"/>
              <a:gd name="T12" fmla="*/ 1528030482 w 456"/>
              <a:gd name="T13" fmla="*/ 598446193 h 386"/>
              <a:gd name="T14" fmla="*/ 1424784137 w 456"/>
              <a:gd name="T15" fmla="*/ 247633351 h 386"/>
              <a:gd name="T16" fmla="*/ 1321537792 w 456"/>
              <a:gd name="T17" fmla="*/ 72225323 h 386"/>
              <a:gd name="T18" fmla="*/ 1084075376 w 456"/>
              <a:gd name="T19" fmla="*/ 154770844 h 386"/>
              <a:gd name="T20" fmla="*/ 918883152 w 456"/>
              <a:gd name="T21" fmla="*/ 330175660 h 386"/>
              <a:gd name="T22" fmla="*/ 505900985 w 456"/>
              <a:gd name="T23" fmla="*/ 453992335 h 386"/>
              <a:gd name="T24" fmla="*/ 258114256 w 456"/>
              <a:gd name="T25" fmla="*/ 753217038 h 386"/>
              <a:gd name="T26" fmla="*/ 20648626 w 456"/>
              <a:gd name="T27" fmla="*/ 949259036 h 386"/>
              <a:gd name="T28" fmla="*/ 340708761 w 456"/>
              <a:gd name="T29" fmla="*/ 1227846556 h 386"/>
              <a:gd name="T30" fmla="*/ 578174391 w 456"/>
              <a:gd name="T31" fmla="*/ 1310388865 h 386"/>
              <a:gd name="T32" fmla="*/ 1156345568 w 456"/>
              <a:gd name="T33" fmla="*/ 1547705230 h 386"/>
              <a:gd name="T34" fmla="*/ 1569327735 w 456"/>
              <a:gd name="T35" fmla="*/ 1465159709 h 386"/>
              <a:gd name="T36" fmla="*/ 1920360809 w 456"/>
              <a:gd name="T37" fmla="*/ 1609613567 h 386"/>
              <a:gd name="T38" fmla="*/ 2147483646 w 456"/>
              <a:gd name="T39" fmla="*/ 1733430243 h 386"/>
              <a:gd name="T40" fmla="*/ 2147483646 w 456"/>
              <a:gd name="T41" fmla="*/ 2094560071 h 386"/>
              <a:gd name="T42" fmla="*/ 2147483646 w 456"/>
              <a:gd name="T43" fmla="*/ 2147483646 h 386"/>
              <a:gd name="T44" fmla="*/ 2147483646 w 456"/>
              <a:gd name="T45" fmla="*/ 2147483646 h 386"/>
              <a:gd name="T46" fmla="*/ 2147483646 w 456"/>
              <a:gd name="T47" fmla="*/ 2147483646 h 386"/>
              <a:gd name="T48" fmla="*/ 2147483646 w 456"/>
              <a:gd name="T49" fmla="*/ 2147483646 h 386"/>
              <a:gd name="T50" fmla="*/ 2147483646 w 456"/>
              <a:gd name="T51" fmla="*/ 2147483646 h 386"/>
              <a:gd name="T52" fmla="*/ 2147483646 w 456"/>
              <a:gd name="T53" fmla="*/ 2147483646 h 386"/>
              <a:gd name="T54" fmla="*/ 2147483646 w 456"/>
              <a:gd name="T55" fmla="*/ 2147483646 h 386"/>
              <a:gd name="T56" fmla="*/ 2147483646 w 456"/>
              <a:gd name="T57" fmla="*/ 2147483646 h 386"/>
              <a:gd name="T58" fmla="*/ 2147483646 w 456"/>
              <a:gd name="T59" fmla="*/ 2147483646 h 386"/>
              <a:gd name="T60" fmla="*/ 2147483646 w 456"/>
              <a:gd name="T61" fmla="*/ 2147483646 h 386"/>
              <a:gd name="T62" fmla="*/ 2147483646 w 456"/>
              <a:gd name="T63" fmla="*/ 2147483646 h 386"/>
              <a:gd name="T64" fmla="*/ 2147483646 w 456"/>
              <a:gd name="T65" fmla="*/ 2147483646 h 386"/>
              <a:gd name="T66" fmla="*/ 2147483646 w 456"/>
              <a:gd name="T67" fmla="*/ 2147483646 h 386"/>
              <a:gd name="T68" fmla="*/ 2147483646 w 456"/>
              <a:gd name="T69" fmla="*/ 2147483646 h 386"/>
              <a:gd name="T70" fmla="*/ 2147483646 w 456"/>
              <a:gd name="T71" fmla="*/ 2147483646 h 386"/>
              <a:gd name="T72" fmla="*/ 2147483646 w 456"/>
              <a:gd name="T73" fmla="*/ 2147483646 h 386"/>
              <a:gd name="T74" fmla="*/ 2147483646 w 456"/>
              <a:gd name="T75" fmla="*/ 2147483646 h 386"/>
              <a:gd name="T76" fmla="*/ 2147483646 w 456"/>
              <a:gd name="T77" fmla="*/ 2147483646 h 386"/>
              <a:gd name="T78" fmla="*/ 2147483646 w 456"/>
              <a:gd name="T79" fmla="*/ 2147483646 h 386"/>
              <a:gd name="T80" fmla="*/ 2147483646 w 456"/>
              <a:gd name="T81" fmla="*/ 2147483646 h 386"/>
              <a:gd name="T82" fmla="*/ 2147483646 w 456"/>
              <a:gd name="T83" fmla="*/ 2147483646 h 386"/>
              <a:gd name="T84" fmla="*/ 2147483646 w 456"/>
              <a:gd name="T85" fmla="*/ 2147483646 h 386"/>
              <a:gd name="T86" fmla="*/ 2147483646 w 456"/>
              <a:gd name="T87" fmla="*/ 2147483646 h 386"/>
              <a:gd name="T88" fmla="*/ 2147483646 w 456"/>
              <a:gd name="T89" fmla="*/ 2147483646 h 386"/>
              <a:gd name="T90" fmla="*/ 2147483646 w 456"/>
              <a:gd name="T91" fmla="*/ 2147483646 h 386"/>
              <a:gd name="T92" fmla="*/ 2147483646 w 456"/>
              <a:gd name="T93" fmla="*/ 2147483646 h 386"/>
              <a:gd name="T94" fmla="*/ 2147483646 w 456"/>
              <a:gd name="T95" fmla="*/ 2147483646 h 386"/>
              <a:gd name="T96" fmla="*/ 2147483646 w 456"/>
              <a:gd name="T97" fmla="*/ 2147483646 h 386"/>
              <a:gd name="T98" fmla="*/ 2147483646 w 456"/>
              <a:gd name="T99" fmla="*/ 2147483646 h 386"/>
              <a:gd name="T100" fmla="*/ 2147483646 w 456"/>
              <a:gd name="T101" fmla="*/ 2146151423 h 386"/>
              <a:gd name="T102" fmla="*/ 2147483646 w 456"/>
              <a:gd name="T103" fmla="*/ 1939789227 h 386"/>
              <a:gd name="T104" fmla="*/ 2147483646 w 456"/>
              <a:gd name="T105" fmla="*/ 1733430243 h 386"/>
              <a:gd name="T106" fmla="*/ 2147483646 w 456"/>
              <a:gd name="T107" fmla="*/ 1465159709 h 386"/>
              <a:gd name="T108" fmla="*/ 2147483646 w 456"/>
              <a:gd name="T109" fmla="*/ 1475479906 h 38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56" h="386">
                <a:moveTo>
                  <a:pt x="271" y="140"/>
                </a:moveTo>
                <a:cubicBezTo>
                  <a:pt x="265" y="140"/>
                  <a:pt x="265" y="140"/>
                  <a:pt x="265" y="140"/>
                </a:cubicBezTo>
                <a:cubicBezTo>
                  <a:pt x="263" y="144"/>
                  <a:pt x="263" y="144"/>
                  <a:pt x="263" y="144"/>
                </a:cubicBezTo>
                <a:cubicBezTo>
                  <a:pt x="266" y="148"/>
                  <a:pt x="266" y="148"/>
                  <a:pt x="266" y="148"/>
                </a:cubicBezTo>
                <a:cubicBezTo>
                  <a:pt x="266" y="148"/>
                  <a:pt x="266" y="148"/>
                  <a:pt x="266" y="148"/>
                </a:cubicBezTo>
                <a:cubicBezTo>
                  <a:pt x="266" y="148"/>
                  <a:pt x="266" y="148"/>
                  <a:pt x="266" y="148"/>
                </a:cubicBezTo>
                <a:cubicBezTo>
                  <a:pt x="268" y="154"/>
                  <a:pt x="268" y="154"/>
                  <a:pt x="268" y="154"/>
                </a:cubicBezTo>
                <a:cubicBezTo>
                  <a:pt x="268" y="154"/>
                  <a:pt x="268" y="154"/>
                  <a:pt x="268" y="154"/>
                </a:cubicBezTo>
                <a:cubicBezTo>
                  <a:pt x="268" y="155"/>
                  <a:pt x="268" y="155"/>
                  <a:pt x="268" y="155"/>
                </a:cubicBezTo>
                <a:cubicBezTo>
                  <a:pt x="268" y="156"/>
                  <a:pt x="268" y="156"/>
                  <a:pt x="268" y="156"/>
                </a:cubicBezTo>
                <a:cubicBezTo>
                  <a:pt x="259" y="160"/>
                  <a:pt x="259" y="160"/>
                  <a:pt x="259" y="160"/>
                </a:cubicBezTo>
                <a:cubicBezTo>
                  <a:pt x="258" y="160"/>
                  <a:pt x="258" y="160"/>
                  <a:pt x="258" y="160"/>
                </a:cubicBezTo>
                <a:cubicBezTo>
                  <a:pt x="258" y="160"/>
                  <a:pt x="258" y="160"/>
                  <a:pt x="258" y="160"/>
                </a:cubicBezTo>
                <a:cubicBezTo>
                  <a:pt x="258" y="160"/>
                  <a:pt x="258" y="160"/>
                  <a:pt x="258" y="160"/>
                </a:cubicBezTo>
                <a:cubicBezTo>
                  <a:pt x="258" y="160"/>
                  <a:pt x="258" y="160"/>
                  <a:pt x="258" y="160"/>
                </a:cubicBezTo>
                <a:cubicBezTo>
                  <a:pt x="251" y="160"/>
                  <a:pt x="247" y="158"/>
                  <a:pt x="246" y="155"/>
                </a:cubicBezTo>
                <a:cubicBezTo>
                  <a:pt x="244" y="150"/>
                  <a:pt x="244" y="150"/>
                  <a:pt x="244" y="150"/>
                </a:cubicBezTo>
                <a:cubicBezTo>
                  <a:pt x="232" y="148"/>
                  <a:pt x="232" y="148"/>
                  <a:pt x="232" y="148"/>
                </a:cubicBezTo>
                <a:cubicBezTo>
                  <a:pt x="228" y="132"/>
                  <a:pt x="228" y="132"/>
                  <a:pt x="228" y="132"/>
                </a:cubicBezTo>
                <a:cubicBezTo>
                  <a:pt x="226" y="132"/>
                  <a:pt x="224" y="131"/>
                  <a:pt x="223" y="129"/>
                </a:cubicBezTo>
                <a:cubicBezTo>
                  <a:pt x="222" y="128"/>
                  <a:pt x="222" y="128"/>
                  <a:pt x="222" y="128"/>
                </a:cubicBezTo>
                <a:cubicBezTo>
                  <a:pt x="220" y="126"/>
                  <a:pt x="219" y="124"/>
                  <a:pt x="216" y="124"/>
                </a:cubicBezTo>
                <a:cubicBezTo>
                  <a:pt x="213" y="122"/>
                  <a:pt x="210" y="120"/>
                  <a:pt x="208" y="116"/>
                </a:cubicBezTo>
                <a:cubicBezTo>
                  <a:pt x="203" y="114"/>
                  <a:pt x="203" y="114"/>
                  <a:pt x="203" y="114"/>
                </a:cubicBezTo>
                <a:cubicBezTo>
                  <a:pt x="203" y="114"/>
                  <a:pt x="203" y="114"/>
                  <a:pt x="203" y="114"/>
                </a:cubicBezTo>
                <a:cubicBezTo>
                  <a:pt x="203" y="114"/>
                  <a:pt x="203" y="114"/>
                  <a:pt x="203" y="114"/>
                </a:cubicBezTo>
                <a:cubicBezTo>
                  <a:pt x="203" y="114"/>
                  <a:pt x="203" y="114"/>
                  <a:pt x="203" y="114"/>
                </a:cubicBezTo>
                <a:cubicBezTo>
                  <a:pt x="196" y="107"/>
                  <a:pt x="196" y="107"/>
                  <a:pt x="196" y="107"/>
                </a:cubicBezTo>
                <a:cubicBezTo>
                  <a:pt x="196" y="107"/>
                  <a:pt x="196" y="107"/>
                  <a:pt x="196" y="107"/>
                </a:cubicBezTo>
                <a:cubicBezTo>
                  <a:pt x="195" y="102"/>
                  <a:pt x="195" y="102"/>
                  <a:pt x="195" y="102"/>
                </a:cubicBezTo>
                <a:cubicBezTo>
                  <a:pt x="195" y="101"/>
                  <a:pt x="195" y="101"/>
                  <a:pt x="195" y="101"/>
                </a:cubicBezTo>
                <a:cubicBezTo>
                  <a:pt x="208" y="84"/>
                  <a:pt x="208" y="84"/>
                  <a:pt x="208" y="84"/>
                </a:cubicBezTo>
                <a:cubicBezTo>
                  <a:pt x="208" y="82"/>
                  <a:pt x="208" y="82"/>
                  <a:pt x="208" y="81"/>
                </a:cubicBezTo>
                <a:cubicBezTo>
                  <a:pt x="206" y="76"/>
                  <a:pt x="206" y="76"/>
                  <a:pt x="206" y="76"/>
                </a:cubicBezTo>
                <a:cubicBezTo>
                  <a:pt x="199" y="78"/>
                  <a:pt x="199" y="78"/>
                  <a:pt x="199" y="78"/>
                </a:cubicBezTo>
                <a:cubicBezTo>
                  <a:pt x="198" y="78"/>
                  <a:pt x="198" y="78"/>
                  <a:pt x="198" y="78"/>
                </a:cubicBezTo>
                <a:cubicBezTo>
                  <a:pt x="198" y="79"/>
                  <a:pt x="198" y="79"/>
                  <a:pt x="198" y="79"/>
                </a:cubicBezTo>
                <a:cubicBezTo>
                  <a:pt x="198" y="79"/>
                  <a:pt x="198" y="79"/>
                  <a:pt x="198" y="79"/>
                </a:cubicBezTo>
                <a:cubicBezTo>
                  <a:pt x="180" y="80"/>
                  <a:pt x="180" y="80"/>
                  <a:pt x="180" y="80"/>
                </a:cubicBezTo>
                <a:cubicBezTo>
                  <a:pt x="174" y="82"/>
                  <a:pt x="174" y="82"/>
                  <a:pt x="174" y="82"/>
                </a:cubicBezTo>
                <a:cubicBezTo>
                  <a:pt x="171" y="84"/>
                  <a:pt x="171" y="84"/>
                  <a:pt x="171" y="84"/>
                </a:cubicBezTo>
                <a:cubicBezTo>
                  <a:pt x="170" y="86"/>
                  <a:pt x="170" y="86"/>
                  <a:pt x="170" y="86"/>
                </a:cubicBezTo>
                <a:cubicBezTo>
                  <a:pt x="168" y="88"/>
                  <a:pt x="166" y="90"/>
                  <a:pt x="162" y="89"/>
                </a:cubicBezTo>
                <a:cubicBezTo>
                  <a:pt x="162" y="89"/>
                  <a:pt x="162" y="89"/>
                  <a:pt x="162" y="89"/>
                </a:cubicBezTo>
                <a:cubicBezTo>
                  <a:pt x="162" y="88"/>
                  <a:pt x="162" y="88"/>
                  <a:pt x="162" y="88"/>
                </a:cubicBezTo>
                <a:cubicBezTo>
                  <a:pt x="156" y="84"/>
                  <a:pt x="156" y="84"/>
                  <a:pt x="156" y="84"/>
                </a:cubicBezTo>
                <a:cubicBezTo>
                  <a:pt x="156" y="74"/>
                  <a:pt x="156" y="74"/>
                  <a:pt x="156" y="74"/>
                </a:cubicBezTo>
                <a:cubicBezTo>
                  <a:pt x="152" y="72"/>
                  <a:pt x="150" y="69"/>
                  <a:pt x="150" y="67"/>
                </a:cubicBezTo>
                <a:cubicBezTo>
                  <a:pt x="148" y="58"/>
                  <a:pt x="148" y="58"/>
                  <a:pt x="148" y="58"/>
                </a:cubicBezTo>
                <a:cubicBezTo>
                  <a:pt x="144" y="54"/>
                  <a:pt x="144" y="54"/>
                  <a:pt x="144" y="54"/>
                </a:cubicBezTo>
                <a:cubicBezTo>
                  <a:pt x="140" y="50"/>
                  <a:pt x="140" y="50"/>
                  <a:pt x="140" y="50"/>
                </a:cubicBezTo>
                <a:cubicBezTo>
                  <a:pt x="138" y="49"/>
                  <a:pt x="138" y="49"/>
                  <a:pt x="138" y="49"/>
                </a:cubicBezTo>
                <a:cubicBezTo>
                  <a:pt x="145" y="40"/>
                  <a:pt x="145" y="40"/>
                  <a:pt x="145" y="40"/>
                </a:cubicBezTo>
                <a:cubicBezTo>
                  <a:pt x="146" y="34"/>
                  <a:pt x="146" y="34"/>
                  <a:pt x="146" y="34"/>
                </a:cubicBezTo>
                <a:cubicBezTo>
                  <a:pt x="138" y="24"/>
                  <a:pt x="138" y="24"/>
                  <a:pt x="138" y="24"/>
                </a:cubicBezTo>
                <a:cubicBezTo>
                  <a:pt x="138" y="24"/>
                  <a:pt x="138" y="24"/>
                  <a:pt x="138" y="24"/>
                </a:cubicBezTo>
                <a:cubicBezTo>
                  <a:pt x="138" y="24"/>
                  <a:pt x="138" y="24"/>
                  <a:pt x="138" y="24"/>
                </a:cubicBezTo>
                <a:cubicBezTo>
                  <a:pt x="134" y="16"/>
                  <a:pt x="134" y="16"/>
                  <a:pt x="134" y="16"/>
                </a:cubicBezTo>
                <a:cubicBezTo>
                  <a:pt x="134" y="16"/>
                  <a:pt x="134" y="16"/>
                  <a:pt x="134" y="16"/>
                </a:cubicBezTo>
                <a:cubicBezTo>
                  <a:pt x="134" y="16"/>
                  <a:pt x="134" y="16"/>
                  <a:pt x="134" y="16"/>
                </a:cubicBezTo>
                <a:cubicBezTo>
                  <a:pt x="134" y="12"/>
                  <a:pt x="134" y="12"/>
                  <a:pt x="134" y="12"/>
                </a:cubicBezTo>
                <a:cubicBezTo>
                  <a:pt x="128" y="8"/>
                  <a:pt x="128" y="8"/>
                  <a:pt x="128" y="8"/>
                </a:cubicBezTo>
                <a:cubicBezTo>
                  <a:pt x="128" y="7"/>
                  <a:pt x="128" y="7"/>
                  <a:pt x="128" y="7"/>
                </a:cubicBezTo>
                <a:cubicBezTo>
                  <a:pt x="128" y="7"/>
                  <a:pt x="128" y="7"/>
                  <a:pt x="128" y="7"/>
                </a:cubicBezTo>
                <a:cubicBezTo>
                  <a:pt x="128" y="7"/>
                  <a:pt x="128" y="7"/>
                  <a:pt x="128" y="7"/>
                </a:cubicBezTo>
                <a:cubicBezTo>
                  <a:pt x="123" y="1"/>
                  <a:pt x="123" y="1"/>
                  <a:pt x="123" y="1"/>
                </a:cubicBezTo>
                <a:cubicBezTo>
                  <a:pt x="116" y="0"/>
                  <a:pt x="116" y="0"/>
                  <a:pt x="116" y="0"/>
                </a:cubicBezTo>
                <a:cubicBezTo>
                  <a:pt x="108" y="2"/>
                  <a:pt x="108" y="2"/>
                  <a:pt x="108" y="2"/>
                </a:cubicBezTo>
                <a:cubicBezTo>
                  <a:pt x="106" y="4"/>
                  <a:pt x="106" y="4"/>
                  <a:pt x="106" y="4"/>
                </a:cubicBezTo>
                <a:cubicBezTo>
                  <a:pt x="105" y="15"/>
                  <a:pt x="105" y="15"/>
                  <a:pt x="105" y="15"/>
                </a:cubicBezTo>
                <a:cubicBezTo>
                  <a:pt x="105" y="28"/>
                  <a:pt x="105" y="28"/>
                  <a:pt x="105" y="28"/>
                </a:cubicBezTo>
                <a:cubicBezTo>
                  <a:pt x="104" y="28"/>
                  <a:pt x="104" y="28"/>
                  <a:pt x="104" y="28"/>
                </a:cubicBezTo>
                <a:cubicBezTo>
                  <a:pt x="96" y="31"/>
                  <a:pt x="96" y="31"/>
                  <a:pt x="96" y="31"/>
                </a:cubicBezTo>
                <a:cubicBezTo>
                  <a:pt x="96" y="31"/>
                  <a:pt x="96" y="31"/>
                  <a:pt x="96" y="31"/>
                </a:cubicBezTo>
                <a:cubicBezTo>
                  <a:pt x="96" y="31"/>
                  <a:pt x="96" y="31"/>
                  <a:pt x="96" y="31"/>
                </a:cubicBezTo>
                <a:cubicBezTo>
                  <a:pt x="96" y="31"/>
                  <a:pt x="96" y="31"/>
                  <a:pt x="96" y="31"/>
                </a:cubicBezTo>
                <a:cubicBezTo>
                  <a:pt x="89" y="32"/>
                  <a:pt x="89" y="32"/>
                  <a:pt x="89" y="32"/>
                </a:cubicBezTo>
                <a:cubicBezTo>
                  <a:pt x="86" y="34"/>
                  <a:pt x="82" y="36"/>
                  <a:pt x="77" y="37"/>
                </a:cubicBezTo>
                <a:cubicBezTo>
                  <a:pt x="76" y="38"/>
                  <a:pt x="76" y="38"/>
                  <a:pt x="76" y="38"/>
                </a:cubicBezTo>
                <a:cubicBezTo>
                  <a:pt x="76" y="38"/>
                  <a:pt x="76" y="38"/>
                  <a:pt x="76" y="38"/>
                </a:cubicBezTo>
                <a:cubicBezTo>
                  <a:pt x="76" y="38"/>
                  <a:pt x="76" y="38"/>
                  <a:pt x="76" y="38"/>
                </a:cubicBezTo>
                <a:cubicBezTo>
                  <a:pt x="62" y="34"/>
                  <a:pt x="62" y="34"/>
                  <a:pt x="62" y="34"/>
                </a:cubicBezTo>
                <a:cubicBezTo>
                  <a:pt x="57" y="40"/>
                  <a:pt x="57" y="40"/>
                  <a:pt x="57" y="40"/>
                </a:cubicBezTo>
                <a:cubicBezTo>
                  <a:pt x="56" y="42"/>
                  <a:pt x="53" y="44"/>
                  <a:pt x="49" y="44"/>
                </a:cubicBezTo>
                <a:cubicBezTo>
                  <a:pt x="41" y="51"/>
                  <a:pt x="41" y="51"/>
                  <a:pt x="41" y="51"/>
                </a:cubicBezTo>
                <a:cubicBezTo>
                  <a:pt x="36" y="58"/>
                  <a:pt x="36" y="58"/>
                  <a:pt x="36" y="58"/>
                </a:cubicBezTo>
                <a:cubicBezTo>
                  <a:pt x="36" y="58"/>
                  <a:pt x="36" y="58"/>
                  <a:pt x="36" y="58"/>
                </a:cubicBezTo>
                <a:cubicBezTo>
                  <a:pt x="36" y="59"/>
                  <a:pt x="36" y="59"/>
                  <a:pt x="36" y="59"/>
                </a:cubicBezTo>
                <a:cubicBezTo>
                  <a:pt x="34" y="62"/>
                  <a:pt x="32" y="65"/>
                  <a:pt x="30" y="66"/>
                </a:cubicBezTo>
                <a:cubicBezTo>
                  <a:pt x="25" y="72"/>
                  <a:pt x="25" y="72"/>
                  <a:pt x="25" y="72"/>
                </a:cubicBezTo>
                <a:cubicBezTo>
                  <a:pt x="25" y="73"/>
                  <a:pt x="25" y="73"/>
                  <a:pt x="25" y="73"/>
                </a:cubicBezTo>
                <a:cubicBezTo>
                  <a:pt x="25" y="73"/>
                  <a:pt x="25" y="73"/>
                  <a:pt x="25" y="73"/>
                </a:cubicBezTo>
                <a:cubicBezTo>
                  <a:pt x="22" y="75"/>
                  <a:pt x="22" y="75"/>
                  <a:pt x="22" y="75"/>
                </a:cubicBezTo>
                <a:cubicBezTo>
                  <a:pt x="20" y="76"/>
                  <a:pt x="18" y="76"/>
                  <a:pt x="16" y="76"/>
                </a:cubicBezTo>
                <a:cubicBezTo>
                  <a:pt x="6" y="76"/>
                  <a:pt x="6" y="76"/>
                  <a:pt x="6" y="76"/>
                </a:cubicBezTo>
                <a:cubicBezTo>
                  <a:pt x="4" y="79"/>
                  <a:pt x="4" y="79"/>
                  <a:pt x="4" y="79"/>
                </a:cubicBezTo>
                <a:cubicBezTo>
                  <a:pt x="0" y="86"/>
                  <a:pt x="0" y="86"/>
                  <a:pt x="0" y="86"/>
                </a:cubicBezTo>
                <a:cubicBezTo>
                  <a:pt x="2" y="92"/>
                  <a:pt x="2" y="92"/>
                  <a:pt x="2" y="92"/>
                </a:cubicBezTo>
                <a:cubicBezTo>
                  <a:pt x="1" y="108"/>
                  <a:pt x="1" y="108"/>
                  <a:pt x="1" y="108"/>
                </a:cubicBezTo>
                <a:cubicBezTo>
                  <a:pt x="4" y="112"/>
                  <a:pt x="4" y="112"/>
                  <a:pt x="4" y="112"/>
                </a:cubicBezTo>
                <a:cubicBezTo>
                  <a:pt x="4" y="113"/>
                  <a:pt x="4" y="113"/>
                  <a:pt x="4" y="113"/>
                </a:cubicBezTo>
                <a:cubicBezTo>
                  <a:pt x="5" y="116"/>
                  <a:pt x="5" y="116"/>
                  <a:pt x="5" y="116"/>
                </a:cubicBezTo>
                <a:cubicBezTo>
                  <a:pt x="11" y="116"/>
                  <a:pt x="11" y="116"/>
                  <a:pt x="11" y="116"/>
                </a:cubicBezTo>
                <a:cubicBezTo>
                  <a:pt x="20" y="118"/>
                  <a:pt x="20" y="118"/>
                  <a:pt x="20" y="118"/>
                </a:cubicBezTo>
                <a:cubicBezTo>
                  <a:pt x="33" y="119"/>
                  <a:pt x="33" y="119"/>
                  <a:pt x="33" y="119"/>
                </a:cubicBezTo>
                <a:cubicBezTo>
                  <a:pt x="38" y="118"/>
                  <a:pt x="38" y="118"/>
                  <a:pt x="38" y="118"/>
                </a:cubicBezTo>
                <a:cubicBezTo>
                  <a:pt x="39" y="118"/>
                  <a:pt x="39" y="118"/>
                  <a:pt x="39" y="118"/>
                </a:cubicBezTo>
                <a:cubicBezTo>
                  <a:pt x="40" y="118"/>
                  <a:pt x="40" y="118"/>
                  <a:pt x="40" y="118"/>
                </a:cubicBezTo>
                <a:cubicBezTo>
                  <a:pt x="50" y="122"/>
                  <a:pt x="50" y="122"/>
                  <a:pt x="50" y="122"/>
                </a:cubicBezTo>
                <a:cubicBezTo>
                  <a:pt x="50" y="122"/>
                  <a:pt x="50" y="122"/>
                  <a:pt x="50" y="122"/>
                </a:cubicBezTo>
                <a:cubicBezTo>
                  <a:pt x="51" y="122"/>
                  <a:pt x="51" y="122"/>
                  <a:pt x="51" y="122"/>
                </a:cubicBezTo>
                <a:cubicBezTo>
                  <a:pt x="56" y="127"/>
                  <a:pt x="56" y="127"/>
                  <a:pt x="56" y="127"/>
                </a:cubicBezTo>
                <a:cubicBezTo>
                  <a:pt x="68" y="131"/>
                  <a:pt x="68" y="131"/>
                  <a:pt x="68" y="131"/>
                </a:cubicBezTo>
                <a:cubicBezTo>
                  <a:pt x="69" y="131"/>
                  <a:pt x="69" y="131"/>
                  <a:pt x="69" y="131"/>
                </a:cubicBezTo>
                <a:cubicBezTo>
                  <a:pt x="77" y="136"/>
                  <a:pt x="77" y="136"/>
                  <a:pt x="77" y="136"/>
                </a:cubicBezTo>
                <a:cubicBezTo>
                  <a:pt x="96" y="154"/>
                  <a:pt x="96" y="154"/>
                  <a:pt x="96" y="154"/>
                </a:cubicBezTo>
                <a:cubicBezTo>
                  <a:pt x="105" y="158"/>
                  <a:pt x="105" y="158"/>
                  <a:pt x="105" y="158"/>
                </a:cubicBezTo>
                <a:cubicBezTo>
                  <a:pt x="109" y="156"/>
                  <a:pt x="109" y="156"/>
                  <a:pt x="109" y="156"/>
                </a:cubicBezTo>
                <a:cubicBezTo>
                  <a:pt x="112" y="150"/>
                  <a:pt x="112" y="150"/>
                  <a:pt x="112" y="150"/>
                </a:cubicBezTo>
                <a:cubicBezTo>
                  <a:pt x="110" y="139"/>
                  <a:pt x="110" y="139"/>
                  <a:pt x="110" y="139"/>
                </a:cubicBezTo>
                <a:cubicBezTo>
                  <a:pt x="110" y="136"/>
                  <a:pt x="113" y="134"/>
                  <a:pt x="118" y="132"/>
                </a:cubicBezTo>
                <a:cubicBezTo>
                  <a:pt x="118" y="131"/>
                  <a:pt x="118" y="131"/>
                  <a:pt x="118" y="131"/>
                </a:cubicBezTo>
                <a:cubicBezTo>
                  <a:pt x="143" y="146"/>
                  <a:pt x="143" y="146"/>
                  <a:pt x="143" y="146"/>
                </a:cubicBezTo>
                <a:cubicBezTo>
                  <a:pt x="146" y="145"/>
                  <a:pt x="146" y="145"/>
                  <a:pt x="146" y="145"/>
                </a:cubicBezTo>
                <a:cubicBezTo>
                  <a:pt x="151" y="142"/>
                  <a:pt x="151" y="142"/>
                  <a:pt x="151" y="142"/>
                </a:cubicBezTo>
                <a:cubicBezTo>
                  <a:pt x="152" y="142"/>
                  <a:pt x="152" y="142"/>
                  <a:pt x="152" y="142"/>
                </a:cubicBezTo>
                <a:cubicBezTo>
                  <a:pt x="155" y="142"/>
                  <a:pt x="155" y="142"/>
                  <a:pt x="155" y="142"/>
                </a:cubicBezTo>
                <a:cubicBezTo>
                  <a:pt x="160" y="138"/>
                  <a:pt x="160" y="138"/>
                  <a:pt x="160" y="138"/>
                </a:cubicBezTo>
                <a:cubicBezTo>
                  <a:pt x="161" y="138"/>
                  <a:pt x="161" y="138"/>
                  <a:pt x="161" y="138"/>
                </a:cubicBezTo>
                <a:cubicBezTo>
                  <a:pt x="162" y="138"/>
                  <a:pt x="162" y="138"/>
                  <a:pt x="162" y="138"/>
                </a:cubicBezTo>
                <a:cubicBezTo>
                  <a:pt x="176" y="148"/>
                  <a:pt x="176" y="148"/>
                  <a:pt x="176" y="148"/>
                </a:cubicBezTo>
                <a:cubicBezTo>
                  <a:pt x="177" y="149"/>
                  <a:pt x="177" y="149"/>
                  <a:pt x="177" y="149"/>
                </a:cubicBezTo>
                <a:cubicBezTo>
                  <a:pt x="186" y="156"/>
                  <a:pt x="186" y="156"/>
                  <a:pt x="186" y="156"/>
                </a:cubicBezTo>
                <a:cubicBezTo>
                  <a:pt x="188" y="158"/>
                  <a:pt x="192" y="161"/>
                  <a:pt x="194" y="165"/>
                </a:cubicBezTo>
                <a:cubicBezTo>
                  <a:pt x="199" y="170"/>
                  <a:pt x="199" y="170"/>
                  <a:pt x="199" y="170"/>
                </a:cubicBezTo>
                <a:cubicBezTo>
                  <a:pt x="202" y="169"/>
                  <a:pt x="202" y="169"/>
                  <a:pt x="202" y="169"/>
                </a:cubicBezTo>
                <a:cubicBezTo>
                  <a:pt x="206" y="162"/>
                  <a:pt x="206" y="162"/>
                  <a:pt x="206" y="162"/>
                </a:cubicBezTo>
                <a:cubicBezTo>
                  <a:pt x="215" y="168"/>
                  <a:pt x="215" y="168"/>
                  <a:pt x="215" y="168"/>
                </a:cubicBezTo>
                <a:cubicBezTo>
                  <a:pt x="215" y="168"/>
                  <a:pt x="215" y="168"/>
                  <a:pt x="215" y="168"/>
                </a:cubicBezTo>
                <a:cubicBezTo>
                  <a:pt x="216" y="168"/>
                  <a:pt x="216" y="168"/>
                  <a:pt x="216" y="168"/>
                </a:cubicBezTo>
                <a:cubicBezTo>
                  <a:pt x="216" y="168"/>
                  <a:pt x="216" y="168"/>
                  <a:pt x="216" y="168"/>
                </a:cubicBezTo>
                <a:cubicBezTo>
                  <a:pt x="222" y="176"/>
                  <a:pt x="222" y="176"/>
                  <a:pt x="222" y="176"/>
                </a:cubicBezTo>
                <a:cubicBezTo>
                  <a:pt x="240" y="190"/>
                  <a:pt x="240" y="190"/>
                  <a:pt x="240" y="190"/>
                </a:cubicBezTo>
                <a:cubicBezTo>
                  <a:pt x="240" y="190"/>
                  <a:pt x="240" y="190"/>
                  <a:pt x="240" y="190"/>
                </a:cubicBezTo>
                <a:cubicBezTo>
                  <a:pt x="246" y="196"/>
                  <a:pt x="246" y="196"/>
                  <a:pt x="246" y="196"/>
                </a:cubicBezTo>
                <a:cubicBezTo>
                  <a:pt x="261" y="191"/>
                  <a:pt x="261" y="191"/>
                  <a:pt x="261" y="191"/>
                </a:cubicBezTo>
                <a:cubicBezTo>
                  <a:pt x="262" y="203"/>
                  <a:pt x="262" y="203"/>
                  <a:pt x="262" y="203"/>
                </a:cubicBezTo>
                <a:cubicBezTo>
                  <a:pt x="269" y="210"/>
                  <a:pt x="269" y="210"/>
                  <a:pt x="269" y="210"/>
                </a:cubicBezTo>
                <a:cubicBezTo>
                  <a:pt x="269" y="210"/>
                  <a:pt x="269" y="210"/>
                  <a:pt x="269" y="210"/>
                </a:cubicBezTo>
                <a:cubicBezTo>
                  <a:pt x="269" y="210"/>
                  <a:pt x="269" y="210"/>
                  <a:pt x="269" y="210"/>
                </a:cubicBezTo>
                <a:cubicBezTo>
                  <a:pt x="274" y="218"/>
                  <a:pt x="274" y="218"/>
                  <a:pt x="274" y="218"/>
                </a:cubicBezTo>
                <a:cubicBezTo>
                  <a:pt x="274" y="219"/>
                  <a:pt x="274" y="219"/>
                  <a:pt x="274" y="219"/>
                </a:cubicBezTo>
                <a:cubicBezTo>
                  <a:pt x="274" y="219"/>
                  <a:pt x="274" y="219"/>
                  <a:pt x="274" y="219"/>
                </a:cubicBezTo>
                <a:cubicBezTo>
                  <a:pt x="274" y="220"/>
                  <a:pt x="274" y="220"/>
                  <a:pt x="274" y="220"/>
                </a:cubicBezTo>
                <a:cubicBezTo>
                  <a:pt x="280" y="247"/>
                  <a:pt x="280" y="247"/>
                  <a:pt x="280" y="247"/>
                </a:cubicBezTo>
                <a:cubicBezTo>
                  <a:pt x="286" y="258"/>
                  <a:pt x="286" y="258"/>
                  <a:pt x="286" y="258"/>
                </a:cubicBezTo>
                <a:cubicBezTo>
                  <a:pt x="278" y="279"/>
                  <a:pt x="278" y="279"/>
                  <a:pt x="278" y="279"/>
                </a:cubicBezTo>
                <a:cubicBezTo>
                  <a:pt x="278" y="280"/>
                  <a:pt x="278" y="280"/>
                  <a:pt x="278" y="280"/>
                </a:cubicBezTo>
                <a:cubicBezTo>
                  <a:pt x="272" y="282"/>
                  <a:pt x="272" y="282"/>
                  <a:pt x="272" y="282"/>
                </a:cubicBezTo>
                <a:cubicBezTo>
                  <a:pt x="272" y="288"/>
                  <a:pt x="272" y="288"/>
                  <a:pt x="272" y="288"/>
                </a:cubicBezTo>
                <a:cubicBezTo>
                  <a:pt x="271" y="288"/>
                  <a:pt x="271" y="288"/>
                  <a:pt x="271" y="288"/>
                </a:cubicBezTo>
                <a:cubicBezTo>
                  <a:pt x="264" y="299"/>
                  <a:pt x="264" y="299"/>
                  <a:pt x="264" y="299"/>
                </a:cubicBezTo>
                <a:cubicBezTo>
                  <a:pt x="264" y="299"/>
                  <a:pt x="264" y="299"/>
                  <a:pt x="264" y="299"/>
                </a:cubicBezTo>
                <a:cubicBezTo>
                  <a:pt x="254" y="300"/>
                  <a:pt x="254" y="300"/>
                  <a:pt x="254" y="300"/>
                </a:cubicBezTo>
                <a:cubicBezTo>
                  <a:pt x="244" y="308"/>
                  <a:pt x="244" y="308"/>
                  <a:pt x="244" y="308"/>
                </a:cubicBezTo>
                <a:cubicBezTo>
                  <a:pt x="246" y="309"/>
                  <a:pt x="247" y="310"/>
                  <a:pt x="250" y="311"/>
                </a:cubicBezTo>
                <a:cubicBezTo>
                  <a:pt x="254" y="312"/>
                  <a:pt x="254" y="316"/>
                  <a:pt x="252" y="321"/>
                </a:cubicBezTo>
                <a:cubicBezTo>
                  <a:pt x="252" y="322"/>
                  <a:pt x="252" y="322"/>
                  <a:pt x="252" y="322"/>
                </a:cubicBezTo>
                <a:cubicBezTo>
                  <a:pt x="246" y="328"/>
                  <a:pt x="246" y="328"/>
                  <a:pt x="246" y="328"/>
                </a:cubicBezTo>
                <a:cubicBezTo>
                  <a:pt x="245" y="328"/>
                  <a:pt x="245" y="328"/>
                  <a:pt x="245" y="328"/>
                </a:cubicBezTo>
                <a:cubicBezTo>
                  <a:pt x="245" y="329"/>
                  <a:pt x="245" y="329"/>
                  <a:pt x="245" y="329"/>
                </a:cubicBezTo>
                <a:cubicBezTo>
                  <a:pt x="244" y="329"/>
                  <a:pt x="244" y="329"/>
                  <a:pt x="244" y="329"/>
                </a:cubicBezTo>
                <a:cubicBezTo>
                  <a:pt x="244" y="329"/>
                  <a:pt x="244" y="329"/>
                  <a:pt x="244" y="329"/>
                </a:cubicBezTo>
                <a:cubicBezTo>
                  <a:pt x="225" y="326"/>
                  <a:pt x="225" y="326"/>
                  <a:pt x="225" y="326"/>
                </a:cubicBezTo>
                <a:cubicBezTo>
                  <a:pt x="224" y="333"/>
                  <a:pt x="224" y="333"/>
                  <a:pt x="224" y="333"/>
                </a:cubicBezTo>
                <a:cubicBezTo>
                  <a:pt x="226" y="348"/>
                  <a:pt x="226" y="348"/>
                  <a:pt x="226" y="348"/>
                </a:cubicBezTo>
                <a:cubicBezTo>
                  <a:pt x="242" y="354"/>
                  <a:pt x="242" y="354"/>
                  <a:pt x="242" y="354"/>
                </a:cubicBezTo>
                <a:cubicBezTo>
                  <a:pt x="242" y="355"/>
                  <a:pt x="242" y="355"/>
                  <a:pt x="242" y="355"/>
                </a:cubicBezTo>
                <a:cubicBezTo>
                  <a:pt x="242" y="355"/>
                  <a:pt x="242" y="355"/>
                  <a:pt x="242" y="355"/>
                </a:cubicBezTo>
                <a:cubicBezTo>
                  <a:pt x="248" y="353"/>
                  <a:pt x="248" y="353"/>
                  <a:pt x="248" y="353"/>
                </a:cubicBezTo>
                <a:cubicBezTo>
                  <a:pt x="249" y="353"/>
                  <a:pt x="249" y="353"/>
                  <a:pt x="249" y="353"/>
                </a:cubicBezTo>
                <a:cubicBezTo>
                  <a:pt x="250" y="352"/>
                  <a:pt x="250" y="352"/>
                  <a:pt x="250" y="352"/>
                </a:cubicBezTo>
                <a:cubicBezTo>
                  <a:pt x="250" y="353"/>
                  <a:pt x="250" y="353"/>
                  <a:pt x="250" y="353"/>
                </a:cubicBezTo>
                <a:cubicBezTo>
                  <a:pt x="250" y="353"/>
                  <a:pt x="250" y="353"/>
                  <a:pt x="250" y="353"/>
                </a:cubicBezTo>
                <a:cubicBezTo>
                  <a:pt x="255" y="356"/>
                  <a:pt x="255" y="356"/>
                  <a:pt x="255" y="356"/>
                </a:cubicBezTo>
                <a:cubicBezTo>
                  <a:pt x="262" y="356"/>
                  <a:pt x="262" y="356"/>
                  <a:pt x="262" y="356"/>
                </a:cubicBezTo>
                <a:cubicBezTo>
                  <a:pt x="264" y="355"/>
                  <a:pt x="264" y="355"/>
                  <a:pt x="264" y="355"/>
                </a:cubicBezTo>
                <a:cubicBezTo>
                  <a:pt x="262" y="348"/>
                  <a:pt x="262" y="348"/>
                  <a:pt x="262" y="348"/>
                </a:cubicBezTo>
                <a:cubicBezTo>
                  <a:pt x="262" y="348"/>
                  <a:pt x="262" y="348"/>
                  <a:pt x="262" y="348"/>
                </a:cubicBezTo>
                <a:cubicBezTo>
                  <a:pt x="262" y="348"/>
                  <a:pt x="262" y="348"/>
                  <a:pt x="262" y="348"/>
                </a:cubicBezTo>
                <a:cubicBezTo>
                  <a:pt x="260" y="340"/>
                  <a:pt x="260" y="340"/>
                  <a:pt x="260" y="340"/>
                </a:cubicBezTo>
                <a:cubicBezTo>
                  <a:pt x="260" y="339"/>
                  <a:pt x="260" y="339"/>
                  <a:pt x="260" y="339"/>
                </a:cubicBezTo>
                <a:cubicBezTo>
                  <a:pt x="260" y="338"/>
                  <a:pt x="260" y="338"/>
                  <a:pt x="260" y="338"/>
                </a:cubicBezTo>
                <a:cubicBezTo>
                  <a:pt x="260" y="338"/>
                  <a:pt x="260" y="338"/>
                  <a:pt x="260" y="338"/>
                </a:cubicBezTo>
                <a:cubicBezTo>
                  <a:pt x="260" y="338"/>
                  <a:pt x="260" y="338"/>
                  <a:pt x="260" y="338"/>
                </a:cubicBezTo>
                <a:cubicBezTo>
                  <a:pt x="263" y="335"/>
                  <a:pt x="263" y="335"/>
                  <a:pt x="263" y="335"/>
                </a:cubicBezTo>
                <a:cubicBezTo>
                  <a:pt x="264" y="334"/>
                  <a:pt x="264" y="334"/>
                  <a:pt x="264" y="334"/>
                </a:cubicBezTo>
                <a:cubicBezTo>
                  <a:pt x="264" y="334"/>
                  <a:pt x="264" y="334"/>
                  <a:pt x="264" y="334"/>
                </a:cubicBezTo>
                <a:cubicBezTo>
                  <a:pt x="264" y="334"/>
                  <a:pt x="264" y="334"/>
                  <a:pt x="264" y="334"/>
                </a:cubicBezTo>
                <a:cubicBezTo>
                  <a:pt x="268" y="328"/>
                  <a:pt x="268" y="328"/>
                  <a:pt x="268" y="328"/>
                </a:cubicBezTo>
                <a:cubicBezTo>
                  <a:pt x="269" y="327"/>
                  <a:pt x="269" y="327"/>
                  <a:pt x="269" y="327"/>
                </a:cubicBezTo>
                <a:cubicBezTo>
                  <a:pt x="276" y="322"/>
                  <a:pt x="276" y="322"/>
                  <a:pt x="276" y="322"/>
                </a:cubicBezTo>
                <a:cubicBezTo>
                  <a:pt x="276" y="322"/>
                  <a:pt x="276" y="322"/>
                  <a:pt x="276" y="322"/>
                </a:cubicBezTo>
                <a:cubicBezTo>
                  <a:pt x="276" y="321"/>
                  <a:pt x="276" y="321"/>
                  <a:pt x="276" y="321"/>
                </a:cubicBezTo>
                <a:cubicBezTo>
                  <a:pt x="277" y="321"/>
                  <a:pt x="277" y="321"/>
                  <a:pt x="277" y="321"/>
                </a:cubicBezTo>
                <a:cubicBezTo>
                  <a:pt x="277" y="321"/>
                  <a:pt x="277" y="321"/>
                  <a:pt x="277" y="321"/>
                </a:cubicBezTo>
                <a:cubicBezTo>
                  <a:pt x="286" y="320"/>
                  <a:pt x="286" y="320"/>
                  <a:pt x="286" y="320"/>
                </a:cubicBezTo>
                <a:cubicBezTo>
                  <a:pt x="286" y="322"/>
                  <a:pt x="286" y="322"/>
                  <a:pt x="286" y="322"/>
                </a:cubicBezTo>
                <a:cubicBezTo>
                  <a:pt x="286" y="325"/>
                  <a:pt x="286" y="327"/>
                  <a:pt x="286" y="328"/>
                </a:cubicBezTo>
                <a:cubicBezTo>
                  <a:pt x="288" y="332"/>
                  <a:pt x="288" y="332"/>
                  <a:pt x="288" y="332"/>
                </a:cubicBezTo>
                <a:cubicBezTo>
                  <a:pt x="290" y="337"/>
                  <a:pt x="290" y="337"/>
                  <a:pt x="290" y="337"/>
                </a:cubicBezTo>
                <a:cubicBezTo>
                  <a:pt x="298" y="342"/>
                  <a:pt x="298" y="342"/>
                  <a:pt x="298" y="342"/>
                </a:cubicBezTo>
                <a:cubicBezTo>
                  <a:pt x="320" y="344"/>
                  <a:pt x="320" y="344"/>
                  <a:pt x="320" y="344"/>
                </a:cubicBezTo>
                <a:cubicBezTo>
                  <a:pt x="321" y="344"/>
                  <a:pt x="321" y="344"/>
                  <a:pt x="321" y="344"/>
                </a:cubicBezTo>
                <a:cubicBezTo>
                  <a:pt x="322" y="344"/>
                  <a:pt x="322" y="344"/>
                  <a:pt x="322" y="344"/>
                </a:cubicBezTo>
                <a:cubicBezTo>
                  <a:pt x="322" y="345"/>
                  <a:pt x="322" y="345"/>
                  <a:pt x="322" y="345"/>
                </a:cubicBezTo>
                <a:cubicBezTo>
                  <a:pt x="322" y="346"/>
                  <a:pt x="322" y="346"/>
                  <a:pt x="322" y="346"/>
                </a:cubicBezTo>
                <a:cubicBezTo>
                  <a:pt x="322" y="353"/>
                  <a:pt x="322" y="353"/>
                  <a:pt x="322" y="353"/>
                </a:cubicBezTo>
                <a:cubicBezTo>
                  <a:pt x="328" y="360"/>
                  <a:pt x="328" y="360"/>
                  <a:pt x="328" y="360"/>
                </a:cubicBezTo>
                <a:cubicBezTo>
                  <a:pt x="333" y="362"/>
                  <a:pt x="333" y="362"/>
                  <a:pt x="333" y="362"/>
                </a:cubicBezTo>
                <a:cubicBezTo>
                  <a:pt x="334" y="362"/>
                  <a:pt x="334" y="362"/>
                  <a:pt x="334" y="362"/>
                </a:cubicBezTo>
                <a:cubicBezTo>
                  <a:pt x="334" y="362"/>
                  <a:pt x="334" y="362"/>
                  <a:pt x="334" y="362"/>
                </a:cubicBezTo>
                <a:cubicBezTo>
                  <a:pt x="334" y="363"/>
                  <a:pt x="334" y="363"/>
                  <a:pt x="334" y="363"/>
                </a:cubicBezTo>
                <a:cubicBezTo>
                  <a:pt x="334" y="366"/>
                  <a:pt x="334" y="366"/>
                  <a:pt x="334" y="366"/>
                </a:cubicBezTo>
                <a:cubicBezTo>
                  <a:pt x="334" y="370"/>
                  <a:pt x="334" y="370"/>
                  <a:pt x="334" y="370"/>
                </a:cubicBezTo>
                <a:cubicBezTo>
                  <a:pt x="332" y="378"/>
                  <a:pt x="332" y="378"/>
                  <a:pt x="332" y="378"/>
                </a:cubicBezTo>
                <a:cubicBezTo>
                  <a:pt x="335" y="380"/>
                  <a:pt x="335" y="380"/>
                  <a:pt x="335" y="380"/>
                </a:cubicBezTo>
                <a:cubicBezTo>
                  <a:pt x="338" y="380"/>
                  <a:pt x="341" y="380"/>
                  <a:pt x="344" y="382"/>
                </a:cubicBezTo>
                <a:cubicBezTo>
                  <a:pt x="353" y="386"/>
                  <a:pt x="353" y="386"/>
                  <a:pt x="353" y="386"/>
                </a:cubicBezTo>
                <a:cubicBezTo>
                  <a:pt x="358" y="382"/>
                  <a:pt x="358" y="382"/>
                  <a:pt x="358" y="382"/>
                </a:cubicBezTo>
                <a:cubicBezTo>
                  <a:pt x="364" y="375"/>
                  <a:pt x="364" y="375"/>
                  <a:pt x="364" y="375"/>
                </a:cubicBezTo>
                <a:cubicBezTo>
                  <a:pt x="365" y="372"/>
                  <a:pt x="365" y="372"/>
                  <a:pt x="365" y="372"/>
                </a:cubicBezTo>
                <a:cubicBezTo>
                  <a:pt x="365" y="372"/>
                  <a:pt x="365" y="372"/>
                  <a:pt x="365" y="372"/>
                </a:cubicBezTo>
                <a:cubicBezTo>
                  <a:pt x="366" y="371"/>
                  <a:pt x="366" y="371"/>
                  <a:pt x="366" y="371"/>
                </a:cubicBezTo>
                <a:cubicBezTo>
                  <a:pt x="367" y="370"/>
                  <a:pt x="367" y="370"/>
                  <a:pt x="367" y="370"/>
                </a:cubicBezTo>
                <a:cubicBezTo>
                  <a:pt x="367" y="370"/>
                  <a:pt x="367" y="370"/>
                  <a:pt x="367" y="370"/>
                </a:cubicBezTo>
                <a:cubicBezTo>
                  <a:pt x="365" y="361"/>
                  <a:pt x="365" y="361"/>
                  <a:pt x="365" y="361"/>
                </a:cubicBezTo>
                <a:cubicBezTo>
                  <a:pt x="364" y="357"/>
                  <a:pt x="364" y="357"/>
                  <a:pt x="364" y="357"/>
                </a:cubicBezTo>
                <a:cubicBezTo>
                  <a:pt x="364" y="356"/>
                  <a:pt x="364" y="356"/>
                  <a:pt x="364" y="356"/>
                </a:cubicBezTo>
                <a:cubicBezTo>
                  <a:pt x="364" y="356"/>
                  <a:pt x="364" y="356"/>
                  <a:pt x="364" y="356"/>
                </a:cubicBezTo>
                <a:cubicBezTo>
                  <a:pt x="364" y="356"/>
                  <a:pt x="364" y="356"/>
                  <a:pt x="364" y="356"/>
                </a:cubicBezTo>
                <a:cubicBezTo>
                  <a:pt x="364" y="355"/>
                  <a:pt x="364" y="355"/>
                  <a:pt x="364" y="355"/>
                </a:cubicBezTo>
                <a:cubicBezTo>
                  <a:pt x="368" y="350"/>
                  <a:pt x="368" y="350"/>
                  <a:pt x="368" y="350"/>
                </a:cubicBezTo>
                <a:cubicBezTo>
                  <a:pt x="368" y="350"/>
                  <a:pt x="368" y="350"/>
                  <a:pt x="368" y="350"/>
                </a:cubicBezTo>
                <a:cubicBezTo>
                  <a:pt x="368" y="350"/>
                  <a:pt x="368" y="350"/>
                  <a:pt x="368" y="350"/>
                </a:cubicBezTo>
                <a:cubicBezTo>
                  <a:pt x="374" y="345"/>
                  <a:pt x="374" y="345"/>
                  <a:pt x="374" y="345"/>
                </a:cubicBezTo>
                <a:cubicBezTo>
                  <a:pt x="375" y="345"/>
                  <a:pt x="375" y="345"/>
                  <a:pt x="375" y="345"/>
                </a:cubicBezTo>
                <a:cubicBezTo>
                  <a:pt x="388" y="345"/>
                  <a:pt x="388" y="345"/>
                  <a:pt x="388" y="345"/>
                </a:cubicBezTo>
                <a:cubicBezTo>
                  <a:pt x="390" y="344"/>
                  <a:pt x="390" y="344"/>
                  <a:pt x="390" y="344"/>
                </a:cubicBezTo>
                <a:cubicBezTo>
                  <a:pt x="390" y="338"/>
                  <a:pt x="390" y="338"/>
                  <a:pt x="390" y="338"/>
                </a:cubicBezTo>
                <a:cubicBezTo>
                  <a:pt x="388" y="332"/>
                  <a:pt x="388" y="332"/>
                  <a:pt x="388" y="332"/>
                </a:cubicBezTo>
                <a:cubicBezTo>
                  <a:pt x="383" y="324"/>
                  <a:pt x="383" y="324"/>
                  <a:pt x="383" y="324"/>
                </a:cubicBezTo>
                <a:cubicBezTo>
                  <a:pt x="383" y="324"/>
                  <a:pt x="383" y="324"/>
                  <a:pt x="383" y="324"/>
                </a:cubicBezTo>
                <a:cubicBezTo>
                  <a:pt x="383" y="324"/>
                  <a:pt x="383" y="324"/>
                  <a:pt x="383" y="324"/>
                </a:cubicBezTo>
                <a:cubicBezTo>
                  <a:pt x="383" y="314"/>
                  <a:pt x="383" y="314"/>
                  <a:pt x="383" y="314"/>
                </a:cubicBezTo>
                <a:cubicBezTo>
                  <a:pt x="383" y="313"/>
                  <a:pt x="383" y="313"/>
                  <a:pt x="383" y="313"/>
                </a:cubicBezTo>
                <a:cubicBezTo>
                  <a:pt x="383" y="313"/>
                  <a:pt x="383" y="313"/>
                  <a:pt x="383" y="313"/>
                </a:cubicBezTo>
                <a:cubicBezTo>
                  <a:pt x="385" y="307"/>
                  <a:pt x="385" y="307"/>
                  <a:pt x="385" y="307"/>
                </a:cubicBezTo>
                <a:cubicBezTo>
                  <a:pt x="385" y="307"/>
                  <a:pt x="385" y="307"/>
                  <a:pt x="385" y="307"/>
                </a:cubicBezTo>
                <a:cubicBezTo>
                  <a:pt x="386" y="307"/>
                  <a:pt x="386" y="307"/>
                  <a:pt x="386" y="307"/>
                </a:cubicBezTo>
                <a:cubicBezTo>
                  <a:pt x="386" y="307"/>
                  <a:pt x="386" y="307"/>
                  <a:pt x="386" y="307"/>
                </a:cubicBezTo>
                <a:cubicBezTo>
                  <a:pt x="396" y="291"/>
                  <a:pt x="396" y="291"/>
                  <a:pt x="396" y="291"/>
                </a:cubicBezTo>
                <a:cubicBezTo>
                  <a:pt x="397" y="291"/>
                  <a:pt x="397" y="291"/>
                  <a:pt x="397" y="291"/>
                </a:cubicBezTo>
                <a:cubicBezTo>
                  <a:pt x="397" y="291"/>
                  <a:pt x="397" y="291"/>
                  <a:pt x="397" y="291"/>
                </a:cubicBezTo>
                <a:cubicBezTo>
                  <a:pt x="398" y="290"/>
                  <a:pt x="398" y="290"/>
                  <a:pt x="398" y="290"/>
                </a:cubicBezTo>
                <a:cubicBezTo>
                  <a:pt x="400" y="290"/>
                  <a:pt x="400" y="290"/>
                  <a:pt x="400" y="290"/>
                </a:cubicBezTo>
                <a:cubicBezTo>
                  <a:pt x="404" y="291"/>
                  <a:pt x="404" y="291"/>
                  <a:pt x="404" y="291"/>
                </a:cubicBezTo>
                <a:cubicBezTo>
                  <a:pt x="414" y="296"/>
                  <a:pt x="414" y="296"/>
                  <a:pt x="414" y="296"/>
                </a:cubicBezTo>
                <a:cubicBezTo>
                  <a:pt x="420" y="298"/>
                  <a:pt x="420" y="298"/>
                  <a:pt x="420" y="298"/>
                </a:cubicBezTo>
                <a:cubicBezTo>
                  <a:pt x="420" y="295"/>
                  <a:pt x="420" y="295"/>
                  <a:pt x="420" y="295"/>
                </a:cubicBezTo>
                <a:cubicBezTo>
                  <a:pt x="419" y="294"/>
                  <a:pt x="419" y="294"/>
                  <a:pt x="419" y="294"/>
                </a:cubicBezTo>
                <a:cubicBezTo>
                  <a:pt x="419" y="293"/>
                  <a:pt x="419" y="293"/>
                  <a:pt x="419" y="293"/>
                </a:cubicBezTo>
                <a:cubicBezTo>
                  <a:pt x="419" y="290"/>
                  <a:pt x="420" y="288"/>
                  <a:pt x="423" y="286"/>
                </a:cubicBezTo>
                <a:cubicBezTo>
                  <a:pt x="430" y="281"/>
                  <a:pt x="430" y="281"/>
                  <a:pt x="430" y="281"/>
                </a:cubicBezTo>
                <a:cubicBezTo>
                  <a:pt x="430" y="281"/>
                  <a:pt x="430" y="281"/>
                  <a:pt x="430" y="281"/>
                </a:cubicBezTo>
                <a:cubicBezTo>
                  <a:pt x="430" y="281"/>
                  <a:pt x="430" y="281"/>
                  <a:pt x="430" y="281"/>
                </a:cubicBezTo>
                <a:cubicBezTo>
                  <a:pt x="430" y="280"/>
                  <a:pt x="430" y="280"/>
                  <a:pt x="430" y="280"/>
                </a:cubicBezTo>
                <a:cubicBezTo>
                  <a:pt x="434" y="279"/>
                  <a:pt x="437" y="278"/>
                  <a:pt x="438" y="278"/>
                </a:cubicBezTo>
                <a:cubicBezTo>
                  <a:pt x="445" y="278"/>
                  <a:pt x="445" y="278"/>
                  <a:pt x="445" y="278"/>
                </a:cubicBezTo>
                <a:cubicBezTo>
                  <a:pt x="446" y="278"/>
                  <a:pt x="446" y="278"/>
                  <a:pt x="446" y="278"/>
                </a:cubicBezTo>
                <a:cubicBezTo>
                  <a:pt x="446" y="278"/>
                  <a:pt x="446" y="278"/>
                  <a:pt x="446" y="278"/>
                </a:cubicBezTo>
                <a:cubicBezTo>
                  <a:pt x="450" y="278"/>
                  <a:pt x="450" y="278"/>
                  <a:pt x="450" y="278"/>
                </a:cubicBezTo>
                <a:cubicBezTo>
                  <a:pt x="452" y="268"/>
                  <a:pt x="452" y="268"/>
                  <a:pt x="452" y="268"/>
                </a:cubicBezTo>
                <a:cubicBezTo>
                  <a:pt x="452" y="262"/>
                  <a:pt x="452" y="262"/>
                  <a:pt x="452" y="262"/>
                </a:cubicBezTo>
                <a:cubicBezTo>
                  <a:pt x="452" y="257"/>
                  <a:pt x="452" y="254"/>
                  <a:pt x="454" y="254"/>
                </a:cubicBezTo>
                <a:cubicBezTo>
                  <a:pt x="456" y="248"/>
                  <a:pt x="456" y="248"/>
                  <a:pt x="456" y="248"/>
                </a:cubicBezTo>
                <a:cubicBezTo>
                  <a:pt x="453" y="244"/>
                  <a:pt x="453" y="244"/>
                  <a:pt x="453" y="244"/>
                </a:cubicBezTo>
                <a:cubicBezTo>
                  <a:pt x="448" y="240"/>
                  <a:pt x="448" y="240"/>
                  <a:pt x="448" y="240"/>
                </a:cubicBezTo>
                <a:cubicBezTo>
                  <a:pt x="438" y="238"/>
                  <a:pt x="438" y="238"/>
                  <a:pt x="438" y="238"/>
                </a:cubicBezTo>
                <a:cubicBezTo>
                  <a:pt x="436" y="238"/>
                  <a:pt x="432" y="236"/>
                  <a:pt x="426" y="230"/>
                </a:cubicBezTo>
                <a:cubicBezTo>
                  <a:pt x="420" y="228"/>
                  <a:pt x="420" y="228"/>
                  <a:pt x="420" y="228"/>
                </a:cubicBezTo>
                <a:cubicBezTo>
                  <a:pt x="420" y="228"/>
                  <a:pt x="420" y="228"/>
                  <a:pt x="420" y="228"/>
                </a:cubicBezTo>
                <a:cubicBezTo>
                  <a:pt x="420" y="227"/>
                  <a:pt x="420" y="227"/>
                  <a:pt x="420" y="227"/>
                </a:cubicBezTo>
                <a:cubicBezTo>
                  <a:pt x="412" y="218"/>
                  <a:pt x="412" y="218"/>
                  <a:pt x="412" y="218"/>
                </a:cubicBezTo>
                <a:cubicBezTo>
                  <a:pt x="406" y="218"/>
                  <a:pt x="406" y="218"/>
                  <a:pt x="406" y="218"/>
                </a:cubicBezTo>
                <a:cubicBezTo>
                  <a:pt x="405" y="218"/>
                  <a:pt x="405" y="218"/>
                  <a:pt x="405" y="218"/>
                </a:cubicBezTo>
                <a:cubicBezTo>
                  <a:pt x="405" y="218"/>
                  <a:pt x="405" y="218"/>
                  <a:pt x="405" y="218"/>
                </a:cubicBezTo>
                <a:cubicBezTo>
                  <a:pt x="399" y="215"/>
                  <a:pt x="399" y="215"/>
                  <a:pt x="399" y="215"/>
                </a:cubicBezTo>
                <a:cubicBezTo>
                  <a:pt x="395" y="220"/>
                  <a:pt x="395" y="220"/>
                  <a:pt x="395" y="220"/>
                </a:cubicBezTo>
                <a:cubicBezTo>
                  <a:pt x="394" y="238"/>
                  <a:pt x="394" y="238"/>
                  <a:pt x="394" y="238"/>
                </a:cubicBezTo>
                <a:cubicBezTo>
                  <a:pt x="396" y="246"/>
                  <a:pt x="396" y="246"/>
                  <a:pt x="396" y="246"/>
                </a:cubicBezTo>
                <a:cubicBezTo>
                  <a:pt x="398" y="246"/>
                  <a:pt x="398" y="246"/>
                  <a:pt x="398" y="246"/>
                </a:cubicBezTo>
                <a:cubicBezTo>
                  <a:pt x="399" y="246"/>
                  <a:pt x="399" y="246"/>
                  <a:pt x="399" y="246"/>
                </a:cubicBezTo>
                <a:cubicBezTo>
                  <a:pt x="404" y="248"/>
                  <a:pt x="404" y="248"/>
                  <a:pt x="404" y="248"/>
                </a:cubicBezTo>
                <a:cubicBezTo>
                  <a:pt x="404" y="248"/>
                  <a:pt x="404" y="248"/>
                  <a:pt x="404" y="248"/>
                </a:cubicBezTo>
                <a:cubicBezTo>
                  <a:pt x="404" y="248"/>
                  <a:pt x="404" y="248"/>
                  <a:pt x="404" y="248"/>
                </a:cubicBezTo>
                <a:cubicBezTo>
                  <a:pt x="407" y="255"/>
                  <a:pt x="407" y="255"/>
                  <a:pt x="407" y="255"/>
                </a:cubicBezTo>
                <a:cubicBezTo>
                  <a:pt x="408" y="255"/>
                  <a:pt x="408" y="255"/>
                  <a:pt x="408" y="255"/>
                </a:cubicBezTo>
                <a:cubicBezTo>
                  <a:pt x="408" y="256"/>
                  <a:pt x="408" y="256"/>
                  <a:pt x="408" y="256"/>
                </a:cubicBezTo>
                <a:cubicBezTo>
                  <a:pt x="408" y="256"/>
                  <a:pt x="408" y="256"/>
                  <a:pt x="408" y="256"/>
                </a:cubicBezTo>
                <a:cubicBezTo>
                  <a:pt x="408" y="256"/>
                  <a:pt x="408" y="256"/>
                  <a:pt x="408" y="256"/>
                </a:cubicBezTo>
                <a:cubicBezTo>
                  <a:pt x="406" y="268"/>
                  <a:pt x="406" y="268"/>
                  <a:pt x="406" y="268"/>
                </a:cubicBezTo>
                <a:cubicBezTo>
                  <a:pt x="406" y="269"/>
                  <a:pt x="406" y="269"/>
                  <a:pt x="406" y="269"/>
                </a:cubicBezTo>
                <a:cubicBezTo>
                  <a:pt x="406" y="270"/>
                  <a:pt x="406" y="270"/>
                  <a:pt x="406" y="270"/>
                </a:cubicBezTo>
                <a:cubicBezTo>
                  <a:pt x="406" y="270"/>
                  <a:pt x="406" y="270"/>
                  <a:pt x="406" y="270"/>
                </a:cubicBezTo>
                <a:cubicBezTo>
                  <a:pt x="404" y="271"/>
                  <a:pt x="402" y="272"/>
                  <a:pt x="400" y="273"/>
                </a:cubicBezTo>
                <a:cubicBezTo>
                  <a:pt x="399" y="274"/>
                  <a:pt x="399" y="274"/>
                  <a:pt x="399" y="274"/>
                </a:cubicBezTo>
                <a:cubicBezTo>
                  <a:pt x="399" y="273"/>
                  <a:pt x="399" y="273"/>
                  <a:pt x="399" y="273"/>
                </a:cubicBezTo>
                <a:cubicBezTo>
                  <a:pt x="398" y="273"/>
                  <a:pt x="398" y="273"/>
                  <a:pt x="398" y="273"/>
                </a:cubicBezTo>
                <a:cubicBezTo>
                  <a:pt x="396" y="272"/>
                  <a:pt x="396" y="272"/>
                  <a:pt x="396" y="272"/>
                </a:cubicBezTo>
                <a:cubicBezTo>
                  <a:pt x="389" y="275"/>
                  <a:pt x="389" y="275"/>
                  <a:pt x="389" y="275"/>
                </a:cubicBezTo>
                <a:cubicBezTo>
                  <a:pt x="389" y="275"/>
                  <a:pt x="389" y="275"/>
                  <a:pt x="389" y="275"/>
                </a:cubicBezTo>
                <a:cubicBezTo>
                  <a:pt x="389" y="276"/>
                  <a:pt x="389" y="276"/>
                  <a:pt x="389" y="276"/>
                </a:cubicBezTo>
                <a:cubicBezTo>
                  <a:pt x="390" y="276"/>
                  <a:pt x="390" y="276"/>
                  <a:pt x="390" y="276"/>
                </a:cubicBezTo>
                <a:cubicBezTo>
                  <a:pt x="391" y="287"/>
                  <a:pt x="391" y="287"/>
                  <a:pt x="391" y="287"/>
                </a:cubicBezTo>
                <a:cubicBezTo>
                  <a:pt x="391" y="289"/>
                  <a:pt x="390" y="290"/>
                  <a:pt x="388" y="290"/>
                </a:cubicBezTo>
                <a:cubicBezTo>
                  <a:pt x="384" y="290"/>
                  <a:pt x="384" y="290"/>
                  <a:pt x="384" y="290"/>
                </a:cubicBezTo>
                <a:cubicBezTo>
                  <a:pt x="381" y="290"/>
                  <a:pt x="380" y="289"/>
                  <a:pt x="379" y="288"/>
                </a:cubicBezTo>
                <a:cubicBezTo>
                  <a:pt x="374" y="284"/>
                  <a:pt x="374" y="284"/>
                  <a:pt x="374" y="284"/>
                </a:cubicBezTo>
                <a:cubicBezTo>
                  <a:pt x="374" y="284"/>
                  <a:pt x="374" y="284"/>
                  <a:pt x="374" y="284"/>
                </a:cubicBezTo>
                <a:cubicBezTo>
                  <a:pt x="373" y="284"/>
                  <a:pt x="373" y="284"/>
                  <a:pt x="373" y="284"/>
                </a:cubicBezTo>
                <a:cubicBezTo>
                  <a:pt x="373" y="283"/>
                  <a:pt x="373" y="283"/>
                  <a:pt x="373" y="283"/>
                </a:cubicBezTo>
                <a:cubicBezTo>
                  <a:pt x="370" y="276"/>
                  <a:pt x="370" y="276"/>
                  <a:pt x="370" y="276"/>
                </a:cubicBezTo>
                <a:cubicBezTo>
                  <a:pt x="370" y="276"/>
                  <a:pt x="368" y="274"/>
                  <a:pt x="364" y="273"/>
                </a:cubicBezTo>
                <a:cubicBezTo>
                  <a:pt x="363" y="273"/>
                  <a:pt x="363" y="273"/>
                  <a:pt x="363" y="273"/>
                </a:cubicBezTo>
                <a:cubicBezTo>
                  <a:pt x="363" y="273"/>
                  <a:pt x="363" y="273"/>
                  <a:pt x="363" y="273"/>
                </a:cubicBezTo>
                <a:cubicBezTo>
                  <a:pt x="357" y="269"/>
                  <a:pt x="357" y="269"/>
                  <a:pt x="357" y="269"/>
                </a:cubicBezTo>
                <a:cubicBezTo>
                  <a:pt x="356" y="269"/>
                  <a:pt x="356" y="269"/>
                  <a:pt x="356" y="269"/>
                </a:cubicBezTo>
                <a:cubicBezTo>
                  <a:pt x="356" y="268"/>
                  <a:pt x="356" y="268"/>
                  <a:pt x="356" y="268"/>
                </a:cubicBezTo>
                <a:cubicBezTo>
                  <a:pt x="356" y="268"/>
                  <a:pt x="356" y="268"/>
                  <a:pt x="356" y="268"/>
                </a:cubicBezTo>
                <a:cubicBezTo>
                  <a:pt x="355" y="262"/>
                  <a:pt x="355" y="262"/>
                  <a:pt x="355" y="262"/>
                </a:cubicBezTo>
                <a:cubicBezTo>
                  <a:pt x="356" y="256"/>
                  <a:pt x="356" y="256"/>
                  <a:pt x="356" y="256"/>
                </a:cubicBezTo>
                <a:cubicBezTo>
                  <a:pt x="356" y="256"/>
                  <a:pt x="356" y="256"/>
                  <a:pt x="356" y="256"/>
                </a:cubicBezTo>
                <a:cubicBezTo>
                  <a:pt x="356" y="256"/>
                  <a:pt x="356" y="256"/>
                  <a:pt x="356" y="256"/>
                </a:cubicBezTo>
                <a:cubicBezTo>
                  <a:pt x="356" y="256"/>
                  <a:pt x="356" y="256"/>
                  <a:pt x="356" y="256"/>
                </a:cubicBezTo>
                <a:cubicBezTo>
                  <a:pt x="358" y="253"/>
                  <a:pt x="358" y="253"/>
                  <a:pt x="358" y="253"/>
                </a:cubicBezTo>
                <a:cubicBezTo>
                  <a:pt x="358" y="251"/>
                  <a:pt x="358" y="251"/>
                  <a:pt x="358" y="251"/>
                </a:cubicBezTo>
                <a:cubicBezTo>
                  <a:pt x="356" y="244"/>
                  <a:pt x="356" y="244"/>
                  <a:pt x="356" y="244"/>
                </a:cubicBezTo>
                <a:cubicBezTo>
                  <a:pt x="350" y="239"/>
                  <a:pt x="350" y="239"/>
                  <a:pt x="350" y="239"/>
                </a:cubicBezTo>
                <a:cubicBezTo>
                  <a:pt x="350" y="238"/>
                  <a:pt x="350" y="238"/>
                  <a:pt x="350" y="238"/>
                </a:cubicBezTo>
                <a:cubicBezTo>
                  <a:pt x="349" y="222"/>
                  <a:pt x="349" y="222"/>
                  <a:pt x="349" y="222"/>
                </a:cubicBezTo>
                <a:cubicBezTo>
                  <a:pt x="345" y="218"/>
                  <a:pt x="345" y="218"/>
                  <a:pt x="345" y="218"/>
                </a:cubicBezTo>
                <a:cubicBezTo>
                  <a:pt x="344" y="218"/>
                  <a:pt x="344" y="218"/>
                  <a:pt x="344" y="218"/>
                </a:cubicBezTo>
                <a:cubicBezTo>
                  <a:pt x="344" y="217"/>
                  <a:pt x="344" y="217"/>
                  <a:pt x="344" y="217"/>
                </a:cubicBezTo>
                <a:cubicBezTo>
                  <a:pt x="344" y="217"/>
                  <a:pt x="344" y="217"/>
                  <a:pt x="344" y="217"/>
                </a:cubicBezTo>
                <a:cubicBezTo>
                  <a:pt x="341" y="210"/>
                  <a:pt x="341" y="210"/>
                  <a:pt x="341" y="210"/>
                </a:cubicBezTo>
                <a:cubicBezTo>
                  <a:pt x="326" y="208"/>
                  <a:pt x="326" y="208"/>
                  <a:pt x="326" y="208"/>
                </a:cubicBezTo>
                <a:cubicBezTo>
                  <a:pt x="323" y="207"/>
                  <a:pt x="320" y="204"/>
                  <a:pt x="319" y="201"/>
                </a:cubicBezTo>
                <a:cubicBezTo>
                  <a:pt x="312" y="201"/>
                  <a:pt x="312" y="201"/>
                  <a:pt x="312" y="201"/>
                </a:cubicBezTo>
                <a:cubicBezTo>
                  <a:pt x="310" y="200"/>
                  <a:pt x="308" y="199"/>
                  <a:pt x="305" y="196"/>
                </a:cubicBezTo>
                <a:cubicBezTo>
                  <a:pt x="304" y="195"/>
                  <a:pt x="304" y="195"/>
                  <a:pt x="304" y="195"/>
                </a:cubicBezTo>
                <a:cubicBezTo>
                  <a:pt x="302" y="194"/>
                  <a:pt x="301" y="191"/>
                  <a:pt x="299" y="188"/>
                </a:cubicBezTo>
                <a:cubicBezTo>
                  <a:pt x="299" y="188"/>
                  <a:pt x="299" y="188"/>
                  <a:pt x="299" y="188"/>
                </a:cubicBezTo>
                <a:cubicBezTo>
                  <a:pt x="299" y="188"/>
                  <a:pt x="299" y="188"/>
                  <a:pt x="299" y="188"/>
                </a:cubicBezTo>
                <a:cubicBezTo>
                  <a:pt x="298" y="181"/>
                  <a:pt x="298" y="181"/>
                  <a:pt x="298" y="181"/>
                </a:cubicBezTo>
                <a:cubicBezTo>
                  <a:pt x="298" y="181"/>
                  <a:pt x="298" y="181"/>
                  <a:pt x="298" y="181"/>
                </a:cubicBezTo>
                <a:cubicBezTo>
                  <a:pt x="298" y="181"/>
                  <a:pt x="298" y="181"/>
                  <a:pt x="298" y="181"/>
                </a:cubicBezTo>
                <a:cubicBezTo>
                  <a:pt x="298" y="180"/>
                  <a:pt x="298" y="180"/>
                  <a:pt x="298" y="180"/>
                </a:cubicBezTo>
                <a:cubicBezTo>
                  <a:pt x="298" y="180"/>
                  <a:pt x="298" y="180"/>
                  <a:pt x="298" y="180"/>
                </a:cubicBezTo>
                <a:cubicBezTo>
                  <a:pt x="300" y="168"/>
                  <a:pt x="300" y="168"/>
                  <a:pt x="300" y="168"/>
                </a:cubicBezTo>
                <a:cubicBezTo>
                  <a:pt x="300" y="168"/>
                  <a:pt x="300" y="168"/>
                  <a:pt x="300" y="168"/>
                </a:cubicBezTo>
                <a:cubicBezTo>
                  <a:pt x="302" y="162"/>
                  <a:pt x="302" y="162"/>
                  <a:pt x="302" y="162"/>
                </a:cubicBezTo>
                <a:cubicBezTo>
                  <a:pt x="302" y="162"/>
                  <a:pt x="302" y="162"/>
                  <a:pt x="302" y="162"/>
                </a:cubicBezTo>
                <a:cubicBezTo>
                  <a:pt x="302" y="162"/>
                  <a:pt x="302" y="162"/>
                  <a:pt x="302" y="162"/>
                </a:cubicBezTo>
                <a:cubicBezTo>
                  <a:pt x="303" y="162"/>
                  <a:pt x="303" y="162"/>
                  <a:pt x="303" y="162"/>
                </a:cubicBezTo>
                <a:cubicBezTo>
                  <a:pt x="318" y="155"/>
                  <a:pt x="318" y="155"/>
                  <a:pt x="318" y="155"/>
                </a:cubicBezTo>
                <a:cubicBezTo>
                  <a:pt x="324" y="148"/>
                  <a:pt x="324" y="148"/>
                  <a:pt x="324" y="148"/>
                </a:cubicBezTo>
                <a:cubicBezTo>
                  <a:pt x="325" y="142"/>
                  <a:pt x="325" y="142"/>
                  <a:pt x="325" y="142"/>
                </a:cubicBezTo>
                <a:cubicBezTo>
                  <a:pt x="324" y="138"/>
                  <a:pt x="324" y="138"/>
                  <a:pt x="324" y="138"/>
                </a:cubicBezTo>
                <a:cubicBezTo>
                  <a:pt x="322" y="132"/>
                  <a:pt x="320" y="129"/>
                  <a:pt x="320" y="127"/>
                </a:cubicBezTo>
                <a:cubicBezTo>
                  <a:pt x="317" y="128"/>
                  <a:pt x="317" y="128"/>
                  <a:pt x="317" y="128"/>
                </a:cubicBezTo>
                <a:cubicBezTo>
                  <a:pt x="312" y="127"/>
                  <a:pt x="312" y="127"/>
                  <a:pt x="312" y="127"/>
                </a:cubicBezTo>
                <a:cubicBezTo>
                  <a:pt x="310" y="128"/>
                  <a:pt x="307" y="131"/>
                  <a:pt x="303" y="136"/>
                </a:cubicBezTo>
                <a:cubicBezTo>
                  <a:pt x="296" y="143"/>
                  <a:pt x="296" y="143"/>
                  <a:pt x="296" y="143"/>
                </a:cubicBezTo>
                <a:cubicBezTo>
                  <a:pt x="296" y="143"/>
                  <a:pt x="296" y="143"/>
                  <a:pt x="296" y="143"/>
                </a:cubicBezTo>
                <a:cubicBezTo>
                  <a:pt x="295" y="143"/>
                  <a:pt x="295" y="143"/>
                  <a:pt x="295" y="143"/>
                </a:cubicBezTo>
                <a:cubicBezTo>
                  <a:pt x="290" y="144"/>
                  <a:pt x="286" y="145"/>
                  <a:pt x="284" y="144"/>
                </a:cubicBezTo>
                <a:lnTo>
                  <a:pt x="271" y="140"/>
                </a:lnTo>
                <a:close/>
              </a:path>
            </a:pathLst>
          </a:custGeom>
          <a:solidFill>
            <a:schemeClr val="accent3">
              <a:lumMod val="50000"/>
            </a:schemeClr>
          </a:solidFill>
          <a:ln>
            <a:noFill/>
          </a:ln>
        </p:spPr>
        <p:txBody>
          <a:bodyPr/>
          <a:lstStyle/>
          <a:p>
            <a:endParaRPr lang="zh-CN" altLang="en-US"/>
          </a:p>
        </p:txBody>
      </p:sp>
      <p:sp>
        <p:nvSpPr>
          <p:cNvPr id="6" name="Freeform 7"/>
          <p:cNvSpPr/>
          <p:nvPr/>
        </p:nvSpPr>
        <p:spPr bwMode="auto">
          <a:xfrm>
            <a:off x="3294516" y="3313885"/>
            <a:ext cx="296862" cy="487363"/>
          </a:xfrm>
          <a:custGeom>
            <a:avLst/>
            <a:gdLst>
              <a:gd name="T0" fmla="*/ 477152417 w 92"/>
              <a:gd name="T1" fmla="*/ 298763138 h 152"/>
              <a:gd name="T2" fmla="*/ 477152417 w 92"/>
              <a:gd name="T3" fmla="*/ 442993729 h 152"/>
              <a:gd name="T4" fmla="*/ 435659360 w 92"/>
              <a:gd name="T5" fmla="*/ 556318452 h 152"/>
              <a:gd name="T6" fmla="*/ 394169529 w 92"/>
              <a:gd name="T7" fmla="*/ 638734100 h 152"/>
              <a:gd name="T8" fmla="*/ 383795457 w 92"/>
              <a:gd name="T9" fmla="*/ 628432144 h 152"/>
              <a:gd name="T10" fmla="*/ 228203751 w 92"/>
              <a:gd name="T11" fmla="*/ 669639968 h 152"/>
              <a:gd name="T12" fmla="*/ 62237973 w 92"/>
              <a:gd name="T13" fmla="*/ 690243880 h 152"/>
              <a:gd name="T14" fmla="*/ 41489831 w 92"/>
              <a:gd name="T15" fmla="*/ 721152955 h 152"/>
              <a:gd name="T16" fmla="*/ 197084764 w 92"/>
              <a:gd name="T17" fmla="*/ 741756867 h 152"/>
              <a:gd name="T18" fmla="*/ 207455609 w 92"/>
              <a:gd name="T19" fmla="*/ 741756867 h 152"/>
              <a:gd name="T20" fmla="*/ 248948666 w 92"/>
              <a:gd name="T21" fmla="*/ 834474471 h 152"/>
              <a:gd name="T22" fmla="*/ 311186640 w 92"/>
              <a:gd name="T23" fmla="*/ 947799194 h 152"/>
              <a:gd name="T24" fmla="*/ 363050542 w 92"/>
              <a:gd name="T25" fmla="*/ 1112633697 h 152"/>
              <a:gd name="T26" fmla="*/ 373421386 w 92"/>
              <a:gd name="T27" fmla="*/ 1112633697 h 152"/>
              <a:gd name="T28" fmla="*/ 394169529 w 92"/>
              <a:gd name="T29" fmla="*/ 1195052552 h 152"/>
              <a:gd name="T30" fmla="*/ 373421386 w 92"/>
              <a:gd name="T31" fmla="*/ 1277468200 h 152"/>
              <a:gd name="T32" fmla="*/ 373421386 w 92"/>
              <a:gd name="T33" fmla="*/ 1359887055 h 152"/>
              <a:gd name="T34" fmla="*/ 518642248 w 92"/>
              <a:gd name="T35" fmla="*/ 1442302703 h 152"/>
              <a:gd name="T36" fmla="*/ 601625137 w 92"/>
              <a:gd name="T37" fmla="*/ 1555627426 h 152"/>
              <a:gd name="T38" fmla="*/ 643114968 w 92"/>
              <a:gd name="T39" fmla="*/ 1565929382 h 152"/>
              <a:gd name="T40" fmla="*/ 632744124 w 92"/>
              <a:gd name="T41" fmla="*/ 1432000747 h 152"/>
              <a:gd name="T42" fmla="*/ 726097857 w 92"/>
              <a:gd name="T43" fmla="*/ 1380490967 h 152"/>
              <a:gd name="T44" fmla="*/ 736471928 w 92"/>
              <a:gd name="T45" fmla="*/ 1380490967 h 152"/>
              <a:gd name="T46" fmla="*/ 746845999 w 92"/>
              <a:gd name="T47" fmla="*/ 1380490967 h 152"/>
              <a:gd name="T48" fmla="*/ 809080746 w 92"/>
              <a:gd name="T49" fmla="*/ 1370189011 h 152"/>
              <a:gd name="T50" fmla="*/ 819454817 w 92"/>
              <a:gd name="T51" fmla="*/ 1256864288 h 152"/>
              <a:gd name="T52" fmla="*/ 767590915 w 92"/>
              <a:gd name="T53" fmla="*/ 1195052552 h 152"/>
              <a:gd name="T54" fmla="*/ 715727013 w 92"/>
              <a:gd name="T55" fmla="*/ 1195052552 h 152"/>
              <a:gd name="T56" fmla="*/ 684608026 w 92"/>
              <a:gd name="T57" fmla="*/ 1081727829 h 152"/>
              <a:gd name="T58" fmla="*/ 705352942 w 92"/>
              <a:gd name="T59" fmla="*/ 865383546 h 152"/>
              <a:gd name="T60" fmla="*/ 850573804 w 92"/>
              <a:gd name="T61" fmla="*/ 824172515 h 152"/>
              <a:gd name="T62" fmla="*/ 954301608 w 92"/>
              <a:gd name="T63" fmla="*/ 556318452 h 152"/>
              <a:gd name="T64" fmla="*/ 871318719 w 92"/>
              <a:gd name="T65" fmla="*/ 494503509 h 152"/>
              <a:gd name="T66" fmla="*/ 860944648 w 92"/>
              <a:gd name="T67" fmla="*/ 494503509 h 152"/>
              <a:gd name="T68" fmla="*/ 788335830 w 92"/>
              <a:gd name="T69" fmla="*/ 494503509 h 152"/>
              <a:gd name="T70" fmla="*/ 746845999 w 92"/>
              <a:gd name="T71" fmla="*/ 432691773 h 152"/>
              <a:gd name="T72" fmla="*/ 736471928 w 92"/>
              <a:gd name="T73" fmla="*/ 432691773 h 152"/>
              <a:gd name="T74" fmla="*/ 757216844 w 92"/>
              <a:gd name="T75" fmla="*/ 267857270 h 152"/>
              <a:gd name="T76" fmla="*/ 788335830 w 92"/>
              <a:gd name="T77" fmla="*/ 185438415 h 152"/>
              <a:gd name="T78" fmla="*/ 809080746 w 92"/>
              <a:gd name="T79" fmla="*/ 103022767 h 152"/>
              <a:gd name="T80" fmla="*/ 663863111 w 92"/>
              <a:gd name="T81" fmla="*/ 0 h 1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92" h="152">
                <a:moveTo>
                  <a:pt x="54" y="9"/>
                </a:moveTo>
                <a:cubicBezTo>
                  <a:pt x="46" y="29"/>
                  <a:pt x="46" y="29"/>
                  <a:pt x="46" y="29"/>
                </a:cubicBezTo>
                <a:cubicBezTo>
                  <a:pt x="46" y="42"/>
                  <a:pt x="46" y="42"/>
                  <a:pt x="46" y="42"/>
                </a:cubicBezTo>
                <a:cubicBezTo>
                  <a:pt x="46" y="43"/>
                  <a:pt x="46" y="43"/>
                  <a:pt x="46" y="43"/>
                </a:cubicBezTo>
                <a:cubicBezTo>
                  <a:pt x="42" y="50"/>
                  <a:pt x="42" y="50"/>
                  <a:pt x="42" y="50"/>
                </a:cubicBezTo>
                <a:cubicBezTo>
                  <a:pt x="42" y="54"/>
                  <a:pt x="42" y="54"/>
                  <a:pt x="42" y="54"/>
                </a:cubicBezTo>
                <a:cubicBezTo>
                  <a:pt x="42" y="57"/>
                  <a:pt x="41" y="60"/>
                  <a:pt x="38" y="61"/>
                </a:cubicBezTo>
                <a:cubicBezTo>
                  <a:pt x="38" y="62"/>
                  <a:pt x="38" y="62"/>
                  <a:pt x="38" y="62"/>
                </a:cubicBezTo>
                <a:cubicBezTo>
                  <a:pt x="37" y="62"/>
                  <a:pt x="37" y="62"/>
                  <a:pt x="37" y="62"/>
                </a:cubicBezTo>
                <a:cubicBezTo>
                  <a:pt x="37" y="61"/>
                  <a:pt x="37" y="61"/>
                  <a:pt x="37" y="61"/>
                </a:cubicBezTo>
                <a:cubicBezTo>
                  <a:pt x="27" y="60"/>
                  <a:pt x="27" y="60"/>
                  <a:pt x="27" y="60"/>
                </a:cubicBezTo>
                <a:cubicBezTo>
                  <a:pt x="22" y="65"/>
                  <a:pt x="22" y="65"/>
                  <a:pt x="22" y="65"/>
                </a:cubicBezTo>
                <a:cubicBezTo>
                  <a:pt x="6" y="67"/>
                  <a:pt x="6" y="67"/>
                  <a:pt x="6" y="67"/>
                </a:cubicBezTo>
                <a:cubicBezTo>
                  <a:pt x="6" y="67"/>
                  <a:pt x="6" y="67"/>
                  <a:pt x="6" y="67"/>
                </a:cubicBezTo>
                <a:cubicBezTo>
                  <a:pt x="0" y="67"/>
                  <a:pt x="0" y="67"/>
                  <a:pt x="0" y="67"/>
                </a:cubicBezTo>
                <a:cubicBezTo>
                  <a:pt x="4" y="70"/>
                  <a:pt x="4" y="70"/>
                  <a:pt x="4" y="70"/>
                </a:cubicBezTo>
                <a:cubicBezTo>
                  <a:pt x="18" y="72"/>
                  <a:pt x="18" y="72"/>
                  <a:pt x="18" y="72"/>
                </a:cubicBezTo>
                <a:cubicBezTo>
                  <a:pt x="19" y="72"/>
                  <a:pt x="19" y="72"/>
                  <a:pt x="19" y="72"/>
                </a:cubicBezTo>
                <a:cubicBezTo>
                  <a:pt x="20" y="72"/>
                  <a:pt x="20" y="72"/>
                  <a:pt x="20" y="72"/>
                </a:cubicBezTo>
                <a:cubicBezTo>
                  <a:pt x="20" y="72"/>
                  <a:pt x="20" y="72"/>
                  <a:pt x="20" y="72"/>
                </a:cubicBezTo>
                <a:cubicBezTo>
                  <a:pt x="20" y="72"/>
                  <a:pt x="20" y="72"/>
                  <a:pt x="20" y="72"/>
                </a:cubicBezTo>
                <a:cubicBezTo>
                  <a:pt x="24" y="81"/>
                  <a:pt x="24" y="81"/>
                  <a:pt x="24" y="81"/>
                </a:cubicBezTo>
                <a:cubicBezTo>
                  <a:pt x="28" y="84"/>
                  <a:pt x="28" y="84"/>
                  <a:pt x="28" y="84"/>
                </a:cubicBezTo>
                <a:cubicBezTo>
                  <a:pt x="29" y="86"/>
                  <a:pt x="30" y="88"/>
                  <a:pt x="30" y="92"/>
                </a:cubicBezTo>
                <a:cubicBezTo>
                  <a:pt x="30" y="103"/>
                  <a:pt x="30" y="103"/>
                  <a:pt x="30" y="103"/>
                </a:cubicBezTo>
                <a:cubicBezTo>
                  <a:pt x="35" y="108"/>
                  <a:pt x="35" y="108"/>
                  <a:pt x="35" y="108"/>
                </a:cubicBezTo>
                <a:cubicBezTo>
                  <a:pt x="36" y="108"/>
                  <a:pt x="36" y="108"/>
                  <a:pt x="36" y="108"/>
                </a:cubicBezTo>
                <a:cubicBezTo>
                  <a:pt x="36" y="108"/>
                  <a:pt x="36" y="108"/>
                  <a:pt x="36" y="108"/>
                </a:cubicBezTo>
                <a:cubicBezTo>
                  <a:pt x="36" y="108"/>
                  <a:pt x="36" y="108"/>
                  <a:pt x="36" y="108"/>
                </a:cubicBezTo>
                <a:cubicBezTo>
                  <a:pt x="38" y="116"/>
                  <a:pt x="38" y="116"/>
                  <a:pt x="38" y="116"/>
                </a:cubicBezTo>
                <a:cubicBezTo>
                  <a:pt x="38" y="120"/>
                  <a:pt x="38" y="120"/>
                  <a:pt x="38" y="120"/>
                </a:cubicBezTo>
                <a:cubicBezTo>
                  <a:pt x="36" y="124"/>
                  <a:pt x="36" y="124"/>
                  <a:pt x="36" y="124"/>
                </a:cubicBezTo>
                <a:cubicBezTo>
                  <a:pt x="35" y="128"/>
                  <a:pt x="35" y="128"/>
                  <a:pt x="35" y="128"/>
                </a:cubicBezTo>
                <a:cubicBezTo>
                  <a:pt x="36" y="132"/>
                  <a:pt x="36" y="132"/>
                  <a:pt x="36" y="132"/>
                </a:cubicBezTo>
                <a:cubicBezTo>
                  <a:pt x="41" y="135"/>
                  <a:pt x="41" y="135"/>
                  <a:pt x="41" y="135"/>
                </a:cubicBezTo>
                <a:cubicBezTo>
                  <a:pt x="46" y="137"/>
                  <a:pt x="49" y="138"/>
                  <a:pt x="50" y="140"/>
                </a:cubicBezTo>
                <a:cubicBezTo>
                  <a:pt x="53" y="146"/>
                  <a:pt x="53" y="146"/>
                  <a:pt x="53" y="146"/>
                </a:cubicBezTo>
                <a:cubicBezTo>
                  <a:pt x="56" y="148"/>
                  <a:pt x="58" y="150"/>
                  <a:pt x="58" y="151"/>
                </a:cubicBezTo>
                <a:cubicBezTo>
                  <a:pt x="62" y="152"/>
                  <a:pt x="62" y="152"/>
                  <a:pt x="62" y="152"/>
                </a:cubicBezTo>
                <a:cubicBezTo>
                  <a:pt x="62" y="152"/>
                  <a:pt x="62" y="152"/>
                  <a:pt x="62" y="152"/>
                </a:cubicBezTo>
                <a:cubicBezTo>
                  <a:pt x="61" y="144"/>
                  <a:pt x="61" y="144"/>
                  <a:pt x="61" y="144"/>
                </a:cubicBezTo>
                <a:cubicBezTo>
                  <a:pt x="60" y="142"/>
                  <a:pt x="60" y="140"/>
                  <a:pt x="61" y="139"/>
                </a:cubicBezTo>
                <a:cubicBezTo>
                  <a:pt x="62" y="138"/>
                  <a:pt x="63" y="137"/>
                  <a:pt x="64" y="136"/>
                </a:cubicBezTo>
                <a:cubicBezTo>
                  <a:pt x="70" y="134"/>
                  <a:pt x="70" y="134"/>
                  <a:pt x="70" y="134"/>
                </a:cubicBezTo>
                <a:cubicBezTo>
                  <a:pt x="70" y="134"/>
                  <a:pt x="70" y="134"/>
                  <a:pt x="70" y="134"/>
                </a:cubicBezTo>
                <a:cubicBezTo>
                  <a:pt x="71" y="134"/>
                  <a:pt x="71" y="134"/>
                  <a:pt x="71" y="134"/>
                </a:cubicBezTo>
                <a:cubicBezTo>
                  <a:pt x="71" y="134"/>
                  <a:pt x="71" y="134"/>
                  <a:pt x="71" y="134"/>
                </a:cubicBezTo>
                <a:cubicBezTo>
                  <a:pt x="72" y="134"/>
                  <a:pt x="72" y="134"/>
                  <a:pt x="72" y="134"/>
                </a:cubicBezTo>
                <a:cubicBezTo>
                  <a:pt x="74" y="135"/>
                  <a:pt x="74" y="135"/>
                  <a:pt x="74" y="135"/>
                </a:cubicBezTo>
                <a:cubicBezTo>
                  <a:pt x="78" y="133"/>
                  <a:pt x="78" y="133"/>
                  <a:pt x="78" y="133"/>
                </a:cubicBezTo>
                <a:cubicBezTo>
                  <a:pt x="78" y="132"/>
                  <a:pt x="78" y="132"/>
                  <a:pt x="78" y="132"/>
                </a:cubicBezTo>
                <a:cubicBezTo>
                  <a:pt x="79" y="122"/>
                  <a:pt x="79" y="122"/>
                  <a:pt x="79" y="122"/>
                </a:cubicBezTo>
                <a:cubicBezTo>
                  <a:pt x="77" y="118"/>
                  <a:pt x="77" y="118"/>
                  <a:pt x="77" y="118"/>
                </a:cubicBezTo>
                <a:cubicBezTo>
                  <a:pt x="74" y="116"/>
                  <a:pt x="74" y="116"/>
                  <a:pt x="74" y="116"/>
                </a:cubicBezTo>
                <a:cubicBezTo>
                  <a:pt x="70" y="116"/>
                  <a:pt x="70" y="116"/>
                  <a:pt x="70" y="116"/>
                </a:cubicBezTo>
                <a:cubicBezTo>
                  <a:pt x="69" y="116"/>
                  <a:pt x="69" y="116"/>
                  <a:pt x="69" y="116"/>
                </a:cubicBezTo>
                <a:cubicBezTo>
                  <a:pt x="68" y="115"/>
                  <a:pt x="68" y="115"/>
                  <a:pt x="68" y="115"/>
                </a:cubicBezTo>
                <a:cubicBezTo>
                  <a:pt x="66" y="105"/>
                  <a:pt x="66" y="105"/>
                  <a:pt x="66" y="105"/>
                </a:cubicBezTo>
                <a:cubicBezTo>
                  <a:pt x="67" y="84"/>
                  <a:pt x="67" y="84"/>
                  <a:pt x="67" y="84"/>
                </a:cubicBezTo>
                <a:cubicBezTo>
                  <a:pt x="68" y="84"/>
                  <a:pt x="68" y="84"/>
                  <a:pt x="68" y="84"/>
                </a:cubicBezTo>
                <a:cubicBezTo>
                  <a:pt x="74" y="75"/>
                  <a:pt x="74" y="75"/>
                  <a:pt x="74" y="75"/>
                </a:cubicBezTo>
                <a:cubicBezTo>
                  <a:pt x="82" y="80"/>
                  <a:pt x="82" y="80"/>
                  <a:pt x="82" y="80"/>
                </a:cubicBezTo>
                <a:cubicBezTo>
                  <a:pt x="88" y="80"/>
                  <a:pt x="88" y="80"/>
                  <a:pt x="88" y="80"/>
                </a:cubicBezTo>
                <a:cubicBezTo>
                  <a:pt x="92" y="54"/>
                  <a:pt x="92" y="54"/>
                  <a:pt x="92" y="54"/>
                </a:cubicBezTo>
                <a:cubicBezTo>
                  <a:pt x="90" y="51"/>
                  <a:pt x="89" y="49"/>
                  <a:pt x="87" y="48"/>
                </a:cubicBezTo>
                <a:cubicBezTo>
                  <a:pt x="84" y="48"/>
                  <a:pt x="84" y="48"/>
                  <a:pt x="84" y="48"/>
                </a:cubicBezTo>
                <a:cubicBezTo>
                  <a:pt x="84" y="48"/>
                  <a:pt x="84" y="48"/>
                  <a:pt x="84" y="48"/>
                </a:cubicBezTo>
                <a:cubicBezTo>
                  <a:pt x="83" y="48"/>
                  <a:pt x="83" y="48"/>
                  <a:pt x="83" y="48"/>
                </a:cubicBezTo>
                <a:cubicBezTo>
                  <a:pt x="77" y="49"/>
                  <a:pt x="77" y="49"/>
                  <a:pt x="77" y="49"/>
                </a:cubicBezTo>
                <a:cubicBezTo>
                  <a:pt x="76" y="48"/>
                  <a:pt x="76" y="48"/>
                  <a:pt x="76" y="48"/>
                </a:cubicBezTo>
                <a:cubicBezTo>
                  <a:pt x="76" y="48"/>
                  <a:pt x="76" y="48"/>
                  <a:pt x="76" y="48"/>
                </a:cubicBezTo>
                <a:cubicBezTo>
                  <a:pt x="72" y="42"/>
                  <a:pt x="72" y="42"/>
                  <a:pt x="72" y="42"/>
                </a:cubicBezTo>
                <a:cubicBezTo>
                  <a:pt x="72" y="42"/>
                  <a:pt x="72" y="42"/>
                  <a:pt x="72" y="42"/>
                </a:cubicBezTo>
                <a:cubicBezTo>
                  <a:pt x="71" y="42"/>
                  <a:pt x="71" y="42"/>
                  <a:pt x="71" y="42"/>
                </a:cubicBezTo>
                <a:cubicBezTo>
                  <a:pt x="71" y="32"/>
                  <a:pt x="71" y="32"/>
                  <a:pt x="71" y="32"/>
                </a:cubicBezTo>
                <a:cubicBezTo>
                  <a:pt x="73" y="26"/>
                  <a:pt x="73" y="26"/>
                  <a:pt x="73" y="26"/>
                </a:cubicBezTo>
                <a:cubicBezTo>
                  <a:pt x="74" y="24"/>
                  <a:pt x="74" y="24"/>
                  <a:pt x="74" y="24"/>
                </a:cubicBezTo>
                <a:cubicBezTo>
                  <a:pt x="74" y="22"/>
                  <a:pt x="75" y="20"/>
                  <a:pt x="76" y="18"/>
                </a:cubicBezTo>
                <a:cubicBezTo>
                  <a:pt x="78" y="16"/>
                  <a:pt x="78" y="16"/>
                  <a:pt x="78" y="16"/>
                </a:cubicBezTo>
                <a:cubicBezTo>
                  <a:pt x="78" y="10"/>
                  <a:pt x="78" y="10"/>
                  <a:pt x="78" y="10"/>
                </a:cubicBezTo>
                <a:cubicBezTo>
                  <a:pt x="72" y="4"/>
                  <a:pt x="72" y="4"/>
                  <a:pt x="72" y="4"/>
                </a:cubicBezTo>
                <a:cubicBezTo>
                  <a:pt x="64" y="0"/>
                  <a:pt x="64" y="0"/>
                  <a:pt x="64" y="0"/>
                </a:cubicBezTo>
                <a:lnTo>
                  <a:pt x="54" y="9"/>
                </a:lnTo>
                <a:close/>
              </a:path>
            </a:pathLst>
          </a:custGeom>
          <a:solidFill>
            <a:schemeClr val="accent3">
              <a:lumMod val="50000"/>
            </a:schemeClr>
          </a:solidFill>
          <a:ln>
            <a:noFill/>
          </a:ln>
        </p:spPr>
        <p:txBody>
          <a:bodyPr/>
          <a:lstStyle/>
          <a:p>
            <a:endParaRPr lang="zh-CN" altLang="en-US"/>
          </a:p>
        </p:txBody>
      </p:sp>
      <p:sp>
        <p:nvSpPr>
          <p:cNvPr id="7" name="Freeform 8"/>
          <p:cNvSpPr/>
          <p:nvPr/>
        </p:nvSpPr>
        <p:spPr bwMode="auto">
          <a:xfrm>
            <a:off x="497341" y="2028010"/>
            <a:ext cx="2095500" cy="1584325"/>
          </a:xfrm>
          <a:custGeom>
            <a:avLst/>
            <a:gdLst>
              <a:gd name="T0" fmla="*/ 2147483646 w 652"/>
              <a:gd name="T1" fmla="*/ 2147483646 h 493"/>
              <a:gd name="T2" fmla="*/ 2147483646 w 652"/>
              <a:gd name="T3" fmla="*/ 2105291552 h 493"/>
              <a:gd name="T4" fmla="*/ 2147483646 w 652"/>
              <a:gd name="T5" fmla="*/ 1898889033 h 493"/>
              <a:gd name="T6" fmla="*/ 2147483646 w 652"/>
              <a:gd name="T7" fmla="*/ 1713130944 h 493"/>
              <a:gd name="T8" fmla="*/ 2147483646 w 652"/>
              <a:gd name="T9" fmla="*/ 928806514 h 493"/>
              <a:gd name="T10" fmla="*/ 2147483646 w 652"/>
              <a:gd name="T11" fmla="*/ 258000738 h 493"/>
              <a:gd name="T12" fmla="*/ 2147483646 w 652"/>
              <a:gd name="T13" fmla="*/ 72239435 h 493"/>
              <a:gd name="T14" fmla="*/ 2147483646 w 652"/>
              <a:gd name="T15" fmla="*/ 629523344 h 493"/>
              <a:gd name="T16" fmla="*/ 2147483646 w 652"/>
              <a:gd name="T17" fmla="*/ 1155847035 h 493"/>
              <a:gd name="T18" fmla="*/ 2147483646 w 652"/>
              <a:gd name="T19" fmla="*/ 1186807252 h 493"/>
              <a:gd name="T20" fmla="*/ 2147483646 w 652"/>
              <a:gd name="T21" fmla="*/ 1135205819 h 493"/>
              <a:gd name="T22" fmla="*/ 2147483646 w 652"/>
              <a:gd name="T23" fmla="*/ 1733768946 h 493"/>
              <a:gd name="T24" fmla="*/ 2147483646 w 652"/>
              <a:gd name="T25" fmla="*/ 2043371118 h 493"/>
              <a:gd name="T26" fmla="*/ 2147483646 w 652"/>
              <a:gd name="T27" fmla="*/ 2022729902 h 493"/>
              <a:gd name="T28" fmla="*/ 2085700645 w 652"/>
              <a:gd name="T29" fmla="*/ 2147483646 h 493"/>
              <a:gd name="T30" fmla="*/ 1703667212 w 652"/>
              <a:gd name="T31" fmla="*/ 2147483646 h 493"/>
              <a:gd name="T32" fmla="*/ 949923575 w 652"/>
              <a:gd name="T33" fmla="*/ 2147483646 h 493"/>
              <a:gd name="T34" fmla="*/ 547237254 w 652"/>
              <a:gd name="T35" fmla="*/ 2147483646 h 493"/>
              <a:gd name="T36" fmla="*/ 340734085 w 652"/>
              <a:gd name="T37" fmla="*/ 2147483646 h 493"/>
              <a:gd name="T38" fmla="*/ 51625792 w 652"/>
              <a:gd name="T39" fmla="*/ 2147483646 h 493"/>
              <a:gd name="T40" fmla="*/ 278781849 w 652"/>
              <a:gd name="T41" fmla="*/ 2147483646 h 493"/>
              <a:gd name="T42" fmla="*/ 216829613 w 652"/>
              <a:gd name="T43" fmla="*/ 2147483646 h 493"/>
              <a:gd name="T44" fmla="*/ 216829613 w 652"/>
              <a:gd name="T45" fmla="*/ 2147483646 h 493"/>
              <a:gd name="T46" fmla="*/ 619515934 w 652"/>
              <a:gd name="T47" fmla="*/ 2147483646 h 493"/>
              <a:gd name="T48" fmla="*/ 877644895 w 652"/>
              <a:gd name="T49" fmla="*/ 2147483646 h 493"/>
              <a:gd name="T50" fmla="*/ 1084151278 w 652"/>
              <a:gd name="T51" fmla="*/ 2147483646 h 493"/>
              <a:gd name="T52" fmla="*/ 1342283452 w 652"/>
              <a:gd name="T53" fmla="*/ 2147483646 h 493"/>
              <a:gd name="T54" fmla="*/ 1497160829 w 652"/>
              <a:gd name="T55" fmla="*/ 2147483646 h 493"/>
              <a:gd name="T56" fmla="*/ 1703667212 w 652"/>
              <a:gd name="T57" fmla="*/ 2147483646 h 493"/>
              <a:gd name="T58" fmla="*/ 2147483646 w 652"/>
              <a:gd name="T59" fmla="*/ 2147483646 h 493"/>
              <a:gd name="T60" fmla="*/ 2147483646 w 652"/>
              <a:gd name="T61" fmla="*/ 2147483646 h 493"/>
              <a:gd name="T62" fmla="*/ 2147483646 w 652"/>
              <a:gd name="T63" fmla="*/ 2147483646 h 493"/>
              <a:gd name="T64" fmla="*/ 2147483646 w 652"/>
              <a:gd name="T65" fmla="*/ 2147483646 h 493"/>
              <a:gd name="T66" fmla="*/ 2147483646 w 652"/>
              <a:gd name="T67" fmla="*/ 2147483646 h 493"/>
              <a:gd name="T68" fmla="*/ 2147483646 w 652"/>
              <a:gd name="T69" fmla="*/ 2147483646 h 493"/>
              <a:gd name="T70" fmla="*/ 2147483646 w 652"/>
              <a:gd name="T71" fmla="*/ 2147483646 h 493"/>
              <a:gd name="T72" fmla="*/ 2147483646 w 652"/>
              <a:gd name="T73" fmla="*/ 2147483646 h 493"/>
              <a:gd name="T74" fmla="*/ 2147483646 w 652"/>
              <a:gd name="T75" fmla="*/ 2147483646 h 493"/>
              <a:gd name="T76" fmla="*/ 2147483646 w 652"/>
              <a:gd name="T77" fmla="*/ 2147483646 h 493"/>
              <a:gd name="T78" fmla="*/ 2147483646 w 652"/>
              <a:gd name="T79" fmla="*/ 2147483646 h 493"/>
              <a:gd name="T80" fmla="*/ 2147483646 w 652"/>
              <a:gd name="T81" fmla="*/ 2147483646 h 493"/>
              <a:gd name="T82" fmla="*/ 2147483646 w 652"/>
              <a:gd name="T83" fmla="*/ 2147483646 h 493"/>
              <a:gd name="T84" fmla="*/ 2147483646 w 652"/>
              <a:gd name="T85" fmla="*/ 2147483646 h 493"/>
              <a:gd name="T86" fmla="*/ 2147483646 w 652"/>
              <a:gd name="T87" fmla="*/ 2147483646 h 493"/>
              <a:gd name="T88" fmla="*/ 2147483646 w 652"/>
              <a:gd name="T89" fmla="*/ 2147483646 h 493"/>
              <a:gd name="T90" fmla="*/ 2147483646 w 652"/>
              <a:gd name="T91" fmla="*/ 2147483646 h 493"/>
              <a:gd name="T92" fmla="*/ 2147483646 w 652"/>
              <a:gd name="T93" fmla="*/ 2147483646 h 493"/>
              <a:gd name="T94" fmla="*/ 2147483646 w 652"/>
              <a:gd name="T95" fmla="*/ 2147483646 h 493"/>
              <a:gd name="T96" fmla="*/ 2147483646 w 652"/>
              <a:gd name="T97" fmla="*/ 2147483646 h 493"/>
              <a:gd name="T98" fmla="*/ 2147483646 w 652"/>
              <a:gd name="T99" fmla="*/ 2147483646 h 493"/>
              <a:gd name="T100" fmla="*/ 2147483646 w 652"/>
              <a:gd name="T101" fmla="*/ 2147483646 h 493"/>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52" h="493">
                <a:moveTo>
                  <a:pt x="651" y="265"/>
                </a:moveTo>
                <a:cubicBezTo>
                  <a:pt x="652" y="265"/>
                  <a:pt x="652" y="265"/>
                  <a:pt x="652" y="265"/>
                </a:cubicBezTo>
                <a:cubicBezTo>
                  <a:pt x="652" y="265"/>
                  <a:pt x="652" y="265"/>
                  <a:pt x="652" y="265"/>
                </a:cubicBezTo>
                <a:cubicBezTo>
                  <a:pt x="652" y="264"/>
                  <a:pt x="652" y="264"/>
                  <a:pt x="652" y="264"/>
                </a:cubicBezTo>
                <a:cubicBezTo>
                  <a:pt x="639" y="228"/>
                  <a:pt x="639" y="228"/>
                  <a:pt x="639" y="228"/>
                </a:cubicBezTo>
                <a:cubicBezTo>
                  <a:pt x="631" y="222"/>
                  <a:pt x="631" y="222"/>
                  <a:pt x="631" y="222"/>
                </a:cubicBezTo>
                <a:cubicBezTo>
                  <a:pt x="631" y="221"/>
                  <a:pt x="631" y="221"/>
                  <a:pt x="631" y="221"/>
                </a:cubicBezTo>
                <a:cubicBezTo>
                  <a:pt x="629" y="206"/>
                  <a:pt x="629" y="206"/>
                  <a:pt x="629" y="206"/>
                </a:cubicBezTo>
                <a:cubicBezTo>
                  <a:pt x="613" y="204"/>
                  <a:pt x="613" y="204"/>
                  <a:pt x="613" y="204"/>
                </a:cubicBezTo>
                <a:cubicBezTo>
                  <a:pt x="612" y="204"/>
                  <a:pt x="612" y="204"/>
                  <a:pt x="612" y="204"/>
                </a:cubicBezTo>
                <a:cubicBezTo>
                  <a:pt x="611" y="204"/>
                  <a:pt x="611" y="204"/>
                  <a:pt x="611" y="204"/>
                </a:cubicBezTo>
                <a:cubicBezTo>
                  <a:pt x="611" y="203"/>
                  <a:pt x="611" y="203"/>
                  <a:pt x="611" y="203"/>
                </a:cubicBezTo>
                <a:cubicBezTo>
                  <a:pt x="611" y="202"/>
                  <a:pt x="611" y="202"/>
                  <a:pt x="611" y="202"/>
                </a:cubicBezTo>
                <a:cubicBezTo>
                  <a:pt x="611" y="202"/>
                  <a:pt x="611" y="202"/>
                  <a:pt x="611" y="202"/>
                </a:cubicBezTo>
                <a:cubicBezTo>
                  <a:pt x="609" y="196"/>
                  <a:pt x="604" y="190"/>
                  <a:pt x="596" y="184"/>
                </a:cubicBezTo>
                <a:cubicBezTo>
                  <a:pt x="591" y="180"/>
                  <a:pt x="587" y="178"/>
                  <a:pt x="583" y="177"/>
                </a:cubicBezTo>
                <a:cubicBezTo>
                  <a:pt x="581" y="176"/>
                  <a:pt x="578" y="174"/>
                  <a:pt x="576" y="173"/>
                </a:cubicBezTo>
                <a:cubicBezTo>
                  <a:pt x="571" y="169"/>
                  <a:pt x="553" y="166"/>
                  <a:pt x="521" y="166"/>
                </a:cubicBezTo>
                <a:cubicBezTo>
                  <a:pt x="520" y="166"/>
                  <a:pt x="520" y="166"/>
                  <a:pt x="520" y="166"/>
                </a:cubicBezTo>
                <a:cubicBezTo>
                  <a:pt x="520" y="166"/>
                  <a:pt x="520" y="166"/>
                  <a:pt x="520" y="166"/>
                </a:cubicBezTo>
                <a:cubicBezTo>
                  <a:pt x="516" y="160"/>
                  <a:pt x="516" y="160"/>
                  <a:pt x="516" y="160"/>
                </a:cubicBezTo>
                <a:cubicBezTo>
                  <a:pt x="515" y="156"/>
                  <a:pt x="513" y="153"/>
                  <a:pt x="513" y="150"/>
                </a:cubicBezTo>
                <a:cubicBezTo>
                  <a:pt x="513" y="145"/>
                  <a:pt x="518" y="131"/>
                  <a:pt x="529" y="107"/>
                </a:cubicBezTo>
                <a:cubicBezTo>
                  <a:pt x="524" y="90"/>
                  <a:pt x="524" y="90"/>
                  <a:pt x="524" y="90"/>
                </a:cubicBezTo>
                <a:cubicBezTo>
                  <a:pt x="524" y="90"/>
                  <a:pt x="524" y="90"/>
                  <a:pt x="524" y="90"/>
                </a:cubicBezTo>
                <a:cubicBezTo>
                  <a:pt x="518" y="62"/>
                  <a:pt x="518" y="62"/>
                  <a:pt x="518" y="62"/>
                </a:cubicBezTo>
                <a:cubicBezTo>
                  <a:pt x="517" y="58"/>
                  <a:pt x="510" y="54"/>
                  <a:pt x="498" y="50"/>
                </a:cubicBezTo>
                <a:cubicBezTo>
                  <a:pt x="496" y="50"/>
                  <a:pt x="493" y="49"/>
                  <a:pt x="491" y="47"/>
                </a:cubicBezTo>
                <a:cubicBezTo>
                  <a:pt x="487" y="45"/>
                  <a:pt x="483" y="42"/>
                  <a:pt x="482" y="37"/>
                </a:cubicBezTo>
                <a:cubicBezTo>
                  <a:pt x="479" y="32"/>
                  <a:pt x="475" y="28"/>
                  <a:pt x="470" y="25"/>
                </a:cubicBezTo>
                <a:cubicBezTo>
                  <a:pt x="469" y="25"/>
                  <a:pt x="469" y="25"/>
                  <a:pt x="469" y="25"/>
                </a:cubicBezTo>
                <a:cubicBezTo>
                  <a:pt x="469" y="24"/>
                  <a:pt x="469" y="24"/>
                  <a:pt x="469" y="24"/>
                </a:cubicBezTo>
                <a:cubicBezTo>
                  <a:pt x="464" y="0"/>
                  <a:pt x="464" y="0"/>
                  <a:pt x="464" y="0"/>
                </a:cubicBezTo>
                <a:cubicBezTo>
                  <a:pt x="445" y="2"/>
                  <a:pt x="445" y="2"/>
                  <a:pt x="445" y="2"/>
                </a:cubicBezTo>
                <a:cubicBezTo>
                  <a:pt x="443" y="7"/>
                  <a:pt x="443" y="7"/>
                  <a:pt x="443" y="7"/>
                </a:cubicBezTo>
                <a:cubicBezTo>
                  <a:pt x="441" y="15"/>
                  <a:pt x="438" y="19"/>
                  <a:pt x="435" y="19"/>
                </a:cubicBezTo>
                <a:cubicBezTo>
                  <a:pt x="423" y="23"/>
                  <a:pt x="423" y="23"/>
                  <a:pt x="423" y="23"/>
                </a:cubicBezTo>
                <a:cubicBezTo>
                  <a:pt x="415" y="26"/>
                  <a:pt x="411" y="29"/>
                  <a:pt x="408" y="33"/>
                </a:cubicBezTo>
                <a:cubicBezTo>
                  <a:pt x="407" y="34"/>
                  <a:pt x="406" y="39"/>
                  <a:pt x="405" y="46"/>
                </a:cubicBezTo>
                <a:cubicBezTo>
                  <a:pt x="404" y="53"/>
                  <a:pt x="403" y="58"/>
                  <a:pt x="401" y="61"/>
                </a:cubicBezTo>
                <a:cubicBezTo>
                  <a:pt x="399" y="66"/>
                  <a:pt x="395" y="70"/>
                  <a:pt x="389" y="72"/>
                </a:cubicBezTo>
                <a:cubicBezTo>
                  <a:pt x="379" y="76"/>
                  <a:pt x="361" y="70"/>
                  <a:pt x="337" y="52"/>
                </a:cubicBezTo>
                <a:cubicBezTo>
                  <a:pt x="304" y="94"/>
                  <a:pt x="304" y="94"/>
                  <a:pt x="304" y="94"/>
                </a:cubicBezTo>
                <a:cubicBezTo>
                  <a:pt x="308" y="112"/>
                  <a:pt x="308" y="112"/>
                  <a:pt x="308" y="112"/>
                </a:cubicBezTo>
                <a:cubicBezTo>
                  <a:pt x="309" y="112"/>
                  <a:pt x="309" y="112"/>
                  <a:pt x="309" y="112"/>
                </a:cubicBezTo>
                <a:cubicBezTo>
                  <a:pt x="309" y="112"/>
                  <a:pt x="309" y="112"/>
                  <a:pt x="309" y="112"/>
                </a:cubicBezTo>
                <a:cubicBezTo>
                  <a:pt x="308" y="113"/>
                  <a:pt x="308" y="113"/>
                  <a:pt x="308" y="113"/>
                </a:cubicBezTo>
                <a:cubicBezTo>
                  <a:pt x="308" y="113"/>
                  <a:pt x="308" y="113"/>
                  <a:pt x="308" y="113"/>
                </a:cubicBezTo>
                <a:cubicBezTo>
                  <a:pt x="307" y="116"/>
                  <a:pt x="304" y="117"/>
                  <a:pt x="301" y="118"/>
                </a:cubicBezTo>
                <a:cubicBezTo>
                  <a:pt x="298" y="118"/>
                  <a:pt x="295" y="117"/>
                  <a:pt x="291" y="115"/>
                </a:cubicBezTo>
                <a:cubicBezTo>
                  <a:pt x="288" y="112"/>
                  <a:pt x="279" y="110"/>
                  <a:pt x="264" y="110"/>
                </a:cubicBezTo>
                <a:cubicBezTo>
                  <a:pt x="257" y="109"/>
                  <a:pt x="257" y="109"/>
                  <a:pt x="257" y="109"/>
                </a:cubicBezTo>
                <a:cubicBezTo>
                  <a:pt x="257" y="109"/>
                  <a:pt x="257" y="109"/>
                  <a:pt x="257" y="109"/>
                </a:cubicBezTo>
                <a:cubicBezTo>
                  <a:pt x="247" y="108"/>
                  <a:pt x="247" y="108"/>
                  <a:pt x="247" y="108"/>
                </a:cubicBezTo>
                <a:cubicBezTo>
                  <a:pt x="237" y="110"/>
                  <a:pt x="237" y="110"/>
                  <a:pt x="237" y="110"/>
                </a:cubicBezTo>
                <a:cubicBezTo>
                  <a:pt x="241" y="117"/>
                  <a:pt x="241" y="117"/>
                  <a:pt x="241" y="117"/>
                </a:cubicBezTo>
                <a:cubicBezTo>
                  <a:pt x="245" y="122"/>
                  <a:pt x="247" y="126"/>
                  <a:pt x="247" y="128"/>
                </a:cubicBezTo>
                <a:cubicBezTo>
                  <a:pt x="242" y="154"/>
                  <a:pt x="242" y="154"/>
                  <a:pt x="242" y="154"/>
                </a:cubicBezTo>
                <a:cubicBezTo>
                  <a:pt x="244" y="168"/>
                  <a:pt x="244" y="168"/>
                  <a:pt x="244" y="168"/>
                </a:cubicBezTo>
                <a:cubicBezTo>
                  <a:pt x="245" y="168"/>
                  <a:pt x="245" y="168"/>
                  <a:pt x="245" y="168"/>
                </a:cubicBezTo>
                <a:cubicBezTo>
                  <a:pt x="245" y="168"/>
                  <a:pt x="245" y="168"/>
                  <a:pt x="245" y="168"/>
                </a:cubicBezTo>
                <a:cubicBezTo>
                  <a:pt x="244" y="168"/>
                  <a:pt x="244" y="168"/>
                  <a:pt x="244" y="168"/>
                </a:cubicBezTo>
                <a:cubicBezTo>
                  <a:pt x="244" y="168"/>
                  <a:pt x="244" y="168"/>
                  <a:pt x="244" y="168"/>
                </a:cubicBezTo>
                <a:cubicBezTo>
                  <a:pt x="236" y="194"/>
                  <a:pt x="236" y="194"/>
                  <a:pt x="236" y="194"/>
                </a:cubicBezTo>
                <a:cubicBezTo>
                  <a:pt x="236" y="197"/>
                  <a:pt x="235" y="198"/>
                  <a:pt x="234" y="198"/>
                </a:cubicBezTo>
                <a:cubicBezTo>
                  <a:pt x="233" y="198"/>
                  <a:pt x="233" y="198"/>
                  <a:pt x="233" y="198"/>
                </a:cubicBezTo>
                <a:cubicBezTo>
                  <a:pt x="233" y="197"/>
                  <a:pt x="233" y="197"/>
                  <a:pt x="233" y="197"/>
                </a:cubicBezTo>
                <a:cubicBezTo>
                  <a:pt x="232" y="195"/>
                  <a:pt x="232" y="195"/>
                  <a:pt x="232" y="195"/>
                </a:cubicBezTo>
                <a:cubicBezTo>
                  <a:pt x="231" y="192"/>
                  <a:pt x="230" y="190"/>
                  <a:pt x="229" y="191"/>
                </a:cubicBezTo>
                <a:cubicBezTo>
                  <a:pt x="228" y="191"/>
                  <a:pt x="227" y="193"/>
                  <a:pt x="226" y="196"/>
                </a:cubicBezTo>
                <a:cubicBezTo>
                  <a:pt x="225" y="204"/>
                  <a:pt x="220" y="210"/>
                  <a:pt x="213" y="216"/>
                </a:cubicBezTo>
                <a:cubicBezTo>
                  <a:pt x="206" y="222"/>
                  <a:pt x="206" y="222"/>
                  <a:pt x="206" y="222"/>
                </a:cubicBezTo>
                <a:cubicBezTo>
                  <a:pt x="203" y="224"/>
                  <a:pt x="203" y="224"/>
                  <a:pt x="203" y="224"/>
                </a:cubicBezTo>
                <a:cubicBezTo>
                  <a:pt x="203" y="224"/>
                  <a:pt x="203" y="224"/>
                  <a:pt x="203" y="224"/>
                </a:cubicBezTo>
                <a:cubicBezTo>
                  <a:pt x="202" y="224"/>
                  <a:pt x="202" y="224"/>
                  <a:pt x="202" y="224"/>
                </a:cubicBezTo>
                <a:cubicBezTo>
                  <a:pt x="176" y="224"/>
                  <a:pt x="176" y="224"/>
                  <a:pt x="176" y="224"/>
                </a:cubicBezTo>
                <a:cubicBezTo>
                  <a:pt x="166" y="234"/>
                  <a:pt x="166" y="234"/>
                  <a:pt x="166" y="234"/>
                </a:cubicBezTo>
                <a:cubicBezTo>
                  <a:pt x="166" y="234"/>
                  <a:pt x="166" y="234"/>
                  <a:pt x="166" y="234"/>
                </a:cubicBezTo>
                <a:cubicBezTo>
                  <a:pt x="165" y="234"/>
                  <a:pt x="165" y="234"/>
                  <a:pt x="165" y="234"/>
                </a:cubicBezTo>
                <a:cubicBezTo>
                  <a:pt x="165" y="234"/>
                  <a:pt x="165" y="234"/>
                  <a:pt x="165" y="234"/>
                </a:cubicBezTo>
                <a:cubicBezTo>
                  <a:pt x="137" y="230"/>
                  <a:pt x="137" y="230"/>
                  <a:pt x="137" y="230"/>
                </a:cubicBezTo>
                <a:cubicBezTo>
                  <a:pt x="133" y="234"/>
                  <a:pt x="128" y="236"/>
                  <a:pt x="124" y="235"/>
                </a:cubicBezTo>
                <a:cubicBezTo>
                  <a:pt x="120" y="234"/>
                  <a:pt x="113" y="236"/>
                  <a:pt x="103" y="239"/>
                </a:cubicBezTo>
                <a:cubicBezTo>
                  <a:pt x="92" y="252"/>
                  <a:pt x="92" y="252"/>
                  <a:pt x="92" y="252"/>
                </a:cubicBezTo>
                <a:cubicBezTo>
                  <a:pt x="92" y="253"/>
                  <a:pt x="92" y="253"/>
                  <a:pt x="92" y="253"/>
                </a:cubicBezTo>
                <a:cubicBezTo>
                  <a:pt x="74" y="254"/>
                  <a:pt x="74" y="254"/>
                  <a:pt x="74" y="254"/>
                </a:cubicBezTo>
                <a:cubicBezTo>
                  <a:pt x="74" y="239"/>
                  <a:pt x="74" y="239"/>
                  <a:pt x="74" y="239"/>
                </a:cubicBezTo>
                <a:cubicBezTo>
                  <a:pt x="63" y="239"/>
                  <a:pt x="63" y="239"/>
                  <a:pt x="63" y="239"/>
                </a:cubicBezTo>
                <a:cubicBezTo>
                  <a:pt x="61" y="245"/>
                  <a:pt x="61" y="245"/>
                  <a:pt x="61" y="245"/>
                </a:cubicBezTo>
                <a:cubicBezTo>
                  <a:pt x="53" y="247"/>
                  <a:pt x="53" y="247"/>
                  <a:pt x="53" y="247"/>
                </a:cubicBezTo>
                <a:cubicBezTo>
                  <a:pt x="52" y="247"/>
                  <a:pt x="52" y="247"/>
                  <a:pt x="52" y="247"/>
                </a:cubicBezTo>
                <a:cubicBezTo>
                  <a:pt x="52" y="247"/>
                  <a:pt x="52" y="247"/>
                  <a:pt x="52" y="247"/>
                </a:cubicBezTo>
                <a:cubicBezTo>
                  <a:pt x="51" y="247"/>
                  <a:pt x="51" y="247"/>
                  <a:pt x="51" y="247"/>
                </a:cubicBezTo>
                <a:cubicBezTo>
                  <a:pt x="51" y="247"/>
                  <a:pt x="51" y="247"/>
                  <a:pt x="51" y="247"/>
                </a:cubicBezTo>
                <a:cubicBezTo>
                  <a:pt x="46" y="244"/>
                  <a:pt x="39" y="241"/>
                  <a:pt x="33" y="240"/>
                </a:cubicBezTo>
                <a:cubicBezTo>
                  <a:pt x="29" y="240"/>
                  <a:pt x="25" y="242"/>
                  <a:pt x="19" y="248"/>
                </a:cubicBezTo>
                <a:cubicBezTo>
                  <a:pt x="12" y="254"/>
                  <a:pt x="7" y="259"/>
                  <a:pt x="5" y="264"/>
                </a:cubicBezTo>
                <a:cubicBezTo>
                  <a:pt x="6" y="264"/>
                  <a:pt x="7" y="266"/>
                  <a:pt x="7" y="268"/>
                </a:cubicBezTo>
                <a:cubicBezTo>
                  <a:pt x="7" y="271"/>
                  <a:pt x="8" y="274"/>
                  <a:pt x="8" y="277"/>
                </a:cubicBezTo>
                <a:cubicBezTo>
                  <a:pt x="7" y="280"/>
                  <a:pt x="6" y="282"/>
                  <a:pt x="5" y="284"/>
                </a:cubicBezTo>
                <a:cubicBezTo>
                  <a:pt x="3" y="285"/>
                  <a:pt x="1" y="288"/>
                  <a:pt x="0" y="295"/>
                </a:cubicBezTo>
                <a:cubicBezTo>
                  <a:pt x="7" y="299"/>
                  <a:pt x="7" y="299"/>
                  <a:pt x="7" y="299"/>
                </a:cubicBezTo>
                <a:cubicBezTo>
                  <a:pt x="15" y="290"/>
                  <a:pt x="15" y="290"/>
                  <a:pt x="15" y="290"/>
                </a:cubicBezTo>
                <a:cubicBezTo>
                  <a:pt x="27" y="302"/>
                  <a:pt x="27" y="302"/>
                  <a:pt x="27" y="302"/>
                </a:cubicBezTo>
                <a:cubicBezTo>
                  <a:pt x="27" y="303"/>
                  <a:pt x="27" y="303"/>
                  <a:pt x="27" y="303"/>
                </a:cubicBezTo>
                <a:cubicBezTo>
                  <a:pt x="29" y="325"/>
                  <a:pt x="29" y="325"/>
                  <a:pt x="29" y="325"/>
                </a:cubicBezTo>
                <a:cubicBezTo>
                  <a:pt x="29" y="326"/>
                  <a:pt x="29" y="326"/>
                  <a:pt x="29" y="326"/>
                </a:cubicBezTo>
                <a:cubicBezTo>
                  <a:pt x="29" y="326"/>
                  <a:pt x="29" y="326"/>
                  <a:pt x="29" y="326"/>
                </a:cubicBezTo>
                <a:cubicBezTo>
                  <a:pt x="22" y="356"/>
                  <a:pt x="22" y="356"/>
                  <a:pt x="22" y="356"/>
                </a:cubicBezTo>
                <a:cubicBezTo>
                  <a:pt x="21" y="356"/>
                  <a:pt x="21" y="356"/>
                  <a:pt x="21" y="356"/>
                </a:cubicBezTo>
                <a:cubicBezTo>
                  <a:pt x="11" y="356"/>
                  <a:pt x="5" y="356"/>
                  <a:pt x="3" y="358"/>
                </a:cubicBezTo>
                <a:cubicBezTo>
                  <a:pt x="3" y="360"/>
                  <a:pt x="7" y="363"/>
                  <a:pt x="14" y="368"/>
                </a:cubicBezTo>
                <a:cubicBezTo>
                  <a:pt x="20" y="367"/>
                  <a:pt x="20" y="367"/>
                  <a:pt x="20" y="367"/>
                </a:cubicBezTo>
                <a:cubicBezTo>
                  <a:pt x="21" y="367"/>
                  <a:pt x="21" y="367"/>
                  <a:pt x="21" y="367"/>
                </a:cubicBezTo>
                <a:cubicBezTo>
                  <a:pt x="21" y="367"/>
                  <a:pt x="21" y="367"/>
                  <a:pt x="21" y="367"/>
                </a:cubicBezTo>
                <a:cubicBezTo>
                  <a:pt x="35" y="380"/>
                  <a:pt x="35" y="380"/>
                  <a:pt x="35" y="380"/>
                </a:cubicBezTo>
                <a:cubicBezTo>
                  <a:pt x="40" y="384"/>
                  <a:pt x="39" y="392"/>
                  <a:pt x="33" y="403"/>
                </a:cubicBezTo>
                <a:cubicBezTo>
                  <a:pt x="35" y="416"/>
                  <a:pt x="35" y="416"/>
                  <a:pt x="35" y="416"/>
                </a:cubicBezTo>
                <a:cubicBezTo>
                  <a:pt x="40" y="417"/>
                  <a:pt x="40" y="417"/>
                  <a:pt x="40" y="417"/>
                </a:cubicBezTo>
                <a:cubicBezTo>
                  <a:pt x="60" y="417"/>
                  <a:pt x="60" y="417"/>
                  <a:pt x="60" y="417"/>
                </a:cubicBezTo>
                <a:cubicBezTo>
                  <a:pt x="50" y="426"/>
                  <a:pt x="50" y="426"/>
                  <a:pt x="50" y="426"/>
                </a:cubicBezTo>
                <a:cubicBezTo>
                  <a:pt x="56" y="430"/>
                  <a:pt x="56" y="430"/>
                  <a:pt x="56" y="430"/>
                </a:cubicBezTo>
                <a:cubicBezTo>
                  <a:pt x="56" y="430"/>
                  <a:pt x="56" y="430"/>
                  <a:pt x="56" y="430"/>
                </a:cubicBezTo>
                <a:cubicBezTo>
                  <a:pt x="64" y="434"/>
                  <a:pt x="64" y="434"/>
                  <a:pt x="64" y="434"/>
                </a:cubicBezTo>
                <a:cubicBezTo>
                  <a:pt x="85" y="443"/>
                  <a:pt x="85" y="443"/>
                  <a:pt x="85" y="443"/>
                </a:cubicBezTo>
                <a:cubicBezTo>
                  <a:pt x="86" y="444"/>
                  <a:pt x="86" y="444"/>
                  <a:pt x="86" y="444"/>
                </a:cubicBezTo>
                <a:cubicBezTo>
                  <a:pt x="87" y="444"/>
                  <a:pt x="87" y="444"/>
                  <a:pt x="87" y="444"/>
                </a:cubicBezTo>
                <a:cubicBezTo>
                  <a:pt x="89" y="476"/>
                  <a:pt x="89" y="476"/>
                  <a:pt x="89" y="476"/>
                </a:cubicBezTo>
                <a:cubicBezTo>
                  <a:pt x="89" y="483"/>
                  <a:pt x="94" y="488"/>
                  <a:pt x="103" y="491"/>
                </a:cubicBezTo>
                <a:cubicBezTo>
                  <a:pt x="105" y="490"/>
                  <a:pt x="105" y="490"/>
                  <a:pt x="105" y="490"/>
                </a:cubicBezTo>
                <a:cubicBezTo>
                  <a:pt x="105" y="490"/>
                  <a:pt x="105" y="490"/>
                  <a:pt x="105" y="490"/>
                </a:cubicBezTo>
                <a:cubicBezTo>
                  <a:pt x="106" y="490"/>
                  <a:pt x="106" y="490"/>
                  <a:pt x="106" y="490"/>
                </a:cubicBezTo>
                <a:cubicBezTo>
                  <a:pt x="128" y="493"/>
                  <a:pt x="128" y="493"/>
                  <a:pt x="128" y="493"/>
                </a:cubicBezTo>
                <a:cubicBezTo>
                  <a:pt x="130" y="493"/>
                  <a:pt x="130" y="493"/>
                  <a:pt x="130" y="493"/>
                </a:cubicBezTo>
                <a:cubicBezTo>
                  <a:pt x="130" y="493"/>
                  <a:pt x="130" y="493"/>
                  <a:pt x="130" y="493"/>
                </a:cubicBezTo>
                <a:cubicBezTo>
                  <a:pt x="130" y="492"/>
                  <a:pt x="130" y="492"/>
                  <a:pt x="130" y="492"/>
                </a:cubicBezTo>
                <a:cubicBezTo>
                  <a:pt x="133" y="488"/>
                  <a:pt x="134" y="484"/>
                  <a:pt x="134" y="484"/>
                </a:cubicBezTo>
                <a:cubicBezTo>
                  <a:pt x="134" y="483"/>
                  <a:pt x="134" y="483"/>
                  <a:pt x="134" y="483"/>
                </a:cubicBezTo>
                <a:cubicBezTo>
                  <a:pt x="134" y="479"/>
                  <a:pt x="135" y="476"/>
                  <a:pt x="139" y="474"/>
                </a:cubicBezTo>
                <a:cubicBezTo>
                  <a:pt x="142" y="471"/>
                  <a:pt x="144" y="469"/>
                  <a:pt x="145" y="466"/>
                </a:cubicBezTo>
                <a:cubicBezTo>
                  <a:pt x="145" y="466"/>
                  <a:pt x="145" y="466"/>
                  <a:pt x="145" y="466"/>
                </a:cubicBezTo>
                <a:cubicBezTo>
                  <a:pt x="147" y="462"/>
                  <a:pt x="151" y="462"/>
                  <a:pt x="157" y="464"/>
                </a:cubicBezTo>
                <a:cubicBezTo>
                  <a:pt x="158" y="464"/>
                  <a:pt x="158" y="464"/>
                  <a:pt x="158" y="464"/>
                </a:cubicBezTo>
                <a:cubicBezTo>
                  <a:pt x="158" y="464"/>
                  <a:pt x="158" y="464"/>
                  <a:pt x="158" y="464"/>
                </a:cubicBezTo>
                <a:cubicBezTo>
                  <a:pt x="165" y="468"/>
                  <a:pt x="165" y="468"/>
                  <a:pt x="165" y="468"/>
                </a:cubicBezTo>
                <a:cubicBezTo>
                  <a:pt x="191" y="473"/>
                  <a:pt x="191" y="473"/>
                  <a:pt x="191" y="473"/>
                </a:cubicBezTo>
                <a:cubicBezTo>
                  <a:pt x="206" y="472"/>
                  <a:pt x="206" y="472"/>
                  <a:pt x="206" y="472"/>
                </a:cubicBezTo>
                <a:cubicBezTo>
                  <a:pt x="217" y="467"/>
                  <a:pt x="217" y="467"/>
                  <a:pt x="217" y="467"/>
                </a:cubicBezTo>
                <a:cubicBezTo>
                  <a:pt x="219" y="464"/>
                  <a:pt x="221" y="463"/>
                  <a:pt x="222" y="462"/>
                </a:cubicBezTo>
                <a:cubicBezTo>
                  <a:pt x="224" y="462"/>
                  <a:pt x="227" y="462"/>
                  <a:pt x="230" y="465"/>
                </a:cubicBezTo>
                <a:cubicBezTo>
                  <a:pt x="232" y="466"/>
                  <a:pt x="232" y="466"/>
                  <a:pt x="232" y="466"/>
                </a:cubicBezTo>
                <a:cubicBezTo>
                  <a:pt x="233" y="467"/>
                  <a:pt x="235" y="470"/>
                  <a:pt x="236" y="474"/>
                </a:cubicBezTo>
                <a:cubicBezTo>
                  <a:pt x="244" y="480"/>
                  <a:pt x="244" y="480"/>
                  <a:pt x="244" y="480"/>
                </a:cubicBezTo>
                <a:cubicBezTo>
                  <a:pt x="250" y="480"/>
                  <a:pt x="250" y="480"/>
                  <a:pt x="250" y="480"/>
                </a:cubicBezTo>
                <a:cubicBezTo>
                  <a:pt x="251" y="480"/>
                  <a:pt x="251" y="480"/>
                  <a:pt x="251" y="480"/>
                </a:cubicBezTo>
                <a:cubicBezTo>
                  <a:pt x="251" y="480"/>
                  <a:pt x="251" y="480"/>
                  <a:pt x="251" y="480"/>
                </a:cubicBezTo>
                <a:cubicBezTo>
                  <a:pt x="252" y="480"/>
                  <a:pt x="252" y="480"/>
                  <a:pt x="252" y="480"/>
                </a:cubicBezTo>
                <a:cubicBezTo>
                  <a:pt x="260" y="484"/>
                  <a:pt x="260" y="484"/>
                  <a:pt x="260" y="484"/>
                </a:cubicBezTo>
                <a:cubicBezTo>
                  <a:pt x="276" y="482"/>
                  <a:pt x="276" y="482"/>
                  <a:pt x="276" y="482"/>
                </a:cubicBezTo>
                <a:cubicBezTo>
                  <a:pt x="285" y="480"/>
                  <a:pt x="285" y="480"/>
                  <a:pt x="285" y="480"/>
                </a:cubicBezTo>
                <a:cubicBezTo>
                  <a:pt x="307" y="482"/>
                  <a:pt x="307" y="482"/>
                  <a:pt x="307" y="482"/>
                </a:cubicBezTo>
                <a:cubicBezTo>
                  <a:pt x="317" y="479"/>
                  <a:pt x="317" y="479"/>
                  <a:pt x="317" y="479"/>
                </a:cubicBezTo>
                <a:cubicBezTo>
                  <a:pt x="329" y="474"/>
                  <a:pt x="329" y="474"/>
                  <a:pt x="329" y="474"/>
                </a:cubicBezTo>
                <a:cubicBezTo>
                  <a:pt x="331" y="472"/>
                  <a:pt x="334" y="471"/>
                  <a:pt x="338" y="470"/>
                </a:cubicBezTo>
                <a:cubicBezTo>
                  <a:pt x="360" y="470"/>
                  <a:pt x="360" y="470"/>
                  <a:pt x="360" y="470"/>
                </a:cubicBezTo>
                <a:cubicBezTo>
                  <a:pt x="368" y="467"/>
                  <a:pt x="368" y="467"/>
                  <a:pt x="368" y="467"/>
                </a:cubicBezTo>
                <a:cubicBezTo>
                  <a:pt x="371" y="465"/>
                  <a:pt x="374" y="464"/>
                  <a:pt x="377" y="464"/>
                </a:cubicBezTo>
                <a:cubicBezTo>
                  <a:pt x="389" y="464"/>
                  <a:pt x="389" y="464"/>
                  <a:pt x="389" y="464"/>
                </a:cubicBezTo>
                <a:cubicBezTo>
                  <a:pt x="395" y="468"/>
                  <a:pt x="395" y="468"/>
                  <a:pt x="395" y="468"/>
                </a:cubicBezTo>
                <a:cubicBezTo>
                  <a:pt x="413" y="472"/>
                  <a:pt x="413" y="472"/>
                  <a:pt x="413" y="472"/>
                </a:cubicBezTo>
                <a:cubicBezTo>
                  <a:pt x="415" y="472"/>
                  <a:pt x="417" y="474"/>
                  <a:pt x="421" y="478"/>
                </a:cubicBezTo>
                <a:cubicBezTo>
                  <a:pt x="429" y="482"/>
                  <a:pt x="429" y="482"/>
                  <a:pt x="429" y="482"/>
                </a:cubicBezTo>
                <a:cubicBezTo>
                  <a:pt x="429" y="483"/>
                  <a:pt x="429" y="483"/>
                  <a:pt x="429" y="483"/>
                </a:cubicBezTo>
                <a:cubicBezTo>
                  <a:pt x="446" y="484"/>
                  <a:pt x="446" y="484"/>
                  <a:pt x="446" y="484"/>
                </a:cubicBezTo>
                <a:cubicBezTo>
                  <a:pt x="446" y="484"/>
                  <a:pt x="446" y="484"/>
                  <a:pt x="446" y="484"/>
                </a:cubicBezTo>
                <a:cubicBezTo>
                  <a:pt x="446" y="484"/>
                  <a:pt x="446" y="484"/>
                  <a:pt x="446" y="484"/>
                </a:cubicBezTo>
                <a:cubicBezTo>
                  <a:pt x="454" y="488"/>
                  <a:pt x="454" y="488"/>
                  <a:pt x="454" y="488"/>
                </a:cubicBezTo>
                <a:cubicBezTo>
                  <a:pt x="464" y="490"/>
                  <a:pt x="464" y="490"/>
                  <a:pt x="464" y="490"/>
                </a:cubicBezTo>
                <a:cubicBezTo>
                  <a:pt x="464" y="490"/>
                  <a:pt x="464" y="490"/>
                  <a:pt x="464" y="490"/>
                </a:cubicBezTo>
                <a:cubicBezTo>
                  <a:pt x="473" y="491"/>
                  <a:pt x="473" y="491"/>
                  <a:pt x="473" y="491"/>
                </a:cubicBezTo>
                <a:cubicBezTo>
                  <a:pt x="475" y="486"/>
                  <a:pt x="475" y="486"/>
                  <a:pt x="475" y="486"/>
                </a:cubicBezTo>
                <a:cubicBezTo>
                  <a:pt x="471" y="478"/>
                  <a:pt x="471" y="478"/>
                  <a:pt x="471" y="478"/>
                </a:cubicBezTo>
                <a:cubicBezTo>
                  <a:pt x="470" y="470"/>
                  <a:pt x="470" y="470"/>
                  <a:pt x="470" y="470"/>
                </a:cubicBezTo>
                <a:cubicBezTo>
                  <a:pt x="470" y="470"/>
                  <a:pt x="470" y="470"/>
                  <a:pt x="470" y="470"/>
                </a:cubicBezTo>
                <a:cubicBezTo>
                  <a:pt x="469" y="470"/>
                  <a:pt x="469" y="470"/>
                  <a:pt x="469" y="470"/>
                </a:cubicBezTo>
                <a:cubicBezTo>
                  <a:pt x="471" y="468"/>
                  <a:pt x="471" y="468"/>
                  <a:pt x="471" y="468"/>
                </a:cubicBezTo>
                <a:cubicBezTo>
                  <a:pt x="476" y="461"/>
                  <a:pt x="476" y="461"/>
                  <a:pt x="476" y="461"/>
                </a:cubicBezTo>
                <a:cubicBezTo>
                  <a:pt x="476" y="460"/>
                  <a:pt x="476" y="460"/>
                  <a:pt x="476" y="460"/>
                </a:cubicBezTo>
                <a:cubicBezTo>
                  <a:pt x="476" y="460"/>
                  <a:pt x="476" y="460"/>
                  <a:pt x="476" y="460"/>
                </a:cubicBezTo>
                <a:cubicBezTo>
                  <a:pt x="477" y="460"/>
                  <a:pt x="477" y="460"/>
                  <a:pt x="477" y="460"/>
                </a:cubicBezTo>
                <a:cubicBezTo>
                  <a:pt x="477" y="460"/>
                  <a:pt x="477" y="460"/>
                  <a:pt x="477" y="460"/>
                </a:cubicBezTo>
                <a:cubicBezTo>
                  <a:pt x="482" y="456"/>
                  <a:pt x="482" y="456"/>
                  <a:pt x="482" y="456"/>
                </a:cubicBezTo>
                <a:cubicBezTo>
                  <a:pt x="482" y="456"/>
                  <a:pt x="482" y="456"/>
                  <a:pt x="482" y="456"/>
                </a:cubicBezTo>
                <a:cubicBezTo>
                  <a:pt x="481" y="454"/>
                  <a:pt x="481" y="454"/>
                  <a:pt x="481" y="454"/>
                </a:cubicBezTo>
                <a:cubicBezTo>
                  <a:pt x="479" y="446"/>
                  <a:pt x="479" y="446"/>
                  <a:pt x="479" y="446"/>
                </a:cubicBezTo>
                <a:cubicBezTo>
                  <a:pt x="479" y="444"/>
                  <a:pt x="477" y="444"/>
                  <a:pt x="475" y="442"/>
                </a:cubicBezTo>
                <a:cubicBezTo>
                  <a:pt x="475" y="442"/>
                  <a:pt x="475" y="442"/>
                  <a:pt x="475" y="442"/>
                </a:cubicBezTo>
                <a:cubicBezTo>
                  <a:pt x="469" y="436"/>
                  <a:pt x="469" y="436"/>
                  <a:pt x="469" y="436"/>
                </a:cubicBezTo>
                <a:cubicBezTo>
                  <a:pt x="461" y="429"/>
                  <a:pt x="461" y="429"/>
                  <a:pt x="461" y="429"/>
                </a:cubicBezTo>
                <a:cubicBezTo>
                  <a:pt x="461" y="428"/>
                  <a:pt x="461" y="428"/>
                  <a:pt x="461" y="428"/>
                </a:cubicBezTo>
                <a:cubicBezTo>
                  <a:pt x="460" y="428"/>
                  <a:pt x="460" y="428"/>
                  <a:pt x="460" y="428"/>
                </a:cubicBezTo>
                <a:cubicBezTo>
                  <a:pt x="461" y="428"/>
                  <a:pt x="461" y="428"/>
                  <a:pt x="461" y="428"/>
                </a:cubicBezTo>
                <a:cubicBezTo>
                  <a:pt x="461" y="427"/>
                  <a:pt x="461" y="427"/>
                  <a:pt x="461" y="427"/>
                </a:cubicBezTo>
                <a:cubicBezTo>
                  <a:pt x="462" y="419"/>
                  <a:pt x="462" y="419"/>
                  <a:pt x="462" y="419"/>
                </a:cubicBezTo>
                <a:cubicBezTo>
                  <a:pt x="462" y="414"/>
                  <a:pt x="462" y="414"/>
                  <a:pt x="462" y="414"/>
                </a:cubicBezTo>
                <a:cubicBezTo>
                  <a:pt x="458" y="404"/>
                  <a:pt x="458" y="404"/>
                  <a:pt x="458" y="404"/>
                </a:cubicBezTo>
                <a:cubicBezTo>
                  <a:pt x="467" y="402"/>
                  <a:pt x="467" y="402"/>
                  <a:pt x="467" y="402"/>
                </a:cubicBezTo>
                <a:cubicBezTo>
                  <a:pt x="472" y="398"/>
                  <a:pt x="472" y="398"/>
                  <a:pt x="472" y="398"/>
                </a:cubicBezTo>
                <a:cubicBezTo>
                  <a:pt x="483" y="398"/>
                  <a:pt x="483" y="398"/>
                  <a:pt x="483" y="398"/>
                </a:cubicBezTo>
                <a:cubicBezTo>
                  <a:pt x="494" y="396"/>
                  <a:pt x="494" y="396"/>
                  <a:pt x="494" y="396"/>
                </a:cubicBezTo>
                <a:cubicBezTo>
                  <a:pt x="495" y="396"/>
                  <a:pt x="495" y="396"/>
                  <a:pt x="495" y="396"/>
                </a:cubicBezTo>
                <a:cubicBezTo>
                  <a:pt x="502" y="397"/>
                  <a:pt x="502" y="397"/>
                  <a:pt x="502" y="397"/>
                </a:cubicBezTo>
                <a:cubicBezTo>
                  <a:pt x="511" y="394"/>
                  <a:pt x="511" y="394"/>
                  <a:pt x="511" y="394"/>
                </a:cubicBezTo>
                <a:cubicBezTo>
                  <a:pt x="521" y="392"/>
                  <a:pt x="521" y="392"/>
                  <a:pt x="521" y="392"/>
                </a:cubicBezTo>
                <a:cubicBezTo>
                  <a:pt x="527" y="390"/>
                  <a:pt x="527" y="390"/>
                  <a:pt x="527" y="390"/>
                </a:cubicBezTo>
                <a:cubicBezTo>
                  <a:pt x="528" y="390"/>
                  <a:pt x="528" y="390"/>
                  <a:pt x="528" y="390"/>
                </a:cubicBezTo>
                <a:cubicBezTo>
                  <a:pt x="545" y="386"/>
                  <a:pt x="545" y="386"/>
                  <a:pt x="545" y="386"/>
                </a:cubicBezTo>
                <a:cubicBezTo>
                  <a:pt x="548" y="384"/>
                  <a:pt x="548" y="384"/>
                  <a:pt x="548" y="384"/>
                </a:cubicBezTo>
                <a:cubicBezTo>
                  <a:pt x="547" y="380"/>
                  <a:pt x="547" y="380"/>
                  <a:pt x="547" y="380"/>
                </a:cubicBezTo>
                <a:cubicBezTo>
                  <a:pt x="544" y="375"/>
                  <a:pt x="544" y="375"/>
                  <a:pt x="544" y="375"/>
                </a:cubicBezTo>
                <a:cubicBezTo>
                  <a:pt x="544" y="374"/>
                  <a:pt x="544" y="374"/>
                  <a:pt x="544" y="374"/>
                </a:cubicBezTo>
                <a:cubicBezTo>
                  <a:pt x="543" y="374"/>
                  <a:pt x="543" y="374"/>
                  <a:pt x="543" y="374"/>
                </a:cubicBezTo>
                <a:cubicBezTo>
                  <a:pt x="543" y="374"/>
                  <a:pt x="543" y="374"/>
                  <a:pt x="543" y="374"/>
                </a:cubicBezTo>
                <a:cubicBezTo>
                  <a:pt x="544" y="368"/>
                  <a:pt x="544" y="368"/>
                  <a:pt x="544" y="368"/>
                </a:cubicBezTo>
                <a:cubicBezTo>
                  <a:pt x="545" y="367"/>
                  <a:pt x="545" y="367"/>
                  <a:pt x="545" y="367"/>
                </a:cubicBezTo>
                <a:cubicBezTo>
                  <a:pt x="545" y="359"/>
                  <a:pt x="545" y="359"/>
                  <a:pt x="545" y="359"/>
                </a:cubicBezTo>
                <a:cubicBezTo>
                  <a:pt x="543" y="352"/>
                  <a:pt x="543" y="352"/>
                  <a:pt x="543" y="352"/>
                </a:cubicBezTo>
                <a:cubicBezTo>
                  <a:pt x="543" y="352"/>
                  <a:pt x="543" y="352"/>
                  <a:pt x="543" y="352"/>
                </a:cubicBezTo>
                <a:cubicBezTo>
                  <a:pt x="543" y="351"/>
                  <a:pt x="543" y="351"/>
                  <a:pt x="543" y="351"/>
                </a:cubicBezTo>
                <a:cubicBezTo>
                  <a:pt x="547" y="343"/>
                  <a:pt x="547" y="343"/>
                  <a:pt x="547" y="343"/>
                </a:cubicBezTo>
                <a:cubicBezTo>
                  <a:pt x="549" y="340"/>
                  <a:pt x="551" y="338"/>
                  <a:pt x="553" y="338"/>
                </a:cubicBezTo>
                <a:cubicBezTo>
                  <a:pt x="563" y="338"/>
                  <a:pt x="563" y="338"/>
                  <a:pt x="563" y="338"/>
                </a:cubicBezTo>
                <a:cubicBezTo>
                  <a:pt x="565" y="338"/>
                  <a:pt x="567" y="338"/>
                  <a:pt x="569" y="336"/>
                </a:cubicBezTo>
                <a:cubicBezTo>
                  <a:pt x="585" y="315"/>
                  <a:pt x="585" y="315"/>
                  <a:pt x="585" y="315"/>
                </a:cubicBezTo>
                <a:cubicBezTo>
                  <a:pt x="585" y="314"/>
                  <a:pt x="585" y="314"/>
                  <a:pt x="585" y="314"/>
                </a:cubicBezTo>
                <a:cubicBezTo>
                  <a:pt x="585" y="314"/>
                  <a:pt x="585" y="314"/>
                  <a:pt x="585" y="314"/>
                </a:cubicBezTo>
                <a:cubicBezTo>
                  <a:pt x="593" y="307"/>
                  <a:pt x="593" y="307"/>
                  <a:pt x="593" y="307"/>
                </a:cubicBezTo>
                <a:cubicBezTo>
                  <a:pt x="594" y="306"/>
                  <a:pt x="594" y="306"/>
                  <a:pt x="594" y="306"/>
                </a:cubicBezTo>
                <a:cubicBezTo>
                  <a:pt x="597" y="306"/>
                  <a:pt x="599" y="304"/>
                  <a:pt x="601" y="304"/>
                </a:cubicBezTo>
                <a:cubicBezTo>
                  <a:pt x="603" y="302"/>
                  <a:pt x="603" y="302"/>
                  <a:pt x="603" y="302"/>
                </a:cubicBezTo>
                <a:cubicBezTo>
                  <a:pt x="605" y="298"/>
                  <a:pt x="608" y="296"/>
                  <a:pt x="609" y="296"/>
                </a:cubicBezTo>
                <a:cubicBezTo>
                  <a:pt x="623" y="299"/>
                  <a:pt x="623" y="299"/>
                  <a:pt x="623" y="299"/>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35" y="294"/>
                  <a:pt x="635" y="294"/>
                  <a:pt x="635" y="294"/>
                </a:cubicBezTo>
                <a:cubicBezTo>
                  <a:pt x="642" y="293"/>
                  <a:pt x="642" y="293"/>
                  <a:pt x="642" y="293"/>
                </a:cubicBezTo>
                <a:cubicBezTo>
                  <a:pt x="648" y="290"/>
                  <a:pt x="648" y="290"/>
                  <a:pt x="648" y="290"/>
                </a:cubicBezTo>
                <a:cubicBezTo>
                  <a:pt x="648" y="281"/>
                  <a:pt x="648" y="281"/>
                  <a:pt x="648" y="281"/>
                </a:cubicBezTo>
                <a:cubicBezTo>
                  <a:pt x="649" y="270"/>
                  <a:pt x="649" y="270"/>
                  <a:pt x="649" y="270"/>
                </a:cubicBezTo>
                <a:cubicBezTo>
                  <a:pt x="649" y="269"/>
                  <a:pt x="649" y="269"/>
                  <a:pt x="649" y="269"/>
                </a:cubicBezTo>
                <a:cubicBezTo>
                  <a:pt x="649" y="269"/>
                  <a:pt x="649" y="269"/>
                  <a:pt x="649" y="269"/>
                </a:cubicBezTo>
                <a:cubicBezTo>
                  <a:pt x="649" y="269"/>
                  <a:pt x="649" y="269"/>
                  <a:pt x="649" y="269"/>
                </a:cubicBezTo>
                <a:cubicBezTo>
                  <a:pt x="651" y="266"/>
                  <a:pt x="651" y="266"/>
                  <a:pt x="651" y="266"/>
                </a:cubicBezTo>
                <a:lnTo>
                  <a:pt x="651" y="265"/>
                </a:lnTo>
                <a:close/>
              </a:path>
            </a:pathLst>
          </a:custGeom>
          <a:solidFill>
            <a:schemeClr val="accent3">
              <a:lumMod val="50000"/>
            </a:schemeClr>
          </a:solidFill>
          <a:ln>
            <a:noFill/>
          </a:ln>
        </p:spPr>
        <p:txBody>
          <a:bodyPr/>
          <a:lstStyle/>
          <a:p>
            <a:endParaRPr lang="zh-CN" altLang="en-US"/>
          </a:p>
        </p:txBody>
      </p:sp>
      <p:sp>
        <p:nvSpPr>
          <p:cNvPr id="8" name="Freeform 9"/>
          <p:cNvSpPr/>
          <p:nvPr/>
        </p:nvSpPr>
        <p:spPr bwMode="auto">
          <a:xfrm>
            <a:off x="1857828" y="3271023"/>
            <a:ext cx="1303338" cy="935037"/>
          </a:xfrm>
          <a:custGeom>
            <a:avLst/>
            <a:gdLst>
              <a:gd name="T0" fmla="*/ 2147483646 w 406"/>
              <a:gd name="T1" fmla="*/ 299308236 h 291"/>
              <a:gd name="T2" fmla="*/ 2147483646 w 406"/>
              <a:gd name="T3" fmla="*/ 433484438 h 291"/>
              <a:gd name="T4" fmla="*/ 1958584861 w 406"/>
              <a:gd name="T5" fmla="*/ 144493742 h 291"/>
              <a:gd name="T6" fmla="*/ 1834886623 w 406"/>
              <a:gd name="T7" fmla="*/ 92889982 h 291"/>
              <a:gd name="T8" fmla="*/ 1484401327 w 406"/>
              <a:gd name="T9" fmla="*/ 20641504 h 291"/>
              <a:gd name="T10" fmla="*/ 1175150917 w 406"/>
              <a:gd name="T11" fmla="*/ 51603760 h 291"/>
              <a:gd name="T12" fmla="*/ 1010217793 w 406"/>
              <a:gd name="T13" fmla="*/ 103210734 h 291"/>
              <a:gd name="T14" fmla="*/ 742202269 w 406"/>
              <a:gd name="T15" fmla="*/ 134172990 h 291"/>
              <a:gd name="T16" fmla="*/ 422640729 w 406"/>
              <a:gd name="T17" fmla="*/ 206421467 h 291"/>
              <a:gd name="T18" fmla="*/ 505110501 w 406"/>
              <a:gd name="T19" fmla="*/ 464446695 h 291"/>
              <a:gd name="T20" fmla="*/ 639116658 w 406"/>
              <a:gd name="T21" fmla="*/ 670868162 h 291"/>
              <a:gd name="T22" fmla="*/ 536034258 w 406"/>
              <a:gd name="T23" fmla="*/ 918572637 h 291"/>
              <a:gd name="T24" fmla="*/ 577265934 w 406"/>
              <a:gd name="T25" fmla="*/ 1052745627 h 291"/>
              <a:gd name="T26" fmla="*/ 309250410 w 406"/>
              <a:gd name="T27" fmla="*/ 1083707883 h 291"/>
              <a:gd name="T28" fmla="*/ 103082400 w 406"/>
              <a:gd name="T29" fmla="*/ 1248843129 h 291"/>
              <a:gd name="T30" fmla="*/ 20615838 w 406"/>
              <a:gd name="T31" fmla="*/ 1403660836 h 291"/>
              <a:gd name="T32" fmla="*/ 51542805 w 406"/>
              <a:gd name="T33" fmla="*/ 1744255293 h 291"/>
              <a:gd name="T34" fmla="*/ 82466562 w 406"/>
              <a:gd name="T35" fmla="*/ 2033242776 h 291"/>
              <a:gd name="T36" fmla="*/ 391716972 w 406"/>
              <a:gd name="T37" fmla="*/ 2147483646 h 291"/>
              <a:gd name="T38" fmla="*/ 515418420 w 406"/>
              <a:gd name="T39" fmla="*/ 2147483646 h 291"/>
              <a:gd name="T40" fmla="*/ 649424577 w 406"/>
              <a:gd name="T41" fmla="*/ 2147483646 h 291"/>
              <a:gd name="T42" fmla="*/ 958674988 w 406"/>
              <a:gd name="T43" fmla="*/ 2147483646 h 291"/>
              <a:gd name="T44" fmla="*/ 1401934765 w 406"/>
              <a:gd name="T45" fmla="*/ 2147483646 h 291"/>
              <a:gd name="T46" fmla="*/ 1628718613 w 406"/>
              <a:gd name="T47" fmla="*/ 2147483646 h 291"/>
              <a:gd name="T48" fmla="*/ 1752420061 w 406"/>
              <a:gd name="T49" fmla="*/ 2147483646 h 291"/>
              <a:gd name="T50" fmla="*/ 1793651737 w 406"/>
              <a:gd name="T51" fmla="*/ 2147483646 h 291"/>
              <a:gd name="T52" fmla="*/ 1886426218 w 406"/>
              <a:gd name="T53" fmla="*/ 2147483646 h 291"/>
              <a:gd name="T54" fmla="*/ 2010127667 w 406"/>
              <a:gd name="T55" fmla="*/ 2147483646 h 291"/>
              <a:gd name="T56" fmla="*/ 2147483646 w 406"/>
              <a:gd name="T57" fmla="*/ 2147483646 h 291"/>
              <a:gd name="T58" fmla="*/ 2147483646 w 406"/>
              <a:gd name="T59" fmla="*/ 2147483646 h 291"/>
              <a:gd name="T60" fmla="*/ 2147483646 w 406"/>
              <a:gd name="T61" fmla="*/ 2147483646 h 291"/>
              <a:gd name="T62" fmla="*/ 2147483646 w 406"/>
              <a:gd name="T63" fmla="*/ 2147483646 h 291"/>
              <a:gd name="T64" fmla="*/ 2147483646 w 406"/>
              <a:gd name="T65" fmla="*/ 2147483646 h 291"/>
              <a:gd name="T66" fmla="*/ 2147483646 w 406"/>
              <a:gd name="T67" fmla="*/ 2095167289 h 291"/>
              <a:gd name="T68" fmla="*/ 2147483646 w 406"/>
              <a:gd name="T69" fmla="*/ 2147483646 h 291"/>
              <a:gd name="T70" fmla="*/ 2147483646 w 406"/>
              <a:gd name="T71" fmla="*/ 2147483646 h 291"/>
              <a:gd name="T72" fmla="*/ 2147483646 w 406"/>
              <a:gd name="T73" fmla="*/ 2147483646 h 291"/>
              <a:gd name="T74" fmla="*/ 2147483646 w 406"/>
              <a:gd name="T75" fmla="*/ 2147483646 h 291"/>
              <a:gd name="T76" fmla="*/ 2147483646 w 406"/>
              <a:gd name="T77" fmla="*/ 2147483646 h 291"/>
              <a:gd name="T78" fmla="*/ 2147483646 w 406"/>
              <a:gd name="T79" fmla="*/ 2147483646 h 291"/>
              <a:gd name="T80" fmla="*/ 2147483646 w 406"/>
              <a:gd name="T81" fmla="*/ 2147483646 h 291"/>
              <a:gd name="T82" fmla="*/ 2147483646 w 406"/>
              <a:gd name="T83" fmla="*/ 2147483646 h 291"/>
              <a:gd name="T84" fmla="*/ 2147483646 w 406"/>
              <a:gd name="T85" fmla="*/ 2095167289 h 291"/>
              <a:gd name="T86" fmla="*/ 2147483646 w 406"/>
              <a:gd name="T87" fmla="*/ 1806179805 h 291"/>
              <a:gd name="T88" fmla="*/ 2147483646 w 406"/>
              <a:gd name="T89" fmla="*/ 1496547604 h 291"/>
              <a:gd name="T90" fmla="*/ 2147483646 w 406"/>
              <a:gd name="T91" fmla="*/ 1310770854 h 291"/>
              <a:gd name="T92" fmla="*/ 2147483646 w 406"/>
              <a:gd name="T93" fmla="*/ 866965664 h 291"/>
              <a:gd name="T94" fmla="*/ 2147483646 w 406"/>
              <a:gd name="T95" fmla="*/ 815361904 h 291"/>
              <a:gd name="T96" fmla="*/ 2147483646 w 406"/>
              <a:gd name="T97" fmla="*/ 516050455 h 291"/>
              <a:gd name="T98" fmla="*/ 2147483646 w 406"/>
              <a:gd name="T99" fmla="*/ 547015924 h 291"/>
              <a:gd name="T100" fmla="*/ 2147483646 w 406"/>
              <a:gd name="T101" fmla="*/ 402518969 h 291"/>
              <a:gd name="T102" fmla="*/ 2147483646 w 406"/>
              <a:gd name="T103" fmla="*/ 258025227 h 291"/>
              <a:gd name="T104" fmla="*/ 2147483646 w 406"/>
              <a:gd name="T105" fmla="*/ 278666731 h 291"/>
              <a:gd name="T106" fmla="*/ 2147483646 w 406"/>
              <a:gd name="T107" fmla="*/ 154814494 h 29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06" h="291">
                <a:moveTo>
                  <a:pt x="242" y="15"/>
                </a:moveTo>
                <a:cubicBezTo>
                  <a:pt x="238" y="18"/>
                  <a:pt x="238" y="18"/>
                  <a:pt x="238" y="18"/>
                </a:cubicBezTo>
                <a:cubicBezTo>
                  <a:pt x="238" y="19"/>
                  <a:pt x="239" y="23"/>
                  <a:pt x="240" y="28"/>
                </a:cubicBezTo>
                <a:cubicBezTo>
                  <a:pt x="240" y="29"/>
                  <a:pt x="240" y="29"/>
                  <a:pt x="240" y="29"/>
                </a:cubicBezTo>
                <a:cubicBezTo>
                  <a:pt x="241" y="29"/>
                  <a:pt x="241" y="29"/>
                  <a:pt x="241" y="29"/>
                </a:cubicBezTo>
                <a:cubicBezTo>
                  <a:pt x="240" y="29"/>
                  <a:pt x="240" y="29"/>
                  <a:pt x="240" y="29"/>
                </a:cubicBezTo>
                <a:cubicBezTo>
                  <a:pt x="236" y="39"/>
                  <a:pt x="236" y="39"/>
                  <a:pt x="236" y="39"/>
                </a:cubicBezTo>
                <a:cubicBezTo>
                  <a:pt x="230" y="41"/>
                  <a:pt x="230" y="41"/>
                  <a:pt x="230" y="41"/>
                </a:cubicBezTo>
                <a:cubicBezTo>
                  <a:pt x="229" y="42"/>
                  <a:pt x="229" y="42"/>
                  <a:pt x="229" y="42"/>
                </a:cubicBezTo>
                <a:cubicBezTo>
                  <a:pt x="228" y="42"/>
                  <a:pt x="228" y="42"/>
                  <a:pt x="228" y="42"/>
                </a:cubicBezTo>
                <a:cubicBezTo>
                  <a:pt x="218" y="37"/>
                  <a:pt x="218" y="37"/>
                  <a:pt x="218" y="37"/>
                </a:cubicBezTo>
                <a:cubicBezTo>
                  <a:pt x="218" y="37"/>
                  <a:pt x="218" y="37"/>
                  <a:pt x="218" y="37"/>
                </a:cubicBezTo>
                <a:cubicBezTo>
                  <a:pt x="218" y="37"/>
                  <a:pt x="218" y="37"/>
                  <a:pt x="218" y="37"/>
                </a:cubicBezTo>
                <a:cubicBezTo>
                  <a:pt x="198" y="19"/>
                  <a:pt x="198" y="19"/>
                  <a:pt x="198" y="19"/>
                </a:cubicBezTo>
                <a:cubicBezTo>
                  <a:pt x="190" y="14"/>
                  <a:pt x="190" y="14"/>
                  <a:pt x="190" y="14"/>
                </a:cubicBezTo>
                <a:cubicBezTo>
                  <a:pt x="178" y="10"/>
                  <a:pt x="178" y="10"/>
                  <a:pt x="178" y="10"/>
                </a:cubicBezTo>
                <a:cubicBezTo>
                  <a:pt x="178" y="9"/>
                  <a:pt x="178" y="9"/>
                  <a:pt x="178" y="9"/>
                </a:cubicBezTo>
                <a:cubicBezTo>
                  <a:pt x="178" y="9"/>
                  <a:pt x="178" y="9"/>
                  <a:pt x="178" y="9"/>
                </a:cubicBezTo>
                <a:cubicBezTo>
                  <a:pt x="178" y="9"/>
                  <a:pt x="178" y="9"/>
                  <a:pt x="178" y="9"/>
                </a:cubicBezTo>
                <a:cubicBezTo>
                  <a:pt x="178" y="9"/>
                  <a:pt x="178" y="9"/>
                  <a:pt x="178" y="9"/>
                </a:cubicBezTo>
                <a:cubicBezTo>
                  <a:pt x="172" y="5"/>
                  <a:pt x="172" y="5"/>
                  <a:pt x="172" y="5"/>
                </a:cubicBezTo>
                <a:cubicBezTo>
                  <a:pt x="162" y="2"/>
                  <a:pt x="162" y="2"/>
                  <a:pt x="162" y="2"/>
                </a:cubicBezTo>
                <a:cubicBezTo>
                  <a:pt x="157" y="3"/>
                  <a:pt x="157" y="3"/>
                  <a:pt x="157" y="3"/>
                </a:cubicBezTo>
                <a:cubicBezTo>
                  <a:pt x="156" y="3"/>
                  <a:pt x="156" y="3"/>
                  <a:pt x="156" y="3"/>
                </a:cubicBezTo>
                <a:cubicBezTo>
                  <a:pt x="144" y="2"/>
                  <a:pt x="144" y="2"/>
                  <a:pt x="144" y="2"/>
                </a:cubicBezTo>
                <a:cubicBezTo>
                  <a:pt x="143" y="2"/>
                  <a:pt x="143" y="2"/>
                  <a:pt x="143" y="2"/>
                </a:cubicBezTo>
                <a:cubicBezTo>
                  <a:pt x="134" y="0"/>
                  <a:pt x="134" y="0"/>
                  <a:pt x="134" y="0"/>
                </a:cubicBezTo>
                <a:cubicBezTo>
                  <a:pt x="128" y="0"/>
                  <a:pt x="128" y="0"/>
                  <a:pt x="128" y="0"/>
                </a:cubicBezTo>
                <a:cubicBezTo>
                  <a:pt x="124" y="3"/>
                  <a:pt x="124" y="3"/>
                  <a:pt x="124" y="3"/>
                </a:cubicBezTo>
                <a:cubicBezTo>
                  <a:pt x="122" y="4"/>
                  <a:pt x="118" y="5"/>
                  <a:pt x="114" y="5"/>
                </a:cubicBezTo>
                <a:cubicBezTo>
                  <a:pt x="106" y="7"/>
                  <a:pt x="106" y="7"/>
                  <a:pt x="106" y="7"/>
                </a:cubicBezTo>
                <a:cubicBezTo>
                  <a:pt x="99" y="9"/>
                  <a:pt x="99" y="9"/>
                  <a:pt x="99" y="9"/>
                </a:cubicBezTo>
                <a:cubicBezTo>
                  <a:pt x="98" y="10"/>
                  <a:pt x="98" y="10"/>
                  <a:pt x="98" y="10"/>
                </a:cubicBezTo>
                <a:cubicBezTo>
                  <a:pt x="98" y="10"/>
                  <a:pt x="98" y="10"/>
                  <a:pt x="98" y="10"/>
                </a:cubicBezTo>
                <a:cubicBezTo>
                  <a:pt x="98" y="10"/>
                  <a:pt x="98" y="10"/>
                  <a:pt x="98" y="10"/>
                </a:cubicBezTo>
                <a:cubicBezTo>
                  <a:pt x="90" y="11"/>
                  <a:pt x="90" y="11"/>
                  <a:pt x="90" y="11"/>
                </a:cubicBezTo>
                <a:cubicBezTo>
                  <a:pt x="80" y="14"/>
                  <a:pt x="80" y="14"/>
                  <a:pt x="80" y="14"/>
                </a:cubicBezTo>
                <a:cubicBezTo>
                  <a:pt x="80" y="14"/>
                  <a:pt x="80" y="14"/>
                  <a:pt x="80" y="14"/>
                </a:cubicBezTo>
                <a:cubicBezTo>
                  <a:pt x="79" y="14"/>
                  <a:pt x="79" y="14"/>
                  <a:pt x="79" y="14"/>
                </a:cubicBezTo>
                <a:cubicBezTo>
                  <a:pt x="72" y="13"/>
                  <a:pt x="72" y="13"/>
                  <a:pt x="72" y="13"/>
                </a:cubicBezTo>
                <a:cubicBezTo>
                  <a:pt x="60" y="15"/>
                  <a:pt x="60" y="15"/>
                  <a:pt x="60" y="15"/>
                </a:cubicBezTo>
                <a:cubicBezTo>
                  <a:pt x="50" y="15"/>
                  <a:pt x="50" y="15"/>
                  <a:pt x="50" y="15"/>
                </a:cubicBezTo>
                <a:cubicBezTo>
                  <a:pt x="46" y="19"/>
                  <a:pt x="46" y="19"/>
                  <a:pt x="46" y="19"/>
                </a:cubicBezTo>
                <a:cubicBezTo>
                  <a:pt x="46" y="19"/>
                  <a:pt x="46" y="19"/>
                  <a:pt x="46" y="19"/>
                </a:cubicBezTo>
                <a:cubicBezTo>
                  <a:pt x="41" y="20"/>
                  <a:pt x="41" y="20"/>
                  <a:pt x="41" y="20"/>
                </a:cubicBezTo>
                <a:cubicBezTo>
                  <a:pt x="43" y="25"/>
                  <a:pt x="43" y="25"/>
                  <a:pt x="43" y="25"/>
                </a:cubicBezTo>
                <a:cubicBezTo>
                  <a:pt x="43" y="33"/>
                  <a:pt x="43" y="33"/>
                  <a:pt x="43" y="33"/>
                </a:cubicBezTo>
                <a:cubicBezTo>
                  <a:pt x="42" y="39"/>
                  <a:pt x="42" y="39"/>
                  <a:pt x="42" y="39"/>
                </a:cubicBezTo>
                <a:cubicBezTo>
                  <a:pt x="49" y="45"/>
                  <a:pt x="49" y="45"/>
                  <a:pt x="49" y="45"/>
                </a:cubicBezTo>
                <a:cubicBezTo>
                  <a:pt x="49" y="45"/>
                  <a:pt x="49" y="45"/>
                  <a:pt x="49" y="45"/>
                </a:cubicBezTo>
                <a:cubicBezTo>
                  <a:pt x="49" y="45"/>
                  <a:pt x="49" y="45"/>
                  <a:pt x="49" y="45"/>
                </a:cubicBezTo>
                <a:cubicBezTo>
                  <a:pt x="49" y="45"/>
                  <a:pt x="49" y="45"/>
                  <a:pt x="49" y="45"/>
                </a:cubicBezTo>
                <a:cubicBezTo>
                  <a:pt x="55" y="51"/>
                  <a:pt x="55" y="51"/>
                  <a:pt x="55" y="51"/>
                </a:cubicBezTo>
                <a:cubicBezTo>
                  <a:pt x="58" y="54"/>
                  <a:pt x="60" y="56"/>
                  <a:pt x="60" y="59"/>
                </a:cubicBezTo>
                <a:cubicBezTo>
                  <a:pt x="62" y="65"/>
                  <a:pt x="62" y="65"/>
                  <a:pt x="62" y="65"/>
                </a:cubicBezTo>
                <a:cubicBezTo>
                  <a:pt x="65" y="71"/>
                  <a:pt x="65" y="71"/>
                  <a:pt x="65" y="71"/>
                </a:cubicBezTo>
                <a:cubicBezTo>
                  <a:pt x="64" y="71"/>
                  <a:pt x="64" y="71"/>
                  <a:pt x="64" y="71"/>
                </a:cubicBezTo>
                <a:cubicBezTo>
                  <a:pt x="56" y="77"/>
                  <a:pt x="56" y="77"/>
                  <a:pt x="56" y="77"/>
                </a:cubicBezTo>
                <a:cubicBezTo>
                  <a:pt x="51" y="83"/>
                  <a:pt x="51" y="83"/>
                  <a:pt x="51" y="83"/>
                </a:cubicBezTo>
                <a:cubicBezTo>
                  <a:pt x="52" y="89"/>
                  <a:pt x="52" y="89"/>
                  <a:pt x="52" y="89"/>
                </a:cubicBezTo>
                <a:cubicBezTo>
                  <a:pt x="56" y="98"/>
                  <a:pt x="56" y="98"/>
                  <a:pt x="56" y="98"/>
                </a:cubicBezTo>
                <a:cubicBezTo>
                  <a:pt x="56" y="99"/>
                  <a:pt x="56" y="99"/>
                  <a:pt x="56" y="99"/>
                </a:cubicBezTo>
                <a:cubicBezTo>
                  <a:pt x="56" y="99"/>
                  <a:pt x="56" y="99"/>
                  <a:pt x="56" y="99"/>
                </a:cubicBezTo>
                <a:cubicBezTo>
                  <a:pt x="56" y="99"/>
                  <a:pt x="56" y="99"/>
                  <a:pt x="56" y="99"/>
                </a:cubicBezTo>
                <a:cubicBezTo>
                  <a:pt x="56" y="102"/>
                  <a:pt x="56" y="102"/>
                  <a:pt x="56" y="102"/>
                </a:cubicBezTo>
                <a:cubicBezTo>
                  <a:pt x="55" y="104"/>
                  <a:pt x="54" y="106"/>
                  <a:pt x="53" y="107"/>
                </a:cubicBezTo>
                <a:cubicBezTo>
                  <a:pt x="50" y="109"/>
                  <a:pt x="46" y="109"/>
                  <a:pt x="40" y="107"/>
                </a:cubicBezTo>
                <a:cubicBezTo>
                  <a:pt x="30" y="105"/>
                  <a:pt x="30" y="105"/>
                  <a:pt x="30" y="105"/>
                </a:cubicBezTo>
                <a:cubicBezTo>
                  <a:pt x="30" y="105"/>
                  <a:pt x="30" y="105"/>
                  <a:pt x="30" y="105"/>
                </a:cubicBezTo>
                <a:cubicBezTo>
                  <a:pt x="30" y="105"/>
                  <a:pt x="30" y="105"/>
                  <a:pt x="30" y="105"/>
                </a:cubicBezTo>
                <a:cubicBezTo>
                  <a:pt x="29" y="105"/>
                  <a:pt x="29" y="105"/>
                  <a:pt x="29" y="105"/>
                </a:cubicBezTo>
                <a:cubicBezTo>
                  <a:pt x="22" y="101"/>
                  <a:pt x="22" y="101"/>
                  <a:pt x="22" y="101"/>
                </a:cubicBezTo>
                <a:cubicBezTo>
                  <a:pt x="10" y="101"/>
                  <a:pt x="10" y="101"/>
                  <a:pt x="10" y="101"/>
                </a:cubicBezTo>
                <a:cubicBezTo>
                  <a:pt x="11" y="101"/>
                  <a:pt x="11" y="101"/>
                  <a:pt x="11" y="101"/>
                </a:cubicBezTo>
                <a:cubicBezTo>
                  <a:pt x="10" y="121"/>
                  <a:pt x="10" y="121"/>
                  <a:pt x="10" y="121"/>
                </a:cubicBezTo>
                <a:cubicBezTo>
                  <a:pt x="9" y="124"/>
                  <a:pt x="7" y="125"/>
                  <a:pt x="4" y="125"/>
                </a:cubicBezTo>
                <a:cubicBezTo>
                  <a:pt x="3" y="126"/>
                  <a:pt x="2" y="127"/>
                  <a:pt x="3" y="131"/>
                </a:cubicBezTo>
                <a:cubicBezTo>
                  <a:pt x="3" y="131"/>
                  <a:pt x="3" y="131"/>
                  <a:pt x="3" y="131"/>
                </a:cubicBezTo>
                <a:cubicBezTo>
                  <a:pt x="2" y="131"/>
                  <a:pt x="2" y="131"/>
                  <a:pt x="2" y="131"/>
                </a:cubicBezTo>
                <a:cubicBezTo>
                  <a:pt x="2" y="136"/>
                  <a:pt x="2" y="136"/>
                  <a:pt x="2" y="136"/>
                </a:cubicBezTo>
                <a:cubicBezTo>
                  <a:pt x="4" y="139"/>
                  <a:pt x="6" y="141"/>
                  <a:pt x="7" y="142"/>
                </a:cubicBezTo>
                <a:cubicBezTo>
                  <a:pt x="9" y="152"/>
                  <a:pt x="9" y="152"/>
                  <a:pt x="9" y="152"/>
                </a:cubicBezTo>
                <a:cubicBezTo>
                  <a:pt x="9" y="155"/>
                  <a:pt x="9" y="155"/>
                  <a:pt x="9" y="155"/>
                </a:cubicBezTo>
                <a:cubicBezTo>
                  <a:pt x="9" y="157"/>
                  <a:pt x="8" y="159"/>
                  <a:pt x="8" y="161"/>
                </a:cubicBezTo>
                <a:cubicBezTo>
                  <a:pt x="5" y="169"/>
                  <a:pt x="5" y="169"/>
                  <a:pt x="5" y="169"/>
                </a:cubicBezTo>
                <a:cubicBezTo>
                  <a:pt x="0" y="179"/>
                  <a:pt x="0" y="179"/>
                  <a:pt x="0" y="179"/>
                </a:cubicBezTo>
                <a:cubicBezTo>
                  <a:pt x="0" y="181"/>
                  <a:pt x="0" y="181"/>
                  <a:pt x="0" y="181"/>
                </a:cubicBezTo>
                <a:cubicBezTo>
                  <a:pt x="0" y="185"/>
                  <a:pt x="0" y="185"/>
                  <a:pt x="0" y="185"/>
                </a:cubicBezTo>
                <a:cubicBezTo>
                  <a:pt x="6" y="192"/>
                  <a:pt x="6" y="192"/>
                  <a:pt x="6" y="192"/>
                </a:cubicBezTo>
                <a:cubicBezTo>
                  <a:pt x="7" y="194"/>
                  <a:pt x="8" y="195"/>
                  <a:pt x="8" y="197"/>
                </a:cubicBezTo>
                <a:cubicBezTo>
                  <a:pt x="13" y="203"/>
                  <a:pt x="13" y="203"/>
                  <a:pt x="13" y="203"/>
                </a:cubicBezTo>
                <a:cubicBezTo>
                  <a:pt x="20" y="211"/>
                  <a:pt x="20" y="211"/>
                  <a:pt x="20" y="211"/>
                </a:cubicBezTo>
                <a:cubicBezTo>
                  <a:pt x="23" y="214"/>
                  <a:pt x="25" y="215"/>
                  <a:pt x="26" y="215"/>
                </a:cubicBezTo>
                <a:cubicBezTo>
                  <a:pt x="34" y="211"/>
                  <a:pt x="34" y="211"/>
                  <a:pt x="34" y="211"/>
                </a:cubicBezTo>
                <a:cubicBezTo>
                  <a:pt x="35" y="209"/>
                  <a:pt x="36" y="209"/>
                  <a:pt x="38" y="209"/>
                </a:cubicBezTo>
                <a:cubicBezTo>
                  <a:pt x="40" y="209"/>
                  <a:pt x="42" y="210"/>
                  <a:pt x="46" y="212"/>
                </a:cubicBezTo>
                <a:cubicBezTo>
                  <a:pt x="46" y="212"/>
                  <a:pt x="46" y="212"/>
                  <a:pt x="46" y="212"/>
                </a:cubicBezTo>
                <a:cubicBezTo>
                  <a:pt x="46" y="212"/>
                  <a:pt x="46" y="212"/>
                  <a:pt x="46" y="212"/>
                </a:cubicBezTo>
                <a:cubicBezTo>
                  <a:pt x="46" y="213"/>
                  <a:pt x="46" y="213"/>
                  <a:pt x="46" y="213"/>
                </a:cubicBezTo>
                <a:cubicBezTo>
                  <a:pt x="50" y="217"/>
                  <a:pt x="50" y="217"/>
                  <a:pt x="50" y="217"/>
                </a:cubicBezTo>
                <a:cubicBezTo>
                  <a:pt x="52" y="222"/>
                  <a:pt x="52" y="222"/>
                  <a:pt x="52" y="222"/>
                </a:cubicBezTo>
                <a:cubicBezTo>
                  <a:pt x="54" y="224"/>
                  <a:pt x="54" y="224"/>
                  <a:pt x="54" y="224"/>
                </a:cubicBezTo>
                <a:cubicBezTo>
                  <a:pt x="55" y="225"/>
                  <a:pt x="55" y="225"/>
                  <a:pt x="55" y="225"/>
                </a:cubicBezTo>
                <a:cubicBezTo>
                  <a:pt x="60" y="229"/>
                  <a:pt x="60" y="229"/>
                  <a:pt x="60" y="229"/>
                </a:cubicBezTo>
                <a:cubicBezTo>
                  <a:pt x="63" y="229"/>
                  <a:pt x="63" y="229"/>
                  <a:pt x="63" y="229"/>
                </a:cubicBezTo>
                <a:cubicBezTo>
                  <a:pt x="65" y="229"/>
                  <a:pt x="66" y="231"/>
                  <a:pt x="68" y="232"/>
                </a:cubicBezTo>
                <a:cubicBezTo>
                  <a:pt x="68" y="233"/>
                  <a:pt x="73" y="235"/>
                  <a:pt x="80" y="237"/>
                </a:cubicBezTo>
                <a:cubicBezTo>
                  <a:pt x="81" y="237"/>
                  <a:pt x="81" y="237"/>
                  <a:pt x="81" y="237"/>
                </a:cubicBezTo>
                <a:cubicBezTo>
                  <a:pt x="93" y="241"/>
                  <a:pt x="93" y="241"/>
                  <a:pt x="93" y="241"/>
                </a:cubicBezTo>
                <a:cubicBezTo>
                  <a:pt x="93" y="241"/>
                  <a:pt x="93" y="241"/>
                  <a:pt x="93" y="241"/>
                </a:cubicBezTo>
                <a:cubicBezTo>
                  <a:pt x="94" y="241"/>
                  <a:pt x="94" y="241"/>
                  <a:pt x="94" y="241"/>
                </a:cubicBezTo>
                <a:cubicBezTo>
                  <a:pt x="102" y="245"/>
                  <a:pt x="102" y="245"/>
                  <a:pt x="102" y="245"/>
                </a:cubicBezTo>
                <a:cubicBezTo>
                  <a:pt x="116" y="249"/>
                  <a:pt x="116" y="249"/>
                  <a:pt x="116" y="249"/>
                </a:cubicBezTo>
                <a:cubicBezTo>
                  <a:pt x="117" y="249"/>
                  <a:pt x="117" y="249"/>
                  <a:pt x="117" y="249"/>
                </a:cubicBezTo>
                <a:cubicBezTo>
                  <a:pt x="136" y="250"/>
                  <a:pt x="136" y="250"/>
                  <a:pt x="136" y="250"/>
                </a:cubicBezTo>
                <a:cubicBezTo>
                  <a:pt x="144" y="247"/>
                  <a:pt x="144" y="247"/>
                  <a:pt x="144" y="247"/>
                </a:cubicBezTo>
                <a:cubicBezTo>
                  <a:pt x="152" y="247"/>
                  <a:pt x="152" y="247"/>
                  <a:pt x="152" y="247"/>
                </a:cubicBezTo>
                <a:cubicBezTo>
                  <a:pt x="152" y="247"/>
                  <a:pt x="152" y="247"/>
                  <a:pt x="152" y="247"/>
                </a:cubicBezTo>
                <a:cubicBezTo>
                  <a:pt x="152" y="248"/>
                  <a:pt x="152" y="248"/>
                  <a:pt x="152" y="248"/>
                </a:cubicBezTo>
                <a:cubicBezTo>
                  <a:pt x="158" y="256"/>
                  <a:pt x="158" y="256"/>
                  <a:pt x="158" y="256"/>
                </a:cubicBezTo>
                <a:cubicBezTo>
                  <a:pt x="158" y="256"/>
                  <a:pt x="158" y="256"/>
                  <a:pt x="158" y="256"/>
                </a:cubicBezTo>
                <a:cubicBezTo>
                  <a:pt x="158" y="256"/>
                  <a:pt x="158" y="256"/>
                  <a:pt x="158" y="256"/>
                </a:cubicBezTo>
                <a:cubicBezTo>
                  <a:pt x="162" y="263"/>
                  <a:pt x="162" y="263"/>
                  <a:pt x="162" y="263"/>
                </a:cubicBezTo>
                <a:cubicBezTo>
                  <a:pt x="166" y="266"/>
                  <a:pt x="166" y="266"/>
                  <a:pt x="166" y="266"/>
                </a:cubicBezTo>
                <a:cubicBezTo>
                  <a:pt x="170" y="268"/>
                  <a:pt x="170" y="268"/>
                  <a:pt x="170" y="268"/>
                </a:cubicBezTo>
                <a:cubicBezTo>
                  <a:pt x="170" y="269"/>
                  <a:pt x="170" y="269"/>
                  <a:pt x="170" y="269"/>
                </a:cubicBezTo>
                <a:cubicBezTo>
                  <a:pt x="170" y="269"/>
                  <a:pt x="170" y="269"/>
                  <a:pt x="170" y="269"/>
                </a:cubicBezTo>
                <a:cubicBezTo>
                  <a:pt x="171" y="269"/>
                  <a:pt x="171" y="269"/>
                  <a:pt x="171" y="269"/>
                </a:cubicBezTo>
                <a:cubicBezTo>
                  <a:pt x="174" y="277"/>
                  <a:pt x="174" y="277"/>
                  <a:pt x="174" y="277"/>
                </a:cubicBezTo>
                <a:cubicBezTo>
                  <a:pt x="174" y="277"/>
                  <a:pt x="174" y="277"/>
                  <a:pt x="174" y="277"/>
                </a:cubicBezTo>
                <a:cubicBezTo>
                  <a:pt x="175" y="277"/>
                  <a:pt x="175" y="277"/>
                  <a:pt x="175" y="277"/>
                </a:cubicBezTo>
                <a:cubicBezTo>
                  <a:pt x="175" y="278"/>
                  <a:pt x="175" y="278"/>
                  <a:pt x="175" y="278"/>
                </a:cubicBezTo>
                <a:cubicBezTo>
                  <a:pt x="177" y="287"/>
                  <a:pt x="177" y="287"/>
                  <a:pt x="177" y="287"/>
                </a:cubicBezTo>
                <a:cubicBezTo>
                  <a:pt x="182" y="289"/>
                  <a:pt x="182" y="289"/>
                  <a:pt x="182" y="289"/>
                </a:cubicBezTo>
                <a:cubicBezTo>
                  <a:pt x="183" y="289"/>
                  <a:pt x="183" y="289"/>
                  <a:pt x="183" y="289"/>
                </a:cubicBezTo>
                <a:cubicBezTo>
                  <a:pt x="183" y="289"/>
                  <a:pt x="183" y="289"/>
                  <a:pt x="183" y="289"/>
                </a:cubicBezTo>
                <a:cubicBezTo>
                  <a:pt x="183" y="289"/>
                  <a:pt x="183" y="289"/>
                  <a:pt x="183" y="289"/>
                </a:cubicBezTo>
                <a:cubicBezTo>
                  <a:pt x="188" y="291"/>
                  <a:pt x="188" y="291"/>
                  <a:pt x="188" y="291"/>
                </a:cubicBezTo>
                <a:cubicBezTo>
                  <a:pt x="194" y="290"/>
                  <a:pt x="194" y="290"/>
                  <a:pt x="194" y="290"/>
                </a:cubicBezTo>
                <a:cubicBezTo>
                  <a:pt x="195" y="284"/>
                  <a:pt x="195" y="284"/>
                  <a:pt x="195" y="284"/>
                </a:cubicBezTo>
                <a:cubicBezTo>
                  <a:pt x="195" y="284"/>
                  <a:pt x="195" y="284"/>
                  <a:pt x="195" y="284"/>
                </a:cubicBezTo>
                <a:cubicBezTo>
                  <a:pt x="196" y="283"/>
                  <a:pt x="196" y="283"/>
                  <a:pt x="196" y="283"/>
                </a:cubicBezTo>
                <a:cubicBezTo>
                  <a:pt x="202" y="277"/>
                  <a:pt x="202" y="277"/>
                  <a:pt x="202" y="277"/>
                </a:cubicBezTo>
                <a:cubicBezTo>
                  <a:pt x="210" y="279"/>
                  <a:pt x="210" y="279"/>
                  <a:pt x="210" y="279"/>
                </a:cubicBezTo>
                <a:cubicBezTo>
                  <a:pt x="210" y="279"/>
                  <a:pt x="210" y="279"/>
                  <a:pt x="210" y="279"/>
                </a:cubicBezTo>
                <a:cubicBezTo>
                  <a:pt x="214" y="287"/>
                  <a:pt x="214" y="287"/>
                  <a:pt x="214" y="287"/>
                </a:cubicBezTo>
                <a:cubicBezTo>
                  <a:pt x="221" y="285"/>
                  <a:pt x="221" y="285"/>
                  <a:pt x="221" y="285"/>
                </a:cubicBezTo>
                <a:cubicBezTo>
                  <a:pt x="222" y="277"/>
                  <a:pt x="222" y="277"/>
                  <a:pt x="222" y="277"/>
                </a:cubicBezTo>
                <a:cubicBezTo>
                  <a:pt x="222" y="277"/>
                  <a:pt x="222" y="277"/>
                  <a:pt x="222" y="277"/>
                </a:cubicBezTo>
                <a:cubicBezTo>
                  <a:pt x="222" y="276"/>
                  <a:pt x="222" y="276"/>
                  <a:pt x="222" y="276"/>
                </a:cubicBezTo>
                <a:cubicBezTo>
                  <a:pt x="222" y="276"/>
                  <a:pt x="222" y="276"/>
                  <a:pt x="222" y="276"/>
                </a:cubicBezTo>
                <a:cubicBezTo>
                  <a:pt x="228" y="273"/>
                  <a:pt x="228" y="273"/>
                  <a:pt x="228" y="273"/>
                </a:cubicBezTo>
                <a:cubicBezTo>
                  <a:pt x="226" y="262"/>
                  <a:pt x="226" y="262"/>
                  <a:pt x="226" y="262"/>
                </a:cubicBezTo>
                <a:cubicBezTo>
                  <a:pt x="226" y="261"/>
                  <a:pt x="226" y="261"/>
                  <a:pt x="226" y="261"/>
                </a:cubicBezTo>
                <a:cubicBezTo>
                  <a:pt x="226" y="261"/>
                  <a:pt x="226" y="261"/>
                  <a:pt x="226" y="261"/>
                </a:cubicBezTo>
                <a:cubicBezTo>
                  <a:pt x="226" y="261"/>
                  <a:pt x="226" y="261"/>
                  <a:pt x="226" y="261"/>
                </a:cubicBezTo>
                <a:cubicBezTo>
                  <a:pt x="232" y="248"/>
                  <a:pt x="232" y="248"/>
                  <a:pt x="232" y="248"/>
                </a:cubicBezTo>
                <a:cubicBezTo>
                  <a:pt x="238" y="246"/>
                  <a:pt x="238" y="246"/>
                  <a:pt x="238" y="246"/>
                </a:cubicBezTo>
                <a:cubicBezTo>
                  <a:pt x="236" y="235"/>
                  <a:pt x="236" y="235"/>
                  <a:pt x="236" y="235"/>
                </a:cubicBezTo>
                <a:cubicBezTo>
                  <a:pt x="242" y="235"/>
                  <a:pt x="242" y="235"/>
                  <a:pt x="242" y="235"/>
                </a:cubicBezTo>
                <a:cubicBezTo>
                  <a:pt x="242" y="229"/>
                  <a:pt x="242" y="229"/>
                  <a:pt x="242" y="229"/>
                </a:cubicBezTo>
                <a:cubicBezTo>
                  <a:pt x="238" y="219"/>
                  <a:pt x="238" y="219"/>
                  <a:pt x="238" y="219"/>
                </a:cubicBezTo>
                <a:cubicBezTo>
                  <a:pt x="238" y="219"/>
                  <a:pt x="238" y="219"/>
                  <a:pt x="238" y="219"/>
                </a:cubicBezTo>
                <a:cubicBezTo>
                  <a:pt x="238" y="218"/>
                  <a:pt x="238" y="218"/>
                  <a:pt x="238" y="218"/>
                </a:cubicBezTo>
                <a:cubicBezTo>
                  <a:pt x="239" y="210"/>
                  <a:pt x="239" y="210"/>
                  <a:pt x="239" y="210"/>
                </a:cubicBezTo>
                <a:cubicBezTo>
                  <a:pt x="239" y="209"/>
                  <a:pt x="239" y="209"/>
                  <a:pt x="239" y="209"/>
                </a:cubicBezTo>
                <a:cubicBezTo>
                  <a:pt x="240" y="209"/>
                  <a:pt x="240" y="209"/>
                  <a:pt x="240" y="209"/>
                </a:cubicBezTo>
                <a:cubicBezTo>
                  <a:pt x="244" y="203"/>
                  <a:pt x="244" y="203"/>
                  <a:pt x="244" y="203"/>
                </a:cubicBezTo>
                <a:cubicBezTo>
                  <a:pt x="245" y="203"/>
                  <a:pt x="245" y="203"/>
                  <a:pt x="245" y="203"/>
                </a:cubicBezTo>
                <a:cubicBezTo>
                  <a:pt x="246" y="203"/>
                  <a:pt x="246" y="203"/>
                  <a:pt x="246" y="203"/>
                </a:cubicBezTo>
                <a:cubicBezTo>
                  <a:pt x="257" y="205"/>
                  <a:pt x="257" y="205"/>
                  <a:pt x="257" y="205"/>
                </a:cubicBezTo>
                <a:cubicBezTo>
                  <a:pt x="257" y="205"/>
                  <a:pt x="257" y="205"/>
                  <a:pt x="257" y="205"/>
                </a:cubicBezTo>
                <a:cubicBezTo>
                  <a:pt x="266" y="207"/>
                  <a:pt x="266" y="207"/>
                  <a:pt x="266" y="207"/>
                </a:cubicBezTo>
                <a:cubicBezTo>
                  <a:pt x="274" y="205"/>
                  <a:pt x="274" y="205"/>
                  <a:pt x="274" y="205"/>
                </a:cubicBezTo>
                <a:cubicBezTo>
                  <a:pt x="278" y="213"/>
                  <a:pt x="278" y="213"/>
                  <a:pt x="278" y="213"/>
                </a:cubicBezTo>
                <a:cubicBezTo>
                  <a:pt x="278" y="214"/>
                  <a:pt x="278" y="214"/>
                  <a:pt x="278" y="214"/>
                </a:cubicBezTo>
                <a:cubicBezTo>
                  <a:pt x="278" y="220"/>
                  <a:pt x="278" y="220"/>
                  <a:pt x="278" y="220"/>
                </a:cubicBezTo>
                <a:cubicBezTo>
                  <a:pt x="280" y="226"/>
                  <a:pt x="280" y="226"/>
                  <a:pt x="280" y="226"/>
                </a:cubicBezTo>
                <a:cubicBezTo>
                  <a:pt x="280" y="229"/>
                  <a:pt x="282" y="230"/>
                  <a:pt x="284" y="231"/>
                </a:cubicBezTo>
                <a:cubicBezTo>
                  <a:pt x="284" y="231"/>
                  <a:pt x="284" y="231"/>
                  <a:pt x="284" y="231"/>
                </a:cubicBezTo>
                <a:cubicBezTo>
                  <a:pt x="288" y="231"/>
                  <a:pt x="290" y="233"/>
                  <a:pt x="290" y="235"/>
                </a:cubicBezTo>
                <a:cubicBezTo>
                  <a:pt x="291" y="237"/>
                  <a:pt x="292" y="240"/>
                  <a:pt x="295" y="243"/>
                </a:cubicBezTo>
                <a:cubicBezTo>
                  <a:pt x="299" y="249"/>
                  <a:pt x="299" y="249"/>
                  <a:pt x="299" y="249"/>
                </a:cubicBezTo>
                <a:cubicBezTo>
                  <a:pt x="299" y="249"/>
                  <a:pt x="299" y="249"/>
                  <a:pt x="299" y="249"/>
                </a:cubicBezTo>
                <a:cubicBezTo>
                  <a:pt x="299" y="249"/>
                  <a:pt x="299" y="249"/>
                  <a:pt x="299" y="249"/>
                </a:cubicBezTo>
                <a:cubicBezTo>
                  <a:pt x="301" y="253"/>
                  <a:pt x="301" y="253"/>
                  <a:pt x="301" y="253"/>
                </a:cubicBezTo>
                <a:cubicBezTo>
                  <a:pt x="305" y="253"/>
                  <a:pt x="305" y="253"/>
                  <a:pt x="305" y="253"/>
                </a:cubicBezTo>
                <a:cubicBezTo>
                  <a:pt x="312" y="247"/>
                  <a:pt x="312" y="247"/>
                  <a:pt x="312" y="247"/>
                </a:cubicBezTo>
                <a:cubicBezTo>
                  <a:pt x="316" y="256"/>
                  <a:pt x="316" y="256"/>
                  <a:pt x="316" y="256"/>
                </a:cubicBezTo>
                <a:cubicBezTo>
                  <a:pt x="325" y="259"/>
                  <a:pt x="325" y="259"/>
                  <a:pt x="325" y="259"/>
                </a:cubicBezTo>
                <a:cubicBezTo>
                  <a:pt x="325" y="259"/>
                  <a:pt x="325" y="259"/>
                  <a:pt x="325" y="259"/>
                </a:cubicBezTo>
                <a:cubicBezTo>
                  <a:pt x="326" y="259"/>
                  <a:pt x="326" y="259"/>
                  <a:pt x="326" y="259"/>
                </a:cubicBezTo>
                <a:cubicBezTo>
                  <a:pt x="330" y="267"/>
                  <a:pt x="330" y="267"/>
                  <a:pt x="330" y="267"/>
                </a:cubicBezTo>
                <a:cubicBezTo>
                  <a:pt x="332" y="269"/>
                  <a:pt x="332" y="269"/>
                  <a:pt x="332" y="269"/>
                </a:cubicBezTo>
                <a:cubicBezTo>
                  <a:pt x="332" y="261"/>
                  <a:pt x="332" y="261"/>
                  <a:pt x="332" y="261"/>
                </a:cubicBezTo>
                <a:cubicBezTo>
                  <a:pt x="332" y="261"/>
                  <a:pt x="332" y="261"/>
                  <a:pt x="332" y="261"/>
                </a:cubicBezTo>
                <a:cubicBezTo>
                  <a:pt x="332" y="259"/>
                  <a:pt x="332" y="259"/>
                  <a:pt x="332" y="259"/>
                </a:cubicBezTo>
                <a:cubicBezTo>
                  <a:pt x="350" y="259"/>
                  <a:pt x="350" y="259"/>
                  <a:pt x="350" y="259"/>
                </a:cubicBezTo>
                <a:cubicBezTo>
                  <a:pt x="350" y="257"/>
                  <a:pt x="350" y="257"/>
                  <a:pt x="350" y="257"/>
                </a:cubicBezTo>
                <a:cubicBezTo>
                  <a:pt x="351" y="257"/>
                  <a:pt x="351" y="255"/>
                  <a:pt x="350" y="254"/>
                </a:cubicBezTo>
                <a:cubicBezTo>
                  <a:pt x="349" y="251"/>
                  <a:pt x="348" y="249"/>
                  <a:pt x="348" y="247"/>
                </a:cubicBezTo>
                <a:cubicBezTo>
                  <a:pt x="348" y="243"/>
                  <a:pt x="348" y="241"/>
                  <a:pt x="349" y="240"/>
                </a:cubicBezTo>
                <a:cubicBezTo>
                  <a:pt x="350" y="239"/>
                  <a:pt x="351" y="239"/>
                  <a:pt x="353" y="239"/>
                </a:cubicBezTo>
                <a:cubicBezTo>
                  <a:pt x="360" y="241"/>
                  <a:pt x="360" y="241"/>
                  <a:pt x="360" y="241"/>
                </a:cubicBezTo>
                <a:cubicBezTo>
                  <a:pt x="361" y="236"/>
                  <a:pt x="361" y="236"/>
                  <a:pt x="361" y="236"/>
                </a:cubicBezTo>
                <a:cubicBezTo>
                  <a:pt x="348" y="230"/>
                  <a:pt x="348" y="230"/>
                  <a:pt x="348" y="230"/>
                </a:cubicBezTo>
                <a:cubicBezTo>
                  <a:pt x="347" y="230"/>
                  <a:pt x="347" y="230"/>
                  <a:pt x="347" y="230"/>
                </a:cubicBezTo>
                <a:cubicBezTo>
                  <a:pt x="346" y="229"/>
                  <a:pt x="346" y="229"/>
                  <a:pt x="346" y="229"/>
                </a:cubicBezTo>
                <a:cubicBezTo>
                  <a:pt x="346" y="229"/>
                  <a:pt x="346" y="229"/>
                  <a:pt x="346" y="229"/>
                </a:cubicBezTo>
                <a:cubicBezTo>
                  <a:pt x="346" y="229"/>
                  <a:pt x="346" y="229"/>
                  <a:pt x="346" y="229"/>
                </a:cubicBezTo>
                <a:cubicBezTo>
                  <a:pt x="344" y="213"/>
                  <a:pt x="344" y="213"/>
                  <a:pt x="344" y="213"/>
                </a:cubicBezTo>
                <a:cubicBezTo>
                  <a:pt x="345" y="203"/>
                  <a:pt x="345" y="203"/>
                  <a:pt x="345" y="203"/>
                </a:cubicBezTo>
                <a:cubicBezTo>
                  <a:pt x="345" y="201"/>
                  <a:pt x="345" y="201"/>
                  <a:pt x="345" y="201"/>
                </a:cubicBezTo>
                <a:cubicBezTo>
                  <a:pt x="345" y="201"/>
                  <a:pt x="345" y="201"/>
                  <a:pt x="345" y="201"/>
                </a:cubicBezTo>
                <a:cubicBezTo>
                  <a:pt x="367" y="203"/>
                  <a:pt x="367" y="203"/>
                  <a:pt x="367" y="203"/>
                </a:cubicBezTo>
                <a:cubicBezTo>
                  <a:pt x="372" y="198"/>
                  <a:pt x="372" y="198"/>
                  <a:pt x="372" y="198"/>
                </a:cubicBezTo>
                <a:cubicBezTo>
                  <a:pt x="374" y="196"/>
                  <a:pt x="373" y="195"/>
                  <a:pt x="372" y="194"/>
                </a:cubicBezTo>
                <a:cubicBezTo>
                  <a:pt x="367" y="192"/>
                  <a:pt x="364" y="190"/>
                  <a:pt x="364" y="187"/>
                </a:cubicBezTo>
                <a:cubicBezTo>
                  <a:pt x="364" y="186"/>
                  <a:pt x="364" y="185"/>
                  <a:pt x="366" y="184"/>
                </a:cubicBezTo>
                <a:cubicBezTo>
                  <a:pt x="376" y="175"/>
                  <a:pt x="376" y="175"/>
                  <a:pt x="376" y="175"/>
                </a:cubicBezTo>
                <a:cubicBezTo>
                  <a:pt x="386" y="174"/>
                  <a:pt x="386" y="174"/>
                  <a:pt x="386" y="174"/>
                </a:cubicBezTo>
                <a:cubicBezTo>
                  <a:pt x="391" y="165"/>
                  <a:pt x="391" y="165"/>
                  <a:pt x="391" y="165"/>
                </a:cubicBezTo>
                <a:cubicBezTo>
                  <a:pt x="391" y="157"/>
                  <a:pt x="391" y="157"/>
                  <a:pt x="391" y="157"/>
                </a:cubicBezTo>
                <a:cubicBezTo>
                  <a:pt x="398" y="155"/>
                  <a:pt x="398" y="155"/>
                  <a:pt x="398" y="155"/>
                </a:cubicBezTo>
                <a:cubicBezTo>
                  <a:pt x="400" y="149"/>
                  <a:pt x="402" y="146"/>
                  <a:pt x="402" y="145"/>
                </a:cubicBezTo>
                <a:cubicBezTo>
                  <a:pt x="406" y="138"/>
                  <a:pt x="406" y="138"/>
                  <a:pt x="406" y="138"/>
                </a:cubicBezTo>
                <a:cubicBezTo>
                  <a:pt x="400" y="128"/>
                  <a:pt x="400" y="128"/>
                  <a:pt x="400" y="128"/>
                </a:cubicBezTo>
                <a:cubicBezTo>
                  <a:pt x="400" y="128"/>
                  <a:pt x="400" y="128"/>
                  <a:pt x="400" y="128"/>
                </a:cubicBezTo>
                <a:cubicBezTo>
                  <a:pt x="400" y="128"/>
                  <a:pt x="400" y="128"/>
                  <a:pt x="400" y="128"/>
                </a:cubicBezTo>
                <a:cubicBezTo>
                  <a:pt x="400" y="127"/>
                  <a:pt x="400" y="127"/>
                  <a:pt x="400" y="127"/>
                </a:cubicBezTo>
                <a:cubicBezTo>
                  <a:pt x="396" y="114"/>
                  <a:pt x="396" y="114"/>
                  <a:pt x="396" y="114"/>
                </a:cubicBezTo>
                <a:cubicBezTo>
                  <a:pt x="396" y="113"/>
                  <a:pt x="396" y="113"/>
                  <a:pt x="396" y="113"/>
                </a:cubicBezTo>
                <a:cubicBezTo>
                  <a:pt x="394" y="99"/>
                  <a:pt x="394" y="99"/>
                  <a:pt x="394" y="99"/>
                </a:cubicBezTo>
                <a:cubicBezTo>
                  <a:pt x="389" y="91"/>
                  <a:pt x="389" y="91"/>
                  <a:pt x="389" y="91"/>
                </a:cubicBezTo>
                <a:cubicBezTo>
                  <a:pt x="382" y="84"/>
                  <a:pt x="382" y="84"/>
                  <a:pt x="382" y="84"/>
                </a:cubicBezTo>
                <a:cubicBezTo>
                  <a:pt x="382" y="84"/>
                  <a:pt x="382" y="84"/>
                  <a:pt x="382" y="84"/>
                </a:cubicBezTo>
                <a:cubicBezTo>
                  <a:pt x="382" y="83"/>
                  <a:pt x="382" y="83"/>
                  <a:pt x="382" y="83"/>
                </a:cubicBezTo>
                <a:cubicBezTo>
                  <a:pt x="382" y="83"/>
                  <a:pt x="382" y="83"/>
                  <a:pt x="382" y="83"/>
                </a:cubicBezTo>
                <a:cubicBezTo>
                  <a:pt x="381" y="75"/>
                  <a:pt x="381" y="75"/>
                  <a:pt x="381" y="75"/>
                </a:cubicBezTo>
                <a:cubicBezTo>
                  <a:pt x="368" y="79"/>
                  <a:pt x="368" y="79"/>
                  <a:pt x="368" y="79"/>
                </a:cubicBezTo>
                <a:cubicBezTo>
                  <a:pt x="368" y="79"/>
                  <a:pt x="368" y="79"/>
                  <a:pt x="368" y="79"/>
                </a:cubicBezTo>
                <a:cubicBezTo>
                  <a:pt x="362" y="72"/>
                  <a:pt x="362" y="72"/>
                  <a:pt x="362" y="72"/>
                </a:cubicBezTo>
                <a:cubicBezTo>
                  <a:pt x="344" y="59"/>
                  <a:pt x="344" y="59"/>
                  <a:pt x="344" y="59"/>
                </a:cubicBezTo>
                <a:cubicBezTo>
                  <a:pt x="343" y="59"/>
                  <a:pt x="343" y="59"/>
                  <a:pt x="343" y="59"/>
                </a:cubicBezTo>
                <a:cubicBezTo>
                  <a:pt x="336" y="50"/>
                  <a:pt x="336" y="50"/>
                  <a:pt x="336" y="50"/>
                </a:cubicBezTo>
                <a:cubicBezTo>
                  <a:pt x="332" y="47"/>
                  <a:pt x="332" y="47"/>
                  <a:pt x="332" y="47"/>
                </a:cubicBezTo>
                <a:cubicBezTo>
                  <a:pt x="329" y="51"/>
                  <a:pt x="329" y="51"/>
                  <a:pt x="329" y="51"/>
                </a:cubicBezTo>
                <a:cubicBezTo>
                  <a:pt x="329" y="52"/>
                  <a:pt x="329" y="52"/>
                  <a:pt x="329" y="52"/>
                </a:cubicBezTo>
                <a:cubicBezTo>
                  <a:pt x="329" y="53"/>
                  <a:pt x="329" y="53"/>
                  <a:pt x="329" y="53"/>
                </a:cubicBezTo>
                <a:cubicBezTo>
                  <a:pt x="328" y="53"/>
                  <a:pt x="328" y="53"/>
                  <a:pt x="328" y="53"/>
                </a:cubicBezTo>
                <a:cubicBezTo>
                  <a:pt x="328" y="53"/>
                  <a:pt x="328" y="53"/>
                  <a:pt x="328" y="53"/>
                </a:cubicBezTo>
                <a:cubicBezTo>
                  <a:pt x="322" y="53"/>
                  <a:pt x="322" y="53"/>
                  <a:pt x="322" y="53"/>
                </a:cubicBezTo>
                <a:cubicBezTo>
                  <a:pt x="321" y="53"/>
                  <a:pt x="321" y="53"/>
                  <a:pt x="321" y="53"/>
                </a:cubicBezTo>
                <a:cubicBezTo>
                  <a:pt x="321" y="53"/>
                  <a:pt x="321" y="53"/>
                  <a:pt x="321" y="53"/>
                </a:cubicBezTo>
                <a:cubicBezTo>
                  <a:pt x="308" y="39"/>
                  <a:pt x="308" y="39"/>
                  <a:pt x="308" y="39"/>
                </a:cubicBezTo>
                <a:cubicBezTo>
                  <a:pt x="305" y="38"/>
                  <a:pt x="302" y="35"/>
                  <a:pt x="298" y="31"/>
                </a:cubicBezTo>
                <a:cubicBezTo>
                  <a:pt x="292" y="27"/>
                  <a:pt x="292" y="27"/>
                  <a:pt x="292" y="27"/>
                </a:cubicBezTo>
                <a:cubicBezTo>
                  <a:pt x="292" y="26"/>
                  <a:pt x="292" y="26"/>
                  <a:pt x="292" y="26"/>
                </a:cubicBezTo>
                <a:cubicBezTo>
                  <a:pt x="285" y="22"/>
                  <a:pt x="285" y="22"/>
                  <a:pt x="285" y="22"/>
                </a:cubicBezTo>
                <a:cubicBezTo>
                  <a:pt x="281" y="25"/>
                  <a:pt x="281" y="25"/>
                  <a:pt x="281" y="25"/>
                </a:cubicBezTo>
                <a:cubicBezTo>
                  <a:pt x="280" y="26"/>
                  <a:pt x="280" y="26"/>
                  <a:pt x="280" y="26"/>
                </a:cubicBezTo>
                <a:cubicBezTo>
                  <a:pt x="280" y="26"/>
                  <a:pt x="280" y="26"/>
                  <a:pt x="280" y="26"/>
                </a:cubicBezTo>
                <a:cubicBezTo>
                  <a:pt x="280" y="26"/>
                  <a:pt x="280" y="26"/>
                  <a:pt x="280" y="26"/>
                </a:cubicBezTo>
                <a:cubicBezTo>
                  <a:pt x="276" y="25"/>
                  <a:pt x="276" y="25"/>
                  <a:pt x="276" y="25"/>
                </a:cubicBezTo>
                <a:cubicBezTo>
                  <a:pt x="272" y="27"/>
                  <a:pt x="272" y="27"/>
                  <a:pt x="272" y="27"/>
                </a:cubicBezTo>
                <a:cubicBezTo>
                  <a:pt x="272" y="27"/>
                  <a:pt x="272" y="27"/>
                  <a:pt x="272" y="27"/>
                </a:cubicBezTo>
                <a:cubicBezTo>
                  <a:pt x="271" y="28"/>
                  <a:pt x="271" y="28"/>
                  <a:pt x="271" y="28"/>
                </a:cubicBezTo>
                <a:cubicBezTo>
                  <a:pt x="271" y="28"/>
                  <a:pt x="271" y="28"/>
                  <a:pt x="271" y="28"/>
                </a:cubicBezTo>
                <a:cubicBezTo>
                  <a:pt x="265" y="29"/>
                  <a:pt x="265" y="29"/>
                  <a:pt x="265" y="29"/>
                </a:cubicBezTo>
                <a:cubicBezTo>
                  <a:pt x="258" y="24"/>
                  <a:pt x="250" y="20"/>
                  <a:pt x="242" y="15"/>
                </a:cubicBezTo>
                <a:close/>
              </a:path>
            </a:pathLst>
          </a:custGeom>
          <a:solidFill>
            <a:schemeClr val="accent3">
              <a:lumMod val="50000"/>
            </a:schemeClr>
          </a:solidFill>
          <a:ln>
            <a:noFill/>
          </a:ln>
        </p:spPr>
        <p:txBody>
          <a:bodyPr/>
          <a:lstStyle/>
          <a:p>
            <a:endParaRPr lang="zh-CN" altLang="en-US"/>
          </a:p>
        </p:txBody>
      </p:sp>
      <p:sp>
        <p:nvSpPr>
          <p:cNvPr id="9" name="Freeform 10"/>
          <p:cNvSpPr/>
          <p:nvPr/>
        </p:nvSpPr>
        <p:spPr bwMode="auto">
          <a:xfrm>
            <a:off x="2603953" y="3926660"/>
            <a:ext cx="1128713" cy="990600"/>
          </a:xfrm>
          <a:custGeom>
            <a:avLst/>
            <a:gdLst>
              <a:gd name="T0" fmla="*/ 103281972 w 351"/>
              <a:gd name="T1" fmla="*/ 144778763 h 308"/>
              <a:gd name="T2" fmla="*/ 92956347 w 351"/>
              <a:gd name="T3" fmla="*/ 361951732 h 308"/>
              <a:gd name="T4" fmla="*/ 51640986 w 351"/>
              <a:gd name="T5" fmla="*/ 589461676 h 308"/>
              <a:gd name="T6" fmla="*/ 196238319 w 351"/>
              <a:gd name="T7" fmla="*/ 713560056 h 308"/>
              <a:gd name="T8" fmla="*/ 361493332 w 351"/>
              <a:gd name="T9" fmla="*/ 1003117582 h 308"/>
              <a:gd name="T10" fmla="*/ 382147797 w 351"/>
              <a:gd name="T11" fmla="*/ 1261654533 h 308"/>
              <a:gd name="T12" fmla="*/ 464775303 w 351"/>
              <a:gd name="T13" fmla="*/ 1478824286 h 308"/>
              <a:gd name="T14" fmla="*/ 516416289 w 351"/>
              <a:gd name="T15" fmla="*/ 1809752227 h 308"/>
              <a:gd name="T16" fmla="*/ 485432984 w 351"/>
              <a:gd name="T17" fmla="*/ 2147483646 h 308"/>
              <a:gd name="T18" fmla="*/ 568060491 w 351"/>
              <a:gd name="T19" fmla="*/ 2147483646 h 308"/>
              <a:gd name="T20" fmla="*/ 640355941 w 351"/>
              <a:gd name="T21" fmla="*/ 2147483646 h 308"/>
              <a:gd name="T22" fmla="*/ 805610955 w 351"/>
              <a:gd name="T23" fmla="*/ 2147483646 h 308"/>
              <a:gd name="T24" fmla="*/ 877909621 w 351"/>
              <a:gd name="T25" fmla="*/ 2147483646 h 308"/>
              <a:gd name="T26" fmla="*/ 1053490259 w 351"/>
              <a:gd name="T27" fmla="*/ 2147483646 h 308"/>
              <a:gd name="T28" fmla="*/ 1229074113 w 351"/>
              <a:gd name="T29" fmla="*/ 2147483646 h 308"/>
              <a:gd name="T30" fmla="*/ 1270386258 w 351"/>
              <a:gd name="T31" fmla="*/ 2147483646 h 308"/>
              <a:gd name="T32" fmla="*/ 1353013765 w 351"/>
              <a:gd name="T33" fmla="*/ 2147483646 h 308"/>
              <a:gd name="T34" fmla="*/ 1580235388 w 351"/>
              <a:gd name="T35" fmla="*/ 2147483646 h 308"/>
              <a:gd name="T36" fmla="*/ 1693849416 w 351"/>
              <a:gd name="T37" fmla="*/ 2147483646 h 308"/>
              <a:gd name="T38" fmla="*/ 1786802547 w 351"/>
              <a:gd name="T39" fmla="*/ 2147483646 h 308"/>
              <a:gd name="T40" fmla="*/ 1931399880 w 351"/>
              <a:gd name="T41" fmla="*/ 2147483646 h 308"/>
              <a:gd name="T42" fmla="*/ 2014027387 w 351"/>
              <a:gd name="T43" fmla="*/ 2147483646 h 308"/>
              <a:gd name="T44" fmla="*/ 2147483646 w 351"/>
              <a:gd name="T45" fmla="*/ 2147483646 h 308"/>
              <a:gd name="T46" fmla="*/ 2147483646 w 351"/>
              <a:gd name="T47" fmla="*/ 2147483646 h 308"/>
              <a:gd name="T48" fmla="*/ 2147483646 w 351"/>
              <a:gd name="T49" fmla="*/ 2147483646 h 308"/>
              <a:gd name="T50" fmla="*/ 2147483646 w 351"/>
              <a:gd name="T51" fmla="*/ 2147483646 h 308"/>
              <a:gd name="T52" fmla="*/ 2147483646 w 351"/>
              <a:gd name="T53" fmla="*/ 2147483646 h 308"/>
              <a:gd name="T54" fmla="*/ 2147483646 w 351"/>
              <a:gd name="T55" fmla="*/ 2147483646 h 308"/>
              <a:gd name="T56" fmla="*/ 2147483646 w 351"/>
              <a:gd name="T57" fmla="*/ 2147483646 h 308"/>
              <a:gd name="T58" fmla="*/ 2147483646 w 351"/>
              <a:gd name="T59" fmla="*/ 2147483646 h 308"/>
              <a:gd name="T60" fmla="*/ 2147483646 w 351"/>
              <a:gd name="T61" fmla="*/ 1933847390 h 308"/>
              <a:gd name="T62" fmla="*/ 2147483646 w 351"/>
              <a:gd name="T63" fmla="*/ 1685653847 h 308"/>
              <a:gd name="T64" fmla="*/ 2147483646 w 351"/>
              <a:gd name="T65" fmla="*/ 1478824286 h 308"/>
              <a:gd name="T66" fmla="*/ 2147483646 w 351"/>
              <a:gd name="T67" fmla="*/ 1251314342 h 308"/>
              <a:gd name="T68" fmla="*/ 2147483646 w 351"/>
              <a:gd name="T69" fmla="*/ 1147899561 h 308"/>
              <a:gd name="T70" fmla="*/ 2147483646 w 351"/>
              <a:gd name="T71" fmla="*/ 879022418 h 308"/>
              <a:gd name="T72" fmla="*/ 2147483646 w 351"/>
              <a:gd name="T73" fmla="*/ 806631429 h 308"/>
              <a:gd name="T74" fmla="*/ 2147483646 w 351"/>
              <a:gd name="T75" fmla="*/ 703216648 h 308"/>
              <a:gd name="T76" fmla="*/ 2147483646 w 351"/>
              <a:gd name="T77" fmla="*/ 754924038 h 308"/>
              <a:gd name="T78" fmla="*/ 2147483646 w 351"/>
              <a:gd name="T79" fmla="*/ 651509258 h 308"/>
              <a:gd name="T80" fmla="*/ 2147483646 w 351"/>
              <a:gd name="T81" fmla="*/ 641169066 h 308"/>
              <a:gd name="T82" fmla="*/ 2147483646 w 351"/>
              <a:gd name="T83" fmla="*/ 599801868 h 308"/>
              <a:gd name="T84" fmla="*/ 2147483646 w 351"/>
              <a:gd name="T85" fmla="*/ 610145275 h 308"/>
              <a:gd name="T86" fmla="*/ 2147483646 w 351"/>
              <a:gd name="T87" fmla="*/ 568778077 h 308"/>
              <a:gd name="T88" fmla="*/ 2147483646 w 351"/>
              <a:gd name="T89" fmla="*/ 403315714 h 308"/>
              <a:gd name="T90" fmla="*/ 1859101214 w 351"/>
              <a:gd name="T91" fmla="*/ 165462362 h 308"/>
              <a:gd name="T92" fmla="*/ 1683520576 w 351"/>
              <a:gd name="T93" fmla="*/ 51707390 h 308"/>
              <a:gd name="T94" fmla="*/ 1652534055 w 351"/>
              <a:gd name="T95" fmla="*/ 320584533 h 308"/>
              <a:gd name="T96" fmla="*/ 1445966896 w 351"/>
              <a:gd name="T97" fmla="*/ 341268132 h 308"/>
              <a:gd name="T98" fmla="*/ 1353013765 w 351"/>
              <a:gd name="T99" fmla="*/ 423999314 h 308"/>
              <a:gd name="T100" fmla="*/ 1260057418 w 351"/>
              <a:gd name="T101" fmla="*/ 568778077 h 308"/>
              <a:gd name="T102" fmla="*/ 981191593 w 351"/>
              <a:gd name="T103" fmla="*/ 692876456 h 308"/>
              <a:gd name="T104" fmla="*/ 795282114 w 351"/>
              <a:gd name="T105" fmla="*/ 517070686 h 308"/>
              <a:gd name="T106" fmla="*/ 650684782 w 351"/>
              <a:gd name="T107" fmla="*/ 486046895 h 308"/>
              <a:gd name="T108" fmla="*/ 506087449 w 351"/>
              <a:gd name="T109" fmla="*/ 320584533 h 308"/>
              <a:gd name="T110" fmla="*/ 351164492 w 351"/>
              <a:gd name="T111" fmla="*/ 72390990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FFCA05"/>
          </a:solidFill>
          <a:ln>
            <a:noFill/>
          </a:ln>
        </p:spPr>
        <p:txBody>
          <a:bodyPr/>
          <a:lstStyle/>
          <a:p>
            <a:endParaRPr lang="zh-CN" altLang="en-US"/>
          </a:p>
        </p:txBody>
      </p:sp>
      <p:sp>
        <p:nvSpPr>
          <p:cNvPr id="10" name="Freeform 11"/>
          <p:cNvSpPr/>
          <p:nvPr/>
        </p:nvSpPr>
        <p:spPr bwMode="auto">
          <a:xfrm>
            <a:off x="729116" y="3526610"/>
            <a:ext cx="2020887" cy="1225550"/>
          </a:xfrm>
          <a:custGeom>
            <a:avLst/>
            <a:gdLst>
              <a:gd name="T0" fmla="*/ 691307552 w 629"/>
              <a:gd name="T1" fmla="*/ 185398124 h 382"/>
              <a:gd name="T2" fmla="*/ 350812020 w 629"/>
              <a:gd name="T3" fmla="*/ 298697334 h 382"/>
              <a:gd name="T4" fmla="*/ 216678390 w 629"/>
              <a:gd name="T5" fmla="*/ 556194372 h 382"/>
              <a:gd name="T6" fmla="*/ 103180951 w 629"/>
              <a:gd name="T7" fmla="*/ 1081490127 h 382"/>
              <a:gd name="T8" fmla="*/ 92861249 w 629"/>
              <a:gd name="T9" fmla="*/ 1225691163 h 382"/>
              <a:gd name="T10" fmla="*/ 319859341 w 629"/>
              <a:gd name="T11" fmla="*/ 1709786621 h 382"/>
              <a:gd name="T12" fmla="*/ 670671362 w 629"/>
              <a:gd name="T13" fmla="*/ 2101183017 h 382"/>
              <a:gd name="T14" fmla="*/ 949258323 w 629"/>
              <a:gd name="T15" fmla="*/ 2018782425 h 382"/>
              <a:gd name="T16" fmla="*/ 1217525582 w 629"/>
              <a:gd name="T17" fmla="*/ 2147483646 h 382"/>
              <a:gd name="T18" fmla="*/ 1496112543 w 629"/>
              <a:gd name="T19" fmla="*/ 2147483646 h 382"/>
              <a:gd name="T20" fmla="*/ 1619929684 w 629"/>
              <a:gd name="T21" fmla="*/ 2147483646 h 382"/>
              <a:gd name="T22" fmla="*/ 1950105514 w 629"/>
              <a:gd name="T23" fmla="*/ 2147483646 h 382"/>
              <a:gd name="T24" fmla="*/ 2104878547 w 629"/>
              <a:gd name="T25" fmla="*/ 2147483646 h 382"/>
              <a:gd name="T26" fmla="*/ 2147483646 w 629"/>
              <a:gd name="T27" fmla="*/ 2147483646 h 382"/>
              <a:gd name="T28" fmla="*/ 2147483646 w 629"/>
              <a:gd name="T29" fmla="*/ 2147483646 h 382"/>
              <a:gd name="T30" fmla="*/ 2147483646 w 629"/>
              <a:gd name="T31" fmla="*/ 2147483646 h 382"/>
              <a:gd name="T32" fmla="*/ 2147483646 w 629"/>
              <a:gd name="T33" fmla="*/ 2147483646 h 382"/>
              <a:gd name="T34" fmla="*/ 2147483646 w 629"/>
              <a:gd name="T35" fmla="*/ 2147483646 h 382"/>
              <a:gd name="T36" fmla="*/ 2147483646 w 629"/>
              <a:gd name="T37" fmla="*/ 2147483646 h 382"/>
              <a:gd name="T38" fmla="*/ 2147483646 w 629"/>
              <a:gd name="T39" fmla="*/ 2147483646 h 382"/>
              <a:gd name="T40" fmla="*/ 2147483646 w 629"/>
              <a:gd name="T41" fmla="*/ 2147483646 h 382"/>
              <a:gd name="T42" fmla="*/ 2147483646 w 629"/>
              <a:gd name="T43" fmla="*/ 2147483646 h 382"/>
              <a:gd name="T44" fmla="*/ 2147483646 w 629"/>
              <a:gd name="T45" fmla="*/ 2147483646 h 382"/>
              <a:gd name="T46" fmla="*/ 2147483646 w 629"/>
              <a:gd name="T47" fmla="*/ 2147483646 h 382"/>
              <a:gd name="T48" fmla="*/ 2147483646 w 629"/>
              <a:gd name="T49" fmla="*/ 2147483646 h 382"/>
              <a:gd name="T50" fmla="*/ 2147483646 w 629"/>
              <a:gd name="T51" fmla="*/ 2147483646 h 382"/>
              <a:gd name="T52" fmla="*/ 2147483646 w 629"/>
              <a:gd name="T53" fmla="*/ 2132081635 h 382"/>
              <a:gd name="T54" fmla="*/ 2147483646 w 629"/>
              <a:gd name="T55" fmla="*/ 1977582129 h 382"/>
              <a:gd name="T56" fmla="*/ 2147483646 w 629"/>
              <a:gd name="T57" fmla="*/ 2029084103 h 382"/>
              <a:gd name="T58" fmla="*/ 2147483646 w 629"/>
              <a:gd name="T59" fmla="*/ 2090881339 h 382"/>
              <a:gd name="T60" fmla="*/ 2147483646 w 629"/>
              <a:gd name="T61" fmla="*/ 2147483646 h 382"/>
              <a:gd name="T62" fmla="*/ 2147483646 w 629"/>
              <a:gd name="T63" fmla="*/ 1956985189 h 382"/>
              <a:gd name="T64" fmla="*/ 2147483646 w 629"/>
              <a:gd name="T65" fmla="*/ 1771583857 h 382"/>
              <a:gd name="T66" fmla="*/ 2147483646 w 629"/>
              <a:gd name="T67" fmla="*/ 1709786621 h 382"/>
              <a:gd name="T68" fmla="*/ 2147483646 w 629"/>
              <a:gd name="T69" fmla="*/ 1544988645 h 382"/>
              <a:gd name="T70" fmla="*/ 2147483646 w 629"/>
              <a:gd name="T71" fmla="*/ 1380187461 h 382"/>
              <a:gd name="T72" fmla="*/ 2147483646 w 629"/>
              <a:gd name="T73" fmla="*/ 1400787609 h 382"/>
              <a:gd name="T74" fmla="*/ 2147483646 w 629"/>
              <a:gd name="T75" fmla="*/ 1009391213 h 382"/>
              <a:gd name="T76" fmla="*/ 2147483646 w 629"/>
              <a:gd name="T77" fmla="*/ 762192644 h 382"/>
              <a:gd name="T78" fmla="*/ 2147483646 w 629"/>
              <a:gd name="T79" fmla="*/ 411996544 h 382"/>
              <a:gd name="T80" fmla="*/ 2147483646 w 629"/>
              <a:gd name="T81" fmla="*/ 226598420 h 382"/>
              <a:gd name="T82" fmla="*/ 2147483646 w 629"/>
              <a:gd name="T83" fmla="*/ 205998272 h 382"/>
              <a:gd name="T84" fmla="*/ 2147483646 w 629"/>
              <a:gd name="T85" fmla="*/ 154499506 h 382"/>
              <a:gd name="T86" fmla="*/ 2147483646 w 629"/>
              <a:gd name="T87" fmla="*/ 20600148 h 382"/>
              <a:gd name="T88" fmla="*/ 2147483646 w 629"/>
              <a:gd name="T89" fmla="*/ 123597680 h 382"/>
              <a:gd name="T90" fmla="*/ 2147483646 w 629"/>
              <a:gd name="T91" fmla="*/ 185398124 h 382"/>
              <a:gd name="T92" fmla="*/ 2125514737 w 629"/>
              <a:gd name="T93" fmla="*/ 205998272 h 382"/>
              <a:gd name="T94" fmla="*/ 1764383015 w 629"/>
              <a:gd name="T95" fmla="*/ 185398124 h 382"/>
              <a:gd name="T96" fmla="*/ 1568340815 w 629"/>
              <a:gd name="T97" fmla="*/ 0 h 382"/>
              <a:gd name="T98" fmla="*/ 1392934805 w 629"/>
              <a:gd name="T99" fmla="*/ 103000740 h 382"/>
              <a:gd name="T100" fmla="*/ 949258323 w 629"/>
              <a:gd name="T101" fmla="*/ 61800444 h 38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629" h="382">
                <a:moveTo>
                  <a:pt x="77" y="2"/>
                </a:moveTo>
                <a:cubicBezTo>
                  <a:pt x="77" y="2"/>
                  <a:pt x="77" y="2"/>
                  <a:pt x="77" y="2"/>
                </a:cubicBezTo>
                <a:cubicBezTo>
                  <a:pt x="76" y="6"/>
                  <a:pt x="73" y="8"/>
                  <a:pt x="70" y="11"/>
                </a:cubicBezTo>
                <a:cubicBezTo>
                  <a:pt x="67" y="12"/>
                  <a:pt x="67" y="14"/>
                  <a:pt x="67" y="16"/>
                </a:cubicBezTo>
                <a:cubicBezTo>
                  <a:pt x="67" y="18"/>
                  <a:pt x="67" y="18"/>
                  <a:pt x="67" y="18"/>
                </a:cubicBezTo>
                <a:cubicBezTo>
                  <a:pt x="67" y="20"/>
                  <a:pt x="65" y="23"/>
                  <a:pt x="62" y="28"/>
                </a:cubicBezTo>
                <a:cubicBezTo>
                  <a:pt x="62" y="30"/>
                  <a:pt x="62" y="30"/>
                  <a:pt x="62" y="30"/>
                </a:cubicBezTo>
                <a:cubicBezTo>
                  <a:pt x="61" y="31"/>
                  <a:pt x="59" y="32"/>
                  <a:pt x="57" y="32"/>
                </a:cubicBezTo>
                <a:cubicBezTo>
                  <a:pt x="34" y="29"/>
                  <a:pt x="34" y="29"/>
                  <a:pt x="34" y="29"/>
                </a:cubicBezTo>
                <a:cubicBezTo>
                  <a:pt x="34" y="29"/>
                  <a:pt x="34" y="29"/>
                  <a:pt x="34" y="29"/>
                </a:cubicBezTo>
                <a:cubicBezTo>
                  <a:pt x="32" y="34"/>
                  <a:pt x="32" y="34"/>
                  <a:pt x="32" y="34"/>
                </a:cubicBezTo>
                <a:cubicBezTo>
                  <a:pt x="32" y="35"/>
                  <a:pt x="32" y="35"/>
                  <a:pt x="32" y="35"/>
                </a:cubicBezTo>
                <a:cubicBezTo>
                  <a:pt x="32" y="35"/>
                  <a:pt x="32" y="35"/>
                  <a:pt x="32" y="35"/>
                </a:cubicBezTo>
                <a:cubicBezTo>
                  <a:pt x="32" y="35"/>
                  <a:pt x="32" y="35"/>
                  <a:pt x="32" y="35"/>
                </a:cubicBezTo>
                <a:cubicBezTo>
                  <a:pt x="26" y="44"/>
                  <a:pt x="22" y="50"/>
                  <a:pt x="21" y="54"/>
                </a:cubicBezTo>
                <a:cubicBezTo>
                  <a:pt x="21" y="56"/>
                  <a:pt x="23" y="63"/>
                  <a:pt x="29" y="75"/>
                </a:cubicBezTo>
                <a:cubicBezTo>
                  <a:pt x="32" y="84"/>
                  <a:pt x="32" y="84"/>
                  <a:pt x="32" y="84"/>
                </a:cubicBezTo>
                <a:cubicBezTo>
                  <a:pt x="34" y="88"/>
                  <a:pt x="33" y="92"/>
                  <a:pt x="29" y="98"/>
                </a:cubicBezTo>
                <a:cubicBezTo>
                  <a:pt x="22" y="105"/>
                  <a:pt x="22" y="105"/>
                  <a:pt x="22" y="105"/>
                </a:cubicBezTo>
                <a:cubicBezTo>
                  <a:pt x="10" y="105"/>
                  <a:pt x="10" y="105"/>
                  <a:pt x="10" y="105"/>
                </a:cubicBezTo>
                <a:cubicBezTo>
                  <a:pt x="7" y="92"/>
                  <a:pt x="7" y="92"/>
                  <a:pt x="7" y="92"/>
                </a:cubicBezTo>
                <a:cubicBezTo>
                  <a:pt x="4" y="108"/>
                  <a:pt x="4" y="108"/>
                  <a:pt x="4" y="108"/>
                </a:cubicBezTo>
                <a:cubicBezTo>
                  <a:pt x="9" y="116"/>
                  <a:pt x="9" y="116"/>
                  <a:pt x="9" y="116"/>
                </a:cubicBezTo>
                <a:cubicBezTo>
                  <a:pt x="10" y="117"/>
                  <a:pt x="10" y="118"/>
                  <a:pt x="9" y="118"/>
                </a:cubicBezTo>
                <a:cubicBezTo>
                  <a:pt x="9" y="119"/>
                  <a:pt x="9" y="119"/>
                  <a:pt x="9" y="119"/>
                </a:cubicBezTo>
                <a:cubicBezTo>
                  <a:pt x="7" y="120"/>
                  <a:pt x="5" y="124"/>
                  <a:pt x="2" y="131"/>
                </a:cubicBezTo>
                <a:cubicBezTo>
                  <a:pt x="0" y="137"/>
                  <a:pt x="1" y="143"/>
                  <a:pt x="6" y="150"/>
                </a:cubicBezTo>
                <a:cubicBezTo>
                  <a:pt x="15" y="150"/>
                  <a:pt x="15" y="150"/>
                  <a:pt x="15" y="150"/>
                </a:cubicBezTo>
                <a:cubicBezTo>
                  <a:pt x="19" y="150"/>
                  <a:pt x="23" y="156"/>
                  <a:pt x="30" y="165"/>
                </a:cubicBezTo>
                <a:cubicBezTo>
                  <a:pt x="31" y="166"/>
                  <a:pt x="31" y="166"/>
                  <a:pt x="31" y="166"/>
                </a:cubicBezTo>
                <a:cubicBezTo>
                  <a:pt x="31" y="166"/>
                  <a:pt x="31" y="166"/>
                  <a:pt x="31" y="166"/>
                </a:cubicBezTo>
                <a:cubicBezTo>
                  <a:pt x="31" y="168"/>
                  <a:pt x="32" y="170"/>
                  <a:pt x="34" y="172"/>
                </a:cubicBezTo>
                <a:cubicBezTo>
                  <a:pt x="55" y="192"/>
                  <a:pt x="55" y="192"/>
                  <a:pt x="55" y="192"/>
                </a:cubicBezTo>
                <a:cubicBezTo>
                  <a:pt x="55" y="192"/>
                  <a:pt x="55" y="192"/>
                  <a:pt x="55" y="192"/>
                </a:cubicBezTo>
                <a:cubicBezTo>
                  <a:pt x="65" y="204"/>
                  <a:pt x="65" y="204"/>
                  <a:pt x="65" y="204"/>
                </a:cubicBezTo>
                <a:cubicBezTo>
                  <a:pt x="70" y="204"/>
                  <a:pt x="70" y="204"/>
                  <a:pt x="70" y="204"/>
                </a:cubicBezTo>
                <a:cubicBezTo>
                  <a:pt x="76" y="193"/>
                  <a:pt x="76" y="193"/>
                  <a:pt x="76" y="193"/>
                </a:cubicBezTo>
                <a:cubicBezTo>
                  <a:pt x="77" y="192"/>
                  <a:pt x="77" y="192"/>
                  <a:pt x="77" y="192"/>
                </a:cubicBezTo>
                <a:cubicBezTo>
                  <a:pt x="77" y="192"/>
                  <a:pt x="77" y="192"/>
                  <a:pt x="77" y="192"/>
                </a:cubicBezTo>
                <a:cubicBezTo>
                  <a:pt x="92" y="196"/>
                  <a:pt x="92" y="196"/>
                  <a:pt x="92" y="196"/>
                </a:cubicBezTo>
                <a:cubicBezTo>
                  <a:pt x="92" y="196"/>
                  <a:pt x="92" y="196"/>
                  <a:pt x="92" y="196"/>
                </a:cubicBezTo>
                <a:cubicBezTo>
                  <a:pt x="92" y="197"/>
                  <a:pt x="92" y="197"/>
                  <a:pt x="92" y="197"/>
                </a:cubicBezTo>
                <a:cubicBezTo>
                  <a:pt x="94" y="207"/>
                  <a:pt x="94" y="207"/>
                  <a:pt x="94" y="207"/>
                </a:cubicBezTo>
                <a:cubicBezTo>
                  <a:pt x="112" y="227"/>
                  <a:pt x="112" y="227"/>
                  <a:pt x="112" y="227"/>
                </a:cubicBezTo>
                <a:cubicBezTo>
                  <a:pt x="118" y="230"/>
                  <a:pt x="118" y="230"/>
                  <a:pt x="118" y="230"/>
                </a:cubicBezTo>
                <a:cubicBezTo>
                  <a:pt x="118" y="230"/>
                  <a:pt x="118" y="230"/>
                  <a:pt x="118" y="230"/>
                </a:cubicBezTo>
                <a:cubicBezTo>
                  <a:pt x="121" y="232"/>
                  <a:pt x="121" y="232"/>
                  <a:pt x="121" y="232"/>
                </a:cubicBezTo>
                <a:cubicBezTo>
                  <a:pt x="121" y="232"/>
                  <a:pt x="121" y="232"/>
                  <a:pt x="121" y="232"/>
                </a:cubicBezTo>
                <a:cubicBezTo>
                  <a:pt x="135" y="252"/>
                  <a:pt x="135" y="252"/>
                  <a:pt x="135" y="252"/>
                </a:cubicBezTo>
                <a:cubicBezTo>
                  <a:pt x="145" y="250"/>
                  <a:pt x="145" y="250"/>
                  <a:pt x="145" y="250"/>
                </a:cubicBezTo>
                <a:cubicBezTo>
                  <a:pt x="146" y="250"/>
                  <a:pt x="146" y="250"/>
                  <a:pt x="146" y="250"/>
                </a:cubicBezTo>
                <a:cubicBezTo>
                  <a:pt x="147" y="250"/>
                  <a:pt x="147" y="250"/>
                  <a:pt x="147" y="250"/>
                </a:cubicBezTo>
                <a:cubicBezTo>
                  <a:pt x="147" y="251"/>
                  <a:pt x="147" y="251"/>
                  <a:pt x="147" y="251"/>
                </a:cubicBezTo>
                <a:cubicBezTo>
                  <a:pt x="148" y="252"/>
                  <a:pt x="148" y="252"/>
                  <a:pt x="148" y="252"/>
                </a:cubicBezTo>
                <a:cubicBezTo>
                  <a:pt x="157" y="271"/>
                  <a:pt x="157" y="271"/>
                  <a:pt x="157" y="271"/>
                </a:cubicBezTo>
                <a:cubicBezTo>
                  <a:pt x="168" y="278"/>
                  <a:pt x="168" y="278"/>
                  <a:pt x="168" y="278"/>
                </a:cubicBezTo>
                <a:cubicBezTo>
                  <a:pt x="177" y="280"/>
                  <a:pt x="177" y="280"/>
                  <a:pt x="177" y="280"/>
                </a:cubicBezTo>
                <a:cubicBezTo>
                  <a:pt x="182" y="292"/>
                  <a:pt x="182" y="292"/>
                  <a:pt x="182" y="292"/>
                </a:cubicBezTo>
                <a:cubicBezTo>
                  <a:pt x="189" y="292"/>
                  <a:pt x="189" y="292"/>
                  <a:pt x="189" y="292"/>
                </a:cubicBezTo>
                <a:cubicBezTo>
                  <a:pt x="189" y="293"/>
                  <a:pt x="189" y="293"/>
                  <a:pt x="189" y="293"/>
                </a:cubicBezTo>
                <a:cubicBezTo>
                  <a:pt x="189" y="293"/>
                  <a:pt x="189" y="293"/>
                  <a:pt x="189" y="293"/>
                </a:cubicBezTo>
                <a:cubicBezTo>
                  <a:pt x="203" y="301"/>
                  <a:pt x="203" y="301"/>
                  <a:pt x="203" y="301"/>
                </a:cubicBezTo>
                <a:cubicBezTo>
                  <a:pt x="203" y="301"/>
                  <a:pt x="203" y="301"/>
                  <a:pt x="203" y="301"/>
                </a:cubicBezTo>
                <a:cubicBezTo>
                  <a:pt x="203" y="301"/>
                  <a:pt x="203" y="301"/>
                  <a:pt x="203" y="301"/>
                </a:cubicBezTo>
                <a:cubicBezTo>
                  <a:pt x="204" y="302"/>
                  <a:pt x="204" y="302"/>
                  <a:pt x="204" y="302"/>
                </a:cubicBezTo>
                <a:cubicBezTo>
                  <a:pt x="214" y="314"/>
                  <a:pt x="214" y="314"/>
                  <a:pt x="214" y="314"/>
                </a:cubicBezTo>
                <a:cubicBezTo>
                  <a:pt x="229" y="312"/>
                  <a:pt x="229" y="312"/>
                  <a:pt x="229" y="312"/>
                </a:cubicBezTo>
                <a:cubicBezTo>
                  <a:pt x="230" y="312"/>
                  <a:pt x="230" y="312"/>
                  <a:pt x="230" y="312"/>
                </a:cubicBezTo>
                <a:cubicBezTo>
                  <a:pt x="236" y="314"/>
                  <a:pt x="236" y="314"/>
                  <a:pt x="236" y="314"/>
                </a:cubicBezTo>
                <a:cubicBezTo>
                  <a:pt x="236" y="314"/>
                  <a:pt x="236" y="314"/>
                  <a:pt x="236" y="314"/>
                </a:cubicBezTo>
                <a:cubicBezTo>
                  <a:pt x="246" y="322"/>
                  <a:pt x="246" y="322"/>
                  <a:pt x="246" y="322"/>
                </a:cubicBezTo>
                <a:cubicBezTo>
                  <a:pt x="263" y="324"/>
                  <a:pt x="263" y="324"/>
                  <a:pt x="263" y="324"/>
                </a:cubicBezTo>
                <a:cubicBezTo>
                  <a:pt x="273" y="322"/>
                  <a:pt x="273" y="322"/>
                  <a:pt x="273" y="322"/>
                </a:cubicBezTo>
                <a:cubicBezTo>
                  <a:pt x="273" y="322"/>
                  <a:pt x="273" y="322"/>
                  <a:pt x="273" y="322"/>
                </a:cubicBezTo>
                <a:cubicBezTo>
                  <a:pt x="287" y="320"/>
                  <a:pt x="296" y="321"/>
                  <a:pt x="299" y="324"/>
                </a:cubicBezTo>
                <a:cubicBezTo>
                  <a:pt x="301" y="328"/>
                  <a:pt x="300" y="331"/>
                  <a:pt x="295" y="335"/>
                </a:cubicBezTo>
                <a:cubicBezTo>
                  <a:pt x="291" y="339"/>
                  <a:pt x="291" y="339"/>
                  <a:pt x="291" y="339"/>
                </a:cubicBezTo>
                <a:cubicBezTo>
                  <a:pt x="290" y="341"/>
                  <a:pt x="292" y="344"/>
                  <a:pt x="297" y="349"/>
                </a:cubicBezTo>
                <a:cubicBezTo>
                  <a:pt x="297" y="350"/>
                  <a:pt x="297" y="350"/>
                  <a:pt x="297" y="350"/>
                </a:cubicBezTo>
                <a:cubicBezTo>
                  <a:pt x="297" y="350"/>
                  <a:pt x="297" y="350"/>
                  <a:pt x="297" y="350"/>
                </a:cubicBezTo>
                <a:cubicBezTo>
                  <a:pt x="300" y="352"/>
                  <a:pt x="300" y="352"/>
                  <a:pt x="300" y="352"/>
                </a:cubicBezTo>
                <a:cubicBezTo>
                  <a:pt x="301" y="351"/>
                  <a:pt x="301" y="351"/>
                  <a:pt x="301" y="351"/>
                </a:cubicBezTo>
                <a:cubicBezTo>
                  <a:pt x="311" y="332"/>
                  <a:pt x="319" y="322"/>
                  <a:pt x="325" y="320"/>
                </a:cubicBezTo>
                <a:cubicBezTo>
                  <a:pt x="331" y="318"/>
                  <a:pt x="343" y="323"/>
                  <a:pt x="363" y="335"/>
                </a:cubicBezTo>
                <a:cubicBezTo>
                  <a:pt x="387" y="339"/>
                  <a:pt x="387" y="339"/>
                  <a:pt x="387" y="339"/>
                </a:cubicBezTo>
                <a:cubicBezTo>
                  <a:pt x="387" y="340"/>
                  <a:pt x="387" y="340"/>
                  <a:pt x="387" y="340"/>
                </a:cubicBezTo>
                <a:cubicBezTo>
                  <a:pt x="387" y="341"/>
                  <a:pt x="387" y="341"/>
                  <a:pt x="387" y="341"/>
                </a:cubicBezTo>
                <a:cubicBezTo>
                  <a:pt x="385" y="352"/>
                  <a:pt x="385" y="352"/>
                  <a:pt x="385" y="352"/>
                </a:cubicBezTo>
                <a:cubicBezTo>
                  <a:pt x="397" y="354"/>
                  <a:pt x="397" y="354"/>
                  <a:pt x="397" y="354"/>
                </a:cubicBezTo>
                <a:cubicBezTo>
                  <a:pt x="397" y="369"/>
                  <a:pt x="397" y="369"/>
                  <a:pt x="397" y="369"/>
                </a:cubicBezTo>
                <a:cubicBezTo>
                  <a:pt x="401" y="376"/>
                  <a:pt x="403" y="380"/>
                  <a:pt x="405" y="381"/>
                </a:cubicBezTo>
                <a:cubicBezTo>
                  <a:pt x="407" y="382"/>
                  <a:pt x="419" y="382"/>
                  <a:pt x="441" y="381"/>
                </a:cubicBezTo>
                <a:cubicBezTo>
                  <a:pt x="453" y="374"/>
                  <a:pt x="453" y="374"/>
                  <a:pt x="453" y="374"/>
                </a:cubicBezTo>
                <a:cubicBezTo>
                  <a:pt x="465" y="358"/>
                  <a:pt x="465" y="358"/>
                  <a:pt x="465" y="358"/>
                </a:cubicBezTo>
                <a:cubicBezTo>
                  <a:pt x="479" y="357"/>
                  <a:pt x="479" y="357"/>
                  <a:pt x="479" y="357"/>
                </a:cubicBezTo>
                <a:cubicBezTo>
                  <a:pt x="486" y="355"/>
                  <a:pt x="486" y="355"/>
                  <a:pt x="486" y="355"/>
                </a:cubicBezTo>
                <a:cubicBezTo>
                  <a:pt x="512" y="340"/>
                  <a:pt x="512" y="340"/>
                  <a:pt x="512" y="340"/>
                </a:cubicBezTo>
                <a:cubicBezTo>
                  <a:pt x="513" y="340"/>
                  <a:pt x="513" y="340"/>
                  <a:pt x="513" y="340"/>
                </a:cubicBezTo>
                <a:cubicBezTo>
                  <a:pt x="513" y="340"/>
                  <a:pt x="513" y="340"/>
                  <a:pt x="513" y="340"/>
                </a:cubicBezTo>
                <a:cubicBezTo>
                  <a:pt x="513" y="340"/>
                  <a:pt x="513" y="340"/>
                  <a:pt x="513" y="340"/>
                </a:cubicBezTo>
                <a:cubicBezTo>
                  <a:pt x="528" y="338"/>
                  <a:pt x="537" y="338"/>
                  <a:pt x="539" y="340"/>
                </a:cubicBezTo>
                <a:cubicBezTo>
                  <a:pt x="557" y="354"/>
                  <a:pt x="557" y="354"/>
                  <a:pt x="557" y="354"/>
                </a:cubicBezTo>
                <a:cubicBezTo>
                  <a:pt x="562" y="356"/>
                  <a:pt x="562" y="356"/>
                  <a:pt x="562" y="356"/>
                </a:cubicBezTo>
                <a:cubicBezTo>
                  <a:pt x="563" y="357"/>
                  <a:pt x="563" y="357"/>
                  <a:pt x="563" y="357"/>
                </a:cubicBezTo>
                <a:cubicBezTo>
                  <a:pt x="569" y="360"/>
                  <a:pt x="569" y="360"/>
                  <a:pt x="569" y="360"/>
                </a:cubicBezTo>
                <a:cubicBezTo>
                  <a:pt x="570" y="360"/>
                  <a:pt x="570" y="360"/>
                  <a:pt x="570" y="360"/>
                </a:cubicBezTo>
                <a:cubicBezTo>
                  <a:pt x="570" y="359"/>
                  <a:pt x="570" y="359"/>
                  <a:pt x="570" y="359"/>
                </a:cubicBezTo>
                <a:cubicBezTo>
                  <a:pt x="570" y="358"/>
                  <a:pt x="570" y="358"/>
                  <a:pt x="570" y="358"/>
                </a:cubicBezTo>
                <a:cubicBezTo>
                  <a:pt x="570" y="358"/>
                  <a:pt x="570" y="358"/>
                  <a:pt x="570" y="358"/>
                </a:cubicBezTo>
                <a:cubicBezTo>
                  <a:pt x="570" y="358"/>
                  <a:pt x="570" y="358"/>
                  <a:pt x="570" y="358"/>
                </a:cubicBezTo>
                <a:cubicBezTo>
                  <a:pt x="573" y="346"/>
                  <a:pt x="573" y="346"/>
                  <a:pt x="573" y="346"/>
                </a:cubicBezTo>
                <a:cubicBezTo>
                  <a:pt x="571" y="342"/>
                  <a:pt x="571" y="339"/>
                  <a:pt x="573" y="337"/>
                </a:cubicBezTo>
                <a:cubicBezTo>
                  <a:pt x="573" y="335"/>
                  <a:pt x="575" y="334"/>
                  <a:pt x="579" y="333"/>
                </a:cubicBezTo>
                <a:cubicBezTo>
                  <a:pt x="585" y="332"/>
                  <a:pt x="590" y="337"/>
                  <a:pt x="596" y="348"/>
                </a:cubicBezTo>
                <a:cubicBezTo>
                  <a:pt x="597" y="348"/>
                  <a:pt x="597" y="348"/>
                  <a:pt x="597" y="348"/>
                </a:cubicBezTo>
                <a:cubicBezTo>
                  <a:pt x="597" y="348"/>
                  <a:pt x="597" y="348"/>
                  <a:pt x="597" y="348"/>
                </a:cubicBezTo>
                <a:cubicBezTo>
                  <a:pt x="607" y="344"/>
                  <a:pt x="607" y="344"/>
                  <a:pt x="607" y="344"/>
                </a:cubicBezTo>
                <a:cubicBezTo>
                  <a:pt x="609" y="344"/>
                  <a:pt x="610" y="342"/>
                  <a:pt x="610" y="340"/>
                </a:cubicBezTo>
                <a:cubicBezTo>
                  <a:pt x="608" y="332"/>
                  <a:pt x="608" y="332"/>
                  <a:pt x="608" y="332"/>
                </a:cubicBezTo>
                <a:cubicBezTo>
                  <a:pt x="608" y="332"/>
                  <a:pt x="608" y="332"/>
                  <a:pt x="608" y="332"/>
                </a:cubicBezTo>
                <a:cubicBezTo>
                  <a:pt x="607" y="329"/>
                  <a:pt x="608" y="326"/>
                  <a:pt x="611" y="325"/>
                </a:cubicBezTo>
                <a:cubicBezTo>
                  <a:pt x="615" y="322"/>
                  <a:pt x="615" y="322"/>
                  <a:pt x="615" y="322"/>
                </a:cubicBezTo>
                <a:cubicBezTo>
                  <a:pt x="623" y="312"/>
                  <a:pt x="623" y="312"/>
                  <a:pt x="623" y="312"/>
                </a:cubicBezTo>
                <a:cubicBezTo>
                  <a:pt x="629" y="299"/>
                  <a:pt x="629" y="299"/>
                  <a:pt x="629" y="299"/>
                </a:cubicBezTo>
                <a:cubicBezTo>
                  <a:pt x="624" y="291"/>
                  <a:pt x="623" y="285"/>
                  <a:pt x="624" y="281"/>
                </a:cubicBezTo>
                <a:cubicBezTo>
                  <a:pt x="625" y="270"/>
                  <a:pt x="625" y="270"/>
                  <a:pt x="625" y="270"/>
                </a:cubicBezTo>
                <a:cubicBezTo>
                  <a:pt x="623" y="265"/>
                  <a:pt x="622" y="262"/>
                  <a:pt x="622" y="259"/>
                </a:cubicBezTo>
                <a:cubicBezTo>
                  <a:pt x="622" y="258"/>
                  <a:pt x="620" y="254"/>
                  <a:pt x="617" y="249"/>
                </a:cubicBezTo>
                <a:cubicBezTo>
                  <a:pt x="617" y="249"/>
                  <a:pt x="617" y="249"/>
                  <a:pt x="617" y="249"/>
                </a:cubicBezTo>
                <a:cubicBezTo>
                  <a:pt x="617" y="248"/>
                  <a:pt x="617" y="248"/>
                  <a:pt x="617" y="248"/>
                </a:cubicBezTo>
                <a:cubicBezTo>
                  <a:pt x="615" y="234"/>
                  <a:pt x="615" y="234"/>
                  <a:pt x="615" y="234"/>
                </a:cubicBezTo>
                <a:cubicBezTo>
                  <a:pt x="615" y="231"/>
                  <a:pt x="615" y="228"/>
                  <a:pt x="615" y="224"/>
                </a:cubicBezTo>
                <a:cubicBezTo>
                  <a:pt x="612" y="221"/>
                  <a:pt x="609" y="218"/>
                  <a:pt x="608" y="216"/>
                </a:cubicBezTo>
                <a:cubicBezTo>
                  <a:pt x="602" y="208"/>
                  <a:pt x="602" y="208"/>
                  <a:pt x="602" y="208"/>
                </a:cubicBezTo>
                <a:cubicBezTo>
                  <a:pt x="601" y="207"/>
                  <a:pt x="601" y="207"/>
                  <a:pt x="601" y="207"/>
                </a:cubicBezTo>
                <a:cubicBezTo>
                  <a:pt x="601" y="206"/>
                  <a:pt x="601" y="206"/>
                  <a:pt x="601" y="206"/>
                </a:cubicBezTo>
                <a:cubicBezTo>
                  <a:pt x="601" y="206"/>
                  <a:pt x="601" y="206"/>
                  <a:pt x="601" y="206"/>
                </a:cubicBezTo>
                <a:cubicBezTo>
                  <a:pt x="599" y="196"/>
                  <a:pt x="599" y="196"/>
                  <a:pt x="599" y="196"/>
                </a:cubicBezTo>
                <a:cubicBezTo>
                  <a:pt x="593" y="191"/>
                  <a:pt x="593" y="191"/>
                  <a:pt x="593" y="191"/>
                </a:cubicBezTo>
                <a:cubicBezTo>
                  <a:pt x="593" y="192"/>
                  <a:pt x="593" y="192"/>
                  <a:pt x="593" y="192"/>
                </a:cubicBezTo>
                <a:cubicBezTo>
                  <a:pt x="582" y="182"/>
                  <a:pt x="582" y="182"/>
                  <a:pt x="582" y="182"/>
                </a:cubicBezTo>
                <a:cubicBezTo>
                  <a:pt x="582" y="183"/>
                  <a:pt x="582" y="183"/>
                  <a:pt x="582" y="183"/>
                </a:cubicBezTo>
                <a:cubicBezTo>
                  <a:pt x="583" y="196"/>
                  <a:pt x="583" y="196"/>
                  <a:pt x="583" y="196"/>
                </a:cubicBezTo>
                <a:cubicBezTo>
                  <a:pt x="583" y="196"/>
                  <a:pt x="583" y="196"/>
                  <a:pt x="583" y="196"/>
                </a:cubicBezTo>
                <a:cubicBezTo>
                  <a:pt x="583" y="197"/>
                  <a:pt x="583" y="197"/>
                  <a:pt x="583" y="197"/>
                </a:cubicBezTo>
                <a:cubicBezTo>
                  <a:pt x="577" y="200"/>
                  <a:pt x="577" y="200"/>
                  <a:pt x="577" y="200"/>
                </a:cubicBezTo>
                <a:cubicBezTo>
                  <a:pt x="577" y="208"/>
                  <a:pt x="577" y="208"/>
                  <a:pt x="577" y="208"/>
                </a:cubicBezTo>
                <a:cubicBezTo>
                  <a:pt x="577" y="209"/>
                  <a:pt x="577" y="209"/>
                  <a:pt x="577" y="209"/>
                </a:cubicBezTo>
                <a:cubicBezTo>
                  <a:pt x="563" y="214"/>
                  <a:pt x="563" y="214"/>
                  <a:pt x="563" y="214"/>
                </a:cubicBezTo>
                <a:cubicBezTo>
                  <a:pt x="558" y="203"/>
                  <a:pt x="558" y="203"/>
                  <a:pt x="558" y="203"/>
                </a:cubicBezTo>
                <a:cubicBezTo>
                  <a:pt x="555" y="202"/>
                  <a:pt x="555" y="202"/>
                  <a:pt x="555" y="202"/>
                </a:cubicBezTo>
                <a:cubicBezTo>
                  <a:pt x="551" y="207"/>
                  <a:pt x="551" y="207"/>
                  <a:pt x="551" y="207"/>
                </a:cubicBezTo>
                <a:cubicBezTo>
                  <a:pt x="548" y="215"/>
                  <a:pt x="548" y="215"/>
                  <a:pt x="548" y="215"/>
                </a:cubicBezTo>
                <a:cubicBezTo>
                  <a:pt x="538" y="218"/>
                  <a:pt x="538" y="218"/>
                  <a:pt x="538" y="218"/>
                </a:cubicBezTo>
                <a:cubicBezTo>
                  <a:pt x="532" y="214"/>
                  <a:pt x="532" y="214"/>
                  <a:pt x="532" y="214"/>
                </a:cubicBezTo>
                <a:cubicBezTo>
                  <a:pt x="524" y="211"/>
                  <a:pt x="524" y="211"/>
                  <a:pt x="524" y="211"/>
                </a:cubicBezTo>
                <a:cubicBezTo>
                  <a:pt x="522" y="200"/>
                  <a:pt x="522" y="200"/>
                  <a:pt x="522" y="200"/>
                </a:cubicBezTo>
                <a:cubicBezTo>
                  <a:pt x="519" y="193"/>
                  <a:pt x="519" y="193"/>
                  <a:pt x="519" y="193"/>
                </a:cubicBezTo>
                <a:cubicBezTo>
                  <a:pt x="514" y="191"/>
                  <a:pt x="514" y="191"/>
                  <a:pt x="514" y="191"/>
                </a:cubicBezTo>
                <a:cubicBezTo>
                  <a:pt x="513" y="190"/>
                  <a:pt x="513" y="190"/>
                  <a:pt x="513" y="190"/>
                </a:cubicBezTo>
                <a:cubicBezTo>
                  <a:pt x="510" y="186"/>
                  <a:pt x="510" y="186"/>
                  <a:pt x="510" y="186"/>
                </a:cubicBezTo>
                <a:cubicBezTo>
                  <a:pt x="510" y="186"/>
                  <a:pt x="510" y="186"/>
                  <a:pt x="510" y="186"/>
                </a:cubicBezTo>
                <a:cubicBezTo>
                  <a:pt x="506" y="180"/>
                  <a:pt x="506" y="180"/>
                  <a:pt x="506" y="180"/>
                </a:cubicBezTo>
                <a:cubicBezTo>
                  <a:pt x="501" y="172"/>
                  <a:pt x="501" y="172"/>
                  <a:pt x="501" y="172"/>
                </a:cubicBezTo>
                <a:cubicBezTo>
                  <a:pt x="496" y="172"/>
                  <a:pt x="496" y="172"/>
                  <a:pt x="496" y="172"/>
                </a:cubicBezTo>
                <a:cubicBezTo>
                  <a:pt x="488" y="175"/>
                  <a:pt x="488" y="175"/>
                  <a:pt x="488" y="175"/>
                </a:cubicBezTo>
                <a:cubicBezTo>
                  <a:pt x="487" y="176"/>
                  <a:pt x="487" y="176"/>
                  <a:pt x="487" y="176"/>
                </a:cubicBezTo>
                <a:cubicBezTo>
                  <a:pt x="467" y="174"/>
                  <a:pt x="467" y="174"/>
                  <a:pt x="467" y="174"/>
                </a:cubicBezTo>
                <a:cubicBezTo>
                  <a:pt x="451" y="171"/>
                  <a:pt x="451" y="171"/>
                  <a:pt x="451" y="171"/>
                </a:cubicBezTo>
                <a:cubicBezTo>
                  <a:pt x="450" y="170"/>
                  <a:pt x="447" y="169"/>
                  <a:pt x="443" y="166"/>
                </a:cubicBezTo>
                <a:cubicBezTo>
                  <a:pt x="431" y="162"/>
                  <a:pt x="431" y="162"/>
                  <a:pt x="431" y="162"/>
                </a:cubicBezTo>
                <a:cubicBezTo>
                  <a:pt x="422" y="160"/>
                  <a:pt x="417" y="158"/>
                  <a:pt x="415" y="156"/>
                </a:cubicBezTo>
                <a:cubicBezTo>
                  <a:pt x="413" y="154"/>
                  <a:pt x="413" y="154"/>
                  <a:pt x="413" y="154"/>
                </a:cubicBezTo>
                <a:cubicBezTo>
                  <a:pt x="411" y="154"/>
                  <a:pt x="411" y="154"/>
                  <a:pt x="411" y="154"/>
                </a:cubicBezTo>
                <a:cubicBezTo>
                  <a:pt x="403" y="150"/>
                  <a:pt x="403" y="150"/>
                  <a:pt x="403" y="150"/>
                </a:cubicBezTo>
                <a:cubicBezTo>
                  <a:pt x="403" y="149"/>
                  <a:pt x="403" y="149"/>
                  <a:pt x="403" y="149"/>
                </a:cubicBezTo>
                <a:cubicBezTo>
                  <a:pt x="401" y="148"/>
                  <a:pt x="400" y="146"/>
                  <a:pt x="399" y="145"/>
                </a:cubicBezTo>
                <a:cubicBezTo>
                  <a:pt x="398" y="141"/>
                  <a:pt x="398" y="141"/>
                  <a:pt x="398" y="141"/>
                </a:cubicBezTo>
                <a:cubicBezTo>
                  <a:pt x="395" y="136"/>
                  <a:pt x="395" y="136"/>
                  <a:pt x="395" y="136"/>
                </a:cubicBezTo>
                <a:cubicBezTo>
                  <a:pt x="389" y="134"/>
                  <a:pt x="389" y="134"/>
                  <a:pt x="389" y="134"/>
                </a:cubicBezTo>
                <a:cubicBezTo>
                  <a:pt x="387" y="135"/>
                  <a:pt x="387" y="135"/>
                  <a:pt x="387" y="135"/>
                </a:cubicBezTo>
                <a:cubicBezTo>
                  <a:pt x="385" y="137"/>
                  <a:pt x="385" y="137"/>
                  <a:pt x="385" y="137"/>
                </a:cubicBezTo>
                <a:cubicBezTo>
                  <a:pt x="384" y="138"/>
                  <a:pt x="384" y="138"/>
                  <a:pt x="384" y="138"/>
                </a:cubicBezTo>
                <a:cubicBezTo>
                  <a:pt x="382" y="139"/>
                  <a:pt x="380" y="140"/>
                  <a:pt x="379" y="140"/>
                </a:cubicBezTo>
                <a:cubicBezTo>
                  <a:pt x="375" y="141"/>
                  <a:pt x="372" y="140"/>
                  <a:pt x="369" y="136"/>
                </a:cubicBezTo>
                <a:cubicBezTo>
                  <a:pt x="361" y="128"/>
                  <a:pt x="361" y="128"/>
                  <a:pt x="361" y="128"/>
                </a:cubicBezTo>
                <a:cubicBezTo>
                  <a:pt x="358" y="124"/>
                  <a:pt x="356" y="121"/>
                  <a:pt x="355" y="119"/>
                </a:cubicBezTo>
                <a:cubicBezTo>
                  <a:pt x="353" y="116"/>
                  <a:pt x="353" y="116"/>
                  <a:pt x="353" y="116"/>
                </a:cubicBezTo>
                <a:cubicBezTo>
                  <a:pt x="351" y="113"/>
                  <a:pt x="349" y="110"/>
                  <a:pt x="347" y="108"/>
                </a:cubicBezTo>
                <a:cubicBezTo>
                  <a:pt x="346" y="104"/>
                  <a:pt x="346" y="101"/>
                  <a:pt x="347" y="98"/>
                </a:cubicBezTo>
                <a:cubicBezTo>
                  <a:pt x="347" y="98"/>
                  <a:pt x="347" y="98"/>
                  <a:pt x="347" y="98"/>
                </a:cubicBezTo>
                <a:cubicBezTo>
                  <a:pt x="347" y="98"/>
                  <a:pt x="347" y="98"/>
                  <a:pt x="347" y="98"/>
                </a:cubicBezTo>
                <a:cubicBezTo>
                  <a:pt x="352" y="89"/>
                  <a:pt x="352" y="89"/>
                  <a:pt x="352" y="89"/>
                </a:cubicBezTo>
                <a:cubicBezTo>
                  <a:pt x="355" y="80"/>
                  <a:pt x="355" y="80"/>
                  <a:pt x="355" y="80"/>
                </a:cubicBezTo>
                <a:cubicBezTo>
                  <a:pt x="356" y="74"/>
                  <a:pt x="356" y="74"/>
                  <a:pt x="356" y="74"/>
                </a:cubicBezTo>
                <a:cubicBezTo>
                  <a:pt x="354" y="64"/>
                  <a:pt x="354" y="64"/>
                  <a:pt x="354" y="64"/>
                </a:cubicBezTo>
                <a:cubicBezTo>
                  <a:pt x="348" y="59"/>
                  <a:pt x="348" y="59"/>
                  <a:pt x="348" y="59"/>
                </a:cubicBezTo>
                <a:cubicBezTo>
                  <a:pt x="349" y="52"/>
                  <a:pt x="349" y="52"/>
                  <a:pt x="349" y="52"/>
                </a:cubicBezTo>
                <a:cubicBezTo>
                  <a:pt x="349" y="46"/>
                  <a:pt x="351" y="43"/>
                  <a:pt x="355" y="42"/>
                </a:cubicBezTo>
                <a:cubicBezTo>
                  <a:pt x="357" y="42"/>
                  <a:pt x="357" y="41"/>
                  <a:pt x="357" y="40"/>
                </a:cubicBezTo>
                <a:cubicBezTo>
                  <a:pt x="357" y="39"/>
                  <a:pt x="357" y="39"/>
                  <a:pt x="357" y="39"/>
                </a:cubicBezTo>
                <a:cubicBezTo>
                  <a:pt x="357" y="31"/>
                  <a:pt x="357" y="31"/>
                  <a:pt x="357" y="31"/>
                </a:cubicBezTo>
                <a:cubicBezTo>
                  <a:pt x="357" y="31"/>
                  <a:pt x="357" y="31"/>
                  <a:pt x="357" y="31"/>
                </a:cubicBezTo>
                <a:cubicBezTo>
                  <a:pt x="357" y="31"/>
                  <a:pt x="357" y="31"/>
                  <a:pt x="357" y="31"/>
                </a:cubicBezTo>
                <a:cubicBezTo>
                  <a:pt x="357" y="22"/>
                  <a:pt x="357" y="22"/>
                  <a:pt x="357" y="22"/>
                </a:cubicBezTo>
                <a:cubicBezTo>
                  <a:pt x="357" y="22"/>
                  <a:pt x="357" y="22"/>
                  <a:pt x="357" y="22"/>
                </a:cubicBezTo>
                <a:cubicBezTo>
                  <a:pt x="356" y="21"/>
                  <a:pt x="356" y="21"/>
                  <a:pt x="356" y="21"/>
                </a:cubicBezTo>
                <a:cubicBezTo>
                  <a:pt x="356" y="21"/>
                  <a:pt x="356" y="21"/>
                  <a:pt x="356" y="21"/>
                </a:cubicBezTo>
                <a:cubicBezTo>
                  <a:pt x="356" y="21"/>
                  <a:pt x="356" y="21"/>
                  <a:pt x="356" y="21"/>
                </a:cubicBezTo>
                <a:cubicBezTo>
                  <a:pt x="355" y="20"/>
                  <a:pt x="355" y="20"/>
                  <a:pt x="355" y="20"/>
                </a:cubicBezTo>
                <a:cubicBezTo>
                  <a:pt x="355" y="20"/>
                  <a:pt x="355" y="20"/>
                  <a:pt x="355" y="20"/>
                </a:cubicBezTo>
                <a:cubicBezTo>
                  <a:pt x="354" y="20"/>
                  <a:pt x="354" y="20"/>
                  <a:pt x="354" y="20"/>
                </a:cubicBezTo>
                <a:cubicBezTo>
                  <a:pt x="347" y="15"/>
                  <a:pt x="347" y="15"/>
                  <a:pt x="347" y="15"/>
                </a:cubicBezTo>
                <a:cubicBezTo>
                  <a:pt x="347" y="15"/>
                  <a:pt x="347" y="15"/>
                  <a:pt x="347" y="15"/>
                </a:cubicBezTo>
                <a:cubicBezTo>
                  <a:pt x="347" y="15"/>
                  <a:pt x="347" y="15"/>
                  <a:pt x="347" y="15"/>
                </a:cubicBezTo>
                <a:cubicBezTo>
                  <a:pt x="341" y="10"/>
                  <a:pt x="341" y="10"/>
                  <a:pt x="341" y="10"/>
                </a:cubicBezTo>
                <a:cubicBezTo>
                  <a:pt x="322" y="7"/>
                  <a:pt x="322" y="7"/>
                  <a:pt x="322" y="7"/>
                </a:cubicBezTo>
                <a:cubicBezTo>
                  <a:pt x="322" y="7"/>
                  <a:pt x="322" y="7"/>
                  <a:pt x="322" y="7"/>
                </a:cubicBezTo>
                <a:cubicBezTo>
                  <a:pt x="316" y="2"/>
                  <a:pt x="316" y="2"/>
                  <a:pt x="316" y="2"/>
                </a:cubicBezTo>
                <a:cubicBezTo>
                  <a:pt x="305" y="2"/>
                  <a:pt x="305" y="2"/>
                  <a:pt x="305" y="2"/>
                </a:cubicBezTo>
                <a:cubicBezTo>
                  <a:pt x="303" y="2"/>
                  <a:pt x="301" y="4"/>
                  <a:pt x="299" y="5"/>
                </a:cubicBezTo>
                <a:cubicBezTo>
                  <a:pt x="298" y="5"/>
                  <a:pt x="298" y="5"/>
                  <a:pt x="298" y="5"/>
                </a:cubicBezTo>
                <a:cubicBezTo>
                  <a:pt x="289" y="8"/>
                  <a:pt x="289" y="8"/>
                  <a:pt x="289" y="8"/>
                </a:cubicBezTo>
                <a:cubicBezTo>
                  <a:pt x="267" y="8"/>
                  <a:pt x="267" y="8"/>
                  <a:pt x="267" y="8"/>
                </a:cubicBezTo>
                <a:cubicBezTo>
                  <a:pt x="264" y="9"/>
                  <a:pt x="261" y="10"/>
                  <a:pt x="260" y="12"/>
                </a:cubicBezTo>
                <a:cubicBezTo>
                  <a:pt x="257" y="14"/>
                  <a:pt x="253" y="15"/>
                  <a:pt x="247" y="17"/>
                </a:cubicBezTo>
                <a:cubicBezTo>
                  <a:pt x="237" y="20"/>
                  <a:pt x="237" y="20"/>
                  <a:pt x="237" y="20"/>
                </a:cubicBezTo>
                <a:cubicBezTo>
                  <a:pt x="237" y="20"/>
                  <a:pt x="237" y="20"/>
                  <a:pt x="237" y="20"/>
                </a:cubicBezTo>
                <a:cubicBezTo>
                  <a:pt x="236" y="20"/>
                  <a:pt x="236" y="20"/>
                  <a:pt x="236" y="20"/>
                </a:cubicBezTo>
                <a:cubicBezTo>
                  <a:pt x="221" y="18"/>
                  <a:pt x="221" y="18"/>
                  <a:pt x="221" y="18"/>
                </a:cubicBezTo>
                <a:cubicBezTo>
                  <a:pt x="220" y="18"/>
                  <a:pt x="220" y="18"/>
                  <a:pt x="220" y="18"/>
                </a:cubicBezTo>
                <a:cubicBezTo>
                  <a:pt x="220" y="18"/>
                  <a:pt x="220" y="18"/>
                  <a:pt x="220" y="18"/>
                </a:cubicBezTo>
                <a:cubicBezTo>
                  <a:pt x="220" y="18"/>
                  <a:pt x="220" y="18"/>
                  <a:pt x="220" y="18"/>
                </a:cubicBezTo>
                <a:cubicBezTo>
                  <a:pt x="215" y="18"/>
                  <a:pt x="215" y="18"/>
                  <a:pt x="215" y="18"/>
                </a:cubicBezTo>
                <a:cubicBezTo>
                  <a:pt x="206" y="20"/>
                  <a:pt x="206" y="20"/>
                  <a:pt x="206" y="20"/>
                </a:cubicBezTo>
                <a:cubicBezTo>
                  <a:pt x="188" y="22"/>
                  <a:pt x="188" y="22"/>
                  <a:pt x="188" y="22"/>
                </a:cubicBezTo>
                <a:cubicBezTo>
                  <a:pt x="188" y="22"/>
                  <a:pt x="188" y="22"/>
                  <a:pt x="188" y="22"/>
                </a:cubicBezTo>
                <a:cubicBezTo>
                  <a:pt x="187" y="22"/>
                  <a:pt x="187" y="22"/>
                  <a:pt x="187" y="22"/>
                </a:cubicBezTo>
                <a:cubicBezTo>
                  <a:pt x="179" y="18"/>
                  <a:pt x="179" y="18"/>
                  <a:pt x="179" y="18"/>
                </a:cubicBezTo>
                <a:cubicBezTo>
                  <a:pt x="171" y="18"/>
                  <a:pt x="171" y="18"/>
                  <a:pt x="171" y="18"/>
                </a:cubicBezTo>
                <a:cubicBezTo>
                  <a:pt x="168" y="18"/>
                  <a:pt x="165" y="15"/>
                  <a:pt x="161" y="10"/>
                </a:cubicBezTo>
                <a:cubicBezTo>
                  <a:pt x="160" y="10"/>
                  <a:pt x="160" y="10"/>
                  <a:pt x="160" y="10"/>
                </a:cubicBezTo>
                <a:cubicBezTo>
                  <a:pt x="159" y="6"/>
                  <a:pt x="158" y="4"/>
                  <a:pt x="158" y="4"/>
                </a:cubicBezTo>
                <a:cubicBezTo>
                  <a:pt x="156" y="2"/>
                  <a:pt x="156" y="2"/>
                  <a:pt x="156" y="2"/>
                </a:cubicBezTo>
                <a:cubicBezTo>
                  <a:pt x="152" y="0"/>
                  <a:pt x="152" y="0"/>
                  <a:pt x="152" y="0"/>
                </a:cubicBezTo>
                <a:cubicBezTo>
                  <a:pt x="149" y="4"/>
                  <a:pt x="149" y="4"/>
                  <a:pt x="149" y="4"/>
                </a:cubicBezTo>
                <a:cubicBezTo>
                  <a:pt x="149" y="4"/>
                  <a:pt x="149" y="4"/>
                  <a:pt x="149" y="4"/>
                </a:cubicBezTo>
                <a:cubicBezTo>
                  <a:pt x="136" y="10"/>
                  <a:pt x="136" y="10"/>
                  <a:pt x="136" y="10"/>
                </a:cubicBezTo>
                <a:cubicBezTo>
                  <a:pt x="135" y="10"/>
                  <a:pt x="135" y="10"/>
                  <a:pt x="135" y="10"/>
                </a:cubicBezTo>
                <a:cubicBezTo>
                  <a:pt x="135" y="10"/>
                  <a:pt x="135" y="10"/>
                  <a:pt x="135" y="10"/>
                </a:cubicBezTo>
                <a:cubicBezTo>
                  <a:pt x="119" y="11"/>
                  <a:pt x="119" y="11"/>
                  <a:pt x="119" y="11"/>
                </a:cubicBezTo>
                <a:cubicBezTo>
                  <a:pt x="117" y="11"/>
                  <a:pt x="112" y="10"/>
                  <a:pt x="106" y="8"/>
                </a:cubicBezTo>
                <a:cubicBezTo>
                  <a:pt x="93" y="6"/>
                  <a:pt x="93" y="6"/>
                  <a:pt x="93" y="6"/>
                </a:cubicBezTo>
                <a:cubicBezTo>
                  <a:pt x="92" y="6"/>
                  <a:pt x="92" y="6"/>
                  <a:pt x="92" y="6"/>
                </a:cubicBezTo>
                <a:cubicBezTo>
                  <a:pt x="92" y="6"/>
                  <a:pt x="92" y="6"/>
                  <a:pt x="92" y="6"/>
                </a:cubicBezTo>
                <a:cubicBezTo>
                  <a:pt x="84" y="2"/>
                  <a:pt x="84" y="2"/>
                  <a:pt x="84" y="2"/>
                </a:cubicBezTo>
                <a:lnTo>
                  <a:pt x="77" y="2"/>
                </a:lnTo>
                <a:close/>
              </a:path>
            </a:pathLst>
          </a:custGeom>
          <a:solidFill>
            <a:schemeClr val="accent3">
              <a:lumMod val="50000"/>
            </a:schemeClr>
          </a:solidFill>
          <a:ln>
            <a:noFill/>
          </a:ln>
        </p:spPr>
        <p:txBody>
          <a:bodyPr/>
          <a:lstStyle/>
          <a:p>
            <a:endParaRPr lang="zh-CN" altLang="en-US"/>
          </a:p>
        </p:txBody>
      </p:sp>
      <p:sp>
        <p:nvSpPr>
          <p:cNvPr id="11" name="Freeform 12"/>
          <p:cNvSpPr/>
          <p:nvPr/>
        </p:nvSpPr>
        <p:spPr bwMode="auto">
          <a:xfrm>
            <a:off x="2569028" y="4545785"/>
            <a:ext cx="912813" cy="950913"/>
          </a:xfrm>
          <a:custGeom>
            <a:avLst/>
            <a:gdLst>
              <a:gd name="T0" fmla="*/ 103327747 w 284"/>
              <a:gd name="T1" fmla="*/ 1878486868 h 296"/>
              <a:gd name="T2" fmla="*/ 423647620 w 284"/>
              <a:gd name="T3" fmla="*/ 1868164965 h 296"/>
              <a:gd name="T4" fmla="*/ 433981038 w 284"/>
              <a:gd name="T5" fmla="*/ 2012661978 h 296"/>
              <a:gd name="T6" fmla="*/ 702633823 w 284"/>
              <a:gd name="T7" fmla="*/ 2147483646 h 296"/>
              <a:gd name="T8" fmla="*/ 743967493 w 284"/>
              <a:gd name="T9" fmla="*/ 2147483646 h 296"/>
              <a:gd name="T10" fmla="*/ 1136614860 w 284"/>
              <a:gd name="T11" fmla="*/ 2147483646 h 296"/>
              <a:gd name="T12" fmla="*/ 1219278987 w 284"/>
              <a:gd name="T13" fmla="*/ 2147483646 h 296"/>
              <a:gd name="T14" fmla="*/ 1405270860 w 284"/>
              <a:gd name="T15" fmla="*/ 2147483646 h 296"/>
              <a:gd name="T16" fmla="*/ 1405270860 w 284"/>
              <a:gd name="T17" fmla="*/ 2147483646 h 296"/>
              <a:gd name="T18" fmla="*/ 1394937442 w 284"/>
              <a:gd name="T19" fmla="*/ 2147483646 h 296"/>
              <a:gd name="T20" fmla="*/ 1673923645 w 284"/>
              <a:gd name="T21" fmla="*/ 2147483646 h 296"/>
              <a:gd name="T22" fmla="*/ 1963243266 w 284"/>
              <a:gd name="T23" fmla="*/ 2147483646 h 296"/>
              <a:gd name="T24" fmla="*/ 2147483646 w 284"/>
              <a:gd name="T25" fmla="*/ 2147483646 h 296"/>
              <a:gd name="T26" fmla="*/ 2147483646 w 284"/>
              <a:gd name="T27" fmla="*/ 2147483646 h 296"/>
              <a:gd name="T28" fmla="*/ 2147483646 w 284"/>
              <a:gd name="T29" fmla="*/ 2147483646 h 296"/>
              <a:gd name="T30" fmla="*/ 2147483646 w 284"/>
              <a:gd name="T31" fmla="*/ 2147483646 h 296"/>
              <a:gd name="T32" fmla="*/ 2147483646 w 284"/>
              <a:gd name="T33" fmla="*/ 2115877801 h 296"/>
              <a:gd name="T34" fmla="*/ 2147483646 w 284"/>
              <a:gd name="T35" fmla="*/ 2002343287 h 296"/>
              <a:gd name="T36" fmla="*/ 2147483646 w 284"/>
              <a:gd name="T37" fmla="*/ 1857843061 h 296"/>
              <a:gd name="T38" fmla="*/ 2147483646 w 284"/>
              <a:gd name="T39" fmla="*/ 1878486868 h 296"/>
              <a:gd name="T40" fmla="*/ 2147483646 w 284"/>
              <a:gd name="T41" fmla="*/ 1754630450 h 296"/>
              <a:gd name="T42" fmla="*/ 2147483646 w 284"/>
              <a:gd name="T43" fmla="*/ 1599808321 h 296"/>
              <a:gd name="T44" fmla="*/ 2147483646 w 284"/>
              <a:gd name="T45" fmla="*/ 1403705003 h 296"/>
              <a:gd name="T46" fmla="*/ 2147483646 w 284"/>
              <a:gd name="T47" fmla="*/ 1094063957 h 296"/>
              <a:gd name="T48" fmla="*/ 2147483646 w 284"/>
              <a:gd name="T49" fmla="*/ 1052776343 h 296"/>
              <a:gd name="T50" fmla="*/ 2066571013 w 284"/>
              <a:gd name="T51" fmla="*/ 866994928 h 296"/>
              <a:gd name="T52" fmla="*/ 2045907392 w 284"/>
              <a:gd name="T53" fmla="*/ 763779104 h 296"/>
              <a:gd name="T54" fmla="*/ 2128568304 w 284"/>
              <a:gd name="T55" fmla="*/ 681210300 h 296"/>
              <a:gd name="T56" fmla="*/ 2147483646 w 284"/>
              <a:gd name="T57" fmla="*/ 650244590 h 296"/>
              <a:gd name="T58" fmla="*/ 2147483646 w 284"/>
              <a:gd name="T59" fmla="*/ 681210300 h 296"/>
              <a:gd name="T60" fmla="*/ 2147483646 w 284"/>
              <a:gd name="T61" fmla="*/ 557353882 h 296"/>
              <a:gd name="T62" fmla="*/ 2147483646 w 284"/>
              <a:gd name="T63" fmla="*/ 536710075 h 296"/>
              <a:gd name="T64" fmla="*/ 2147483646 w 284"/>
              <a:gd name="T65" fmla="*/ 454138059 h 296"/>
              <a:gd name="T66" fmla="*/ 2147483646 w 284"/>
              <a:gd name="T67" fmla="*/ 227069029 h 296"/>
              <a:gd name="T68" fmla="*/ 2045907392 w 284"/>
              <a:gd name="T69" fmla="*/ 350925448 h 296"/>
              <a:gd name="T70" fmla="*/ 2076904430 w 284"/>
              <a:gd name="T71" fmla="*/ 516066268 h 296"/>
              <a:gd name="T72" fmla="*/ 1994243518 w 284"/>
              <a:gd name="T73" fmla="*/ 639922686 h 296"/>
              <a:gd name="T74" fmla="*/ 1890912557 w 284"/>
              <a:gd name="T75" fmla="*/ 877313619 h 296"/>
              <a:gd name="T76" fmla="*/ 1890912557 w 284"/>
              <a:gd name="T77" fmla="*/ 1011491941 h 296"/>
              <a:gd name="T78" fmla="*/ 1839248683 w 284"/>
              <a:gd name="T79" fmla="*/ 1073420150 h 296"/>
              <a:gd name="T80" fmla="*/ 1787584810 w 284"/>
              <a:gd name="T81" fmla="*/ 1104385861 h 296"/>
              <a:gd name="T82" fmla="*/ 1591259519 w 284"/>
              <a:gd name="T83" fmla="*/ 1155992166 h 296"/>
              <a:gd name="T84" fmla="*/ 1425934481 w 284"/>
              <a:gd name="T85" fmla="*/ 1135348359 h 296"/>
              <a:gd name="T86" fmla="*/ 1332940151 w 284"/>
              <a:gd name="T87" fmla="*/ 1094063957 h 296"/>
              <a:gd name="T88" fmla="*/ 1260609443 w 284"/>
              <a:gd name="T89" fmla="*/ 866994928 h 296"/>
              <a:gd name="T90" fmla="*/ 1167615113 w 284"/>
              <a:gd name="T91" fmla="*/ 660566493 h 296"/>
              <a:gd name="T92" fmla="*/ 1136614860 w 284"/>
              <a:gd name="T93" fmla="*/ 588316380 h 296"/>
              <a:gd name="T94" fmla="*/ 1033287113 w 284"/>
              <a:gd name="T95" fmla="*/ 536710075 h 296"/>
              <a:gd name="T96" fmla="*/ 888625696 w 284"/>
              <a:gd name="T97" fmla="*/ 454138059 h 296"/>
              <a:gd name="T98" fmla="*/ 888625696 w 284"/>
              <a:gd name="T99" fmla="*/ 361247351 h 296"/>
              <a:gd name="T100" fmla="*/ 795631367 w 284"/>
              <a:gd name="T101" fmla="*/ 299319142 h 296"/>
              <a:gd name="T102" fmla="*/ 630303114 w 284"/>
              <a:gd name="T103" fmla="*/ 433497464 h 296"/>
              <a:gd name="T104" fmla="*/ 516641950 w 284"/>
              <a:gd name="T105" fmla="*/ 216747126 h 296"/>
              <a:gd name="T106" fmla="*/ 413314203 w 284"/>
              <a:gd name="T107" fmla="*/ 103212611 h 296"/>
              <a:gd name="T108" fmla="*/ 289319620 w 284"/>
              <a:gd name="T109" fmla="*/ 340603544 h 296"/>
              <a:gd name="T110" fmla="*/ 289319620 w 284"/>
              <a:gd name="T111" fmla="*/ 557353882 h 296"/>
              <a:gd name="T112" fmla="*/ 475311494 w 284"/>
              <a:gd name="T113" fmla="*/ 722494702 h 296"/>
              <a:gd name="T114" fmla="*/ 320319873 w 284"/>
              <a:gd name="T115" fmla="*/ 1321132986 h 296"/>
              <a:gd name="T116" fmla="*/ 20666835 w 284"/>
              <a:gd name="T117" fmla="*/ 1795914852 h 296"/>
              <a:gd name="T118" fmla="*/ 20666835 w 284"/>
              <a:gd name="T119" fmla="*/ 1878486868 h 29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84" h="296">
                <a:moveTo>
                  <a:pt x="2" y="182"/>
                </a:moveTo>
                <a:cubicBezTo>
                  <a:pt x="0" y="187"/>
                  <a:pt x="0" y="187"/>
                  <a:pt x="0" y="187"/>
                </a:cubicBezTo>
                <a:cubicBezTo>
                  <a:pt x="3" y="187"/>
                  <a:pt x="6" y="185"/>
                  <a:pt x="9" y="183"/>
                </a:cubicBezTo>
                <a:cubicBezTo>
                  <a:pt x="10" y="182"/>
                  <a:pt x="10" y="182"/>
                  <a:pt x="10" y="182"/>
                </a:cubicBezTo>
                <a:cubicBezTo>
                  <a:pt x="10" y="182"/>
                  <a:pt x="10" y="182"/>
                  <a:pt x="10" y="182"/>
                </a:cubicBezTo>
                <a:cubicBezTo>
                  <a:pt x="26" y="180"/>
                  <a:pt x="26" y="180"/>
                  <a:pt x="26" y="180"/>
                </a:cubicBezTo>
                <a:cubicBezTo>
                  <a:pt x="37" y="175"/>
                  <a:pt x="37" y="175"/>
                  <a:pt x="37" y="175"/>
                </a:cubicBezTo>
                <a:cubicBezTo>
                  <a:pt x="41" y="181"/>
                  <a:pt x="41" y="181"/>
                  <a:pt x="41" y="181"/>
                </a:cubicBezTo>
                <a:cubicBezTo>
                  <a:pt x="42" y="181"/>
                  <a:pt x="42" y="181"/>
                  <a:pt x="42" y="181"/>
                </a:cubicBezTo>
                <a:cubicBezTo>
                  <a:pt x="37" y="189"/>
                  <a:pt x="37" y="189"/>
                  <a:pt x="37" y="189"/>
                </a:cubicBezTo>
                <a:cubicBezTo>
                  <a:pt x="42" y="194"/>
                  <a:pt x="42" y="194"/>
                  <a:pt x="42" y="194"/>
                </a:cubicBezTo>
                <a:cubicBezTo>
                  <a:pt x="42" y="195"/>
                  <a:pt x="42" y="195"/>
                  <a:pt x="42" y="195"/>
                </a:cubicBezTo>
                <a:cubicBezTo>
                  <a:pt x="42" y="196"/>
                  <a:pt x="42" y="196"/>
                  <a:pt x="42" y="196"/>
                </a:cubicBezTo>
                <a:cubicBezTo>
                  <a:pt x="38" y="213"/>
                  <a:pt x="38" y="213"/>
                  <a:pt x="38" y="213"/>
                </a:cubicBezTo>
                <a:cubicBezTo>
                  <a:pt x="49" y="220"/>
                  <a:pt x="49" y="220"/>
                  <a:pt x="49" y="220"/>
                </a:cubicBezTo>
                <a:cubicBezTo>
                  <a:pt x="68" y="221"/>
                  <a:pt x="68" y="221"/>
                  <a:pt x="68" y="221"/>
                </a:cubicBezTo>
                <a:cubicBezTo>
                  <a:pt x="65" y="225"/>
                  <a:pt x="65" y="225"/>
                  <a:pt x="65" y="225"/>
                </a:cubicBezTo>
                <a:cubicBezTo>
                  <a:pt x="53" y="240"/>
                  <a:pt x="47" y="248"/>
                  <a:pt x="48" y="251"/>
                </a:cubicBezTo>
                <a:cubicBezTo>
                  <a:pt x="55" y="253"/>
                  <a:pt x="55" y="253"/>
                  <a:pt x="55" y="253"/>
                </a:cubicBezTo>
                <a:cubicBezTo>
                  <a:pt x="64" y="254"/>
                  <a:pt x="70" y="256"/>
                  <a:pt x="72" y="260"/>
                </a:cubicBezTo>
                <a:cubicBezTo>
                  <a:pt x="74" y="265"/>
                  <a:pt x="77" y="270"/>
                  <a:pt x="79" y="275"/>
                </a:cubicBezTo>
                <a:cubicBezTo>
                  <a:pt x="90" y="281"/>
                  <a:pt x="90" y="281"/>
                  <a:pt x="90" y="281"/>
                </a:cubicBezTo>
                <a:cubicBezTo>
                  <a:pt x="96" y="282"/>
                  <a:pt x="96" y="282"/>
                  <a:pt x="96" y="282"/>
                </a:cubicBezTo>
                <a:cubicBezTo>
                  <a:pt x="110" y="270"/>
                  <a:pt x="110" y="270"/>
                  <a:pt x="110" y="270"/>
                </a:cubicBezTo>
                <a:cubicBezTo>
                  <a:pt x="118" y="281"/>
                  <a:pt x="118" y="281"/>
                  <a:pt x="118" y="281"/>
                </a:cubicBezTo>
                <a:cubicBezTo>
                  <a:pt x="118" y="282"/>
                  <a:pt x="118" y="282"/>
                  <a:pt x="118" y="282"/>
                </a:cubicBezTo>
                <a:cubicBezTo>
                  <a:pt x="118" y="282"/>
                  <a:pt x="118" y="282"/>
                  <a:pt x="118" y="282"/>
                </a:cubicBezTo>
                <a:cubicBezTo>
                  <a:pt x="118" y="282"/>
                  <a:pt x="118" y="282"/>
                  <a:pt x="118" y="282"/>
                </a:cubicBezTo>
                <a:cubicBezTo>
                  <a:pt x="120" y="292"/>
                  <a:pt x="120" y="292"/>
                  <a:pt x="120" y="292"/>
                </a:cubicBezTo>
                <a:cubicBezTo>
                  <a:pt x="126" y="293"/>
                  <a:pt x="126" y="293"/>
                  <a:pt x="126" y="293"/>
                </a:cubicBezTo>
                <a:cubicBezTo>
                  <a:pt x="126" y="293"/>
                  <a:pt x="126" y="293"/>
                  <a:pt x="126" y="293"/>
                </a:cubicBezTo>
                <a:cubicBezTo>
                  <a:pt x="136" y="296"/>
                  <a:pt x="136" y="296"/>
                  <a:pt x="136" y="296"/>
                </a:cubicBezTo>
                <a:cubicBezTo>
                  <a:pt x="138" y="296"/>
                  <a:pt x="138" y="296"/>
                  <a:pt x="138" y="296"/>
                </a:cubicBezTo>
                <a:cubicBezTo>
                  <a:pt x="138" y="295"/>
                  <a:pt x="138" y="295"/>
                  <a:pt x="138" y="295"/>
                </a:cubicBezTo>
                <a:cubicBezTo>
                  <a:pt x="136" y="285"/>
                  <a:pt x="136" y="285"/>
                  <a:pt x="136" y="285"/>
                </a:cubicBezTo>
                <a:cubicBezTo>
                  <a:pt x="136" y="284"/>
                  <a:pt x="136" y="284"/>
                  <a:pt x="136" y="284"/>
                </a:cubicBezTo>
                <a:cubicBezTo>
                  <a:pt x="131" y="261"/>
                  <a:pt x="131" y="261"/>
                  <a:pt x="131" y="261"/>
                </a:cubicBezTo>
                <a:cubicBezTo>
                  <a:pt x="131" y="260"/>
                  <a:pt x="131" y="260"/>
                  <a:pt x="131" y="260"/>
                </a:cubicBezTo>
                <a:cubicBezTo>
                  <a:pt x="134" y="244"/>
                  <a:pt x="134" y="244"/>
                  <a:pt x="134" y="244"/>
                </a:cubicBezTo>
                <a:cubicBezTo>
                  <a:pt x="135" y="244"/>
                  <a:pt x="135" y="244"/>
                  <a:pt x="135" y="244"/>
                </a:cubicBezTo>
                <a:cubicBezTo>
                  <a:pt x="136" y="244"/>
                  <a:pt x="136" y="244"/>
                  <a:pt x="136" y="244"/>
                </a:cubicBezTo>
                <a:cubicBezTo>
                  <a:pt x="147" y="245"/>
                  <a:pt x="147" y="245"/>
                  <a:pt x="147" y="245"/>
                </a:cubicBezTo>
                <a:cubicBezTo>
                  <a:pt x="160" y="235"/>
                  <a:pt x="160" y="235"/>
                  <a:pt x="160" y="235"/>
                </a:cubicBezTo>
                <a:cubicBezTo>
                  <a:pt x="162" y="236"/>
                  <a:pt x="162" y="236"/>
                  <a:pt x="162" y="236"/>
                </a:cubicBezTo>
                <a:cubicBezTo>
                  <a:pt x="169" y="241"/>
                  <a:pt x="174" y="246"/>
                  <a:pt x="176" y="249"/>
                </a:cubicBezTo>
                <a:cubicBezTo>
                  <a:pt x="178" y="248"/>
                  <a:pt x="183" y="244"/>
                  <a:pt x="189" y="237"/>
                </a:cubicBezTo>
                <a:cubicBezTo>
                  <a:pt x="189" y="236"/>
                  <a:pt x="189" y="236"/>
                  <a:pt x="189" y="236"/>
                </a:cubicBezTo>
                <a:cubicBezTo>
                  <a:pt x="190" y="236"/>
                  <a:pt x="190" y="236"/>
                  <a:pt x="190" y="236"/>
                </a:cubicBezTo>
                <a:cubicBezTo>
                  <a:pt x="210" y="241"/>
                  <a:pt x="210" y="241"/>
                  <a:pt x="210" y="241"/>
                </a:cubicBezTo>
                <a:cubicBezTo>
                  <a:pt x="219" y="234"/>
                  <a:pt x="219" y="234"/>
                  <a:pt x="219" y="234"/>
                </a:cubicBezTo>
                <a:cubicBezTo>
                  <a:pt x="219" y="233"/>
                  <a:pt x="219" y="233"/>
                  <a:pt x="219" y="233"/>
                </a:cubicBezTo>
                <a:cubicBezTo>
                  <a:pt x="220" y="233"/>
                  <a:pt x="220" y="233"/>
                  <a:pt x="220" y="233"/>
                </a:cubicBezTo>
                <a:cubicBezTo>
                  <a:pt x="220" y="233"/>
                  <a:pt x="220" y="233"/>
                  <a:pt x="220" y="233"/>
                </a:cubicBezTo>
                <a:cubicBezTo>
                  <a:pt x="220" y="233"/>
                  <a:pt x="220" y="233"/>
                  <a:pt x="220" y="233"/>
                </a:cubicBezTo>
                <a:cubicBezTo>
                  <a:pt x="229" y="235"/>
                  <a:pt x="229" y="235"/>
                  <a:pt x="229" y="235"/>
                </a:cubicBezTo>
                <a:cubicBezTo>
                  <a:pt x="256" y="211"/>
                  <a:pt x="256" y="211"/>
                  <a:pt x="256" y="211"/>
                </a:cubicBezTo>
                <a:cubicBezTo>
                  <a:pt x="264" y="213"/>
                  <a:pt x="264" y="213"/>
                  <a:pt x="264" y="213"/>
                </a:cubicBezTo>
                <a:cubicBezTo>
                  <a:pt x="264" y="213"/>
                  <a:pt x="264" y="213"/>
                  <a:pt x="264" y="213"/>
                </a:cubicBezTo>
                <a:cubicBezTo>
                  <a:pt x="265" y="214"/>
                  <a:pt x="265" y="214"/>
                  <a:pt x="265" y="214"/>
                </a:cubicBezTo>
                <a:cubicBezTo>
                  <a:pt x="265" y="214"/>
                  <a:pt x="265" y="214"/>
                  <a:pt x="265" y="214"/>
                </a:cubicBezTo>
                <a:cubicBezTo>
                  <a:pt x="266" y="214"/>
                  <a:pt x="266" y="214"/>
                  <a:pt x="266" y="214"/>
                </a:cubicBezTo>
                <a:cubicBezTo>
                  <a:pt x="268" y="218"/>
                  <a:pt x="268" y="218"/>
                  <a:pt x="268" y="218"/>
                </a:cubicBezTo>
                <a:cubicBezTo>
                  <a:pt x="270" y="216"/>
                  <a:pt x="270" y="216"/>
                  <a:pt x="270" y="216"/>
                </a:cubicBezTo>
                <a:cubicBezTo>
                  <a:pt x="270" y="216"/>
                  <a:pt x="270" y="216"/>
                  <a:pt x="270" y="216"/>
                </a:cubicBezTo>
                <a:cubicBezTo>
                  <a:pt x="270" y="215"/>
                  <a:pt x="270" y="215"/>
                  <a:pt x="270" y="215"/>
                </a:cubicBezTo>
                <a:cubicBezTo>
                  <a:pt x="270" y="215"/>
                  <a:pt x="270" y="215"/>
                  <a:pt x="270" y="215"/>
                </a:cubicBezTo>
                <a:cubicBezTo>
                  <a:pt x="278" y="211"/>
                  <a:pt x="278" y="211"/>
                  <a:pt x="278" y="211"/>
                </a:cubicBezTo>
                <a:cubicBezTo>
                  <a:pt x="284" y="205"/>
                  <a:pt x="284" y="205"/>
                  <a:pt x="284" y="205"/>
                </a:cubicBezTo>
                <a:cubicBezTo>
                  <a:pt x="283" y="193"/>
                  <a:pt x="283" y="193"/>
                  <a:pt x="283" y="193"/>
                </a:cubicBezTo>
                <a:cubicBezTo>
                  <a:pt x="282" y="191"/>
                  <a:pt x="282" y="191"/>
                  <a:pt x="282" y="191"/>
                </a:cubicBezTo>
                <a:cubicBezTo>
                  <a:pt x="274" y="194"/>
                  <a:pt x="274" y="194"/>
                  <a:pt x="274" y="194"/>
                </a:cubicBezTo>
                <a:cubicBezTo>
                  <a:pt x="274" y="194"/>
                  <a:pt x="274" y="194"/>
                  <a:pt x="274" y="194"/>
                </a:cubicBezTo>
                <a:cubicBezTo>
                  <a:pt x="272" y="195"/>
                  <a:pt x="270" y="196"/>
                  <a:pt x="267" y="196"/>
                </a:cubicBezTo>
                <a:cubicBezTo>
                  <a:pt x="258" y="196"/>
                  <a:pt x="258" y="196"/>
                  <a:pt x="258" y="196"/>
                </a:cubicBezTo>
                <a:cubicBezTo>
                  <a:pt x="255" y="196"/>
                  <a:pt x="254" y="195"/>
                  <a:pt x="252" y="193"/>
                </a:cubicBezTo>
                <a:cubicBezTo>
                  <a:pt x="252" y="180"/>
                  <a:pt x="252" y="180"/>
                  <a:pt x="252" y="180"/>
                </a:cubicBezTo>
                <a:cubicBezTo>
                  <a:pt x="249" y="179"/>
                  <a:pt x="248" y="178"/>
                  <a:pt x="246" y="178"/>
                </a:cubicBezTo>
                <a:cubicBezTo>
                  <a:pt x="244" y="179"/>
                  <a:pt x="244" y="179"/>
                  <a:pt x="244" y="179"/>
                </a:cubicBezTo>
                <a:cubicBezTo>
                  <a:pt x="242" y="180"/>
                  <a:pt x="242" y="180"/>
                  <a:pt x="242" y="180"/>
                </a:cubicBezTo>
                <a:cubicBezTo>
                  <a:pt x="236" y="182"/>
                  <a:pt x="236" y="182"/>
                  <a:pt x="236" y="182"/>
                </a:cubicBezTo>
                <a:cubicBezTo>
                  <a:pt x="234" y="182"/>
                  <a:pt x="234" y="182"/>
                  <a:pt x="234" y="182"/>
                </a:cubicBezTo>
                <a:cubicBezTo>
                  <a:pt x="234" y="181"/>
                  <a:pt x="234" y="181"/>
                  <a:pt x="234" y="181"/>
                </a:cubicBezTo>
                <a:cubicBezTo>
                  <a:pt x="231" y="175"/>
                  <a:pt x="231" y="175"/>
                  <a:pt x="231" y="175"/>
                </a:cubicBezTo>
                <a:cubicBezTo>
                  <a:pt x="230" y="170"/>
                  <a:pt x="230" y="170"/>
                  <a:pt x="230" y="170"/>
                </a:cubicBezTo>
                <a:cubicBezTo>
                  <a:pt x="230" y="170"/>
                  <a:pt x="230" y="170"/>
                  <a:pt x="230" y="170"/>
                </a:cubicBezTo>
                <a:cubicBezTo>
                  <a:pt x="234" y="155"/>
                  <a:pt x="234" y="155"/>
                  <a:pt x="234" y="155"/>
                </a:cubicBezTo>
                <a:cubicBezTo>
                  <a:pt x="234" y="155"/>
                  <a:pt x="234" y="155"/>
                  <a:pt x="234" y="155"/>
                </a:cubicBezTo>
                <a:cubicBezTo>
                  <a:pt x="234" y="155"/>
                  <a:pt x="234" y="155"/>
                  <a:pt x="234" y="155"/>
                </a:cubicBezTo>
                <a:cubicBezTo>
                  <a:pt x="234" y="154"/>
                  <a:pt x="234" y="154"/>
                  <a:pt x="234" y="154"/>
                </a:cubicBezTo>
                <a:cubicBezTo>
                  <a:pt x="238" y="147"/>
                  <a:pt x="238" y="147"/>
                  <a:pt x="238" y="147"/>
                </a:cubicBezTo>
                <a:cubicBezTo>
                  <a:pt x="226" y="137"/>
                  <a:pt x="226" y="137"/>
                  <a:pt x="226" y="137"/>
                </a:cubicBezTo>
                <a:cubicBezTo>
                  <a:pt x="226" y="136"/>
                  <a:pt x="226" y="136"/>
                  <a:pt x="226" y="136"/>
                </a:cubicBezTo>
                <a:cubicBezTo>
                  <a:pt x="226" y="136"/>
                  <a:pt x="226" y="136"/>
                  <a:pt x="226" y="136"/>
                </a:cubicBezTo>
                <a:cubicBezTo>
                  <a:pt x="226" y="124"/>
                  <a:pt x="226" y="124"/>
                  <a:pt x="226" y="124"/>
                </a:cubicBezTo>
                <a:cubicBezTo>
                  <a:pt x="226" y="124"/>
                  <a:pt x="226" y="124"/>
                  <a:pt x="226" y="124"/>
                </a:cubicBezTo>
                <a:cubicBezTo>
                  <a:pt x="232" y="106"/>
                  <a:pt x="232" y="106"/>
                  <a:pt x="232" y="106"/>
                </a:cubicBezTo>
                <a:cubicBezTo>
                  <a:pt x="228" y="96"/>
                  <a:pt x="228" y="96"/>
                  <a:pt x="228" y="96"/>
                </a:cubicBezTo>
                <a:cubicBezTo>
                  <a:pt x="225" y="95"/>
                  <a:pt x="225" y="95"/>
                  <a:pt x="225" y="95"/>
                </a:cubicBezTo>
                <a:cubicBezTo>
                  <a:pt x="220" y="95"/>
                  <a:pt x="220" y="95"/>
                  <a:pt x="220" y="95"/>
                </a:cubicBezTo>
                <a:cubicBezTo>
                  <a:pt x="216" y="102"/>
                  <a:pt x="216" y="102"/>
                  <a:pt x="216" y="102"/>
                </a:cubicBezTo>
                <a:cubicBezTo>
                  <a:pt x="210" y="98"/>
                  <a:pt x="210" y="98"/>
                  <a:pt x="210" y="98"/>
                </a:cubicBezTo>
                <a:cubicBezTo>
                  <a:pt x="205" y="95"/>
                  <a:pt x="205" y="95"/>
                  <a:pt x="205" y="95"/>
                </a:cubicBezTo>
                <a:cubicBezTo>
                  <a:pt x="200" y="84"/>
                  <a:pt x="200" y="84"/>
                  <a:pt x="200" y="84"/>
                </a:cubicBezTo>
                <a:cubicBezTo>
                  <a:pt x="200" y="84"/>
                  <a:pt x="200" y="84"/>
                  <a:pt x="200" y="84"/>
                </a:cubicBezTo>
                <a:cubicBezTo>
                  <a:pt x="200" y="84"/>
                  <a:pt x="200" y="84"/>
                  <a:pt x="200" y="84"/>
                </a:cubicBezTo>
                <a:cubicBezTo>
                  <a:pt x="199" y="76"/>
                  <a:pt x="199" y="76"/>
                  <a:pt x="199" y="76"/>
                </a:cubicBezTo>
                <a:cubicBezTo>
                  <a:pt x="199" y="75"/>
                  <a:pt x="199" y="75"/>
                  <a:pt x="199" y="75"/>
                </a:cubicBezTo>
                <a:cubicBezTo>
                  <a:pt x="198" y="74"/>
                  <a:pt x="198" y="74"/>
                  <a:pt x="198" y="74"/>
                </a:cubicBezTo>
                <a:cubicBezTo>
                  <a:pt x="200" y="74"/>
                  <a:pt x="200" y="74"/>
                  <a:pt x="200" y="74"/>
                </a:cubicBezTo>
                <a:cubicBezTo>
                  <a:pt x="205" y="66"/>
                  <a:pt x="205" y="66"/>
                  <a:pt x="205" y="66"/>
                </a:cubicBezTo>
                <a:cubicBezTo>
                  <a:pt x="206" y="66"/>
                  <a:pt x="206" y="66"/>
                  <a:pt x="206" y="66"/>
                </a:cubicBezTo>
                <a:cubicBezTo>
                  <a:pt x="206" y="66"/>
                  <a:pt x="206" y="66"/>
                  <a:pt x="206" y="66"/>
                </a:cubicBezTo>
                <a:cubicBezTo>
                  <a:pt x="206" y="66"/>
                  <a:pt x="206" y="66"/>
                  <a:pt x="206" y="66"/>
                </a:cubicBezTo>
                <a:cubicBezTo>
                  <a:pt x="210" y="65"/>
                  <a:pt x="210" y="65"/>
                  <a:pt x="210" y="65"/>
                </a:cubicBezTo>
                <a:cubicBezTo>
                  <a:pt x="215" y="64"/>
                  <a:pt x="215" y="64"/>
                  <a:pt x="215" y="64"/>
                </a:cubicBezTo>
                <a:cubicBezTo>
                  <a:pt x="236" y="63"/>
                  <a:pt x="236" y="63"/>
                  <a:pt x="236" y="63"/>
                </a:cubicBezTo>
                <a:cubicBezTo>
                  <a:pt x="236" y="63"/>
                  <a:pt x="236" y="63"/>
                  <a:pt x="236" y="63"/>
                </a:cubicBezTo>
                <a:cubicBezTo>
                  <a:pt x="239" y="64"/>
                  <a:pt x="239" y="64"/>
                  <a:pt x="239" y="64"/>
                </a:cubicBezTo>
                <a:cubicBezTo>
                  <a:pt x="240" y="64"/>
                  <a:pt x="240" y="64"/>
                  <a:pt x="240" y="64"/>
                </a:cubicBezTo>
                <a:cubicBezTo>
                  <a:pt x="243" y="66"/>
                  <a:pt x="243" y="66"/>
                  <a:pt x="243" y="66"/>
                </a:cubicBezTo>
                <a:cubicBezTo>
                  <a:pt x="248" y="63"/>
                  <a:pt x="248" y="63"/>
                  <a:pt x="248" y="63"/>
                </a:cubicBezTo>
                <a:cubicBezTo>
                  <a:pt x="253" y="60"/>
                  <a:pt x="253" y="60"/>
                  <a:pt x="253" y="60"/>
                </a:cubicBezTo>
                <a:cubicBezTo>
                  <a:pt x="256" y="56"/>
                  <a:pt x="256" y="56"/>
                  <a:pt x="256" y="56"/>
                </a:cubicBezTo>
                <a:cubicBezTo>
                  <a:pt x="256" y="54"/>
                  <a:pt x="256" y="54"/>
                  <a:pt x="256" y="54"/>
                </a:cubicBezTo>
                <a:cubicBezTo>
                  <a:pt x="256" y="45"/>
                  <a:pt x="256" y="45"/>
                  <a:pt x="256" y="45"/>
                </a:cubicBezTo>
                <a:cubicBezTo>
                  <a:pt x="251" y="44"/>
                  <a:pt x="251" y="44"/>
                  <a:pt x="251" y="44"/>
                </a:cubicBezTo>
                <a:cubicBezTo>
                  <a:pt x="243" y="47"/>
                  <a:pt x="243" y="47"/>
                  <a:pt x="243" y="47"/>
                </a:cubicBezTo>
                <a:cubicBezTo>
                  <a:pt x="240" y="50"/>
                  <a:pt x="238" y="52"/>
                  <a:pt x="235" y="52"/>
                </a:cubicBezTo>
                <a:cubicBezTo>
                  <a:pt x="232" y="52"/>
                  <a:pt x="230" y="49"/>
                  <a:pt x="227" y="45"/>
                </a:cubicBezTo>
                <a:cubicBezTo>
                  <a:pt x="227" y="45"/>
                  <a:pt x="227" y="45"/>
                  <a:pt x="227" y="45"/>
                </a:cubicBezTo>
                <a:cubicBezTo>
                  <a:pt x="227" y="45"/>
                  <a:pt x="227" y="45"/>
                  <a:pt x="227" y="45"/>
                </a:cubicBezTo>
                <a:cubicBezTo>
                  <a:pt x="227" y="44"/>
                  <a:pt x="227" y="44"/>
                  <a:pt x="227" y="44"/>
                </a:cubicBezTo>
                <a:cubicBezTo>
                  <a:pt x="226" y="39"/>
                  <a:pt x="226" y="39"/>
                  <a:pt x="226" y="39"/>
                </a:cubicBezTo>
                <a:cubicBezTo>
                  <a:pt x="226" y="38"/>
                  <a:pt x="226" y="38"/>
                  <a:pt x="226" y="38"/>
                </a:cubicBezTo>
                <a:cubicBezTo>
                  <a:pt x="227" y="33"/>
                  <a:pt x="227" y="33"/>
                  <a:pt x="227" y="33"/>
                </a:cubicBezTo>
                <a:cubicBezTo>
                  <a:pt x="222" y="22"/>
                  <a:pt x="222" y="22"/>
                  <a:pt x="222" y="22"/>
                </a:cubicBezTo>
                <a:cubicBezTo>
                  <a:pt x="214" y="24"/>
                  <a:pt x="214" y="24"/>
                  <a:pt x="214" y="24"/>
                </a:cubicBezTo>
                <a:cubicBezTo>
                  <a:pt x="210" y="28"/>
                  <a:pt x="210" y="28"/>
                  <a:pt x="210" y="28"/>
                </a:cubicBezTo>
                <a:cubicBezTo>
                  <a:pt x="212" y="40"/>
                  <a:pt x="212" y="40"/>
                  <a:pt x="212" y="40"/>
                </a:cubicBezTo>
                <a:cubicBezTo>
                  <a:pt x="198" y="34"/>
                  <a:pt x="198" y="34"/>
                  <a:pt x="198" y="34"/>
                </a:cubicBezTo>
                <a:cubicBezTo>
                  <a:pt x="202" y="41"/>
                  <a:pt x="202" y="41"/>
                  <a:pt x="202" y="41"/>
                </a:cubicBezTo>
                <a:cubicBezTo>
                  <a:pt x="202" y="41"/>
                  <a:pt x="202" y="41"/>
                  <a:pt x="202" y="41"/>
                </a:cubicBezTo>
                <a:cubicBezTo>
                  <a:pt x="202" y="42"/>
                  <a:pt x="202" y="42"/>
                  <a:pt x="202" y="42"/>
                </a:cubicBezTo>
                <a:cubicBezTo>
                  <a:pt x="201" y="50"/>
                  <a:pt x="201" y="50"/>
                  <a:pt x="201" y="50"/>
                </a:cubicBezTo>
                <a:cubicBezTo>
                  <a:pt x="201" y="51"/>
                  <a:pt x="201" y="51"/>
                  <a:pt x="201" y="51"/>
                </a:cubicBezTo>
                <a:cubicBezTo>
                  <a:pt x="200" y="51"/>
                  <a:pt x="200" y="51"/>
                  <a:pt x="200" y="51"/>
                </a:cubicBezTo>
                <a:cubicBezTo>
                  <a:pt x="193" y="62"/>
                  <a:pt x="193" y="62"/>
                  <a:pt x="193" y="62"/>
                </a:cubicBezTo>
                <a:cubicBezTo>
                  <a:pt x="193" y="62"/>
                  <a:pt x="193" y="62"/>
                  <a:pt x="193" y="62"/>
                </a:cubicBezTo>
                <a:cubicBezTo>
                  <a:pt x="180" y="69"/>
                  <a:pt x="180" y="69"/>
                  <a:pt x="180" y="69"/>
                </a:cubicBezTo>
                <a:cubicBezTo>
                  <a:pt x="179" y="76"/>
                  <a:pt x="179" y="76"/>
                  <a:pt x="179" y="76"/>
                </a:cubicBezTo>
                <a:cubicBezTo>
                  <a:pt x="179" y="78"/>
                  <a:pt x="180" y="81"/>
                  <a:pt x="182" y="85"/>
                </a:cubicBezTo>
                <a:cubicBezTo>
                  <a:pt x="183" y="85"/>
                  <a:pt x="183" y="85"/>
                  <a:pt x="183" y="85"/>
                </a:cubicBezTo>
                <a:cubicBezTo>
                  <a:pt x="183" y="86"/>
                  <a:pt x="183" y="86"/>
                  <a:pt x="183" y="86"/>
                </a:cubicBezTo>
                <a:cubicBezTo>
                  <a:pt x="184" y="96"/>
                  <a:pt x="184" y="96"/>
                  <a:pt x="184" y="96"/>
                </a:cubicBezTo>
                <a:cubicBezTo>
                  <a:pt x="184" y="97"/>
                  <a:pt x="184" y="97"/>
                  <a:pt x="184" y="97"/>
                </a:cubicBezTo>
                <a:cubicBezTo>
                  <a:pt x="183" y="98"/>
                  <a:pt x="183" y="98"/>
                  <a:pt x="183" y="98"/>
                </a:cubicBezTo>
                <a:cubicBezTo>
                  <a:pt x="178" y="104"/>
                  <a:pt x="178" y="104"/>
                  <a:pt x="178" y="104"/>
                </a:cubicBezTo>
                <a:cubicBezTo>
                  <a:pt x="178" y="104"/>
                  <a:pt x="178" y="104"/>
                  <a:pt x="178" y="104"/>
                </a:cubicBezTo>
                <a:cubicBezTo>
                  <a:pt x="178" y="104"/>
                  <a:pt x="178" y="104"/>
                  <a:pt x="178" y="104"/>
                </a:cubicBezTo>
                <a:cubicBezTo>
                  <a:pt x="178" y="104"/>
                  <a:pt x="178" y="104"/>
                  <a:pt x="178" y="104"/>
                </a:cubicBezTo>
                <a:cubicBezTo>
                  <a:pt x="174" y="107"/>
                  <a:pt x="174" y="107"/>
                  <a:pt x="174" y="107"/>
                </a:cubicBezTo>
                <a:cubicBezTo>
                  <a:pt x="174" y="107"/>
                  <a:pt x="174" y="107"/>
                  <a:pt x="174" y="107"/>
                </a:cubicBezTo>
                <a:cubicBezTo>
                  <a:pt x="173" y="107"/>
                  <a:pt x="173" y="107"/>
                  <a:pt x="173" y="107"/>
                </a:cubicBezTo>
                <a:cubicBezTo>
                  <a:pt x="173" y="107"/>
                  <a:pt x="173" y="107"/>
                  <a:pt x="173" y="107"/>
                </a:cubicBezTo>
                <a:cubicBezTo>
                  <a:pt x="172" y="107"/>
                  <a:pt x="172" y="107"/>
                  <a:pt x="172" y="107"/>
                </a:cubicBezTo>
                <a:cubicBezTo>
                  <a:pt x="163" y="105"/>
                  <a:pt x="163" y="105"/>
                  <a:pt x="163" y="105"/>
                </a:cubicBezTo>
                <a:cubicBezTo>
                  <a:pt x="162" y="105"/>
                  <a:pt x="160" y="106"/>
                  <a:pt x="158" y="107"/>
                </a:cubicBezTo>
                <a:cubicBezTo>
                  <a:pt x="154" y="112"/>
                  <a:pt x="154" y="112"/>
                  <a:pt x="154" y="112"/>
                </a:cubicBezTo>
                <a:cubicBezTo>
                  <a:pt x="150" y="116"/>
                  <a:pt x="150" y="116"/>
                  <a:pt x="150" y="116"/>
                </a:cubicBezTo>
                <a:cubicBezTo>
                  <a:pt x="148" y="119"/>
                  <a:pt x="146" y="120"/>
                  <a:pt x="141" y="119"/>
                </a:cubicBezTo>
                <a:cubicBezTo>
                  <a:pt x="138" y="119"/>
                  <a:pt x="138" y="116"/>
                  <a:pt x="138" y="112"/>
                </a:cubicBezTo>
                <a:cubicBezTo>
                  <a:pt x="138" y="110"/>
                  <a:pt x="138" y="110"/>
                  <a:pt x="138" y="110"/>
                </a:cubicBezTo>
                <a:cubicBezTo>
                  <a:pt x="138" y="107"/>
                  <a:pt x="138" y="107"/>
                  <a:pt x="138" y="107"/>
                </a:cubicBezTo>
                <a:cubicBezTo>
                  <a:pt x="136" y="109"/>
                  <a:pt x="136" y="109"/>
                  <a:pt x="136" y="109"/>
                </a:cubicBezTo>
                <a:cubicBezTo>
                  <a:pt x="135" y="110"/>
                  <a:pt x="134" y="111"/>
                  <a:pt x="132" y="111"/>
                </a:cubicBezTo>
                <a:cubicBezTo>
                  <a:pt x="131" y="110"/>
                  <a:pt x="130" y="109"/>
                  <a:pt x="129" y="106"/>
                </a:cubicBezTo>
                <a:cubicBezTo>
                  <a:pt x="129" y="106"/>
                  <a:pt x="129" y="106"/>
                  <a:pt x="129" y="106"/>
                </a:cubicBezTo>
                <a:cubicBezTo>
                  <a:pt x="128" y="96"/>
                  <a:pt x="128" y="96"/>
                  <a:pt x="128" y="96"/>
                </a:cubicBezTo>
                <a:cubicBezTo>
                  <a:pt x="126" y="88"/>
                  <a:pt x="126" y="88"/>
                  <a:pt x="126" y="88"/>
                </a:cubicBezTo>
                <a:cubicBezTo>
                  <a:pt x="122" y="84"/>
                  <a:pt x="122" y="84"/>
                  <a:pt x="122" y="84"/>
                </a:cubicBezTo>
                <a:cubicBezTo>
                  <a:pt x="122" y="84"/>
                  <a:pt x="122" y="84"/>
                  <a:pt x="122" y="84"/>
                </a:cubicBezTo>
                <a:cubicBezTo>
                  <a:pt x="122" y="83"/>
                  <a:pt x="122" y="83"/>
                  <a:pt x="122" y="83"/>
                </a:cubicBezTo>
                <a:cubicBezTo>
                  <a:pt x="113" y="64"/>
                  <a:pt x="113" y="64"/>
                  <a:pt x="113" y="64"/>
                </a:cubicBezTo>
                <a:cubicBezTo>
                  <a:pt x="113" y="64"/>
                  <a:pt x="113" y="64"/>
                  <a:pt x="113" y="64"/>
                </a:cubicBezTo>
                <a:cubicBezTo>
                  <a:pt x="110" y="58"/>
                  <a:pt x="110" y="58"/>
                  <a:pt x="110" y="58"/>
                </a:cubicBezTo>
                <a:cubicBezTo>
                  <a:pt x="110" y="58"/>
                  <a:pt x="110" y="58"/>
                  <a:pt x="110" y="58"/>
                </a:cubicBezTo>
                <a:cubicBezTo>
                  <a:pt x="110" y="58"/>
                  <a:pt x="110" y="58"/>
                  <a:pt x="110" y="58"/>
                </a:cubicBezTo>
                <a:cubicBezTo>
                  <a:pt x="110" y="57"/>
                  <a:pt x="110" y="57"/>
                  <a:pt x="110" y="57"/>
                </a:cubicBezTo>
                <a:cubicBezTo>
                  <a:pt x="108" y="47"/>
                  <a:pt x="108" y="47"/>
                  <a:pt x="108" y="47"/>
                </a:cubicBezTo>
                <a:cubicBezTo>
                  <a:pt x="107" y="45"/>
                  <a:pt x="107" y="45"/>
                  <a:pt x="107" y="45"/>
                </a:cubicBezTo>
                <a:cubicBezTo>
                  <a:pt x="106" y="46"/>
                  <a:pt x="106" y="46"/>
                  <a:pt x="106" y="46"/>
                </a:cubicBezTo>
                <a:cubicBezTo>
                  <a:pt x="103" y="50"/>
                  <a:pt x="101" y="52"/>
                  <a:pt x="100" y="52"/>
                </a:cubicBezTo>
                <a:cubicBezTo>
                  <a:pt x="99" y="52"/>
                  <a:pt x="97" y="50"/>
                  <a:pt x="94" y="48"/>
                </a:cubicBezTo>
                <a:cubicBezTo>
                  <a:pt x="88" y="45"/>
                  <a:pt x="88" y="45"/>
                  <a:pt x="88" y="45"/>
                </a:cubicBezTo>
                <a:cubicBezTo>
                  <a:pt x="87" y="44"/>
                  <a:pt x="87" y="44"/>
                  <a:pt x="87" y="44"/>
                </a:cubicBezTo>
                <a:cubicBezTo>
                  <a:pt x="86" y="44"/>
                  <a:pt x="86" y="44"/>
                  <a:pt x="86" y="44"/>
                </a:cubicBezTo>
                <a:cubicBezTo>
                  <a:pt x="86" y="44"/>
                  <a:pt x="86" y="44"/>
                  <a:pt x="86" y="44"/>
                </a:cubicBezTo>
                <a:cubicBezTo>
                  <a:pt x="86" y="43"/>
                  <a:pt x="86" y="43"/>
                  <a:pt x="86" y="43"/>
                </a:cubicBezTo>
                <a:cubicBezTo>
                  <a:pt x="86" y="35"/>
                  <a:pt x="86" y="35"/>
                  <a:pt x="86" y="35"/>
                </a:cubicBezTo>
                <a:cubicBezTo>
                  <a:pt x="86" y="35"/>
                  <a:pt x="86" y="35"/>
                  <a:pt x="86" y="35"/>
                </a:cubicBezTo>
                <a:cubicBezTo>
                  <a:pt x="84" y="29"/>
                  <a:pt x="84" y="29"/>
                  <a:pt x="84" y="29"/>
                </a:cubicBezTo>
                <a:cubicBezTo>
                  <a:pt x="81" y="21"/>
                  <a:pt x="81" y="21"/>
                  <a:pt x="81" y="21"/>
                </a:cubicBezTo>
                <a:cubicBezTo>
                  <a:pt x="78" y="21"/>
                  <a:pt x="78" y="21"/>
                  <a:pt x="78" y="21"/>
                </a:cubicBezTo>
                <a:cubicBezTo>
                  <a:pt x="78" y="24"/>
                  <a:pt x="78" y="27"/>
                  <a:pt x="77" y="29"/>
                </a:cubicBezTo>
                <a:cubicBezTo>
                  <a:pt x="76" y="31"/>
                  <a:pt x="75" y="33"/>
                  <a:pt x="72" y="35"/>
                </a:cubicBezTo>
                <a:cubicBezTo>
                  <a:pt x="72" y="38"/>
                  <a:pt x="70" y="40"/>
                  <a:pt x="69" y="41"/>
                </a:cubicBezTo>
                <a:cubicBezTo>
                  <a:pt x="66" y="44"/>
                  <a:pt x="64" y="44"/>
                  <a:pt x="62" y="42"/>
                </a:cubicBezTo>
                <a:cubicBezTo>
                  <a:pt x="61" y="42"/>
                  <a:pt x="61" y="42"/>
                  <a:pt x="61" y="42"/>
                </a:cubicBezTo>
                <a:cubicBezTo>
                  <a:pt x="58" y="41"/>
                  <a:pt x="58" y="38"/>
                  <a:pt x="58" y="33"/>
                </a:cubicBezTo>
                <a:cubicBezTo>
                  <a:pt x="58" y="31"/>
                  <a:pt x="58" y="31"/>
                  <a:pt x="58" y="31"/>
                </a:cubicBezTo>
                <a:cubicBezTo>
                  <a:pt x="53" y="28"/>
                  <a:pt x="53" y="28"/>
                  <a:pt x="53" y="28"/>
                </a:cubicBezTo>
                <a:cubicBezTo>
                  <a:pt x="51" y="27"/>
                  <a:pt x="50" y="24"/>
                  <a:pt x="50" y="21"/>
                </a:cubicBezTo>
                <a:cubicBezTo>
                  <a:pt x="52" y="3"/>
                  <a:pt x="52" y="3"/>
                  <a:pt x="52" y="3"/>
                </a:cubicBezTo>
                <a:cubicBezTo>
                  <a:pt x="51" y="0"/>
                  <a:pt x="51" y="0"/>
                  <a:pt x="51" y="0"/>
                </a:cubicBezTo>
                <a:cubicBezTo>
                  <a:pt x="44" y="7"/>
                  <a:pt x="44" y="7"/>
                  <a:pt x="44" y="7"/>
                </a:cubicBezTo>
                <a:cubicBezTo>
                  <a:pt x="40" y="10"/>
                  <a:pt x="40" y="10"/>
                  <a:pt x="40" y="10"/>
                </a:cubicBezTo>
                <a:cubicBezTo>
                  <a:pt x="39" y="13"/>
                  <a:pt x="39" y="13"/>
                  <a:pt x="39" y="13"/>
                </a:cubicBezTo>
                <a:cubicBezTo>
                  <a:pt x="40" y="17"/>
                  <a:pt x="41" y="20"/>
                  <a:pt x="41" y="22"/>
                </a:cubicBezTo>
                <a:cubicBezTo>
                  <a:pt x="41" y="26"/>
                  <a:pt x="39" y="29"/>
                  <a:pt x="36" y="30"/>
                </a:cubicBezTo>
                <a:cubicBezTo>
                  <a:pt x="28" y="33"/>
                  <a:pt x="28" y="33"/>
                  <a:pt x="28" y="33"/>
                </a:cubicBezTo>
                <a:cubicBezTo>
                  <a:pt x="26" y="34"/>
                  <a:pt x="26" y="34"/>
                  <a:pt x="26" y="34"/>
                </a:cubicBezTo>
                <a:cubicBezTo>
                  <a:pt x="26" y="37"/>
                  <a:pt x="26" y="37"/>
                  <a:pt x="26" y="37"/>
                </a:cubicBezTo>
                <a:cubicBezTo>
                  <a:pt x="26" y="48"/>
                  <a:pt x="26" y="48"/>
                  <a:pt x="26" y="48"/>
                </a:cubicBezTo>
                <a:cubicBezTo>
                  <a:pt x="26" y="52"/>
                  <a:pt x="27" y="54"/>
                  <a:pt x="28" y="54"/>
                </a:cubicBezTo>
                <a:cubicBezTo>
                  <a:pt x="30" y="55"/>
                  <a:pt x="33" y="55"/>
                  <a:pt x="36" y="53"/>
                </a:cubicBezTo>
                <a:cubicBezTo>
                  <a:pt x="38" y="52"/>
                  <a:pt x="38" y="52"/>
                  <a:pt x="38" y="52"/>
                </a:cubicBezTo>
                <a:cubicBezTo>
                  <a:pt x="46" y="69"/>
                  <a:pt x="46" y="69"/>
                  <a:pt x="46" y="69"/>
                </a:cubicBezTo>
                <a:cubicBezTo>
                  <a:pt x="46" y="70"/>
                  <a:pt x="46" y="70"/>
                  <a:pt x="46" y="70"/>
                </a:cubicBezTo>
                <a:cubicBezTo>
                  <a:pt x="46" y="70"/>
                  <a:pt x="46" y="70"/>
                  <a:pt x="46" y="70"/>
                </a:cubicBezTo>
                <a:cubicBezTo>
                  <a:pt x="46" y="70"/>
                  <a:pt x="46" y="70"/>
                  <a:pt x="46" y="70"/>
                </a:cubicBezTo>
                <a:cubicBezTo>
                  <a:pt x="43" y="102"/>
                  <a:pt x="40" y="120"/>
                  <a:pt x="36" y="125"/>
                </a:cubicBezTo>
                <a:cubicBezTo>
                  <a:pt x="35" y="126"/>
                  <a:pt x="34" y="127"/>
                  <a:pt x="31" y="128"/>
                </a:cubicBezTo>
                <a:cubicBezTo>
                  <a:pt x="28" y="128"/>
                  <a:pt x="26" y="127"/>
                  <a:pt x="24" y="126"/>
                </a:cubicBezTo>
                <a:cubicBezTo>
                  <a:pt x="13" y="146"/>
                  <a:pt x="6" y="157"/>
                  <a:pt x="3" y="159"/>
                </a:cubicBezTo>
                <a:cubicBezTo>
                  <a:pt x="4" y="159"/>
                  <a:pt x="4" y="159"/>
                  <a:pt x="4" y="159"/>
                </a:cubicBezTo>
                <a:cubicBezTo>
                  <a:pt x="2" y="159"/>
                  <a:pt x="1" y="164"/>
                  <a:pt x="2" y="174"/>
                </a:cubicBezTo>
                <a:cubicBezTo>
                  <a:pt x="4" y="176"/>
                  <a:pt x="4" y="176"/>
                  <a:pt x="4" y="176"/>
                </a:cubicBezTo>
                <a:cubicBezTo>
                  <a:pt x="5" y="176"/>
                  <a:pt x="5" y="176"/>
                  <a:pt x="5" y="176"/>
                </a:cubicBezTo>
                <a:cubicBezTo>
                  <a:pt x="6" y="177"/>
                  <a:pt x="6" y="177"/>
                  <a:pt x="6" y="177"/>
                </a:cubicBezTo>
                <a:lnTo>
                  <a:pt x="2" y="182"/>
                </a:lnTo>
                <a:close/>
              </a:path>
            </a:pathLst>
          </a:custGeom>
          <a:solidFill>
            <a:schemeClr val="accent3">
              <a:lumMod val="50000"/>
            </a:schemeClr>
          </a:solidFill>
          <a:ln>
            <a:noFill/>
          </a:ln>
        </p:spPr>
        <p:txBody>
          <a:bodyPr/>
          <a:lstStyle/>
          <a:p>
            <a:endParaRPr lang="zh-CN" altLang="en-US"/>
          </a:p>
        </p:txBody>
      </p:sp>
      <p:sp>
        <p:nvSpPr>
          <p:cNvPr id="12" name="Freeform 13"/>
          <p:cNvSpPr/>
          <p:nvPr/>
        </p:nvSpPr>
        <p:spPr bwMode="auto">
          <a:xfrm>
            <a:off x="3224666" y="4534673"/>
            <a:ext cx="617537" cy="533400"/>
          </a:xfrm>
          <a:custGeom>
            <a:avLst/>
            <a:gdLst>
              <a:gd name="T0" fmla="*/ 1468325249 w 192"/>
              <a:gd name="T1" fmla="*/ 72240354 h 166"/>
              <a:gd name="T2" fmla="*/ 1354579252 w 192"/>
              <a:gd name="T3" fmla="*/ 103203260 h 166"/>
              <a:gd name="T4" fmla="*/ 1333901378 w 192"/>
              <a:gd name="T5" fmla="*/ 0 h 166"/>
              <a:gd name="T6" fmla="*/ 1292539197 w 192"/>
              <a:gd name="T7" fmla="*/ 103203260 h 166"/>
              <a:gd name="T8" fmla="*/ 1230495927 w 192"/>
              <a:gd name="T9" fmla="*/ 185764583 h 166"/>
              <a:gd name="T10" fmla="*/ 1116753146 w 192"/>
              <a:gd name="T11" fmla="*/ 175443614 h 166"/>
              <a:gd name="T12" fmla="*/ 1096072056 w 192"/>
              <a:gd name="T13" fmla="*/ 258004937 h 166"/>
              <a:gd name="T14" fmla="*/ 971988730 w 192"/>
              <a:gd name="T15" fmla="*/ 288967843 h 166"/>
              <a:gd name="T16" fmla="*/ 930626550 w 192"/>
              <a:gd name="T17" fmla="*/ 309606567 h 166"/>
              <a:gd name="T18" fmla="*/ 827224314 w 192"/>
              <a:gd name="T19" fmla="*/ 268325906 h 166"/>
              <a:gd name="T20" fmla="*/ 754843715 w 192"/>
              <a:gd name="T21" fmla="*/ 247687182 h 166"/>
              <a:gd name="T22" fmla="*/ 868586495 w 192"/>
              <a:gd name="T23" fmla="*/ 412809828 h 166"/>
              <a:gd name="T24" fmla="*/ 930626550 w 192"/>
              <a:gd name="T25" fmla="*/ 474732427 h 166"/>
              <a:gd name="T26" fmla="*/ 909948676 w 192"/>
              <a:gd name="T27" fmla="*/ 567614718 h 166"/>
              <a:gd name="T28" fmla="*/ 713481534 w 192"/>
              <a:gd name="T29" fmla="*/ 660497010 h 166"/>
              <a:gd name="T30" fmla="*/ 641097718 w 192"/>
              <a:gd name="T31" fmla="*/ 670817978 h 166"/>
              <a:gd name="T32" fmla="*/ 568717118 w 192"/>
              <a:gd name="T33" fmla="*/ 650176041 h 166"/>
              <a:gd name="T34" fmla="*/ 485995973 w 192"/>
              <a:gd name="T35" fmla="*/ 732737364 h 166"/>
              <a:gd name="T36" fmla="*/ 403271612 w 192"/>
              <a:gd name="T37" fmla="*/ 763700270 h 166"/>
              <a:gd name="T38" fmla="*/ 82721145 w 192"/>
              <a:gd name="T39" fmla="*/ 763700270 h 166"/>
              <a:gd name="T40" fmla="*/ 41362181 w 192"/>
              <a:gd name="T41" fmla="*/ 990745514 h 166"/>
              <a:gd name="T42" fmla="*/ 113742780 w 192"/>
              <a:gd name="T43" fmla="*/ 1032026176 h 166"/>
              <a:gd name="T44" fmla="*/ 155104961 w 192"/>
              <a:gd name="T45" fmla="*/ 980424546 h 166"/>
              <a:gd name="T46" fmla="*/ 289528832 w 192"/>
              <a:gd name="T47" fmla="*/ 990745514 h 166"/>
              <a:gd name="T48" fmla="*/ 320550467 w 192"/>
              <a:gd name="T49" fmla="*/ 1217790759 h 166"/>
              <a:gd name="T50" fmla="*/ 268847741 w 192"/>
              <a:gd name="T51" fmla="*/ 1341632743 h 166"/>
              <a:gd name="T52" fmla="*/ 392931067 w 192"/>
              <a:gd name="T53" fmla="*/ 1527397327 h 166"/>
              <a:gd name="T54" fmla="*/ 341231557 w 192"/>
              <a:gd name="T55" fmla="*/ 1713161910 h 166"/>
              <a:gd name="T56" fmla="*/ 475655428 w 192"/>
              <a:gd name="T57" fmla="*/ 1640921555 h 166"/>
              <a:gd name="T58" fmla="*/ 568717118 w 192"/>
              <a:gd name="T59" fmla="*/ 1651239311 h 166"/>
              <a:gd name="T60" fmla="*/ 868586495 w 192"/>
              <a:gd name="T61" fmla="*/ 1651239311 h 166"/>
              <a:gd name="T62" fmla="*/ 1013350911 w 192"/>
              <a:gd name="T63" fmla="*/ 1548039264 h 166"/>
              <a:gd name="T64" fmla="*/ 1178796417 w 192"/>
              <a:gd name="T65" fmla="*/ 1413873098 h 166"/>
              <a:gd name="T66" fmla="*/ 1282198652 w 192"/>
              <a:gd name="T67" fmla="*/ 1455156972 h 166"/>
              <a:gd name="T68" fmla="*/ 1416622523 w 192"/>
              <a:gd name="T69" fmla="*/ 1506755389 h 166"/>
              <a:gd name="T70" fmla="*/ 1509684213 w 192"/>
              <a:gd name="T71" fmla="*/ 1537718295 h 166"/>
              <a:gd name="T72" fmla="*/ 1530365303 w 192"/>
              <a:gd name="T73" fmla="*/ 1486116665 h 166"/>
              <a:gd name="T74" fmla="*/ 1561386939 w 192"/>
              <a:gd name="T75" fmla="*/ 1465474728 h 166"/>
              <a:gd name="T76" fmla="*/ 1623430210 w 192"/>
              <a:gd name="T77" fmla="*/ 1424194066 h 166"/>
              <a:gd name="T78" fmla="*/ 1788872500 w 192"/>
              <a:gd name="T79" fmla="*/ 1300352082 h 166"/>
              <a:gd name="T80" fmla="*/ 1819894135 w 192"/>
              <a:gd name="T81" fmla="*/ 1279710145 h 166"/>
              <a:gd name="T82" fmla="*/ 1892277951 w 192"/>
              <a:gd name="T83" fmla="*/ 1259071420 h 166"/>
              <a:gd name="T84" fmla="*/ 1964658551 w 192"/>
              <a:gd name="T85" fmla="*/ 1217790759 h 166"/>
              <a:gd name="T86" fmla="*/ 1923296370 w 192"/>
              <a:gd name="T87" fmla="*/ 1062985869 h 166"/>
              <a:gd name="T88" fmla="*/ 1943977461 w 192"/>
              <a:gd name="T89" fmla="*/ 970103577 h 166"/>
              <a:gd name="T90" fmla="*/ 1799213045 w 192"/>
              <a:gd name="T91" fmla="*/ 856582561 h 166"/>
              <a:gd name="T92" fmla="*/ 1923296370 w 192"/>
              <a:gd name="T93" fmla="*/ 350887229 h 166"/>
              <a:gd name="T94" fmla="*/ 1840575225 w 192"/>
              <a:gd name="T95" fmla="*/ 392171104 h 166"/>
              <a:gd name="T96" fmla="*/ 1737172990 w 192"/>
              <a:gd name="T97" fmla="*/ 392171104 h 166"/>
              <a:gd name="T98" fmla="*/ 1726832445 w 192"/>
              <a:gd name="T99" fmla="*/ 350887229 h 166"/>
              <a:gd name="T100" fmla="*/ 1716491900 w 192"/>
              <a:gd name="T101" fmla="*/ 330248505 h 166"/>
              <a:gd name="T102" fmla="*/ 1613089665 w 192"/>
              <a:gd name="T103" fmla="*/ 206406520 h 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2" h="166">
                <a:moveTo>
                  <a:pt x="150" y="3"/>
                </a:moveTo>
                <a:cubicBezTo>
                  <a:pt x="148" y="2"/>
                  <a:pt x="148" y="2"/>
                  <a:pt x="148" y="2"/>
                </a:cubicBezTo>
                <a:cubicBezTo>
                  <a:pt x="144" y="4"/>
                  <a:pt x="144" y="4"/>
                  <a:pt x="144" y="4"/>
                </a:cubicBezTo>
                <a:cubicBezTo>
                  <a:pt x="142" y="7"/>
                  <a:pt x="142" y="7"/>
                  <a:pt x="142" y="7"/>
                </a:cubicBezTo>
                <a:cubicBezTo>
                  <a:pt x="141" y="11"/>
                  <a:pt x="139" y="13"/>
                  <a:pt x="136" y="13"/>
                </a:cubicBezTo>
                <a:cubicBezTo>
                  <a:pt x="135" y="13"/>
                  <a:pt x="133" y="12"/>
                  <a:pt x="132" y="10"/>
                </a:cubicBezTo>
                <a:cubicBezTo>
                  <a:pt x="131" y="10"/>
                  <a:pt x="131" y="10"/>
                  <a:pt x="131" y="10"/>
                </a:cubicBezTo>
                <a:cubicBezTo>
                  <a:pt x="131" y="10"/>
                  <a:pt x="131" y="10"/>
                  <a:pt x="131" y="10"/>
                </a:cubicBezTo>
                <a:cubicBezTo>
                  <a:pt x="131" y="10"/>
                  <a:pt x="131" y="10"/>
                  <a:pt x="131" y="10"/>
                </a:cubicBezTo>
                <a:cubicBezTo>
                  <a:pt x="130" y="6"/>
                  <a:pt x="130" y="6"/>
                  <a:pt x="130" y="6"/>
                </a:cubicBezTo>
                <a:cubicBezTo>
                  <a:pt x="130" y="5"/>
                  <a:pt x="130" y="5"/>
                  <a:pt x="130" y="5"/>
                </a:cubicBezTo>
                <a:cubicBezTo>
                  <a:pt x="129" y="0"/>
                  <a:pt x="129" y="0"/>
                  <a:pt x="129" y="0"/>
                </a:cubicBezTo>
                <a:cubicBezTo>
                  <a:pt x="127" y="0"/>
                  <a:pt x="127" y="0"/>
                  <a:pt x="127" y="0"/>
                </a:cubicBezTo>
                <a:cubicBezTo>
                  <a:pt x="126" y="0"/>
                  <a:pt x="126" y="0"/>
                  <a:pt x="126" y="0"/>
                </a:cubicBezTo>
                <a:cubicBezTo>
                  <a:pt x="125" y="4"/>
                  <a:pt x="125" y="4"/>
                  <a:pt x="125" y="4"/>
                </a:cubicBezTo>
                <a:cubicBezTo>
                  <a:pt x="125" y="10"/>
                  <a:pt x="125" y="10"/>
                  <a:pt x="125" y="10"/>
                </a:cubicBezTo>
                <a:cubicBezTo>
                  <a:pt x="125" y="10"/>
                  <a:pt x="125" y="10"/>
                  <a:pt x="125" y="10"/>
                </a:cubicBezTo>
                <a:cubicBezTo>
                  <a:pt x="124" y="10"/>
                  <a:pt x="124" y="10"/>
                  <a:pt x="124" y="10"/>
                </a:cubicBezTo>
                <a:cubicBezTo>
                  <a:pt x="120" y="17"/>
                  <a:pt x="120" y="17"/>
                  <a:pt x="120" y="17"/>
                </a:cubicBezTo>
                <a:cubicBezTo>
                  <a:pt x="119" y="18"/>
                  <a:pt x="119" y="18"/>
                  <a:pt x="119" y="18"/>
                </a:cubicBezTo>
                <a:cubicBezTo>
                  <a:pt x="118" y="18"/>
                  <a:pt x="118" y="18"/>
                  <a:pt x="118" y="18"/>
                </a:cubicBezTo>
                <a:cubicBezTo>
                  <a:pt x="108" y="17"/>
                  <a:pt x="108" y="17"/>
                  <a:pt x="108" y="17"/>
                </a:cubicBezTo>
                <a:cubicBezTo>
                  <a:pt x="108" y="17"/>
                  <a:pt x="108" y="17"/>
                  <a:pt x="108" y="17"/>
                </a:cubicBezTo>
                <a:cubicBezTo>
                  <a:pt x="108" y="17"/>
                  <a:pt x="108" y="17"/>
                  <a:pt x="108" y="17"/>
                </a:cubicBezTo>
                <a:cubicBezTo>
                  <a:pt x="108" y="17"/>
                  <a:pt x="108" y="17"/>
                  <a:pt x="108" y="17"/>
                </a:cubicBezTo>
                <a:cubicBezTo>
                  <a:pt x="108" y="18"/>
                  <a:pt x="108" y="18"/>
                  <a:pt x="108" y="18"/>
                </a:cubicBezTo>
                <a:cubicBezTo>
                  <a:pt x="104" y="22"/>
                  <a:pt x="104" y="22"/>
                  <a:pt x="104" y="22"/>
                </a:cubicBezTo>
                <a:cubicBezTo>
                  <a:pt x="106" y="25"/>
                  <a:pt x="106" y="25"/>
                  <a:pt x="106" y="25"/>
                </a:cubicBezTo>
                <a:cubicBezTo>
                  <a:pt x="106" y="25"/>
                  <a:pt x="106" y="25"/>
                  <a:pt x="106" y="25"/>
                </a:cubicBezTo>
                <a:cubicBezTo>
                  <a:pt x="103" y="29"/>
                  <a:pt x="103" y="29"/>
                  <a:pt x="103" y="29"/>
                </a:cubicBezTo>
                <a:cubicBezTo>
                  <a:pt x="94" y="29"/>
                  <a:pt x="94" y="29"/>
                  <a:pt x="94" y="29"/>
                </a:cubicBezTo>
                <a:cubicBezTo>
                  <a:pt x="94" y="28"/>
                  <a:pt x="94" y="28"/>
                  <a:pt x="94" y="28"/>
                </a:cubicBezTo>
                <a:cubicBezTo>
                  <a:pt x="94" y="27"/>
                  <a:pt x="94" y="27"/>
                  <a:pt x="94" y="27"/>
                </a:cubicBezTo>
                <a:cubicBezTo>
                  <a:pt x="92" y="26"/>
                  <a:pt x="92" y="26"/>
                  <a:pt x="92" y="26"/>
                </a:cubicBezTo>
                <a:cubicBezTo>
                  <a:pt x="91" y="29"/>
                  <a:pt x="91" y="29"/>
                  <a:pt x="91" y="29"/>
                </a:cubicBezTo>
                <a:cubicBezTo>
                  <a:pt x="90" y="30"/>
                  <a:pt x="90" y="30"/>
                  <a:pt x="90" y="30"/>
                </a:cubicBezTo>
                <a:cubicBezTo>
                  <a:pt x="84" y="30"/>
                  <a:pt x="84" y="30"/>
                  <a:pt x="84" y="30"/>
                </a:cubicBezTo>
                <a:cubicBezTo>
                  <a:pt x="84" y="30"/>
                  <a:pt x="84" y="30"/>
                  <a:pt x="84" y="30"/>
                </a:cubicBezTo>
                <a:cubicBezTo>
                  <a:pt x="80" y="27"/>
                  <a:pt x="80" y="27"/>
                  <a:pt x="80" y="27"/>
                </a:cubicBezTo>
                <a:cubicBezTo>
                  <a:pt x="80" y="26"/>
                  <a:pt x="80" y="26"/>
                  <a:pt x="80" y="26"/>
                </a:cubicBezTo>
                <a:cubicBezTo>
                  <a:pt x="80" y="26"/>
                  <a:pt x="80" y="26"/>
                  <a:pt x="80" y="26"/>
                </a:cubicBezTo>
                <a:cubicBezTo>
                  <a:pt x="80" y="26"/>
                  <a:pt x="80" y="26"/>
                  <a:pt x="80" y="26"/>
                </a:cubicBezTo>
                <a:cubicBezTo>
                  <a:pt x="80" y="25"/>
                  <a:pt x="80" y="25"/>
                  <a:pt x="80" y="25"/>
                </a:cubicBezTo>
                <a:cubicBezTo>
                  <a:pt x="73" y="24"/>
                  <a:pt x="73" y="24"/>
                  <a:pt x="73" y="24"/>
                </a:cubicBezTo>
                <a:cubicBezTo>
                  <a:pt x="68" y="26"/>
                  <a:pt x="68" y="26"/>
                  <a:pt x="68" y="26"/>
                </a:cubicBezTo>
                <a:cubicBezTo>
                  <a:pt x="66" y="28"/>
                  <a:pt x="66" y="28"/>
                  <a:pt x="66" y="28"/>
                </a:cubicBezTo>
                <a:cubicBezTo>
                  <a:pt x="74" y="37"/>
                  <a:pt x="74" y="37"/>
                  <a:pt x="74" y="37"/>
                </a:cubicBezTo>
                <a:cubicBezTo>
                  <a:pt x="84" y="40"/>
                  <a:pt x="84" y="40"/>
                  <a:pt x="84" y="40"/>
                </a:cubicBezTo>
                <a:cubicBezTo>
                  <a:pt x="84" y="40"/>
                  <a:pt x="84" y="40"/>
                  <a:pt x="84" y="40"/>
                </a:cubicBezTo>
                <a:cubicBezTo>
                  <a:pt x="84" y="40"/>
                  <a:pt x="84" y="40"/>
                  <a:pt x="84" y="40"/>
                </a:cubicBezTo>
                <a:cubicBezTo>
                  <a:pt x="85" y="41"/>
                  <a:pt x="85" y="41"/>
                  <a:pt x="85" y="41"/>
                </a:cubicBezTo>
                <a:cubicBezTo>
                  <a:pt x="90" y="46"/>
                  <a:pt x="90" y="46"/>
                  <a:pt x="90" y="46"/>
                </a:cubicBezTo>
                <a:cubicBezTo>
                  <a:pt x="88" y="54"/>
                  <a:pt x="88" y="54"/>
                  <a:pt x="88" y="54"/>
                </a:cubicBezTo>
                <a:cubicBezTo>
                  <a:pt x="88" y="54"/>
                  <a:pt x="88" y="54"/>
                  <a:pt x="88" y="54"/>
                </a:cubicBezTo>
                <a:cubicBezTo>
                  <a:pt x="88" y="55"/>
                  <a:pt x="88" y="55"/>
                  <a:pt x="88" y="55"/>
                </a:cubicBezTo>
                <a:cubicBezTo>
                  <a:pt x="88" y="55"/>
                  <a:pt x="88" y="55"/>
                  <a:pt x="88" y="55"/>
                </a:cubicBezTo>
                <a:cubicBezTo>
                  <a:pt x="81" y="60"/>
                  <a:pt x="81" y="60"/>
                  <a:pt x="81" y="60"/>
                </a:cubicBezTo>
                <a:cubicBezTo>
                  <a:pt x="81" y="61"/>
                  <a:pt x="81" y="61"/>
                  <a:pt x="81" y="61"/>
                </a:cubicBezTo>
                <a:cubicBezTo>
                  <a:pt x="80" y="61"/>
                  <a:pt x="80" y="61"/>
                  <a:pt x="80" y="61"/>
                </a:cubicBezTo>
                <a:cubicBezTo>
                  <a:pt x="69" y="64"/>
                  <a:pt x="69" y="64"/>
                  <a:pt x="69" y="64"/>
                </a:cubicBezTo>
                <a:cubicBezTo>
                  <a:pt x="69" y="64"/>
                  <a:pt x="69" y="64"/>
                  <a:pt x="69" y="64"/>
                </a:cubicBezTo>
                <a:cubicBezTo>
                  <a:pt x="62" y="65"/>
                  <a:pt x="62" y="65"/>
                  <a:pt x="62" y="65"/>
                </a:cubicBezTo>
                <a:cubicBezTo>
                  <a:pt x="62" y="65"/>
                  <a:pt x="62" y="65"/>
                  <a:pt x="62" y="65"/>
                </a:cubicBezTo>
                <a:cubicBezTo>
                  <a:pt x="62" y="65"/>
                  <a:pt x="62" y="65"/>
                  <a:pt x="62" y="65"/>
                </a:cubicBezTo>
                <a:cubicBezTo>
                  <a:pt x="62" y="65"/>
                  <a:pt x="62" y="65"/>
                  <a:pt x="62" y="65"/>
                </a:cubicBezTo>
                <a:cubicBezTo>
                  <a:pt x="62" y="65"/>
                  <a:pt x="62" y="65"/>
                  <a:pt x="62" y="65"/>
                </a:cubicBezTo>
                <a:cubicBezTo>
                  <a:pt x="57" y="63"/>
                  <a:pt x="57" y="63"/>
                  <a:pt x="57" y="63"/>
                </a:cubicBezTo>
                <a:cubicBezTo>
                  <a:pt x="55" y="63"/>
                  <a:pt x="55" y="63"/>
                  <a:pt x="55" y="63"/>
                </a:cubicBezTo>
                <a:cubicBezTo>
                  <a:pt x="52" y="67"/>
                  <a:pt x="52" y="67"/>
                  <a:pt x="52" y="67"/>
                </a:cubicBezTo>
                <a:cubicBezTo>
                  <a:pt x="52" y="67"/>
                  <a:pt x="52" y="67"/>
                  <a:pt x="52" y="67"/>
                </a:cubicBezTo>
                <a:cubicBezTo>
                  <a:pt x="52" y="67"/>
                  <a:pt x="52" y="67"/>
                  <a:pt x="52" y="67"/>
                </a:cubicBezTo>
                <a:cubicBezTo>
                  <a:pt x="47" y="71"/>
                  <a:pt x="47" y="71"/>
                  <a:pt x="47" y="71"/>
                </a:cubicBezTo>
                <a:cubicBezTo>
                  <a:pt x="46" y="71"/>
                  <a:pt x="46" y="71"/>
                  <a:pt x="46" y="71"/>
                </a:cubicBezTo>
                <a:cubicBezTo>
                  <a:pt x="46" y="71"/>
                  <a:pt x="46" y="71"/>
                  <a:pt x="46" y="71"/>
                </a:cubicBezTo>
                <a:cubicBezTo>
                  <a:pt x="39" y="74"/>
                  <a:pt x="39" y="74"/>
                  <a:pt x="39" y="74"/>
                </a:cubicBezTo>
                <a:cubicBezTo>
                  <a:pt x="39" y="74"/>
                  <a:pt x="39" y="74"/>
                  <a:pt x="39" y="74"/>
                </a:cubicBezTo>
                <a:cubicBezTo>
                  <a:pt x="30" y="71"/>
                  <a:pt x="30" y="71"/>
                  <a:pt x="30" y="71"/>
                </a:cubicBezTo>
                <a:cubicBezTo>
                  <a:pt x="12" y="72"/>
                  <a:pt x="12" y="72"/>
                  <a:pt x="12" y="72"/>
                </a:cubicBezTo>
                <a:cubicBezTo>
                  <a:pt x="8" y="73"/>
                  <a:pt x="8" y="73"/>
                  <a:pt x="8" y="73"/>
                </a:cubicBezTo>
                <a:cubicBezTo>
                  <a:pt x="8" y="74"/>
                  <a:pt x="8" y="74"/>
                  <a:pt x="8" y="74"/>
                </a:cubicBezTo>
                <a:cubicBezTo>
                  <a:pt x="4" y="74"/>
                  <a:pt x="4" y="74"/>
                  <a:pt x="4" y="74"/>
                </a:cubicBezTo>
                <a:cubicBezTo>
                  <a:pt x="0" y="80"/>
                  <a:pt x="0" y="80"/>
                  <a:pt x="0" y="80"/>
                </a:cubicBezTo>
                <a:cubicBezTo>
                  <a:pt x="0" y="86"/>
                  <a:pt x="0" y="86"/>
                  <a:pt x="0" y="86"/>
                </a:cubicBezTo>
                <a:cubicBezTo>
                  <a:pt x="4" y="96"/>
                  <a:pt x="4" y="96"/>
                  <a:pt x="4" y="96"/>
                </a:cubicBezTo>
                <a:cubicBezTo>
                  <a:pt x="9" y="98"/>
                  <a:pt x="9" y="98"/>
                  <a:pt x="9" y="98"/>
                </a:cubicBezTo>
                <a:cubicBezTo>
                  <a:pt x="9" y="98"/>
                  <a:pt x="9" y="98"/>
                  <a:pt x="9" y="98"/>
                </a:cubicBezTo>
                <a:cubicBezTo>
                  <a:pt x="9" y="98"/>
                  <a:pt x="9" y="98"/>
                  <a:pt x="9" y="98"/>
                </a:cubicBezTo>
                <a:cubicBezTo>
                  <a:pt x="11" y="100"/>
                  <a:pt x="11" y="100"/>
                  <a:pt x="11" y="100"/>
                </a:cubicBezTo>
                <a:cubicBezTo>
                  <a:pt x="14" y="96"/>
                  <a:pt x="14" y="96"/>
                  <a:pt x="14" y="96"/>
                </a:cubicBezTo>
                <a:cubicBezTo>
                  <a:pt x="14" y="95"/>
                  <a:pt x="14" y="95"/>
                  <a:pt x="14" y="95"/>
                </a:cubicBezTo>
                <a:cubicBezTo>
                  <a:pt x="14" y="95"/>
                  <a:pt x="14" y="95"/>
                  <a:pt x="14" y="95"/>
                </a:cubicBezTo>
                <a:cubicBezTo>
                  <a:pt x="15" y="95"/>
                  <a:pt x="15" y="95"/>
                  <a:pt x="15" y="95"/>
                </a:cubicBezTo>
                <a:cubicBezTo>
                  <a:pt x="21" y="94"/>
                  <a:pt x="21" y="94"/>
                  <a:pt x="21" y="94"/>
                </a:cubicBezTo>
                <a:cubicBezTo>
                  <a:pt x="22" y="94"/>
                  <a:pt x="22" y="94"/>
                  <a:pt x="22" y="94"/>
                </a:cubicBezTo>
                <a:cubicBezTo>
                  <a:pt x="22" y="94"/>
                  <a:pt x="22" y="94"/>
                  <a:pt x="22" y="94"/>
                </a:cubicBezTo>
                <a:cubicBezTo>
                  <a:pt x="28" y="96"/>
                  <a:pt x="28" y="96"/>
                  <a:pt x="28" y="96"/>
                </a:cubicBezTo>
                <a:cubicBezTo>
                  <a:pt x="34" y="110"/>
                  <a:pt x="34" y="110"/>
                  <a:pt x="34" y="110"/>
                </a:cubicBezTo>
                <a:cubicBezTo>
                  <a:pt x="33" y="110"/>
                  <a:pt x="33" y="110"/>
                  <a:pt x="33" y="110"/>
                </a:cubicBezTo>
                <a:cubicBezTo>
                  <a:pt x="33" y="110"/>
                  <a:pt x="33" y="110"/>
                  <a:pt x="33" y="110"/>
                </a:cubicBezTo>
                <a:cubicBezTo>
                  <a:pt x="31" y="118"/>
                  <a:pt x="31" y="118"/>
                  <a:pt x="31" y="118"/>
                </a:cubicBezTo>
                <a:cubicBezTo>
                  <a:pt x="31" y="118"/>
                  <a:pt x="31" y="118"/>
                  <a:pt x="31" y="118"/>
                </a:cubicBezTo>
                <a:cubicBezTo>
                  <a:pt x="29" y="122"/>
                  <a:pt x="29" y="122"/>
                  <a:pt x="29" y="122"/>
                </a:cubicBezTo>
                <a:cubicBezTo>
                  <a:pt x="29" y="123"/>
                  <a:pt x="29" y="123"/>
                  <a:pt x="29" y="123"/>
                </a:cubicBezTo>
                <a:cubicBezTo>
                  <a:pt x="26" y="130"/>
                  <a:pt x="26" y="130"/>
                  <a:pt x="26" y="130"/>
                </a:cubicBezTo>
                <a:cubicBezTo>
                  <a:pt x="26" y="138"/>
                  <a:pt x="26" y="138"/>
                  <a:pt x="26" y="138"/>
                </a:cubicBezTo>
                <a:cubicBezTo>
                  <a:pt x="31" y="143"/>
                  <a:pt x="31" y="143"/>
                  <a:pt x="31" y="143"/>
                </a:cubicBezTo>
                <a:cubicBezTo>
                  <a:pt x="31" y="143"/>
                  <a:pt x="31" y="143"/>
                  <a:pt x="31" y="143"/>
                </a:cubicBezTo>
                <a:cubicBezTo>
                  <a:pt x="38" y="148"/>
                  <a:pt x="38" y="148"/>
                  <a:pt x="38" y="148"/>
                </a:cubicBezTo>
                <a:cubicBezTo>
                  <a:pt x="38" y="149"/>
                  <a:pt x="38" y="149"/>
                  <a:pt x="38" y="149"/>
                </a:cubicBezTo>
                <a:cubicBezTo>
                  <a:pt x="39" y="149"/>
                  <a:pt x="39" y="149"/>
                  <a:pt x="39" y="149"/>
                </a:cubicBezTo>
                <a:cubicBezTo>
                  <a:pt x="34" y="160"/>
                  <a:pt x="34" y="160"/>
                  <a:pt x="34" y="160"/>
                </a:cubicBezTo>
                <a:cubicBezTo>
                  <a:pt x="33" y="166"/>
                  <a:pt x="33" y="166"/>
                  <a:pt x="33" y="166"/>
                </a:cubicBezTo>
                <a:cubicBezTo>
                  <a:pt x="34" y="165"/>
                  <a:pt x="34" y="165"/>
                  <a:pt x="34" y="165"/>
                </a:cubicBezTo>
                <a:cubicBezTo>
                  <a:pt x="35" y="165"/>
                  <a:pt x="35" y="165"/>
                  <a:pt x="35" y="165"/>
                </a:cubicBezTo>
                <a:cubicBezTo>
                  <a:pt x="39" y="163"/>
                  <a:pt x="39" y="163"/>
                  <a:pt x="39" y="163"/>
                </a:cubicBezTo>
                <a:cubicBezTo>
                  <a:pt x="46" y="159"/>
                  <a:pt x="46" y="159"/>
                  <a:pt x="46" y="159"/>
                </a:cubicBezTo>
                <a:cubicBezTo>
                  <a:pt x="46" y="159"/>
                  <a:pt x="46" y="159"/>
                  <a:pt x="46" y="159"/>
                </a:cubicBezTo>
                <a:cubicBezTo>
                  <a:pt x="54" y="160"/>
                  <a:pt x="54" y="160"/>
                  <a:pt x="54" y="160"/>
                </a:cubicBezTo>
                <a:cubicBezTo>
                  <a:pt x="55" y="160"/>
                  <a:pt x="55" y="160"/>
                  <a:pt x="55" y="160"/>
                </a:cubicBezTo>
                <a:cubicBezTo>
                  <a:pt x="55" y="160"/>
                  <a:pt x="55" y="160"/>
                  <a:pt x="55" y="160"/>
                </a:cubicBezTo>
                <a:cubicBezTo>
                  <a:pt x="67" y="165"/>
                  <a:pt x="67" y="165"/>
                  <a:pt x="67" y="165"/>
                </a:cubicBezTo>
                <a:cubicBezTo>
                  <a:pt x="80" y="165"/>
                  <a:pt x="80" y="165"/>
                  <a:pt x="80" y="165"/>
                </a:cubicBezTo>
                <a:cubicBezTo>
                  <a:pt x="84" y="160"/>
                  <a:pt x="84" y="160"/>
                  <a:pt x="84" y="160"/>
                </a:cubicBezTo>
                <a:cubicBezTo>
                  <a:pt x="84" y="160"/>
                  <a:pt x="84" y="160"/>
                  <a:pt x="84" y="160"/>
                </a:cubicBezTo>
                <a:cubicBezTo>
                  <a:pt x="84" y="160"/>
                  <a:pt x="84" y="160"/>
                  <a:pt x="84" y="160"/>
                </a:cubicBezTo>
                <a:cubicBezTo>
                  <a:pt x="91" y="156"/>
                  <a:pt x="91" y="156"/>
                  <a:pt x="91" y="156"/>
                </a:cubicBezTo>
                <a:cubicBezTo>
                  <a:pt x="98" y="151"/>
                  <a:pt x="98" y="151"/>
                  <a:pt x="98" y="151"/>
                </a:cubicBezTo>
                <a:cubicBezTo>
                  <a:pt x="98" y="150"/>
                  <a:pt x="98" y="150"/>
                  <a:pt x="98" y="150"/>
                </a:cubicBezTo>
                <a:cubicBezTo>
                  <a:pt x="98" y="150"/>
                  <a:pt x="98" y="150"/>
                  <a:pt x="98" y="150"/>
                </a:cubicBezTo>
                <a:cubicBezTo>
                  <a:pt x="103" y="149"/>
                  <a:pt x="103" y="149"/>
                  <a:pt x="103" y="149"/>
                </a:cubicBezTo>
                <a:cubicBezTo>
                  <a:pt x="108" y="145"/>
                  <a:pt x="108" y="145"/>
                  <a:pt x="108" y="145"/>
                </a:cubicBezTo>
                <a:cubicBezTo>
                  <a:pt x="114" y="137"/>
                  <a:pt x="114" y="137"/>
                  <a:pt x="114" y="137"/>
                </a:cubicBezTo>
                <a:cubicBezTo>
                  <a:pt x="123" y="140"/>
                  <a:pt x="123" y="140"/>
                  <a:pt x="123" y="140"/>
                </a:cubicBezTo>
                <a:cubicBezTo>
                  <a:pt x="124" y="140"/>
                  <a:pt x="124" y="140"/>
                  <a:pt x="124" y="140"/>
                </a:cubicBezTo>
                <a:cubicBezTo>
                  <a:pt x="124" y="141"/>
                  <a:pt x="124" y="141"/>
                  <a:pt x="124" y="141"/>
                </a:cubicBezTo>
                <a:cubicBezTo>
                  <a:pt x="124" y="141"/>
                  <a:pt x="124" y="141"/>
                  <a:pt x="124" y="141"/>
                </a:cubicBezTo>
                <a:cubicBezTo>
                  <a:pt x="126" y="144"/>
                  <a:pt x="127" y="146"/>
                  <a:pt x="128" y="146"/>
                </a:cubicBezTo>
                <a:cubicBezTo>
                  <a:pt x="133" y="146"/>
                  <a:pt x="133" y="146"/>
                  <a:pt x="133" y="146"/>
                </a:cubicBezTo>
                <a:cubicBezTo>
                  <a:pt x="134" y="146"/>
                  <a:pt x="134" y="146"/>
                  <a:pt x="134" y="146"/>
                </a:cubicBezTo>
                <a:cubicBezTo>
                  <a:pt x="137" y="146"/>
                  <a:pt x="137" y="146"/>
                  <a:pt x="137" y="146"/>
                </a:cubicBezTo>
                <a:cubicBezTo>
                  <a:pt x="138" y="146"/>
                  <a:pt x="138" y="146"/>
                  <a:pt x="138" y="146"/>
                </a:cubicBezTo>
                <a:cubicBezTo>
                  <a:pt x="138" y="147"/>
                  <a:pt x="138" y="147"/>
                  <a:pt x="138" y="147"/>
                </a:cubicBezTo>
                <a:cubicBezTo>
                  <a:pt x="144" y="149"/>
                  <a:pt x="144" y="149"/>
                  <a:pt x="144" y="149"/>
                </a:cubicBezTo>
                <a:cubicBezTo>
                  <a:pt x="146" y="149"/>
                  <a:pt x="146" y="149"/>
                  <a:pt x="146" y="149"/>
                </a:cubicBezTo>
                <a:cubicBezTo>
                  <a:pt x="147" y="148"/>
                  <a:pt x="147" y="148"/>
                  <a:pt x="147" y="148"/>
                </a:cubicBezTo>
                <a:cubicBezTo>
                  <a:pt x="148" y="145"/>
                  <a:pt x="148" y="145"/>
                  <a:pt x="148" y="145"/>
                </a:cubicBezTo>
                <a:cubicBezTo>
                  <a:pt x="148" y="145"/>
                  <a:pt x="148" y="145"/>
                  <a:pt x="148" y="145"/>
                </a:cubicBezTo>
                <a:cubicBezTo>
                  <a:pt x="148" y="144"/>
                  <a:pt x="148" y="144"/>
                  <a:pt x="148" y="144"/>
                </a:cubicBezTo>
                <a:cubicBezTo>
                  <a:pt x="148" y="144"/>
                  <a:pt x="148" y="144"/>
                  <a:pt x="148" y="144"/>
                </a:cubicBezTo>
                <a:cubicBezTo>
                  <a:pt x="148" y="144"/>
                  <a:pt x="148" y="144"/>
                  <a:pt x="148" y="144"/>
                </a:cubicBezTo>
                <a:cubicBezTo>
                  <a:pt x="151" y="142"/>
                  <a:pt x="151" y="142"/>
                  <a:pt x="151" y="142"/>
                </a:cubicBezTo>
                <a:cubicBezTo>
                  <a:pt x="151" y="142"/>
                  <a:pt x="151" y="142"/>
                  <a:pt x="151" y="142"/>
                </a:cubicBezTo>
                <a:cubicBezTo>
                  <a:pt x="156" y="138"/>
                  <a:pt x="156" y="138"/>
                  <a:pt x="156" y="138"/>
                </a:cubicBezTo>
                <a:cubicBezTo>
                  <a:pt x="156" y="138"/>
                  <a:pt x="156" y="138"/>
                  <a:pt x="156" y="138"/>
                </a:cubicBezTo>
                <a:cubicBezTo>
                  <a:pt x="156" y="138"/>
                  <a:pt x="156" y="138"/>
                  <a:pt x="156" y="138"/>
                </a:cubicBezTo>
                <a:cubicBezTo>
                  <a:pt x="157" y="138"/>
                  <a:pt x="157" y="138"/>
                  <a:pt x="157" y="138"/>
                </a:cubicBezTo>
                <a:cubicBezTo>
                  <a:pt x="161" y="138"/>
                  <a:pt x="161" y="138"/>
                  <a:pt x="161" y="138"/>
                </a:cubicBezTo>
                <a:cubicBezTo>
                  <a:pt x="161" y="136"/>
                  <a:pt x="162" y="133"/>
                  <a:pt x="165" y="131"/>
                </a:cubicBezTo>
                <a:cubicBezTo>
                  <a:pt x="168" y="129"/>
                  <a:pt x="170" y="128"/>
                  <a:pt x="171" y="128"/>
                </a:cubicBezTo>
                <a:cubicBezTo>
                  <a:pt x="173" y="126"/>
                  <a:pt x="173" y="126"/>
                  <a:pt x="173" y="126"/>
                </a:cubicBezTo>
                <a:cubicBezTo>
                  <a:pt x="174" y="126"/>
                  <a:pt x="174" y="126"/>
                  <a:pt x="174" y="126"/>
                </a:cubicBezTo>
                <a:cubicBezTo>
                  <a:pt x="174" y="126"/>
                  <a:pt x="174" y="126"/>
                  <a:pt x="174" y="126"/>
                </a:cubicBezTo>
                <a:cubicBezTo>
                  <a:pt x="176" y="124"/>
                  <a:pt x="176" y="124"/>
                  <a:pt x="176" y="124"/>
                </a:cubicBezTo>
                <a:cubicBezTo>
                  <a:pt x="176" y="124"/>
                  <a:pt x="176" y="124"/>
                  <a:pt x="176" y="124"/>
                </a:cubicBezTo>
                <a:cubicBezTo>
                  <a:pt x="176" y="124"/>
                  <a:pt x="176" y="124"/>
                  <a:pt x="176" y="124"/>
                </a:cubicBezTo>
                <a:cubicBezTo>
                  <a:pt x="176" y="123"/>
                  <a:pt x="176" y="123"/>
                  <a:pt x="176" y="123"/>
                </a:cubicBezTo>
                <a:cubicBezTo>
                  <a:pt x="177" y="123"/>
                  <a:pt x="177" y="123"/>
                  <a:pt x="177" y="123"/>
                </a:cubicBezTo>
                <a:cubicBezTo>
                  <a:pt x="183" y="122"/>
                  <a:pt x="183" y="122"/>
                  <a:pt x="183" y="122"/>
                </a:cubicBezTo>
                <a:cubicBezTo>
                  <a:pt x="187" y="122"/>
                  <a:pt x="187" y="122"/>
                  <a:pt x="187" y="122"/>
                </a:cubicBezTo>
                <a:cubicBezTo>
                  <a:pt x="188" y="120"/>
                  <a:pt x="188" y="120"/>
                  <a:pt x="188" y="120"/>
                </a:cubicBezTo>
                <a:cubicBezTo>
                  <a:pt x="190" y="118"/>
                  <a:pt x="190" y="118"/>
                  <a:pt x="190" y="118"/>
                </a:cubicBezTo>
                <a:cubicBezTo>
                  <a:pt x="190" y="118"/>
                  <a:pt x="190" y="118"/>
                  <a:pt x="190" y="118"/>
                </a:cubicBezTo>
                <a:cubicBezTo>
                  <a:pt x="192" y="114"/>
                  <a:pt x="192" y="114"/>
                  <a:pt x="192" y="114"/>
                </a:cubicBezTo>
                <a:cubicBezTo>
                  <a:pt x="191" y="114"/>
                  <a:pt x="191" y="114"/>
                  <a:pt x="191" y="114"/>
                </a:cubicBezTo>
                <a:cubicBezTo>
                  <a:pt x="188" y="111"/>
                  <a:pt x="187" y="108"/>
                  <a:pt x="186" y="103"/>
                </a:cubicBezTo>
                <a:cubicBezTo>
                  <a:pt x="186" y="103"/>
                  <a:pt x="186" y="103"/>
                  <a:pt x="186" y="103"/>
                </a:cubicBezTo>
                <a:cubicBezTo>
                  <a:pt x="186" y="103"/>
                  <a:pt x="186" y="103"/>
                  <a:pt x="186" y="103"/>
                </a:cubicBezTo>
                <a:cubicBezTo>
                  <a:pt x="186" y="103"/>
                  <a:pt x="186" y="103"/>
                  <a:pt x="186" y="103"/>
                </a:cubicBezTo>
                <a:cubicBezTo>
                  <a:pt x="186" y="102"/>
                  <a:pt x="186" y="102"/>
                  <a:pt x="186" y="102"/>
                </a:cubicBezTo>
                <a:cubicBezTo>
                  <a:pt x="188" y="94"/>
                  <a:pt x="188" y="94"/>
                  <a:pt x="188" y="94"/>
                </a:cubicBezTo>
                <a:cubicBezTo>
                  <a:pt x="188" y="91"/>
                  <a:pt x="188" y="89"/>
                  <a:pt x="190" y="87"/>
                </a:cubicBezTo>
                <a:cubicBezTo>
                  <a:pt x="190" y="80"/>
                  <a:pt x="190" y="80"/>
                  <a:pt x="190" y="80"/>
                </a:cubicBezTo>
                <a:cubicBezTo>
                  <a:pt x="189" y="79"/>
                  <a:pt x="188" y="78"/>
                  <a:pt x="186" y="78"/>
                </a:cubicBezTo>
                <a:cubicBezTo>
                  <a:pt x="174" y="83"/>
                  <a:pt x="174" y="83"/>
                  <a:pt x="174" y="83"/>
                </a:cubicBezTo>
                <a:cubicBezTo>
                  <a:pt x="174" y="70"/>
                  <a:pt x="174" y="70"/>
                  <a:pt x="174" y="70"/>
                </a:cubicBezTo>
                <a:cubicBezTo>
                  <a:pt x="175" y="68"/>
                  <a:pt x="179" y="64"/>
                  <a:pt x="186" y="60"/>
                </a:cubicBezTo>
                <a:cubicBezTo>
                  <a:pt x="183" y="46"/>
                  <a:pt x="183" y="46"/>
                  <a:pt x="183" y="46"/>
                </a:cubicBezTo>
                <a:cubicBezTo>
                  <a:pt x="182" y="41"/>
                  <a:pt x="183" y="37"/>
                  <a:pt x="186" y="34"/>
                </a:cubicBezTo>
                <a:cubicBezTo>
                  <a:pt x="186" y="32"/>
                  <a:pt x="186" y="32"/>
                  <a:pt x="186" y="32"/>
                </a:cubicBezTo>
                <a:cubicBezTo>
                  <a:pt x="182" y="32"/>
                  <a:pt x="182" y="32"/>
                  <a:pt x="182" y="32"/>
                </a:cubicBezTo>
                <a:cubicBezTo>
                  <a:pt x="180" y="32"/>
                  <a:pt x="180" y="32"/>
                  <a:pt x="180" y="32"/>
                </a:cubicBezTo>
                <a:cubicBezTo>
                  <a:pt x="178" y="38"/>
                  <a:pt x="178" y="38"/>
                  <a:pt x="178" y="38"/>
                </a:cubicBezTo>
                <a:cubicBezTo>
                  <a:pt x="177" y="40"/>
                  <a:pt x="175" y="41"/>
                  <a:pt x="174" y="41"/>
                </a:cubicBezTo>
                <a:cubicBezTo>
                  <a:pt x="173" y="41"/>
                  <a:pt x="173" y="41"/>
                  <a:pt x="173" y="41"/>
                </a:cubicBezTo>
                <a:cubicBezTo>
                  <a:pt x="169" y="38"/>
                  <a:pt x="169" y="38"/>
                  <a:pt x="169" y="38"/>
                </a:cubicBezTo>
                <a:cubicBezTo>
                  <a:pt x="168" y="38"/>
                  <a:pt x="168" y="38"/>
                  <a:pt x="168" y="38"/>
                </a:cubicBezTo>
                <a:cubicBezTo>
                  <a:pt x="168" y="38"/>
                  <a:pt x="168" y="38"/>
                  <a:pt x="168" y="38"/>
                </a:cubicBezTo>
                <a:cubicBezTo>
                  <a:pt x="168" y="38"/>
                  <a:pt x="168" y="38"/>
                  <a:pt x="168" y="38"/>
                </a:cubicBezTo>
                <a:cubicBezTo>
                  <a:pt x="168" y="37"/>
                  <a:pt x="168" y="37"/>
                  <a:pt x="168" y="37"/>
                </a:cubicBezTo>
                <a:cubicBezTo>
                  <a:pt x="167" y="34"/>
                  <a:pt x="167" y="34"/>
                  <a:pt x="167" y="34"/>
                </a:cubicBezTo>
                <a:cubicBezTo>
                  <a:pt x="166" y="30"/>
                  <a:pt x="166" y="30"/>
                  <a:pt x="166" y="30"/>
                </a:cubicBezTo>
                <a:cubicBezTo>
                  <a:pt x="166" y="30"/>
                  <a:pt x="166" y="30"/>
                  <a:pt x="166" y="30"/>
                </a:cubicBezTo>
                <a:cubicBezTo>
                  <a:pt x="166" y="30"/>
                  <a:pt x="166" y="30"/>
                  <a:pt x="166" y="30"/>
                </a:cubicBezTo>
                <a:cubicBezTo>
                  <a:pt x="166" y="32"/>
                  <a:pt x="166" y="32"/>
                  <a:pt x="166" y="32"/>
                </a:cubicBezTo>
                <a:cubicBezTo>
                  <a:pt x="158" y="32"/>
                  <a:pt x="158" y="32"/>
                  <a:pt x="158" y="32"/>
                </a:cubicBezTo>
                <a:cubicBezTo>
                  <a:pt x="158" y="30"/>
                  <a:pt x="158" y="30"/>
                  <a:pt x="158" y="30"/>
                </a:cubicBezTo>
                <a:cubicBezTo>
                  <a:pt x="156" y="26"/>
                  <a:pt x="156" y="26"/>
                  <a:pt x="156" y="26"/>
                </a:cubicBezTo>
                <a:cubicBezTo>
                  <a:pt x="156" y="20"/>
                  <a:pt x="156" y="20"/>
                  <a:pt x="156" y="20"/>
                </a:cubicBezTo>
                <a:cubicBezTo>
                  <a:pt x="152" y="12"/>
                  <a:pt x="152" y="12"/>
                  <a:pt x="152" y="12"/>
                </a:cubicBezTo>
                <a:cubicBezTo>
                  <a:pt x="152" y="6"/>
                  <a:pt x="152" y="6"/>
                  <a:pt x="152" y="6"/>
                </a:cubicBezTo>
                <a:lnTo>
                  <a:pt x="150" y="3"/>
                </a:lnTo>
                <a:close/>
              </a:path>
            </a:pathLst>
          </a:custGeom>
          <a:solidFill>
            <a:schemeClr val="accent3">
              <a:lumMod val="50000"/>
            </a:schemeClr>
          </a:solidFill>
          <a:ln>
            <a:noFill/>
          </a:ln>
        </p:spPr>
        <p:txBody>
          <a:bodyPr/>
          <a:lstStyle/>
          <a:p>
            <a:endParaRPr lang="zh-CN" altLang="en-US"/>
          </a:p>
        </p:txBody>
      </p:sp>
      <p:sp>
        <p:nvSpPr>
          <p:cNvPr id="13" name="Freeform 14"/>
          <p:cNvSpPr/>
          <p:nvPr/>
        </p:nvSpPr>
        <p:spPr bwMode="auto">
          <a:xfrm>
            <a:off x="3324678" y="4861698"/>
            <a:ext cx="806450" cy="614362"/>
          </a:xfrm>
          <a:custGeom>
            <a:avLst/>
            <a:gdLst>
              <a:gd name="T0" fmla="*/ 2083667597 w 251"/>
              <a:gd name="T1" fmla="*/ 62095594 h 191"/>
              <a:gd name="T2" fmla="*/ 1939255214 w 251"/>
              <a:gd name="T3" fmla="*/ 186289998 h 191"/>
              <a:gd name="T4" fmla="*/ 1774212491 w 251"/>
              <a:gd name="T5" fmla="*/ 227687060 h 191"/>
              <a:gd name="T6" fmla="*/ 1660744012 w 251"/>
              <a:gd name="T7" fmla="*/ 217339403 h 191"/>
              <a:gd name="T8" fmla="*/ 1660744012 w 251"/>
              <a:gd name="T9" fmla="*/ 217339403 h 191"/>
              <a:gd name="T10" fmla="*/ 1516331629 w 251"/>
              <a:gd name="T11" fmla="*/ 269084123 h 191"/>
              <a:gd name="T12" fmla="*/ 1413179926 w 251"/>
              <a:gd name="T13" fmla="*/ 331182933 h 191"/>
              <a:gd name="T14" fmla="*/ 1310028224 w 251"/>
              <a:gd name="T15" fmla="*/ 413977058 h 191"/>
              <a:gd name="T16" fmla="*/ 1237823639 w 251"/>
              <a:gd name="T17" fmla="*/ 486423526 h 191"/>
              <a:gd name="T18" fmla="*/ 1217193299 w 251"/>
              <a:gd name="T19" fmla="*/ 527820588 h 191"/>
              <a:gd name="T20" fmla="*/ 1062464139 w 251"/>
              <a:gd name="T21" fmla="*/ 496774400 h 191"/>
              <a:gd name="T22" fmla="*/ 876791075 w 251"/>
              <a:gd name="T23" fmla="*/ 413977058 h 191"/>
              <a:gd name="T24" fmla="*/ 825213618 w 251"/>
              <a:gd name="T25" fmla="*/ 476075869 h 191"/>
              <a:gd name="T26" fmla="*/ 763322596 w 251"/>
              <a:gd name="T27" fmla="*/ 527820588 h 191"/>
              <a:gd name="T28" fmla="*/ 649857330 w 251"/>
              <a:gd name="T29" fmla="*/ 600267056 h 191"/>
              <a:gd name="T30" fmla="*/ 526075288 w 251"/>
              <a:gd name="T31" fmla="*/ 693412055 h 191"/>
              <a:gd name="T32" fmla="*/ 237250522 w 251"/>
              <a:gd name="T33" fmla="*/ 641664119 h 191"/>
              <a:gd name="T34" fmla="*/ 92838138 w 251"/>
              <a:gd name="T35" fmla="*/ 672713524 h 191"/>
              <a:gd name="T36" fmla="*/ 10316777 w 251"/>
              <a:gd name="T37" fmla="*/ 714110586 h 191"/>
              <a:gd name="T38" fmla="*/ 20630340 w 251"/>
              <a:gd name="T39" fmla="*/ 817606459 h 191"/>
              <a:gd name="T40" fmla="*/ 216620181 w 251"/>
              <a:gd name="T41" fmla="*/ 817606459 h 191"/>
              <a:gd name="T42" fmla="*/ 237250522 w 251"/>
              <a:gd name="T43" fmla="*/ 972847052 h 191"/>
              <a:gd name="T44" fmla="*/ 391976468 w 251"/>
              <a:gd name="T45" fmla="*/ 952148521 h 191"/>
              <a:gd name="T46" fmla="*/ 515758511 w 251"/>
              <a:gd name="T47" fmla="*/ 921099115 h 191"/>
              <a:gd name="T48" fmla="*/ 546705628 w 251"/>
              <a:gd name="T49" fmla="*/ 1117739987 h 191"/>
              <a:gd name="T50" fmla="*/ 474497830 w 251"/>
              <a:gd name="T51" fmla="*/ 1200534112 h 191"/>
              <a:gd name="T52" fmla="*/ 361032564 w 251"/>
              <a:gd name="T53" fmla="*/ 1283331454 h 191"/>
              <a:gd name="T54" fmla="*/ 546705628 w 251"/>
              <a:gd name="T55" fmla="*/ 1324728516 h 191"/>
              <a:gd name="T56" fmla="*/ 629226990 w 251"/>
              <a:gd name="T57" fmla="*/ 1376476453 h 191"/>
              <a:gd name="T58" fmla="*/ 794269713 w 251"/>
              <a:gd name="T59" fmla="*/ 1469621452 h 191"/>
              <a:gd name="T60" fmla="*/ 722061915 w 251"/>
              <a:gd name="T61" fmla="*/ 1552415577 h 191"/>
              <a:gd name="T62" fmla="*/ 1000573118 w 251"/>
              <a:gd name="T63" fmla="*/ 1842201447 h 191"/>
              <a:gd name="T64" fmla="*/ 1103724820 w 251"/>
              <a:gd name="T65" fmla="*/ 1800804385 h 191"/>
              <a:gd name="T66" fmla="*/ 1268767543 w 251"/>
              <a:gd name="T67" fmla="*/ 1904297041 h 191"/>
              <a:gd name="T68" fmla="*/ 1310028224 w 251"/>
              <a:gd name="T69" fmla="*/ 1852549105 h 191"/>
              <a:gd name="T70" fmla="*/ 1392549586 w 251"/>
              <a:gd name="T71" fmla="*/ 1862899979 h 191"/>
              <a:gd name="T72" fmla="*/ 1598852990 w 251"/>
              <a:gd name="T73" fmla="*/ 1914647915 h 191"/>
              <a:gd name="T74" fmla="*/ 1619483331 w 251"/>
              <a:gd name="T75" fmla="*/ 1924995572 h 191"/>
              <a:gd name="T76" fmla="*/ 1784529267 w 251"/>
              <a:gd name="T77" fmla="*/ 1790453511 h 191"/>
              <a:gd name="T78" fmla="*/ 1846420289 w 251"/>
              <a:gd name="T79" fmla="*/ 1842201447 h 191"/>
              <a:gd name="T80" fmla="*/ 1887680970 w 251"/>
              <a:gd name="T81" fmla="*/ 1759404106 h 191"/>
              <a:gd name="T82" fmla="*/ 2042406916 w 251"/>
              <a:gd name="T83" fmla="*/ 1573114108 h 191"/>
              <a:gd name="T84" fmla="*/ 2135245055 w 251"/>
              <a:gd name="T85" fmla="*/ 1593812639 h 191"/>
              <a:gd name="T86" fmla="*/ 2114614714 w 251"/>
              <a:gd name="T87" fmla="*/ 1479969109 h 191"/>
              <a:gd name="T88" fmla="*/ 2135245055 w 251"/>
              <a:gd name="T89" fmla="*/ 1417873515 h 191"/>
              <a:gd name="T90" fmla="*/ 2147483646 w 251"/>
              <a:gd name="T91" fmla="*/ 1304029985 h 191"/>
              <a:gd name="T92" fmla="*/ 2147483646 w 251"/>
              <a:gd name="T93" fmla="*/ 1179835581 h 191"/>
              <a:gd name="T94" fmla="*/ 2147483646 w 251"/>
              <a:gd name="T95" fmla="*/ 1086690582 h 191"/>
              <a:gd name="T96" fmla="*/ 2147483646 w 251"/>
              <a:gd name="T97" fmla="*/ 931449989 h 191"/>
              <a:gd name="T98" fmla="*/ 2147483646 w 251"/>
              <a:gd name="T99" fmla="*/ 807255585 h 191"/>
              <a:gd name="T100" fmla="*/ 2147483646 w 251"/>
              <a:gd name="T101" fmla="*/ 693412055 h 191"/>
              <a:gd name="T102" fmla="*/ 2147483646 w 251"/>
              <a:gd name="T103" fmla="*/ 620965587 h 191"/>
              <a:gd name="T104" fmla="*/ 2147483646 w 251"/>
              <a:gd name="T105" fmla="*/ 631316461 h 191"/>
              <a:gd name="T106" fmla="*/ 2147483646 w 251"/>
              <a:gd name="T107" fmla="*/ 527820588 h 191"/>
              <a:gd name="T108" fmla="*/ 2147483646 w 251"/>
              <a:gd name="T109" fmla="*/ 517472931 h 191"/>
              <a:gd name="T110" fmla="*/ 2147483646 w 251"/>
              <a:gd name="T111" fmla="*/ 300133528 h 191"/>
              <a:gd name="T112" fmla="*/ 2147483646 w 251"/>
              <a:gd name="T113" fmla="*/ 144892935 h 191"/>
              <a:gd name="T114" fmla="*/ 2147483646 w 251"/>
              <a:gd name="T115" fmla="*/ 0 h 191"/>
              <a:gd name="T116" fmla="*/ 2145558619 w 251"/>
              <a:gd name="T117" fmla="*/ 41397063 h 1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1" h="191">
                <a:moveTo>
                  <a:pt x="201" y="4"/>
                </a:moveTo>
                <a:cubicBezTo>
                  <a:pt x="201" y="5"/>
                  <a:pt x="201" y="5"/>
                  <a:pt x="201" y="5"/>
                </a:cubicBezTo>
                <a:cubicBezTo>
                  <a:pt x="202" y="6"/>
                  <a:pt x="202" y="6"/>
                  <a:pt x="202" y="6"/>
                </a:cubicBezTo>
                <a:cubicBezTo>
                  <a:pt x="197" y="14"/>
                  <a:pt x="197" y="14"/>
                  <a:pt x="197" y="14"/>
                </a:cubicBezTo>
                <a:cubicBezTo>
                  <a:pt x="195" y="16"/>
                  <a:pt x="192" y="18"/>
                  <a:pt x="189" y="18"/>
                </a:cubicBezTo>
                <a:cubicBezTo>
                  <a:pt x="188" y="18"/>
                  <a:pt x="188" y="18"/>
                  <a:pt x="188" y="18"/>
                </a:cubicBezTo>
                <a:cubicBezTo>
                  <a:pt x="184" y="15"/>
                  <a:pt x="184" y="15"/>
                  <a:pt x="184" y="15"/>
                </a:cubicBezTo>
                <a:cubicBezTo>
                  <a:pt x="180" y="16"/>
                  <a:pt x="180" y="16"/>
                  <a:pt x="180" y="16"/>
                </a:cubicBezTo>
                <a:cubicBezTo>
                  <a:pt x="172" y="22"/>
                  <a:pt x="172" y="22"/>
                  <a:pt x="172" y="22"/>
                </a:cubicBezTo>
                <a:cubicBezTo>
                  <a:pt x="170" y="22"/>
                  <a:pt x="167" y="20"/>
                  <a:pt x="164" y="16"/>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61" y="21"/>
                  <a:pt x="161" y="21"/>
                  <a:pt x="161" y="21"/>
                </a:cubicBezTo>
                <a:cubicBezTo>
                  <a:pt x="158" y="24"/>
                  <a:pt x="158" y="24"/>
                  <a:pt x="158" y="24"/>
                </a:cubicBezTo>
                <a:cubicBezTo>
                  <a:pt x="153" y="24"/>
                  <a:pt x="153" y="24"/>
                  <a:pt x="153" y="24"/>
                </a:cubicBezTo>
                <a:cubicBezTo>
                  <a:pt x="147" y="26"/>
                  <a:pt x="147" y="26"/>
                  <a:pt x="147" y="26"/>
                </a:cubicBezTo>
                <a:cubicBezTo>
                  <a:pt x="141" y="30"/>
                  <a:pt x="141" y="30"/>
                  <a:pt x="141" y="30"/>
                </a:cubicBezTo>
                <a:cubicBezTo>
                  <a:pt x="139" y="30"/>
                  <a:pt x="139" y="30"/>
                  <a:pt x="139" y="30"/>
                </a:cubicBezTo>
                <a:cubicBezTo>
                  <a:pt x="137" y="32"/>
                  <a:pt x="137" y="32"/>
                  <a:pt x="137" y="32"/>
                </a:cubicBezTo>
                <a:cubicBezTo>
                  <a:pt x="135" y="34"/>
                  <a:pt x="134" y="36"/>
                  <a:pt x="135" y="37"/>
                </a:cubicBezTo>
                <a:cubicBezTo>
                  <a:pt x="138" y="41"/>
                  <a:pt x="138" y="41"/>
                  <a:pt x="138" y="41"/>
                </a:cubicBezTo>
                <a:cubicBezTo>
                  <a:pt x="127" y="40"/>
                  <a:pt x="127" y="40"/>
                  <a:pt x="127" y="40"/>
                </a:cubicBezTo>
                <a:cubicBezTo>
                  <a:pt x="121" y="45"/>
                  <a:pt x="121" y="45"/>
                  <a:pt x="121" y="45"/>
                </a:cubicBezTo>
                <a:cubicBezTo>
                  <a:pt x="120" y="47"/>
                  <a:pt x="120" y="47"/>
                  <a:pt x="120" y="47"/>
                </a:cubicBezTo>
                <a:cubicBezTo>
                  <a:pt x="120" y="47"/>
                  <a:pt x="120" y="47"/>
                  <a:pt x="120" y="47"/>
                </a:cubicBezTo>
                <a:cubicBezTo>
                  <a:pt x="119" y="50"/>
                  <a:pt x="119" y="50"/>
                  <a:pt x="119" y="50"/>
                </a:cubicBezTo>
                <a:cubicBezTo>
                  <a:pt x="118" y="51"/>
                  <a:pt x="118" y="51"/>
                  <a:pt x="118" y="51"/>
                </a:cubicBezTo>
                <a:cubicBezTo>
                  <a:pt x="118" y="51"/>
                  <a:pt x="118" y="51"/>
                  <a:pt x="118" y="51"/>
                </a:cubicBezTo>
                <a:cubicBezTo>
                  <a:pt x="112" y="51"/>
                  <a:pt x="112" y="51"/>
                  <a:pt x="112" y="51"/>
                </a:cubicBezTo>
                <a:cubicBezTo>
                  <a:pt x="105" y="48"/>
                  <a:pt x="105" y="48"/>
                  <a:pt x="105" y="48"/>
                </a:cubicBezTo>
                <a:cubicBezTo>
                  <a:pt x="103" y="48"/>
                  <a:pt x="103" y="48"/>
                  <a:pt x="103" y="48"/>
                </a:cubicBezTo>
                <a:cubicBezTo>
                  <a:pt x="97" y="49"/>
                  <a:pt x="97" y="49"/>
                  <a:pt x="97" y="49"/>
                </a:cubicBezTo>
                <a:cubicBezTo>
                  <a:pt x="95" y="49"/>
                  <a:pt x="92" y="46"/>
                  <a:pt x="89" y="42"/>
                </a:cubicBezTo>
                <a:cubicBezTo>
                  <a:pt x="85" y="40"/>
                  <a:pt x="85" y="40"/>
                  <a:pt x="85" y="40"/>
                </a:cubicBezTo>
                <a:cubicBezTo>
                  <a:pt x="81" y="46"/>
                  <a:pt x="81" y="46"/>
                  <a:pt x="81" y="46"/>
                </a:cubicBezTo>
                <a:cubicBezTo>
                  <a:pt x="81" y="46"/>
                  <a:pt x="81" y="46"/>
                  <a:pt x="81" y="46"/>
                </a:cubicBezTo>
                <a:cubicBezTo>
                  <a:pt x="80" y="46"/>
                  <a:pt x="80" y="46"/>
                  <a:pt x="80" y="46"/>
                </a:cubicBezTo>
                <a:cubicBezTo>
                  <a:pt x="75" y="50"/>
                  <a:pt x="75" y="50"/>
                  <a:pt x="75" y="50"/>
                </a:cubicBezTo>
                <a:cubicBezTo>
                  <a:pt x="74" y="50"/>
                  <a:pt x="74" y="50"/>
                  <a:pt x="74" y="50"/>
                </a:cubicBezTo>
                <a:cubicBezTo>
                  <a:pt x="74" y="51"/>
                  <a:pt x="74" y="51"/>
                  <a:pt x="74" y="51"/>
                </a:cubicBezTo>
                <a:cubicBezTo>
                  <a:pt x="73" y="51"/>
                  <a:pt x="73" y="51"/>
                  <a:pt x="73" y="51"/>
                </a:cubicBezTo>
                <a:cubicBezTo>
                  <a:pt x="69" y="52"/>
                  <a:pt x="69" y="52"/>
                  <a:pt x="69" y="52"/>
                </a:cubicBezTo>
                <a:cubicBezTo>
                  <a:pt x="63" y="58"/>
                  <a:pt x="63" y="58"/>
                  <a:pt x="63" y="58"/>
                </a:cubicBezTo>
                <a:cubicBezTo>
                  <a:pt x="63" y="58"/>
                  <a:pt x="63" y="58"/>
                  <a:pt x="63" y="58"/>
                </a:cubicBezTo>
                <a:cubicBezTo>
                  <a:pt x="56" y="61"/>
                  <a:pt x="56" y="61"/>
                  <a:pt x="56" y="61"/>
                </a:cubicBezTo>
                <a:cubicBezTo>
                  <a:pt x="51" y="67"/>
                  <a:pt x="51" y="67"/>
                  <a:pt x="51" y="67"/>
                </a:cubicBezTo>
                <a:cubicBezTo>
                  <a:pt x="35" y="67"/>
                  <a:pt x="35" y="67"/>
                  <a:pt x="35" y="67"/>
                </a:cubicBezTo>
                <a:cubicBezTo>
                  <a:pt x="35" y="67"/>
                  <a:pt x="35" y="67"/>
                  <a:pt x="35" y="67"/>
                </a:cubicBezTo>
                <a:cubicBezTo>
                  <a:pt x="23" y="62"/>
                  <a:pt x="23" y="62"/>
                  <a:pt x="23" y="62"/>
                </a:cubicBezTo>
                <a:cubicBezTo>
                  <a:pt x="16" y="62"/>
                  <a:pt x="16" y="62"/>
                  <a:pt x="16" y="62"/>
                </a:cubicBezTo>
                <a:cubicBezTo>
                  <a:pt x="10" y="65"/>
                  <a:pt x="10" y="65"/>
                  <a:pt x="10" y="65"/>
                </a:cubicBezTo>
                <a:cubicBezTo>
                  <a:pt x="9" y="65"/>
                  <a:pt x="9" y="65"/>
                  <a:pt x="9" y="65"/>
                </a:cubicBezTo>
                <a:cubicBezTo>
                  <a:pt x="9" y="65"/>
                  <a:pt x="9" y="65"/>
                  <a:pt x="9" y="65"/>
                </a:cubicBezTo>
                <a:cubicBezTo>
                  <a:pt x="5" y="66"/>
                  <a:pt x="5" y="66"/>
                  <a:pt x="5" y="66"/>
                </a:cubicBezTo>
                <a:cubicBezTo>
                  <a:pt x="3" y="67"/>
                  <a:pt x="2" y="68"/>
                  <a:pt x="1" y="69"/>
                </a:cubicBezTo>
                <a:cubicBezTo>
                  <a:pt x="0" y="71"/>
                  <a:pt x="0" y="71"/>
                  <a:pt x="0" y="71"/>
                </a:cubicBezTo>
                <a:cubicBezTo>
                  <a:pt x="0" y="76"/>
                  <a:pt x="0" y="76"/>
                  <a:pt x="0" y="76"/>
                </a:cubicBezTo>
                <a:cubicBezTo>
                  <a:pt x="2" y="79"/>
                  <a:pt x="2" y="79"/>
                  <a:pt x="2" y="79"/>
                </a:cubicBezTo>
                <a:cubicBezTo>
                  <a:pt x="11" y="76"/>
                  <a:pt x="11" y="76"/>
                  <a:pt x="11" y="76"/>
                </a:cubicBezTo>
                <a:cubicBezTo>
                  <a:pt x="13" y="76"/>
                  <a:pt x="16" y="77"/>
                  <a:pt x="20" y="79"/>
                </a:cubicBezTo>
                <a:cubicBezTo>
                  <a:pt x="21" y="79"/>
                  <a:pt x="21" y="79"/>
                  <a:pt x="21" y="79"/>
                </a:cubicBezTo>
                <a:cubicBezTo>
                  <a:pt x="21" y="80"/>
                  <a:pt x="21" y="80"/>
                  <a:pt x="21" y="80"/>
                </a:cubicBezTo>
                <a:cubicBezTo>
                  <a:pt x="21" y="93"/>
                  <a:pt x="21" y="93"/>
                  <a:pt x="21" y="93"/>
                </a:cubicBezTo>
                <a:cubicBezTo>
                  <a:pt x="23" y="94"/>
                  <a:pt x="23" y="94"/>
                  <a:pt x="23" y="94"/>
                </a:cubicBezTo>
                <a:cubicBezTo>
                  <a:pt x="32" y="94"/>
                  <a:pt x="32" y="94"/>
                  <a:pt x="32" y="94"/>
                </a:cubicBezTo>
                <a:cubicBezTo>
                  <a:pt x="37" y="92"/>
                  <a:pt x="37" y="92"/>
                  <a:pt x="37" y="92"/>
                </a:cubicBezTo>
                <a:cubicBezTo>
                  <a:pt x="38" y="92"/>
                  <a:pt x="38" y="92"/>
                  <a:pt x="38" y="92"/>
                </a:cubicBezTo>
                <a:cubicBezTo>
                  <a:pt x="41" y="90"/>
                  <a:pt x="44" y="89"/>
                  <a:pt x="47" y="88"/>
                </a:cubicBezTo>
                <a:cubicBezTo>
                  <a:pt x="49" y="88"/>
                  <a:pt x="49" y="88"/>
                  <a:pt x="49" y="88"/>
                </a:cubicBezTo>
                <a:cubicBezTo>
                  <a:pt x="50" y="89"/>
                  <a:pt x="50" y="89"/>
                  <a:pt x="50" y="89"/>
                </a:cubicBezTo>
                <a:cubicBezTo>
                  <a:pt x="52" y="94"/>
                  <a:pt x="52" y="94"/>
                  <a:pt x="52" y="94"/>
                </a:cubicBezTo>
                <a:cubicBezTo>
                  <a:pt x="52" y="94"/>
                  <a:pt x="52" y="94"/>
                  <a:pt x="52" y="94"/>
                </a:cubicBezTo>
                <a:cubicBezTo>
                  <a:pt x="53" y="108"/>
                  <a:pt x="53" y="108"/>
                  <a:pt x="53" y="108"/>
                </a:cubicBezTo>
                <a:cubicBezTo>
                  <a:pt x="53" y="109"/>
                  <a:pt x="53" y="109"/>
                  <a:pt x="53" y="109"/>
                </a:cubicBezTo>
                <a:cubicBezTo>
                  <a:pt x="46" y="116"/>
                  <a:pt x="46" y="116"/>
                  <a:pt x="46" y="116"/>
                </a:cubicBezTo>
                <a:cubicBezTo>
                  <a:pt x="46" y="116"/>
                  <a:pt x="46" y="116"/>
                  <a:pt x="46" y="116"/>
                </a:cubicBezTo>
                <a:cubicBezTo>
                  <a:pt x="46" y="117"/>
                  <a:pt x="46" y="117"/>
                  <a:pt x="46" y="117"/>
                </a:cubicBezTo>
                <a:cubicBezTo>
                  <a:pt x="37" y="121"/>
                  <a:pt x="37" y="121"/>
                  <a:pt x="37" y="121"/>
                </a:cubicBezTo>
                <a:cubicBezTo>
                  <a:pt x="35" y="124"/>
                  <a:pt x="35" y="124"/>
                  <a:pt x="35" y="124"/>
                </a:cubicBezTo>
                <a:cubicBezTo>
                  <a:pt x="36" y="126"/>
                  <a:pt x="36" y="126"/>
                  <a:pt x="36" y="126"/>
                </a:cubicBezTo>
                <a:cubicBezTo>
                  <a:pt x="53" y="128"/>
                  <a:pt x="53" y="128"/>
                  <a:pt x="53" y="128"/>
                </a:cubicBezTo>
                <a:cubicBezTo>
                  <a:pt x="53" y="128"/>
                  <a:pt x="53" y="128"/>
                  <a:pt x="53" y="128"/>
                </a:cubicBezTo>
                <a:cubicBezTo>
                  <a:pt x="53" y="128"/>
                  <a:pt x="53" y="128"/>
                  <a:pt x="53" y="128"/>
                </a:cubicBezTo>
                <a:cubicBezTo>
                  <a:pt x="54" y="129"/>
                  <a:pt x="54" y="129"/>
                  <a:pt x="54" y="129"/>
                </a:cubicBezTo>
                <a:cubicBezTo>
                  <a:pt x="61" y="133"/>
                  <a:pt x="61" y="133"/>
                  <a:pt x="61" y="133"/>
                </a:cubicBezTo>
                <a:cubicBezTo>
                  <a:pt x="76" y="132"/>
                  <a:pt x="76" y="132"/>
                  <a:pt x="76" y="132"/>
                </a:cubicBezTo>
                <a:cubicBezTo>
                  <a:pt x="76" y="134"/>
                  <a:pt x="76" y="134"/>
                  <a:pt x="76" y="134"/>
                </a:cubicBezTo>
                <a:cubicBezTo>
                  <a:pt x="77" y="142"/>
                  <a:pt x="77" y="142"/>
                  <a:pt x="77" y="142"/>
                </a:cubicBezTo>
                <a:cubicBezTo>
                  <a:pt x="77" y="143"/>
                  <a:pt x="77" y="143"/>
                  <a:pt x="77" y="143"/>
                </a:cubicBezTo>
                <a:cubicBezTo>
                  <a:pt x="77" y="143"/>
                  <a:pt x="77" y="143"/>
                  <a:pt x="77" y="143"/>
                </a:cubicBezTo>
                <a:cubicBezTo>
                  <a:pt x="70" y="150"/>
                  <a:pt x="70" y="150"/>
                  <a:pt x="70" y="150"/>
                </a:cubicBezTo>
                <a:cubicBezTo>
                  <a:pt x="69" y="158"/>
                  <a:pt x="71" y="164"/>
                  <a:pt x="75" y="165"/>
                </a:cubicBezTo>
                <a:cubicBezTo>
                  <a:pt x="87" y="172"/>
                  <a:pt x="87" y="172"/>
                  <a:pt x="87" y="172"/>
                </a:cubicBezTo>
                <a:cubicBezTo>
                  <a:pt x="97" y="178"/>
                  <a:pt x="97" y="178"/>
                  <a:pt x="97" y="178"/>
                </a:cubicBezTo>
                <a:cubicBezTo>
                  <a:pt x="106" y="174"/>
                  <a:pt x="106" y="174"/>
                  <a:pt x="106" y="174"/>
                </a:cubicBezTo>
                <a:cubicBezTo>
                  <a:pt x="107" y="174"/>
                  <a:pt x="107" y="174"/>
                  <a:pt x="107" y="174"/>
                </a:cubicBezTo>
                <a:cubicBezTo>
                  <a:pt x="107" y="174"/>
                  <a:pt x="107" y="174"/>
                  <a:pt x="107" y="174"/>
                </a:cubicBezTo>
                <a:cubicBezTo>
                  <a:pt x="108" y="174"/>
                  <a:pt x="108" y="174"/>
                  <a:pt x="108" y="174"/>
                </a:cubicBezTo>
                <a:cubicBezTo>
                  <a:pt x="121" y="184"/>
                  <a:pt x="121" y="184"/>
                  <a:pt x="121" y="184"/>
                </a:cubicBezTo>
                <a:cubicBezTo>
                  <a:pt x="123" y="184"/>
                  <a:pt x="123" y="184"/>
                  <a:pt x="123" y="184"/>
                </a:cubicBezTo>
                <a:cubicBezTo>
                  <a:pt x="126" y="180"/>
                  <a:pt x="126" y="180"/>
                  <a:pt x="126" y="180"/>
                </a:cubicBezTo>
                <a:cubicBezTo>
                  <a:pt x="127" y="180"/>
                  <a:pt x="127" y="180"/>
                  <a:pt x="127" y="180"/>
                </a:cubicBezTo>
                <a:cubicBezTo>
                  <a:pt x="127" y="179"/>
                  <a:pt x="127" y="179"/>
                  <a:pt x="127" y="179"/>
                </a:cubicBezTo>
                <a:cubicBezTo>
                  <a:pt x="127" y="179"/>
                  <a:pt x="127" y="179"/>
                  <a:pt x="127" y="179"/>
                </a:cubicBezTo>
                <a:cubicBezTo>
                  <a:pt x="128" y="179"/>
                  <a:pt x="128" y="179"/>
                  <a:pt x="128" y="179"/>
                </a:cubicBezTo>
                <a:cubicBezTo>
                  <a:pt x="135" y="180"/>
                  <a:pt x="135" y="180"/>
                  <a:pt x="135" y="180"/>
                </a:cubicBezTo>
                <a:cubicBezTo>
                  <a:pt x="137" y="167"/>
                  <a:pt x="137" y="167"/>
                  <a:pt x="137" y="167"/>
                </a:cubicBezTo>
                <a:cubicBezTo>
                  <a:pt x="147" y="184"/>
                  <a:pt x="147" y="184"/>
                  <a:pt x="147" y="184"/>
                </a:cubicBezTo>
                <a:cubicBezTo>
                  <a:pt x="155" y="185"/>
                  <a:pt x="155" y="185"/>
                  <a:pt x="155" y="185"/>
                </a:cubicBezTo>
                <a:cubicBezTo>
                  <a:pt x="156" y="185"/>
                  <a:pt x="156" y="185"/>
                  <a:pt x="156" y="185"/>
                </a:cubicBezTo>
                <a:cubicBezTo>
                  <a:pt x="157" y="185"/>
                  <a:pt x="157" y="185"/>
                  <a:pt x="157" y="185"/>
                </a:cubicBezTo>
                <a:cubicBezTo>
                  <a:pt x="157" y="186"/>
                  <a:pt x="157" y="186"/>
                  <a:pt x="157" y="186"/>
                </a:cubicBezTo>
                <a:cubicBezTo>
                  <a:pt x="157" y="191"/>
                  <a:pt x="157" y="191"/>
                  <a:pt x="157" y="191"/>
                </a:cubicBezTo>
                <a:cubicBezTo>
                  <a:pt x="160" y="190"/>
                  <a:pt x="160" y="190"/>
                  <a:pt x="160" y="190"/>
                </a:cubicBezTo>
                <a:cubicBezTo>
                  <a:pt x="173" y="173"/>
                  <a:pt x="173" y="173"/>
                  <a:pt x="173" y="173"/>
                </a:cubicBezTo>
                <a:cubicBezTo>
                  <a:pt x="179" y="181"/>
                  <a:pt x="179" y="181"/>
                  <a:pt x="179" y="181"/>
                </a:cubicBezTo>
                <a:cubicBezTo>
                  <a:pt x="179" y="178"/>
                  <a:pt x="179" y="178"/>
                  <a:pt x="179" y="178"/>
                </a:cubicBezTo>
                <a:cubicBezTo>
                  <a:pt x="179" y="178"/>
                  <a:pt x="179" y="178"/>
                  <a:pt x="179" y="178"/>
                </a:cubicBezTo>
                <a:cubicBezTo>
                  <a:pt x="179" y="178"/>
                  <a:pt x="179" y="178"/>
                  <a:pt x="179" y="178"/>
                </a:cubicBezTo>
                <a:cubicBezTo>
                  <a:pt x="179" y="178"/>
                  <a:pt x="179" y="178"/>
                  <a:pt x="179" y="178"/>
                </a:cubicBezTo>
                <a:cubicBezTo>
                  <a:pt x="183" y="170"/>
                  <a:pt x="183" y="170"/>
                  <a:pt x="183" y="170"/>
                </a:cubicBezTo>
                <a:cubicBezTo>
                  <a:pt x="186" y="164"/>
                  <a:pt x="186" y="164"/>
                  <a:pt x="186" y="164"/>
                </a:cubicBezTo>
                <a:cubicBezTo>
                  <a:pt x="196" y="164"/>
                  <a:pt x="196" y="164"/>
                  <a:pt x="196" y="164"/>
                </a:cubicBezTo>
                <a:cubicBezTo>
                  <a:pt x="198" y="152"/>
                  <a:pt x="198" y="152"/>
                  <a:pt x="198" y="152"/>
                </a:cubicBezTo>
                <a:cubicBezTo>
                  <a:pt x="199" y="152"/>
                  <a:pt x="199" y="152"/>
                  <a:pt x="199" y="152"/>
                </a:cubicBezTo>
                <a:cubicBezTo>
                  <a:pt x="200" y="153"/>
                  <a:pt x="200" y="153"/>
                  <a:pt x="200" y="153"/>
                </a:cubicBezTo>
                <a:cubicBezTo>
                  <a:pt x="207" y="154"/>
                  <a:pt x="207" y="154"/>
                  <a:pt x="207" y="154"/>
                </a:cubicBezTo>
                <a:cubicBezTo>
                  <a:pt x="208" y="150"/>
                  <a:pt x="208" y="150"/>
                  <a:pt x="208" y="150"/>
                </a:cubicBezTo>
                <a:cubicBezTo>
                  <a:pt x="205" y="144"/>
                  <a:pt x="205" y="144"/>
                  <a:pt x="205" y="144"/>
                </a:cubicBezTo>
                <a:cubicBezTo>
                  <a:pt x="205" y="143"/>
                  <a:pt x="205" y="143"/>
                  <a:pt x="205" y="143"/>
                </a:cubicBezTo>
                <a:cubicBezTo>
                  <a:pt x="207" y="138"/>
                  <a:pt x="207" y="138"/>
                  <a:pt x="207" y="138"/>
                </a:cubicBezTo>
                <a:cubicBezTo>
                  <a:pt x="207" y="138"/>
                  <a:pt x="207" y="138"/>
                  <a:pt x="207" y="138"/>
                </a:cubicBezTo>
                <a:cubicBezTo>
                  <a:pt x="207" y="137"/>
                  <a:pt x="207" y="137"/>
                  <a:pt x="207" y="137"/>
                </a:cubicBezTo>
                <a:cubicBezTo>
                  <a:pt x="208" y="137"/>
                  <a:pt x="208" y="137"/>
                  <a:pt x="208" y="137"/>
                </a:cubicBezTo>
                <a:cubicBezTo>
                  <a:pt x="208" y="137"/>
                  <a:pt x="208" y="137"/>
                  <a:pt x="208" y="137"/>
                </a:cubicBezTo>
                <a:cubicBezTo>
                  <a:pt x="229" y="126"/>
                  <a:pt x="229" y="126"/>
                  <a:pt x="229" y="126"/>
                </a:cubicBezTo>
                <a:cubicBezTo>
                  <a:pt x="228" y="115"/>
                  <a:pt x="228" y="115"/>
                  <a:pt x="228" y="115"/>
                </a:cubicBezTo>
                <a:cubicBezTo>
                  <a:pt x="228" y="115"/>
                  <a:pt x="228" y="115"/>
                  <a:pt x="228" y="115"/>
                </a:cubicBezTo>
                <a:cubicBezTo>
                  <a:pt x="228" y="114"/>
                  <a:pt x="228" y="114"/>
                  <a:pt x="228" y="114"/>
                </a:cubicBezTo>
                <a:cubicBezTo>
                  <a:pt x="232" y="106"/>
                  <a:pt x="232" y="106"/>
                  <a:pt x="232" y="106"/>
                </a:cubicBezTo>
                <a:cubicBezTo>
                  <a:pt x="233" y="105"/>
                  <a:pt x="233" y="105"/>
                  <a:pt x="233" y="105"/>
                </a:cubicBezTo>
                <a:cubicBezTo>
                  <a:pt x="233" y="105"/>
                  <a:pt x="233" y="105"/>
                  <a:pt x="233" y="105"/>
                </a:cubicBezTo>
                <a:cubicBezTo>
                  <a:pt x="239" y="90"/>
                  <a:pt x="239" y="90"/>
                  <a:pt x="239" y="90"/>
                </a:cubicBezTo>
                <a:cubicBezTo>
                  <a:pt x="239" y="90"/>
                  <a:pt x="239" y="90"/>
                  <a:pt x="239" y="90"/>
                </a:cubicBezTo>
                <a:cubicBezTo>
                  <a:pt x="239" y="90"/>
                  <a:pt x="239" y="90"/>
                  <a:pt x="239" y="90"/>
                </a:cubicBezTo>
                <a:cubicBezTo>
                  <a:pt x="245" y="84"/>
                  <a:pt x="245" y="84"/>
                  <a:pt x="245" y="84"/>
                </a:cubicBezTo>
                <a:cubicBezTo>
                  <a:pt x="248" y="78"/>
                  <a:pt x="248" y="78"/>
                  <a:pt x="248" y="78"/>
                </a:cubicBezTo>
                <a:cubicBezTo>
                  <a:pt x="248" y="78"/>
                  <a:pt x="248" y="78"/>
                  <a:pt x="248" y="78"/>
                </a:cubicBezTo>
                <a:cubicBezTo>
                  <a:pt x="248" y="78"/>
                  <a:pt x="248" y="78"/>
                  <a:pt x="248" y="78"/>
                </a:cubicBezTo>
                <a:cubicBezTo>
                  <a:pt x="251" y="73"/>
                  <a:pt x="251" y="73"/>
                  <a:pt x="251" y="73"/>
                </a:cubicBezTo>
                <a:cubicBezTo>
                  <a:pt x="248" y="67"/>
                  <a:pt x="248" y="67"/>
                  <a:pt x="248" y="67"/>
                </a:cubicBezTo>
                <a:cubicBezTo>
                  <a:pt x="248" y="66"/>
                  <a:pt x="248" y="66"/>
                  <a:pt x="248" y="66"/>
                </a:cubicBezTo>
                <a:cubicBezTo>
                  <a:pt x="248" y="66"/>
                  <a:pt x="248" y="66"/>
                  <a:pt x="248" y="66"/>
                </a:cubicBezTo>
                <a:cubicBezTo>
                  <a:pt x="248" y="60"/>
                  <a:pt x="248" y="60"/>
                  <a:pt x="248" y="60"/>
                </a:cubicBezTo>
                <a:cubicBezTo>
                  <a:pt x="245" y="60"/>
                  <a:pt x="245" y="60"/>
                  <a:pt x="245" y="60"/>
                </a:cubicBezTo>
                <a:cubicBezTo>
                  <a:pt x="239" y="63"/>
                  <a:pt x="239" y="63"/>
                  <a:pt x="239" y="63"/>
                </a:cubicBezTo>
                <a:cubicBezTo>
                  <a:pt x="236" y="65"/>
                  <a:pt x="232" y="64"/>
                  <a:pt x="227" y="61"/>
                </a:cubicBezTo>
                <a:cubicBezTo>
                  <a:pt x="225" y="59"/>
                  <a:pt x="225" y="55"/>
                  <a:pt x="226" y="49"/>
                </a:cubicBezTo>
                <a:cubicBezTo>
                  <a:pt x="223" y="49"/>
                  <a:pt x="223" y="49"/>
                  <a:pt x="223" y="49"/>
                </a:cubicBezTo>
                <a:cubicBezTo>
                  <a:pt x="221" y="51"/>
                  <a:pt x="221" y="51"/>
                  <a:pt x="221" y="51"/>
                </a:cubicBezTo>
                <a:cubicBezTo>
                  <a:pt x="217" y="55"/>
                  <a:pt x="215" y="57"/>
                  <a:pt x="214" y="57"/>
                </a:cubicBezTo>
                <a:cubicBezTo>
                  <a:pt x="213" y="57"/>
                  <a:pt x="213" y="57"/>
                  <a:pt x="212" y="57"/>
                </a:cubicBezTo>
                <a:cubicBezTo>
                  <a:pt x="211" y="56"/>
                  <a:pt x="211" y="54"/>
                  <a:pt x="211" y="50"/>
                </a:cubicBezTo>
                <a:cubicBezTo>
                  <a:pt x="211" y="47"/>
                  <a:pt x="211" y="44"/>
                  <a:pt x="212" y="44"/>
                </a:cubicBezTo>
                <a:cubicBezTo>
                  <a:pt x="213" y="42"/>
                  <a:pt x="213" y="42"/>
                  <a:pt x="214" y="43"/>
                </a:cubicBezTo>
                <a:cubicBezTo>
                  <a:pt x="222" y="29"/>
                  <a:pt x="222" y="29"/>
                  <a:pt x="222" y="29"/>
                </a:cubicBezTo>
                <a:cubicBezTo>
                  <a:pt x="224" y="24"/>
                  <a:pt x="224" y="24"/>
                  <a:pt x="224" y="24"/>
                </a:cubicBezTo>
                <a:cubicBezTo>
                  <a:pt x="225" y="18"/>
                  <a:pt x="225" y="18"/>
                  <a:pt x="225" y="18"/>
                </a:cubicBezTo>
                <a:cubicBezTo>
                  <a:pt x="221" y="14"/>
                  <a:pt x="221" y="14"/>
                  <a:pt x="221" y="14"/>
                </a:cubicBezTo>
                <a:cubicBezTo>
                  <a:pt x="219" y="13"/>
                  <a:pt x="219" y="10"/>
                  <a:pt x="220" y="6"/>
                </a:cubicBezTo>
                <a:cubicBezTo>
                  <a:pt x="220" y="4"/>
                  <a:pt x="220" y="4"/>
                  <a:pt x="220" y="4"/>
                </a:cubicBezTo>
                <a:cubicBezTo>
                  <a:pt x="220" y="2"/>
                  <a:pt x="219" y="1"/>
                  <a:pt x="217" y="0"/>
                </a:cubicBezTo>
                <a:cubicBezTo>
                  <a:pt x="217" y="0"/>
                  <a:pt x="217" y="0"/>
                  <a:pt x="217" y="0"/>
                </a:cubicBezTo>
                <a:cubicBezTo>
                  <a:pt x="216" y="1"/>
                  <a:pt x="216" y="1"/>
                  <a:pt x="216" y="1"/>
                </a:cubicBezTo>
                <a:cubicBezTo>
                  <a:pt x="215" y="4"/>
                  <a:pt x="212" y="6"/>
                  <a:pt x="208" y="4"/>
                </a:cubicBezTo>
                <a:cubicBezTo>
                  <a:pt x="206" y="4"/>
                  <a:pt x="203" y="4"/>
                  <a:pt x="201" y="4"/>
                </a:cubicBezTo>
                <a:close/>
              </a:path>
            </a:pathLst>
          </a:custGeom>
          <a:solidFill>
            <a:schemeClr val="accent3">
              <a:lumMod val="50000"/>
            </a:schemeClr>
          </a:solidFill>
          <a:ln>
            <a:noFill/>
          </a:ln>
        </p:spPr>
        <p:txBody>
          <a:bodyPr/>
          <a:lstStyle/>
          <a:p>
            <a:endParaRPr lang="zh-CN" altLang="en-US"/>
          </a:p>
        </p:txBody>
      </p:sp>
      <p:sp>
        <p:nvSpPr>
          <p:cNvPr id="14" name="Freeform 15"/>
          <p:cNvSpPr/>
          <p:nvPr/>
        </p:nvSpPr>
        <p:spPr bwMode="auto">
          <a:xfrm>
            <a:off x="3435803" y="4187010"/>
            <a:ext cx="457200" cy="461963"/>
          </a:xfrm>
          <a:custGeom>
            <a:avLst/>
            <a:gdLst>
              <a:gd name="T0" fmla="*/ 1389073411 w 142"/>
              <a:gd name="T1" fmla="*/ 164898334 h 144"/>
              <a:gd name="T2" fmla="*/ 1337242386 w 142"/>
              <a:gd name="T3" fmla="*/ 144286444 h 144"/>
              <a:gd name="T4" fmla="*/ 1295778854 w 142"/>
              <a:gd name="T5" fmla="*/ 123674553 h 144"/>
              <a:gd name="T6" fmla="*/ 1212848569 w 142"/>
              <a:gd name="T7" fmla="*/ 144286444 h 144"/>
              <a:gd name="T8" fmla="*/ 1150650051 w 142"/>
              <a:gd name="T9" fmla="*/ 113367003 h 144"/>
              <a:gd name="T10" fmla="*/ 1140285777 w 142"/>
              <a:gd name="T11" fmla="*/ 103062662 h 144"/>
              <a:gd name="T12" fmla="*/ 1057355493 w 142"/>
              <a:gd name="T13" fmla="*/ 20611891 h 144"/>
              <a:gd name="T14" fmla="*/ 912226690 w 142"/>
              <a:gd name="T15" fmla="*/ 82450771 h 144"/>
              <a:gd name="T16" fmla="*/ 891494924 w 142"/>
              <a:gd name="T17" fmla="*/ 206125324 h 144"/>
              <a:gd name="T18" fmla="*/ 839663899 w 142"/>
              <a:gd name="T19" fmla="*/ 309184778 h 144"/>
              <a:gd name="T20" fmla="*/ 746369341 w 142"/>
              <a:gd name="T21" fmla="*/ 443166880 h 144"/>
              <a:gd name="T22" fmla="*/ 601240538 w 142"/>
              <a:gd name="T23" fmla="*/ 608065215 h 144"/>
              <a:gd name="T24" fmla="*/ 456114955 w 142"/>
              <a:gd name="T25" fmla="*/ 742047317 h 144"/>
              <a:gd name="T26" fmla="*/ 373184670 w 142"/>
              <a:gd name="T27" fmla="*/ 845106771 h 144"/>
              <a:gd name="T28" fmla="*/ 0 w 142"/>
              <a:gd name="T29" fmla="*/ 865718662 h 144"/>
              <a:gd name="T30" fmla="*/ 103662051 w 142"/>
              <a:gd name="T31" fmla="*/ 1164599099 h 144"/>
              <a:gd name="T32" fmla="*/ 165860569 w 142"/>
              <a:gd name="T33" fmla="*/ 1205822880 h 144"/>
              <a:gd name="T34" fmla="*/ 217691594 w 142"/>
              <a:gd name="T35" fmla="*/ 1350112532 h 144"/>
              <a:gd name="T36" fmla="*/ 228055868 w 142"/>
              <a:gd name="T37" fmla="*/ 1381028764 h 144"/>
              <a:gd name="T38" fmla="*/ 321353645 w 142"/>
              <a:gd name="T39" fmla="*/ 1350112532 h 144"/>
              <a:gd name="T40" fmla="*/ 362817177 w 142"/>
              <a:gd name="T41" fmla="*/ 1370724423 h 144"/>
              <a:gd name="T42" fmla="*/ 393916437 w 142"/>
              <a:gd name="T43" fmla="*/ 1267661761 h 144"/>
              <a:gd name="T44" fmla="*/ 570141279 w 142"/>
              <a:gd name="T45" fmla="*/ 1195518539 h 144"/>
              <a:gd name="T46" fmla="*/ 580508772 w 142"/>
              <a:gd name="T47" fmla="*/ 1092455877 h 144"/>
              <a:gd name="T48" fmla="*/ 621972304 w 142"/>
              <a:gd name="T49" fmla="*/ 1061536437 h 144"/>
              <a:gd name="T50" fmla="*/ 632339797 w 142"/>
              <a:gd name="T51" fmla="*/ 1061536437 h 144"/>
              <a:gd name="T52" fmla="*/ 704902589 w 142"/>
              <a:gd name="T53" fmla="*/ 1133679659 h 144"/>
              <a:gd name="T54" fmla="*/ 725634355 w 142"/>
              <a:gd name="T55" fmla="*/ 1195518539 h 144"/>
              <a:gd name="T56" fmla="*/ 787832873 w 142"/>
              <a:gd name="T57" fmla="*/ 1113067768 h 144"/>
              <a:gd name="T58" fmla="*/ 839663899 w 142"/>
              <a:gd name="T59" fmla="*/ 1092455877 h 144"/>
              <a:gd name="T60" fmla="*/ 901862417 w 142"/>
              <a:gd name="T61" fmla="*/ 1102763426 h 144"/>
              <a:gd name="T62" fmla="*/ 932961676 w 142"/>
              <a:gd name="T63" fmla="*/ 1216130430 h 144"/>
              <a:gd name="T64" fmla="*/ 974425208 w 142"/>
              <a:gd name="T65" fmla="*/ 1308885542 h 144"/>
              <a:gd name="T66" fmla="*/ 1005524468 w 142"/>
              <a:gd name="T67" fmla="*/ 1391336314 h 144"/>
              <a:gd name="T68" fmla="*/ 1078087259 w 142"/>
              <a:gd name="T69" fmla="*/ 1391336314 h 144"/>
              <a:gd name="T70" fmla="*/ 1078087259 w 142"/>
              <a:gd name="T71" fmla="*/ 1401640655 h 144"/>
              <a:gd name="T72" fmla="*/ 1119550792 w 142"/>
              <a:gd name="T73" fmla="*/ 1484091426 h 144"/>
              <a:gd name="T74" fmla="*/ 1140285777 w 142"/>
              <a:gd name="T75" fmla="*/ 1422255754 h 144"/>
              <a:gd name="T76" fmla="*/ 1161017544 w 142"/>
              <a:gd name="T77" fmla="*/ 1411948205 h 144"/>
              <a:gd name="T78" fmla="*/ 1192116803 w 142"/>
              <a:gd name="T79" fmla="*/ 1391336314 h 144"/>
              <a:gd name="T80" fmla="*/ 1223212842 w 142"/>
              <a:gd name="T81" fmla="*/ 1360416873 h 144"/>
              <a:gd name="T82" fmla="*/ 974425208 w 142"/>
              <a:gd name="T83" fmla="*/ 865718662 h 144"/>
              <a:gd name="T84" fmla="*/ 912226690 w 142"/>
              <a:gd name="T85" fmla="*/ 659596546 h 144"/>
              <a:gd name="T86" fmla="*/ 901862417 w 142"/>
              <a:gd name="T87" fmla="*/ 659596546 h 144"/>
              <a:gd name="T88" fmla="*/ 943325949 w 142"/>
              <a:gd name="T89" fmla="*/ 535921993 h 144"/>
              <a:gd name="T90" fmla="*/ 1347609879 w 142"/>
              <a:gd name="T91" fmla="*/ 453471222 h 144"/>
              <a:gd name="T92" fmla="*/ 1451271930 w 142"/>
              <a:gd name="T93" fmla="*/ 391635549 h 14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42" h="144">
                <a:moveTo>
                  <a:pt x="142" y="29"/>
                </a:moveTo>
                <a:cubicBezTo>
                  <a:pt x="139" y="22"/>
                  <a:pt x="139" y="22"/>
                  <a:pt x="139" y="22"/>
                </a:cubicBezTo>
                <a:cubicBezTo>
                  <a:pt x="134" y="16"/>
                  <a:pt x="134" y="16"/>
                  <a:pt x="134" y="16"/>
                </a:cubicBezTo>
                <a:cubicBezTo>
                  <a:pt x="130" y="15"/>
                  <a:pt x="130" y="15"/>
                  <a:pt x="130" y="15"/>
                </a:cubicBezTo>
                <a:cubicBezTo>
                  <a:pt x="129" y="15"/>
                  <a:pt x="129" y="15"/>
                  <a:pt x="129" y="15"/>
                </a:cubicBezTo>
                <a:cubicBezTo>
                  <a:pt x="129" y="14"/>
                  <a:pt x="129" y="14"/>
                  <a:pt x="129" y="14"/>
                </a:cubicBezTo>
                <a:cubicBezTo>
                  <a:pt x="129" y="14"/>
                  <a:pt x="129" y="14"/>
                  <a:pt x="129" y="14"/>
                </a:cubicBezTo>
                <a:cubicBezTo>
                  <a:pt x="125" y="12"/>
                  <a:pt x="125" y="12"/>
                  <a:pt x="125" y="12"/>
                </a:cubicBezTo>
                <a:cubicBezTo>
                  <a:pt x="125" y="12"/>
                  <a:pt x="125" y="12"/>
                  <a:pt x="125" y="12"/>
                </a:cubicBezTo>
                <a:cubicBezTo>
                  <a:pt x="124" y="12"/>
                  <a:pt x="124" y="12"/>
                  <a:pt x="124" y="12"/>
                </a:cubicBezTo>
                <a:cubicBezTo>
                  <a:pt x="122" y="13"/>
                  <a:pt x="122" y="13"/>
                  <a:pt x="122" y="13"/>
                </a:cubicBezTo>
                <a:cubicBezTo>
                  <a:pt x="117" y="14"/>
                  <a:pt x="117" y="14"/>
                  <a:pt x="117" y="14"/>
                </a:cubicBezTo>
                <a:cubicBezTo>
                  <a:pt x="117" y="14"/>
                  <a:pt x="117" y="14"/>
                  <a:pt x="117" y="14"/>
                </a:cubicBezTo>
                <a:cubicBezTo>
                  <a:pt x="116" y="13"/>
                  <a:pt x="116" y="13"/>
                  <a:pt x="116" y="13"/>
                </a:cubicBezTo>
                <a:cubicBezTo>
                  <a:pt x="111" y="11"/>
                  <a:pt x="111" y="11"/>
                  <a:pt x="111" y="11"/>
                </a:cubicBezTo>
                <a:cubicBezTo>
                  <a:pt x="111" y="11"/>
                  <a:pt x="111" y="11"/>
                  <a:pt x="111" y="11"/>
                </a:cubicBezTo>
                <a:cubicBezTo>
                  <a:pt x="110" y="11"/>
                  <a:pt x="110" y="11"/>
                  <a:pt x="110" y="11"/>
                </a:cubicBezTo>
                <a:cubicBezTo>
                  <a:pt x="110" y="10"/>
                  <a:pt x="110" y="10"/>
                  <a:pt x="110" y="10"/>
                </a:cubicBezTo>
                <a:cubicBezTo>
                  <a:pt x="110" y="10"/>
                  <a:pt x="110" y="10"/>
                  <a:pt x="110" y="10"/>
                </a:cubicBezTo>
                <a:cubicBezTo>
                  <a:pt x="106" y="6"/>
                  <a:pt x="106" y="6"/>
                  <a:pt x="106" y="6"/>
                </a:cubicBezTo>
                <a:cubicBezTo>
                  <a:pt x="102" y="2"/>
                  <a:pt x="102" y="2"/>
                  <a:pt x="102" y="2"/>
                </a:cubicBezTo>
                <a:cubicBezTo>
                  <a:pt x="98" y="0"/>
                  <a:pt x="98" y="0"/>
                  <a:pt x="98" y="0"/>
                </a:cubicBezTo>
                <a:cubicBezTo>
                  <a:pt x="94" y="4"/>
                  <a:pt x="94" y="4"/>
                  <a:pt x="94" y="4"/>
                </a:cubicBezTo>
                <a:cubicBezTo>
                  <a:pt x="88" y="8"/>
                  <a:pt x="88" y="8"/>
                  <a:pt x="88" y="8"/>
                </a:cubicBezTo>
                <a:cubicBezTo>
                  <a:pt x="86" y="20"/>
                  <a:pt x="86" y="20"/>
                  <a:pt x="86" y="20"/>
                </a:cubicBezTo>
                <a:cubicBezTo>
                  <a:pt x="86" y="20"/>
                  <a:pt x="86" y="20"/>
                  <a:pt x="86" y="20"/>
                </a:cubicBezTo>
                <a:cubicBezTo>
                  <a:pt x="86" y="20"/>
                  <a:pt x="86" y="20"/>
                  <a:pt x="86" y="20"/>
                </a:cubicBezTo>
                <a:cubicBezTo>
                  <a:pt x="81" y="29"/>
                  <a:pt x="81" y="29"/>
                  <a:pt x="81" y="29"/>
                </a:cubicBezTo>
                <a:cubicBezTo>
                  <a:pt x="81" y="30"/>
                  <a:pt x="81" y="30"/>
                  <a:pt x="81" y="30"/>
                </a:cubicBezTo>
                <a:cubicBezTo>
                  <a:pt x="81" y="30"/>
                  <a:pt x="81" y="30"/>
                  <a:pt x="81" y="30"/>
                </a:cubicBezTo>
                <a:cubicBezTo>
                  <a:pt x="77" y="34"/>
                  <a:pt x="77" y="34"/>
                  <a:pt x="77" y="34"/>
                </a:cubicBezTo>
                <a:cubicBezTo>
                  <a:pt x="72" y="43"/>
                  <a:pt x="72" y="43"/>
                  <a:pt x="72" y="43"/>
                </a:cubicBezTo>
                <a:cubicBezTo>
                  <a:pt x="72" y="43"/>
                  <a:pt x="72" y="43"/>
                  <a:pt x="72" y="43"/>
                </a:cubicBezTo>
                <a:cubicBezTo>
                  <a:pt x="72" y="44"/>
                  <a:pt x="72" y="44"/>
                  <a:pt x="72" y="44"/>
                </a:cubicBezTo>
                <a:cubicBezTo>
                  <a:pt x="68" y="46"/>
                  <a:pt x="65" y="49"/>
                  <a:pt x="62" y="52"/>
                </a:cubicBezTo>
                <a:cubicBezTo>
                  <a:pt x="58" y="59"/>
                  <a:pt x="58" y="59"/>
                  <a:pt x="58" y="59"/>
                </a:cubicBezTo>
                <a:cubicBezTo>
                  <a:pt x="57" y="61"/>
                  <a:pt x="54" y="63"/>
                  <a:pt x="48" y="66"/>
                </a:cubicBezTo>
                <a:cubicBezTo>
                  <a:pt x="44" y="72"/>
                  <a:pt x="44" y="72"/>
                  <a:pt x="44" y="72"/>
                </a:cubicBezTo>
                <a:cubicBezTo>
                  <a:pt x="44" y="72"/>
                  <a:pt x="44" y="72"/>
                  <a:pt x="44" y="72"/>
                </a:cubicBezTo>
                <a:cubicBezTo>
                  <a:pt x="37" y="82"/>
                  <a:pt x="37" y="82"/>
                  <a:pt x="37" y="82"/>
                </a:cubicBezTo>
                <a:cubicBezTo>
                  <a:pt x="36" y="82"/>
                  <a:pt x="36" y="82"/>
                  <a:pt x="36" y="82"/>
                </a:cubicBezTo>
                <a:cubicBezTo>
                  <a:pt x="36" y="82"/>
                  <a:pt x="36" y="82"/>
                  <a:pt x="36" y="82"/>
                </a:cubicBezTo>
                <a:cubicBezTo>
                  <a:pt x="36" y="82"/>
                  <a:pt x="36" y="82"/>
                  <a:pt x="36" y="82"/>
                </a:cubicBezTo>
                <a:cubicBezTo>
                  <a:pt x="4" y="80"/>
                  <a:pt x="4" y="80"/>
                  <a:pt x="4" y="80"/>
                </a:cubicBezTo>
                <a:cubicBezTo>
                  <a:pt x="0" y="84"/>
                  <a:pt x="0" y="84"/>
                  <a:pt x="0" y="84"/>
                </a:cubicBezTo>
                <a:cubicBezTo>
                  <a:pt x="0" y="90"/>
                  <a:pt x="0" y="90"/>
                  <a:pt x="0" y="90"/>
                </a:cubicBezTo>
                <a:cubicBezTo>
                  <a:pt x="3" y="104"/>
                  <a:pt x="3" y="104"/>
                  <a:pt x="3" y="104"/>
                </a:cubicBezTo>
                <a:cubicBezTo>
                  <a:pt x="10" y="113"/>
                  <a:pt x="10" y="113"/>
                  <a:pt x="10" y="113"/>
                </a:cubicBezTo>
                <a:cubicBezTo>
                  <a:pt x="16" y="116"/>
                  <a:pt x="16" y="116"/>
                  <a:pt x="16" y="116"/>
                </a:cubicBezTo>
                <a:cubicBezTo>
                  <a:pt x="16" y="117"/>
                  <a:pt x="16" y="117"/>
                  <a:pt x="16" y="117"/>
                </a:cubicBezTo>
                <a:cubicBezTo>
                  <a:pt x="16" y="117"/>
                  <a:pt x="16" y="117"/>
                  <a:pt x="16" y="117"/>
                </a:cubicBezTo>
                <a:cubicBezTo>
                  <a:pt x="16" y="117"/>
                  <a:pt x="16" y="117"/>
                  <a:pt x="16" y="117"/>
                </a:cubicBezTo>
                <a:cubicBezTo>
                  <a:pt x="19" y="121"/>
                  <a:pt x="21" y="124"/>
                  <a:pt x="21" y="126"/>
                </a:cubicBezTo>
                <a:cubicBezTo>
                  <a:pt x="21" y="131"/>
                  <a:pt x="21" y="131"/>
                  <a:pt x="21" y="131"/>
                </a:cubicBezTo>
                <a:cubicBezTo>
                  <a:pt x="19" y="133"/>
                  <a:pt x="19" y="133"/>
                  <a:pt x="19" y="133"/>
                </a:cubicBezTo>
                <a:cubicBezTo>
                  <a:pt x="20" y="134"/>
                  <a:pt x="20" y="134"/>
                  <a:pt x="20" y="134"/>
                </a:cubicBezTo>
                <a:cubicBezTo>
                  <a:pt x="22" y="134"/>
                  <a:pt x="22" y="134"/>
                  <a:pt x="22" y="134"/>
                </a:cubicBezTo>
                <a:cubicBezTo>
                  <a:pt x="24" y="129"/>
                  <a:pt x="24" y="129"/>
                  <a:pt x="24" y="129"/>
                </a:cubicBezTo>
                <a:cubicBezTo>
                  <a:pt x="25" y="129"/>
                  <a:pt x="25" y="129"/>
                  <a:pt x="25" y="129"/>
                </a:cubicBezTo>
                <a:cubicBezTo>
                  <a:pt x="31" y="131"/>
                  <a:pt x="31" y="131"/>
                  <a:pt x="31" y="131"/>
                </a:cubicBezTo>
                <a:cubicBezTo>
                  <a:pt x="32" y="133"/>
                  <a:pt x="32" y="133"/>
                  <a:pt x="32" y="133"/>
                </a:cubicBezTo>
                <a:cubicBezTo>
                  <a:pt x="35" y="133"/>
                  <a:pt x="35" y="133"/>
                  <a:pt x="35" y="133"/>
                </a:cubicBezTo>
                <a:cubicBezTo>
                  <a:pt x="35" y="133"/>
                  <a:pt x="35" y="133"/>
                  <a:pt x="35" y="133"/>
                </a:cubicBezTo>
                <a:cubicBezTo>
                  <a:pt x="34" y="130"/>
                  <a:pt x="34" y="130"/>
                  <a:pt x="34" y="130"/>
                </a:cubicBezTo>
                <a:cubicBezTo>
                  <a:pt x="34" y="130"/>
                  <a:pt x="34" y="130"/>
                  <a:pt x="34" y="130"/>
                </a:cubicBezTo>
                <a:cubicBezTo>
                  <a:pt x="38" y="123"/>
                  <a:pt x="38" y="123"/>
                  <a:pt x="38" y="123"/>
                </a:cubicBezTo>
                <a:cubicBezTo>
                  <a:pt x="39" y="121"/>
                  <a:pt x="41" y="120"/>
                  <a:pt x="44" y="121"/>
                </a:cubicBezTo>
                <a:cubicBezTo>
                  <a:pt x="51" y="121"/>
                  <a:pt x="51" y="121"/>
                  <a:pt x="51" y="121"/>
                </a:cubicBezTo>
                <a:cubicBezTo>
                  <a:pt x="55" y="116"/>
                  <a:pt x="55" y="116"/>
                  <a:pt x="55" y="116"/>
                </a:cubicBezTo>
                <a:cubicBezTo>
                  <a:pt x="55" y="111"/>
                  <a:pt x="55" y="111"/>
                  <a:pt x="55" y="111"/>
                </a:cubicBezTo>
                <a:cubicBezTo>
                  <a:pt x="56" y="106"/>
                  <a:pt x="56" y="106"/>
                  <a:pt x="56" y="106"/>
                </a:cubicBezTo>
                <a:cubicBezTo>
                  <a:pt x="56" y="106"/>
                  <a:pt x="56" y="106"/>
                  <a:pt x="56" y="106"/>
                </a:cubicBezTo>
                <a:cubicBezTo>
                  <a:pt x="57" y="105"/>
                  <a:pt x="57" y="105"/>
                  <a:pt x="57" y="105"/>
                </a:cubicBezTo>
                <a:cubicBezTo>
                  <a:pt x="57" y="105"/>
                  <a:pt x="57" y="105"/>
                  <a:pt x="57" y="105"/>
                </a:cubicBezTo>
                <a:cubicBezTo>
                  <a:pt x="60" y="103"/>
                  <a:pt x="60" y="103"/>
                  <a:pt x="60" y="103"/>
                </a:cubicBezTo>
                <a:cubicBezTo>
                  <a:pt x="60" y="103"/>
                  <a:pt x="60" y="103"/>
                  <a:pt x="60" y="103"/>
                </a:cubicBezTo>
                <a:cubicBezTo>
                  <a:pt x="60" y="103"/>
                  <a:pt x="60" y="103"/>
                  <a:pt x="60" y="103"/>
                </a:cubicBezTo>
                <a:cubicBezTo>
                  <a:pt x="61" y="103"/>
                  <a:pt x="61" y="103"/>
                  <a:pt x="61" y="103"/>
                </a:cubicBezTo>
                <a:cubicBezTo>
                  <a:pt x="67" y="104"/>
                  <a:pt x="67" y="104"/>
                  <a:pt x="67" y="104"/>
                </a:cubicBezTo>
                <a:cubicBezTo>
                  <a:pt x="67" y="105"/>
                  <a:pt x="67" y="105"/>
                  <a:pt x="67" y="105"/>
                </a:cubicBezTo>
                <a:cubicBezTo>
                  <a:pt x="68" y="110"/>
                  <a:pt x="68" y="110"/>
                  <a:pt x="68" y="110"/>
                </a:cubicBezTo>
                <a:cubicBezTo>
                  <a:pt x="68" y="112"/>
                  <a:pt x="68" y="112"/>
                  <a:pt x="68" y="112"/>
                </a:cubicBezTo>
                <a:cubicBezTo>
                  <a:pt x="69" y="116"/>
                  <a:pt x="69" y="116"/>
                  <a:pt x="69" y="116"/>
                </a:cubicBezTo>
                <a:cubicBezTo>
                  <a:pt x="70" y="116"/>
                  <a:pt x="70" y="116"/>
                  <a:pt x="70" y="116"/>
                </a:cubicBezTo>
                <a:cubicBezTo>
                  <a:pt x="72" y="113"/>
                  <a:pt x="72" y="113"/>
                  <a:pt x="72" y="113"/>
                </a:cubicBezTo>
                <a:cubicBezTo>
                  <a:pt x="72" y="113"/>
                  <a:pt x="72" y="113"/>
                  <a:pt x="72" y="113"/>
                </a:cubicBezTo>
                <a:cubicBezTo>
                  <a:pt x="76" y="108"/>
                  <a:pt x="76" y="108"/>
                  <a:pt x="76" y="108"/>
                </a:cubicBezTo>
                <a:cubicBezTo>
                  <a:pt x="76" y="108"/>
                  <a:pt x="76" y="108"/>
                  <a:pt x="76" y="108"/>
                </a:cubicBezTo>
                <a:cubicBezTo>
                  <a:pt x="80" y="106"/>
                  <a:pt x="80" y="106"/>
                  <a:pt x="80" y="106"/>
                </a:cubicBezTo>
                <a:cubicBezTo>
                  <a:pt x="81" y="106"/>
                  <a:pt x="81" y="106"/>
                  <a:pt x="81" y="106"/>
                </a:cubicBezTo>
                <a:cubicBezTo>
                  <a:pt x="81" y="105"/>
                  <a:pt x="81" y="105"/>
                  <a:pt x="81" y="105"/>
                </a:cubicBezTo>
                <a:cubicBezTo>
                  <a:pt x="86" y="107"/>
                  <a:pt x="86" y="107"/>
                  <a:pt x="86" y="107"/>
                </a:cubicBezTo>
                <a:cubicBezTo>
                  <a:pt x="87" y="107"/>
                  <a:pt x="87" y="107"/>
                  <a:pt x="87" y="107"/>
                </a:cubicBezTo>
                <a:cubicBezTo>
                  <a:pt x="88" y="107"/>
                  <a:pt x="88" y="107"/>
                  <a:pt x="88" y="107"/>
                </a:cubicBezTo>
                <a:cubicBezTo>
                  <a:pt x="90" y="113"/>
                  <a:pt x="90" y="113"/>
                  <a:pt x="90" y="113"/>
                </a:cubicBezTo>
                <a:cubicBezTo>
                  <a:pt x="90" y="118"/>
                  <a:pt x="90" y="118"/>
                  <a:pt x="90" y="118"/>
                </a:cubicBezTo>
                <a:cubicBezTo>
                  <a:pt x="94" y="126"/>
                  <a:pt x="94" y="126"/>
                  <a:pt x="94" y="126"/>
                </a:cubicBezTo>
                <a:cubicBezTo>
                  <a:pt x="94" y="126"/>
                  <a:pt x="94" y="126"/>
                  <a:pt x="94" y="126"/>
                </a:cubicBezTo>
                <a:cubicBezTo>
                  <a:pt x="94" y="127"/>
                  <a:pt x="94" y="127"/>
                  <a:pt x="94" y="127"/>
                </a:cubicBezTo>
                <a:cubicBezTo>
                  <a:pt x="94" y="132"/>
                  <a:pt x="94" y="132"/>
                  <a:pt x="94" y="132"/>
                </a:cubicBezTo>
                <a:cubicBezTo>
                  <a:pt x="96" y="135"/>
                  <a:pt x="96" y="135"/>
                  <a:pt x="96" y="135"/>
                </a:cubicBezTo>
                <a:cubicBezTo>
                  <a:pt x="97" y="135"/>
                  <a:pt x="97" y="135"/>
                  <a:pt x="97" y="135"/>
                </a:cubicBezTo>
                <a:cubicBezTo>
                  <a:pt x="98" y="133"/>
                  <a:pt x="98" y="133"/>
                  <a:pt x="98" y="133"/>
                </a:cubicBezTo>
                <a:cubicBezTo>
                  <a:pt x="99" y="132"/>
                  <a:pt x="99" y="132"/>
                  <a:pt x="99" y="132"/>
                </a:cubicBezTo>
                <a:cubicBezTo>
                  <a:pt x="104" y="135"/>
                  <a:pt x="104" y="135"/>
                  <a:pt x="104" y="135"/>
                </a:cubicBezTo>
                <a:cubicBezTo>
                  <a:pt x="104" y="135"/>
                  <a:pt x="104" y="135"/>
                  <a:pt x="104" y="135"/>
                </a:cubicBezTo>
                <a:cubicBezTo>
                  <a:pt x="104" y="135"/>
                  <a:pt x="104" y="135"/>
                  <a:pt x="104" y="135"/>
                </a:cubicBezTo>
                <a:cubicBezTo>
                  <a:pt x="104" y="136"/>
                  <a:pt x="104" y="136"/>
                  <a:pt x="104" y="136"/>
                </a:cubicBezTo>
                <a:cubicBezTo>
                  <a:pt x="104" y="136"/>
                  <a:pt x="104" y="136"/>
                  <a:pt x="104" y="136"/>
                </a:cubicBezTo>
                <a:cubicBezTo>
                  <a:pt x="106" y="143"/>
                  <a:pt x="106" y="143"/>
                  <a:pt x="106" y="143"/>
                </a:cubicBezTo>
                <a:cubicBezTo>
                  <a:pt x="108" y="144"/>
                  <a:pt x="108" y="144"/>
                  <a:pt x="108" y="144"/>
                </a:cubicBezTo>
                <a:cubicBezTo>
                  <a:pt x="108" y="143"/>
                  <a:pt x="108" y="143"/>
                  <a:pt x="108" y="143"/>
                </a:cubicBezTo>
                <a:cubicBezTo>
                  <a:pt x="110" y="138"/>
                  <a:pt x="110" y="138"/>
                  <a:pt x="110" y="138"/>
                </a:cubicBezTo>
                <a:cubicBezTo>
                  <a:pt x="110" y="138"/>
                  <a:pt x="110" y="138"/>
                  <a:pt x="110" y="138"/>
                </a:cubicBezTo>
                <a:cubicBezTo>
                  <a:pt x="111" y="137"/>
                  <a:pt x="111" y="137"/>
                  <a:pt x="111" y="137"/>
                </a:cubicBezTo>
                <a:cubicBezTo>
                  <a:pt x="111" y="137"/>
                  <a:pt x="111" y="137"/>
                  <a:pt x="111" y="137"/>
                </a:cubicBezTo>
                <a:cubicBezTo>
                  <a:pt x="112" y="137"/>
                  <a:pt x="112" y="137"/>
                  <a:pt x="112" y="137"/>
                </a:cubicBezTo>
                <a:cubicBezTo>
                  <a:pt x="114" y="135"/>
                  <a:pt x="114" y="135"/>
                  <a:pt x="114" y="135"/>
                </a:cubicBezTo>
                <a:cubicBezTo>
                  <a:pt x="115" y="135"/>
                  <a:pt x="115" y="135"/>
                  <a:pt x="115" y="135"/>
                </a:cubicBezTo>
                <a:cubicBezTo>
                  <a:pt x="115" y="135"/>
                  <a:pt x="115" y="135"/>
                  <a:pt x="115" y="135"/>
                </a:cubicBezTo>
                <a:cubicBezTo>
                  <a:pt x="118" y="135"/>
                  <a:pt x="118" y="135"/>
                  <a:pt x="118" y="135"/>
                </a:cubicBezTo>
                <a:cubicBezTo>
                  <a:pt x="118" y="133"/>
                  <a:pt x="118" y="133"/>
                  <a:pt x="118" y="133"/>
                </a:cubicBezTo>
                <a:cubicBezTo>
                  <a:pt x="118" y="132"/>
                  <a:pt x="118" y="132"/>
                  <a:pt x="118" y="132"/>
                </a:cubicBezTo>
                <a:cubicBezTo>
                  <a:pt x="116" y="113"/>
                  <a:pt x="116" y="113"/>
                  <a:pt x="116" y="113"/>
                </a:cubicBezTo>
                <a:cubicBezTo>
                  <a:pt x="108" y="101"/>
                  <a:pt x="108" y="101"/>
                  <a:pt x="108" y="101"/>
                </a:cubicBezTo>
                <a:cubicBezTo>
                  <a:pt x="94" y="84"/>
                  <a:pt x="94" y="84"/>
                  <a:pt x="94" y="84"/>
                </a:cubicBezTo>
                <a:cubicBezTo>
                  <a:pt x="93" y="84"/>
                  <a:pt x="93" y="84"/>
                  <a:pt x="93" y="84"/>
                </a:cubicBezTo>
                <a:cubicBezTo>
                  <a:pt x="92" y="73"/>
                  <a:pt x="92" y="73"/>
                  <a:pt x="92" y="73"/>
                </a:cubicBezTo>
                <a:cubicBezTo>
                  <a:pt x="88" y="64"/>
                  <a:pt x="88" y="64"/>
                  <a:pt x="88" y="64"/>
                </a:cubicBezTo>
                <a:cubicBezTo>
                  <a:pt x="88" y="64"/>
                  <a:pt x="88" y="64"/>
                  <a:pt x="88" y="64"/>
                </a:cubicBezTo>
                <a:cubicBezTo>
                  <a:pt x="87" y="64"/>
                  <a:pt x="87" y="64"/>
                  <a:pt x="87" y="64"/>
                </a:cubicBezTo>
                <a:cubicBezTo>
                  <a:pt x="87" y="64"/>
                  <a:pt x="87" y="64"/>
                  <a:pt x="87" y="64"/>
                </a:cubicBezTo>
                <a:cubicBezTo>
                  <a:pt x="88" y="63"/>
                  <a:pt x="88" y="63"/>
                  <a:pt x="88" y="63"/>
                </a:cubicBezTo>
                <a:cubicBezTo>
                  <a:pt x="90" y="52"/>
                  <a:pt x="90" y="52"/>
                  <a:pt x="90" y="52"/>
                </a:cubicBezTo>
                <a:cubicBezTo>
                  <a:pt x="91" y="52"/>
                  <a:pt x="91" y="52"/>
                  <a:pt x="91" y="52"/>
                </a:cubicBezTo>
                <a:cubicBezTo>
                  <a:pt x="92" y="52"/>
                  <a:pt x="92" y="52"/>
                  <a:pt x="92" y="52"/>
                </a:cubicBezTo>
                <a:cubicBezTo>
                  <a:pt x="117" y="51"/>
                  <a:pt x="117" y="51"/>
                  <a:pt x="117" y="51"/>
                </a:cubicBezTo>
                <a:cubicBezTo>
                  <a:pt x="130" y="44"/>
                  <a:pt x="130" y="44"/>
                  <a:pt x="130" y="44"/>
                </a:cubicBezTo>
                <a:cubicBezTo>
                  <a:pt x="130" y="44"/>
                  <a:pt x="130" y="44"/>
                  <a:pt x="130" y="44"/>
                </a:cubicBezTo>
                <a:cubicBezTo>
                  <a:pt x="131" y="43"/>
                  <a:pt x="131" y="43"/>
                  <a:pt x="131" y="43"/>
                </a:cubicBezTo>
                <a:cubicBezTo>
                  <a:pt x="136" y="42"/>
                  <a:pt x="139" y="40"/>
                  <a:pt x="140" y="38"/>
                </a:cubicBezTo>
                <a:cubicBezTo>
                  <a:pt x="141" y="36"/>
                  <a:pt x="142" y="33"/>
                  <a:pt x="142" y="29"/>
                </a:cubicBezTo>
                <a:close/>
              </a:path>
            </a:pathLst>
          </a:custGeom>
          <a:solidFill>
            <a:schemeClr val="accent3">
              <a:lumMod val="50000"/>
            </a:schemeClr>
          </a:solidFill>
          <a:ln>
            <a:noFill/>
          </a:ln>
        </p:spPr>
        <p:txBody>
          <a:bodyPr/>
          <a:lstStyle/>
          <a:p>
            <a:endParaRPr lang="zh-CN" altLang="en-US"/>
          </a:p>
        </p:txBody>
      </p:sp>
      <p:sp>
        <p:nvSpPr>
          <p:cNvPr id="15" name="Freeform 16"/>
          <p:cNvSpPr/>
          <p:nvPr/>
        </p:nvSpPr>
        <p:spPr bwMode="auto">
          <a:xfrm>
            <a:off x="3435803" y="3286898"/>
            <a:ext cx="520700" cy="930275"/>
          </a:xfrm>
          <a:custGeom>
            <a:avLst/>
            <a:gdLst>
              <a:gd name="T0" fmla="*/ 496124246 w 162"/>
              <a:gd name="T1" fmla="*/ 931559359 h 289"/>
              <a:gd name="T2" fmla="*/ 630490559 w 162"/>
              <a:gd name="T3" fmla="*/ 1035064524 h 289"/>
              <a:gd name="T4" fmla="*/ 723515864 w 162"/>
              <a:gd name="T5" fmla="*/ 1117868656 h 289"/>
              <a:gd name="T6" fmla="*/ 909560046 w 162"/>
              <a:gd name="T7" fmla="*/ 1179974973 h 289"/>
              <a:gd name="T8" fmla="*/ 909560046 w 162"/>
              <a:gd name="T9" fmla="*/ 1190323880 h 289"/>
              <a:gd name="T10" fmla="*/ 961241128 w 162"/>
              <a:gd name="T11" fmla="*/ 1273128012 h 289"/>
              <a:gd name="T12" fmla="*/ 919896905 w 162"/>
              <a:gd name="T13" fmla="*/ 1407686336 h 289"/>
              <a:gd name="T14" fmla="*/ 909560046 w 162"/>
              <a:gd name="T15" fmla="*/ 1490493687 h 289"/>
              <a:gd name="T16" fmla="*/ 868219037 w 162"/>
              <a:gd name="T17" fmla="*/ 1635400917 h 289"/>
              <a:gd name="T18" fmla="*/ 723515864 w 162"/>
              <a:gd name="T19" fmla="*/ 1614699884 h 289"/>
              <a:gd name="T20" fmla="*/ 578812691 w 162"/>
              <a:gd name="T21" fmla="*/ 1718208268 h 289"/>
              <a:gd name="T22" fmla="*/ 599483196 w 162"/>
              <a:gd name="T23" fmla="*/ 1832065559 h 289"/>
              <a:gd name="T24" fmla="*/ 454780023 w 162"/>
              <a:gd name="T25" fmla="*/ 1801012400 h 289"/>
              <a:gd name="T26" fmla="*/ 330750569 w 162"/>
              <a:gd name="T27" fmla="*/ 1749258208 h 289"/>
              <a:gd name="T28" fmla="*/ 206717900 w 162"/>
              <a:gd name="T29" fmla="*/ 2028726981 h 289"/>
              <a:gd name="T30" fmla="*/ 248062123 w 162"/>
              <a:gd name="T31" fmla="*/ 2111531113 h 289"/>
              <a:gd name="T32" fmla="*/ 268732627 w 162"/>
              <a:gd name="T33" fmla="*/ 2147483646 h 289"/>
              <a:gd name="T34" fmla="*/ 279069486 w 162"/>
              <a:gd name="T35" fmla="*/ 2147483646 h 289"/>
              <a:gd name="T36" fmla="*/ 31007364 w 162"/>
              <a:gd name="T37" fmla="*/ 2147483646 h 289"/>
              <a:gd name="T38" fmla="*/ 31007364 w 162"/>
              <a:gd name="T39" fmla="*/ 2147483646 h 289"/>
              <a:gd name="T40" fmla="*/ 62014727 w 162"/>
              <a:gd name="T41" fmla="*/ 2147483646 h 289"/>
              <a:gd name="T42" fmla="*/ 341084214 w 162"/>
              <a:gd name="T43" fmla="*/ 2147483646 h 289"/>
              <a:gd name="T44" fmla="*/ 444446378 w 162"/>
              <a:gd name="T45" fmla="*/ 2147483646 h 289"/>
              <a:gd name="T46" fmla="*/ 527131609 w 162"/>
              <a:gd name="T47" fmla="*/ 2147483646 h 289"/>
              <a:gd name="T48" fmla="*/ 599483196 w 162"/>
              <a:gd name="T49" fmla="*/ 2147483646 h 289"/>
              <a:gd name="T50" fmla="*/ 785530591 w 162"/>
              <a:gd name="T51" fmla="*/ 2147483646 h 289"/>
              <a:gd name="T52" fmla="*/ 1012922210 w 162"/>
              <a:gd name="T53" fmla="*/ 2147483646 h 289"/>
              <a:gd name="T54" fmla="*/ 1074936937 w 162"/>
              <a:gd name="T55" fmla="*/ 2147483646 h 289"/>
              <a:gd name="T56" fmla="*/ 1074936937 w 162"/>
              <a:gd name="T57" fmla="*/ 2147483646 h 289"/>
              <a:gd name="T58" fmla="*/ 1167959028 w 162"/>
              <a:gd name="T59" fmla="*/ 2147483646 h 289"/>
              <a:gd name="T60" fmla="*/ 1281654837 w 162"/>
              <a:gd name="T61" fmla="*/ 2147483646 h 289"/>
              <a:gd name="T62" fmla="*/ 1240310614 w 162"/>
              <a:gd name="T63" fmla="*/ 2147483646 h 289"/>
              <a:gd name="T64" fmla="*/ 1281654837 w 162"/>
              <a:gd name="T65" fmla="*/ 2147483646 h 289"/>
              <a:gd name="T66" fmla="*/ 1385013787 w 162"/>
              <a:gd name="T67" fmla="*/ 2147483646 h 289"/>
              <a:gd name="T68" fmla="*/ 1250647473 w 162"/>
              <a:gd name="T69" fmla="*/ 2147483646 h 289"/>
              <a:gd name="T70" fmla="*/ 1209303251 w 162"/>
              <a:gd name="T71" fmla="*/ 2147483646 h 289"/>
              <a:gd name="T72" fmla="*/ 1260984333 w 162"/>
              <a:gd name="T73" fmla="*/ 2147483646 h 289"/>
              <a:gd name="T74" fmla="*/ 1560724323 w 162"/>
              <a:gd name="T75" fmla="*/ 2147483646 h 289"/>
              <a:gd name="T76" fmla="*/ 1674420133 w 162"/>
              <a:gd name="T77" fmla="*/ 2147483646 h 289"/>
              <a:gd name="T78" fmla="*/ 1498709596 w 162"/>
              <a:gd name="T79" fmla="*/ 1935570724 h 289"/>
              <a:gd name="T80" fmla="*/ 1416021151 w 162"/>
              <a:gd name="T81" fmla="*/ 1904517565 h 289"/>
              <a:gd name="T82" fmla="*/ 1405687506 w 162"/>
              <a:gd name="T83" fmla="*/ 1780311367 h 289"/>
              <a:gd name="T84" fmla="*/ 1426358010 w 162"/>
              <a:gd name="T85" fmla="*/ 983310332 h 289"/>
              <a:gd name="T86" fmla="*/ 1447028514 w 162"/>
              <a:gd name="T87" fmla="*/ 828050975 h 289"/>
              <a:gd name="T88" fmla="*/ 1529716960 w 162"/>
              <a:gd name="T89" fmla="*/ 703844777 h 289"/>
              <a:gd name="T90" fmla="*/ 1436694869 w 162"/>
              <a:gd name="T91" fmla="*/ 569286454 h 289"/>
              <a:gd name="T92" fmla="*/ 1426358010 w 162"/>
              <a:gd name="T93" fmla="*/ 455429163 h 289"/>
              <a:gd name="T94" fmla="*/ 1426358010 w 162"/>
              <a:gd name="T95" fmla="*/ 445077037 h 289"/>
              <a:gd name="T96" fmla="*/ 1509046456 w 162"/>
              <a:gd name="T97" fmla="*/ 186312516 h 289"/>
              <a:gd name="T98" fmla="*/ 1550387464 w 162"/>
              <a:gd name="T99" fmla="*/ 103505165 h 289"/>
              <a:gd name="T100" fmla="*/ 1612405406 w 162"/>
              <a:gd name="T101" fmla="*/ 62103099 h 289"/>
              <a:gd name="T102" fmla="*/ 1529716960 w 162"/>
              <a:gd name="T103" fmla="*/ 0 h 289"/>
              <a:gd name="T104" fmla="*/ 1385013787 w 162"/>
              <a:gd name="T105" fmla="*/ 51754192 h 289"/>
              <a:gd name="T106" fmla="*/ 1260984333 w 162"/>
              <a:gd name="T107" fmla="*/ 165611483 h 289"/>
              <a:gd name="T108" fmla="*/ 1085273796 w 162"/>
              <a:gd name="T109" fmla="*/ 289817680 h 289"/>
              <a:gd name="T110" fmla="*/ 1012922210 w 162"/>
              <a:gd name="T111" fmla="*/ 362272905 h 289"/>
              <a:gd name="T112" fmla="*/ 961241128 w 162"/>
              <a:gd name="T113" fmla="*/ 610688520 h 289"/>
              <a:gd name="T114" fmla="*/ 950904269 w 162"/>
              <a:gd name="T115" fmla="*/ 683143744 h 289"/>
              <a:gd name="T116" fmla="*/ 899226401 w 162"/>
              <a:gd name="T117" fmla="*/ 745246843 h 289"/>
              <a:gd name="T118" fmla="*/ 888889541 w 162"/>
              <a:gd name="T119" fmla="*/ 755595750 h 289"/>
              <a:gd name="T120" fmla="*/ 785530591 w 162"/>
              <a:gd name="T121" fmla="*/ 765947876 h 289"/>
              <a:gd name="T122" fmla="*/ 785530591 w 162"/>
              <a:gd name="T123" fmla="*/ 765947876 h 289"/>
              <a:gd name="T124" fmla="*/ 558138973 w 162"/>
              <a:gd name="T125" fmla="*/ 683143744 h 28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62" h="289">
                <a:moveTo>
                  <a:pt x="54" y="66"/>
                </a:moveTo>
                <a:cubicBezTo>
                  <a:pt x="52" y="65"/>
                  <a:pt x="52" y="65"/>
                  <a:pt x="52" y="65"/>
                </a:cubicBezTo>
                <a:cubicBezTo>
                  <a:pt x="48" y="90"/>
                  <a:pt x="48" y="90"/>
                  <a:pt x="48" y="90"/>
                </a:cubicBezTo>
                <a:cubicBezTo>
                  <a:pt x="54" y="98"/>
                  <a:pt x="54" y="98"/>
                  <a:pt x="54" y="98"/>
                </a:cubicBezTo>
                <a:cubicBezTo>
                  <a:pt x="61" y="100"/>
                  <a:pt x="61" y="100"/>
                  <a:pt x="61" y="100"/>
                </a:cubicBezTo>
                <a:cubicBezTo>
                  <a:pt x="61" y="100"/>
                  <a:pt x="61" y="100"/>
                  <a:pt x="61" y="100"/>
                </a:cubicBezTo>
                <a:cubicBezTo>
                  <a:pt x="61" y="100"/>
                  <a:pt x="61" y="100"/>
                  <a:pt x="61" y="100"/>
                </a:cubicBezTo>
                <a:cubicBezTo>
                  <a:pt x="62" y="101"/>
                  <a:pt x="62" y="101"/>
                  <a:pt x="62" y="101"/>
                </a:cubicBezTo>
                <a:cubicBezTo>
                  <a:pt x="70" y="108"/>
                  <a:pt x="70" y="108"/>
                  <a:pt x="70" y="108"/>
                </a:cubicBezTo>
                <a:cubicBezTo>
                  <a:pt x="82" y="110"/>
                  <a:pt x="82" y="110"/>
                  <a:pt x="82" y="110"/>
                </a:cubicBezTo>
                <a:cubicBezTo>
                  <a:pt x="82" y="110"/>
                  <a:pt x="82" y="110"/>
                  <a:pt x="82" y="110"/>
                </a:cubicBezTo>
                <a:cubicBezTo>
                  <a:pt x="88" y="114"/>
                  <a:pt x="88" y="114"/>
                  <a:pt x="88" y="114"/>
                </a:cubicBezTo>
                <a:cubicBezTo>
                  <a:pt x="88" y="114"/>
                  <a:pt x="88" y="114"/>
                  <a:pt x="88" y="114"/>
                </a:cubicBezTo>
                <a:cubicBezTo>
                  <a:pt x="88" y="114"/>
                  <a:pt x="88" y="114"/>
                  <a:pt x="88" y="114"/>
                </a:cubicBezTo>
                <a:cubicBezTo>
                  <a:pt x="88" y="115"/>
                  <a:pt x="88" y="115"/>
                  <a:pt x="88" y="115"/>
                </a:cubicBezTo>
                <a:cubicBezTo>
                  <a:pt x="93" y="122"/>
                  <a:pt x="93" y="122"/>
                  <a:pt x="93" y="122"/>
                </a:cubicBezTo>
                <a:cubicBezTo>
                  <a:pt x="94" y="122"/>
                  <a:pt x="94" y="122"/>
                  <a:pt x="94" y="122"/>
                </a:cubicBezTo>
                <a:cubicBezTo>
                  <a:pt x="93" y="123"/>
                  <a:pt x="93" y="123"/>
                  <a:pt x="93" y="123"/>
                </a:cubicBezTo>
                <a:cubicBezTo>
                  <a:pt x="89" y="130"/>
                  <a:pt x="89" y="130"/>
                  <a:pt x="89" y="130"/>
                </a:cubicBezTo>
                <a:cubicBezTo>
                  <a:pt x="88" y="130"/>
                  <a:pt x="88" y="132"/>
                  <a:pt x="88" y="136"/>
                </a:cubicBezTo>
                <a:cubicBezTo>
                  <a:pt x="89" y="136"/>
                  <a:pt x="89" y="136"/>
                  <a:pt x="89" y="136"/>
                </a:cubicBezTo>
                <a:cubicBezTo>
                  <a:pt x="89" y="143"/>
                  <a:pt x="89" y="143"/>
                  <a:pt x="89" y="143"/>
                </a:cubicBezTo>
                <a:cubicBezTo>
                  <a:pt x="88" y="144"/>
                  <a:pt x="88" y="144"/>
                  <a:pt x="88" y="144"/>
                </a:cubicBezTo>
                <a:cubicBezTo>
                  <a:pt x="88" y="144"/>
                  <a:pt x="88" y="144"/>
                  <a:pt x="88" y="144"/>
                </a:cubicBezTo>
                <a:cubicBezTo>
                  <a:pt x="85" y="156"/>
                  <a:pt x="85" y="156"/>
                  <a:pt x="85" y="156"/>
                </a:cubicBezTo>
                <a:cubicBezTo>
                  <a:pt x="84" y="158"/>
                  <a:pt x="84" y="158"/>
                  <a:pt x="84" y="158"/>
                </a:cubicBezTo>
                <a:cubicBezTo>
                  <a:pt x="84" y="158"/>
                  <a:pt x="84" y="158"/>
                  <a:pt x="84" y="158"/>
                </a:cubicBezTo>
                <a:cubicBezTo>
                  <a:pt x="82" y="157"/>
                  <a:pt x="82" y="157"/>
                  <a:pt x="82" y="157"/>
                </a:cubicBezTo>
                <a:cubicBezTo>
                  <a:pt x="77" y="156"/>
                  <a:pt x="77" y="156"/>
                  <a:pt x="77" y="156"/>
                </a:cubicBezTo>
                <a:cubicBezTo>
                  <a:pt x="70" y="156"/>
                  <a:pt x="70" y="156"/>
                  <a:pt x="70" y="156"/>
                </a:cubicBezTo>
                <a:cubicBezTo>
                  <a:pt x="64" y="158"/>
                  <a:pt x="64" y="158"/>
                  <a:pt x="64" y="158"/>
                </a:cubicBezTo>
                <a:cubicBezTo>
                  <a:pt x="58" y="164"/>
                  <a:pt x="58" y="164"/>
                  <a:pt x="58" y="164"/>
                </a:cubicBezTo>
                <a:cubicBezTo>
                  <a:pt x="56" y="166"/>
                  <a:pt x="56" y="166"/>
                  <a:pt x="56" y="166"/>
                </a:cubicBezTo>
                <a:cubicBezTo>
                  <a:pt x="65" y="170"/>
                  <a:pt x="65" y="170"/>
                  <a:pt x="65" y="170"/>
                </a:cubicBezTo>
                <a:cubicBezTo>
                  <a:pt x="64" y="172"/>
                  <a:pt x="64" y="172"/>
                  <a:pt x="64" y="172"/>
                </a:cubicBezTo>
                <a:cubicBezTo>
                  <a:pt x="64" y="174"/>
                  <a:pt x="62" y="176"/>
                  <a:pt x="58" y="177"/>
                </a:cubicBezTo>
                <a:cubicBezTo>
                  <a:pt x="53" y="177"/>
                  <a:pt x="53" y="177"/>
                  <a:pt x="53" y="177"/>
                </a:cubicBezTo>
                <a:cubicBezTo>
                  <a:pt x="44" y="174"/>
                  <a:pt x="44" y="174"/>
                  <a:pt x="44" y="174"/>
                </a:cubicBezTo>
                <a:cubicBezTo>
                  <a:pt x="44" y="174"/>
                  <a:pt x="44" y="174"/>
                  <a:pt x="44" y="174"/>
                </a:cubicBezTo>
                <a:cubicBezTo>
                  <a:pt x="44" y="174"/>
                  <a:pt x="44" y="174"/>
                  <a:pt x="44" y="174"/>
                </a:cubicBezTo>
                <a:cubicBezTo>
                  <a:pt x="35" y="169"/>
                  <a:pt x="35" y="169"/>
                  <a:pt x="35" y="169"/>
                </a:cubicBezTo>
                <a:cubicBezTo>
                  <a:pt x="32" y="169"/>
                  <a:pt x="32" y="169"/>
                  <a:pt x="32" y="169"/>
                </a:cubicBezTo>
                <a:cubicBezTo>
                  <a:pt x="22" y="183"/>
                  <a:pt x="22" y="183"/>
                  <a:pt x="22" y="183"/>
                </a:cubicBezTo>
                <a:cubicBezTo>
                  <a:pt x="20" y="188"/>
                  <a:pt x="20" y="188"/>
                  <a:pt x="20" y="188"/>
                </a:cubicBezTo>
                <a:cubicBezTo>
                  <a:pt x="20" y="196"/>
                  <a:pt x="20" y="196"/>
                  <a:pt x="20" y="196"/>
                </a:cubicBezTo>
                <a:cubicBezTo>
                  <a:pt x="24" y="203"/>
                  <a:pt x="24" y="203"/>
                  <a:pt x="24" y="203"/>
                </a:cubicBezTo>
                <a:cubicBezTo>
                  <a:pt x="24" y="204"/>
                  <a:pt x="24" y="204"/>
                  <a:pt x="24" y="204"/>
                </a:cubicBezTo>
                <a:cubicBezTo>
                  <a:pt x="24" y="204"/>
                  <a:pt x="24" y="204"/>
                  <a:pt x="24" y="204"/>
                </a:cubicBezTo>
                <a:cubicBezTo>
                  <a:pt x="24" y="204"/>
                  <a:pt x="24" y="204"/>
                  <a:pt x="24" y="204"/>
                </a:cubicBezTo>
                <a:cubicBezTo>
                  <a:pt x="26" y="210"/>
                  <a:pt x="26" y="210"/>
                  <a:pt x="26" y="210"/>
                </a:cubicBezTo>
                <a:cubicBezTo>
                  <a:pt x="26" y="211"/>
                  <a:pt x="26" y="211"/>
                  <a:pt x="26" y="211"/>
                </a:cubicBezTo>
                <a:cubicBezTo>
                  <a:pt x="26" y="220"/>
                  <a:pt x="26" y="220"/>
                  <a:pt x="26" y="220"/>
                </a:cubicBezTo>
                <a:cubicBezTo>
                  <a:pt x="26" y="221"/>
                  <a:pt x="26" y="221"/>
                  <a:pt x="26" y="221"/>
                </a:cubicBezTo>
                <a:cubicBezTo>
                  <a:pt x="27" y="222"/>
                  <a:pt x="27" y="222"/>
                  <a:pt x="27" y="222"/>
                </a:cubicBezTo>
                <a:cubicBezTo>
                  <a:pt x="20" y="223"/>
                  <a:pt x="20" y="223"/>
                  <a:pt x="20" y="223"/>
                </a:cubicBezTo>
                <a:cubicBezTo>
                  <a:pt x="8" y="223"/>
                  <a:pt x="8" y="223"/>
                  <a:pt x="8" y="223"/>
                </a:cubicBezTo>
                <a:cubicBezTo>
                  <a:pt x="3" y="227"/>
                  <a:pt x="3" y="227"/>
                  <a:pt x="3" y="227"/>
                </a:cubicBezTo>
                <a:cubicBezTo>
                  <a:pt x="0" y="231"/>
                  <a:pt x="0" y="231"/>
                  <a:pt x="0" y="231"/>
                </a:cubicBezTo>
                <a:cubicBezTo>
                  <a:pt x="1" y="231"/>
                  <a:pt x="1" y="231"/>
                  <a:pt x="1" y="231"/>
                </a:cubicBezTo>
                <a:cubicBezTo>
                  <a:pt x="3" y="243"/>
                  <a:pt x="3" y="243"/>
                  <a:pt x="3" y="243"/>
                </a:cubicBezTo>
                <a:cubicBezTo>
                  <a:pt x="4" y="243"/>
                  <a:pt x="4" y="243"/>
                  <a:pt x="4" y="243"/>
                </a:cubicBezTo>
                <a:cubicBezTo>
                  <a:pt x="4" y="248"/>
                  <a:pt x="4" y="248"/>
                  <a:pt x="4" y="248"/>
                </a:cubicBezTo>
                <a:cubicBezTo>
                  <a:pt x="6" y="254"/>
                  <a:pt x="6" y="254"/>
                  <a:pt x="6" y="254"/>
                </a:cubicBezTo>
                <a:cubicBezTo>
                  <a:pt x="15" y="259"/>
                  <a:pt x="15" y="259"/>
                  <a:pt x="15" y="259"/>
                </a:cubicBezTo>
                <a:cubicBezTo>
                  <a:pt x="27" y="256"/>
                  <a:pt x="27" y="256"/>
                  <a:pt x="27" y="256"/>
                </a:cubicBezTo>
                <a:cubicBezTo>
                  <a:pt x="33" y="252"/>
                  <a:pt x="33" y="252"/>
                  <a:pt x="33" y="252"/>
                </a:cubicBezTo>
                <a:cubicBezTo>
                  <a:pt x="34" y="252"/>
                  <a:pt x="34" y="252"/>
                  <a:pt x="34" y="252"/>
                </a:cubicBezTo>
                <a:cubicBezTo>
                  <a:pt x="40" y="252"/>
                  <a:pt x="40" y="252"/>
                  <a:pt x="40" y="252"/>
                </a:cubicBezTo>
                <a:cubicBezTo>
                  <a:pt x="43" y="260"/>
                  <a:pt x="43" y="260"/>
                  <a:pt x="43" y="260"/>
                </a:cubicBezTo>
                <a:cubicBezTo>
                  <a:pt x="45" y="262"/>
                  <a:pt x="46" y="264"/>
                  <a:pt x="47" y="266"/>
                </a:cubicBezTo>
                <a:cubicBezTo>
                  <a:pt x="50" y="266"/>
                  <a:pt x="50" y="266"/>
                  <a:pt x="50" y="266"/>
                </a:cubicBezTo>
                <a:cubicBezTo>
                  <a:pt x="51" y="266"/>
                  <a:pt x="51" y="266"/>
                  <a:pt x="51" y="266"/>
                </a:cubicBezTo>
                <a:cubicBezTo>
                  <a:pt x="52" y="266"/>
                  <a:pt x="52" y="266"/>
                  <a:pt x="52" y="266"/>
                </a:cubicBezTo>
                <a:cubicBezTo>
                  <a:pt x="52" y="265"/>
                  <a:pt x="52" y="265"/>
                  <a:pt x="52" y="265"/>
                </a:cubicBezTo>
                <a:cubicBezTo>
                  <a:pt x="58" y="260"/>
                  <a:pt x="58" y="260"/>
                  <a:pt x="58" y="260"/>
                </a:cubicBezTo>
                <a:cubicBezTo>
                  <a:pt x="63" y="270"/>
                  <a:pt x="63" y="270"/>
                  <a:pt x="63" y="270"/>
                </a:cubicBezTo>
                <a:cubicBezTo>
                  <a:pt x="68" y="273"/>
                  <a:pt x="68" y="273"/>
                  <a:pt x="68" y="273"/>
                </a:cubicBezTo>
                <a:cubicBezTo>
                  <a:pt x="76" y="273"/>
                  <a:pt x="76" y="273"/>
                  <a:pt x="76" y="273"/>
                </a:cubicBezTo>
                <a:cubicBezTo>
                  <a:pt x="82" y="272"/>
                  <a:pt x="82" y="272"/>
                  <a:pt x="82" y="272"/>
                </a:cubicBezTo>
                <a:cubicBezTo>
                  <a:pt x="84" y="272"/>
                  <a:pt x="84" y="272"/>
                  <a:pt x="84" y="272"/>
                </a:cubicBezTo>
                <a:cubicBezTo>
                  <a:pt x="98" y="274"/>
                  <a:pt x="98" y="274"/>
                  <a:pt x="98" y="274"/>
                </a:cubicBezTo>
                <a:cubicBezTo>
                  <a:pt x="98" y="274"/>
                  <a:pt x="98" y="274"/>
                  <a:pt x="98" y="274"/>
                </a:cubicBezTo>
                <a:cubicBezTo>
                  <a:pt x="98" y="275"/>
                  <a:pt x="98" y="275"/>
                  <a:pt x="98" y="275"/>
                </a:cubicBezTo>
                <a:cubicBezTo>
                  <a:pt x="104" y="278"/>
                  <a:pt x="104" y="278"/>
                  <a:pt x="104" y="278"/>
                </a:cubicBezTo>
                <a:cubicBezTo>
                  <a:pt x="104" y="278"/>
                  <a:pt x="104" y="278"/>
                  <a:pt x="104" y="278"/>
                </a:cubicBezTo>
                <a:cubicBezTo>
                  <a:pt x="104" y="278"/>
                  <a:pt x="104" y="278"/>
                  <a:pt x="104" y="278"/>
                </a:cubicBezTo>
                <a:cubicBezTo>
                  <a:pt x="104" y="279"/>
                  <a:pt x="104" y="279"/>
                  <a:pt x="104" y="279"/>
                </a:cubicBezTo>
                <a:cubicBezTo>
                  <a:pt x="110" y="283"/>
                  <a:pt x="110" y="283"/>
                  <a:pt x="110" y="283"/>
                </a:cubicBezTo>
                <a:cubicBezTo>
                  <a:pt x="110" y="283"/>
                  <a:pt x="110" y="283"/>
                  <a:pt x="110" y="283"/>
                </a:cubicBezTo>
                <a:cubicBezTo>
                  <a:pt x="113" y="287"/>
                  <a:pt x="113" y="287"/>
                  <a:pt x="113" y="287"/>
                </a:cubicBezTo>
                <a:cubicBezTo>
                  <a:pt x="117" y="289"/>
                  <a:pt x="117" y="289"/>
                  <a:pt x="117" y="289"/>
                </a:cubicBezTo>
                <a:cubicBezTo>
                  <a:pt x="124" y="288"/>
                  <a:pt x="124" y="288"/>
                  <a:pt x="124" y="288"/>
                </a:cubicBezTo>
                <a:cubicBezTo>
                  <a:pt x="124" y="280"/>
                  <a:pt x="124" y="280"/>
                  <a:pt x="124" y="280"/>
                </a:cubicBezTo>
                <a:cubicBezTo>
                  <a:pt x="120" y="274"/>
                  <a:pt x="120" y="274"/>
                  <a:pt x="120" y="274"/>
                </a:cubicBezTo>
                <a:cubicBezTo>
                  <a:pt x="120" y="274"/>
                  <a:pt x="120" y="274"/>
                  <a:pt x="120" y="274"/>
                </a:cubicBezTo>
                <a:cubicBezTo>
                  <a:pt x="120" y="274"/>
                  <a:pt x="120" y="274"/>
                  <a:pt x="120" y="274"/>
                </a:cubicBezTo>
                <a:cubicBezTo>
                  <a:pt x="118" y="263"/>
                  <a:pt x="118" y="263"/>
                  <a:pt x="118" y="263"/>
                </a:cubicBezTo>
                <a:cubicBezTo>
                  <a:pt x="123" y="258"/>
                  <a:pt x="123" y="258"/>
                  <a:pt x="123" y="258"/>
                </a:cubicBezTo>
                <a:cubicBezTo>
                  <a:pt x="124" y="257"/>
                  <a:pt x="124" y="257"/>
                  <a:pt x="124" y="257"/>
                </a:cubicBezTo>
                <a:cubicBezTo>
                  <a:pt x="124" y="257"/>
                  <a:pt x="124" y="257"/>
                  <a:pt x="124" y="257"/>
                </a:cubicBezTo>
                <a:cubicBezTo>
                  <a:pt x="129" y="256"/>
                  <a:pt x="129" y="256"/>
                  <a:pt x="129" y="256"/>
                </a:cubicBezTo>
                <a:cubicBezTo>
                  <a:pt x="134" y="256"/>
                  <a:pt x="134" y="256"/>
                  <a:pt x="134" y="256"/>
                </a:cubicBezTo>
                <a:cubicBezTo>
                  <a:pt x="136" y="254"/>
                  <a:pt x="136" y="254"/>
                  <a:pt x="136" y="254"/>
                </a:cubicBezTo>
                <a:cubicBezTo>
                  <a:pt x="132" y="250"/>
                  <a:pt x="132" y="250"/>
                  <a:pt x="132" y="250"/>
                </a:cubicBezTo>
                <a:cubicBezTo>
                  <a:pt x="121" y="242"/>
                  <a:pt x="121" y="242"/>
                  <a:pt x="121" y="242"/>
                </a:cubicBezTo>
                <a:cubicBezTo>
                  <a:pt x="118" y="238"/>
                  <a:pt x="118" y="238"/>
                  <a:pt x="118" y="238"/>
                </a:cubicBezTo>
                <a:cubicBezTo>
                  <a:pt x="118" y="238"/>
                  <a:pt x="118" y="238"/>
                  <a:pt x="118" y="238"/>
                </a:cubicBezTo>
                <a:cubicBezTo>
                  <a:pt x="117" y="237"/>
                  <a:pt x="117" y="237"/>
                  <a:pt x="117" y="237"/>
                </a:cubicBezTo>
                <a:cubicBezTo>
                  <a:pt x="118" y="236"/>
                  <a:pt x="118" y="236"/>
                  <a:pt x="118" y="236"/>
                </a:cubicBezTo>
                <a:cubicBezTo>
                  <a:pt x="121" y="230"/>
                  <a:pt x="121" y="230"/>
                  <a:pt x="121" y="230"/>
                </a:cubicBezTo>
                <a:cubicBezTo>
                  <a:pt x="122" y="231"/>
                  <a:pt x="122" y="231"/>
                  <a:pt x="122" y="231"/>
                </a:cubicBezTo>
                <a:cubicBezTo>
                  <a:pt x="130" y="233"/>
                  <a:pt x="130" y="233"/>
                  <a:pt x="130" y="233"/>
                </a:cubicBezTo>
                <a:cubicBezTo>
                  <a:pt x="151" y="232"/>
                  <a:pt x="151" y="232"/>
                  <a:pt x="151" y="232"/>
                </a:cubicBezTo>
                <a:cubicBezTo>
                  <a:pt x="151" y="233"/>
                  <a:pt x="151" y="233"/>
                  <a:pt x="151" y="233"/>
                </a:cubicBezTo>
                <a:cubicBezTo>
                  <a:pt x="152" y="233"/>
                  <a:pt x="152" y="233"/>
                  <a:pt x="152" y="233"/>
                </a:cubicBezTo>
                <a:cubicBezTo>
                  <a:pt x="158" y="235"/>
                  <a:pt x="158" y="235"/>
                  <a:pt x="158" y="235"/>
                </a:cubicBezTo>
                <a:cubicBezTo>
                  <a:pt x="162" y="231"/>
                  <a:pt x="162" y="231"/>
                  <a:pt x="162" y="231"/>
                </a:cubicBezTo>
                <a:cubicBezTo>
                  <a:pt x="160" y="219"/>
                  <a:pt x="160" y="219"/>
                  <a:pt x="160" y="219"/>
                </a:cubicBezTo>
                <a:cubicBezTo>
                  <a:pt x="152" y="214"/>
                  <a:pt x="152" y="214"/>
                  <a:pt x="152" y="214"/>
                </a:cubicBezTo>
                <a:cubicBezTo>
                  <a:pt x="146" y="210"/>
                  <a:pt x="144" y="202"/>
                  <a:pt x="145" y="187"/>
                </a:cubicBezTo>
                <a:cubicBezTo>
                  <a:pt x="138" y="184"/>
                  <a:pt x="138" y="184"/>
                  <a:pt x="138" y="184"/>
                </a:cubicBezTo>
                <a:cubicBezTo>
                  <a:pt x="138" y="184"/>
                  <a:pt x="138" y="184"/>
                  <a:pt x="138" y="184"/>
                </a:cubicBezTo>
                <a:cubicBezTo>
                  <a:pt x="137" y="184"/>
                  <a:pt x="137" y="184"/>
                  <a:pt x="137" y="184"/>
                </a:cubicBezTo>
                <a:cubicBezTo>
                  <a:pt x="137" y="183"/>
                  <a:pt x="137" y="183"/>
                  <a:pt x="137" y="183"/>
                </a:cubicBezTo>
                <a:cubicBezTo>
                  <a:pt x="137" y="182"/>
                  <a:pt x="137" y="182"/>
                  <a:pt x="137" y="182"/>
                </a:cubicBezTo>
                <a:cubicBezTo>
                  <a:pt x="136" y="172"/>
                  <a:pt x="136" y="172"/>
                  <a:pt x="136" y="172"/>
                </a:cubicBezTo>
                <a:cubicBezTo>
                  <a:pt x="144" y="131"/>
                  <a:pt x="144" y="131"/>
                  <a:pt x="144" y="131"/>
                </a:cubicBezTo>
                <a:cubicBezTo>
                  <a:pt x="141" y="119"/>
                  <a:pt x="139" y="111"/>
                  <a:pt x="139" y="107"/>
                </a:cubicBezTo>
                <a:cubicBezTo>
                  <a:pt x="138" y="95"/>
                  <a:pt x="138" y="95"/>
                  <a:pt x="138" y="95"/>
                </a:cubicBezTo>
                <a:cubicBezTo>
                  <a:pt x="139" y="82"/>
                  <a:pt x="139" y="82"/>
                  <a:pt x="139" y="82"/>
                </a:cubicBezTo>
                <a:cubicBezTo>
                  <a:pt x="139" y="81"/>
                  <a:pt x="139" y="81"/>
                  <a:pt x="139" y="81"/>
                </a:cubicBezTo>
                <a:cubicBezTo>
                  <a:pt x="140" y="80"/>
                  <a:pt x="140" y="80"/>
                  <a:pt x="140" y="80"/>
                </a:cubicBezTo>
                <a:cubicBezTo>
                  <a:pt x="140" y="80"/>
                  <a:pt x="140" y="80"/>
                  <a:pt x="140" y="80"/>
                </a:cubicBezTo>
                <a:cubicBezTo>
                  <a:pt x="148" y="74"/>
                  <a:pt x="148" y="74"/>
                  <a:pt x="148" y="74"/>
                </a:cubicBezTo>
                <a:cubicBezTo>
                  <a:pt x="148" y="68"/>
                  <a:pt x="148" y="68"/>
                  <a:pt x="148" y="68"/>
                </a:cubicBezTo>
                <a:cubicBezTo>
                  <a:pt x="148" y="66"/>
                  <a:pt x="147" y="64"/>
                  <a:pt x="145" y="61"/>
                </a:cubicBezTo>
                <a:cubicBezTo>
                  <a:pt x="140" y="55"/>
                  <a:pt x="140" y="55"/>
                  <a:pt x="140" y="55"/>
                </a:cubicBezTo>
                <a:cubicBezTo>
                  <a:pt x="139" y="55"/>
                  <a:pt x="139" y="55"/>
                  <a:pt x="139" y="55"/>
                </a:cubicBezTo>
                <a:cubicBezTo>
                  <a:pt x="139" y="54"/>
                  <a:pt x="139" y="54"/>
                  <a:pt x="139" y="54"/>
                </a:cubicBezTo>
                <a:cubicBezTo>
                  <a:pt x="138" y="44"/>
                  <a:pt x="138" y="44"/>
                  <a:pt x="138" y="44"/>
                </a:cubicBezTo>
                <a:cubicBezTo>
                  <a:pt x="138" y="44"/>
                  <a:pt x="138" y="44"/>
                  <a:pt x="138" y="44"/>
                </a:cubicBezTo>
                <a:cubicBezTo>
                  <a:pt x="138" y="44"/>
                  <a:pt x="138" y="44"/>
                  <a:pt x="138" y="44"/>
                </a:cubicBezTo>
                <a:cubicBezTo>
                  <a:pt x="138" y="43"/>
                  <a:pt x="138" y="43"/>
                  <a:pt x="138" y="43"/>
                </a:cubicBezTo>
                <a:cubicBezTo>
                  <a:pt x="138" y="43"/>
                  <a:pt x="138" y="43"/>
                  <a:pt x="138" y="43"/>
                </a:cubicBezTo>
                <a:cubicBezTo>
                  <a:pt x="149" y="30"/>
                  <a:pt x="149" y="30"/>
                  <a:pt x="149" y="30"/>
                </a:cubicBezTo>
                <a:cubicBezTo>
                  <a:pt x="149" y="24"/>
                  <a:pt x="149" y="24"/>
                  <a:pt x="149" y="24"/>
                </a:cubicBezTo>
                <a:cubicBezTo>
                  <a:pt x="146" y="18"/>
                  <a:pt x="146" y="18"/>
                  <a:pt x="146" y="18"/>
                </a:cubicBezTo>
                <a:cubicBezTo>
                  <a:pt x="146" y="18"/>
                  <a:pt x="146" y="18"/>
                  <a:pt x="146" y="18"/>
                </a:cubicBezTo>
                <a:cubicBezTo>
                  <a:pt x="145" y="17"/>
                  <a:pt x="145" y="17"/>
                  <a:pt x="145" y="17"/>
                </a:cubicBezTo>
                <a:cubicBezTo>
                  <a:pt x="150" y="10"/>
                  <a:pt x="150" y="10"/>
                  <a:pt x="150" y="10"/>
                </a:cubicBezTo>
                <a:cubicBezTo>
                  <a:pt x="150" y="10"/>
                  <a:pt x="150" y="10"/>
                  <a:pt x="150" y="10"/>
                </a:cubicBezTo>
                <a:cubicBezTo>
                  <a:pt x="151" y="10"/>
                  <a:pt x="151" y="10"/>
                  <a:pt x="151" y="10"/>
                </a:cubicBezTo>
                <a:cubicBezTo>
                  <a:pt x="156" y="6"/>
                  <a:pt x="156" y="6"/>
                  <a:pt x="156" y="6"/>
                </a:cubicBezTo>
                <a:cubicBezTo>
                  <a:pt x="156" y="0"/>
                  <a:pt x="156" y="0"/>
                  <a:pt x="156" y="0"/>
                </a:cubicBezTo>
                <a:cubicBezTo>
                  <a:pt x="153" y="0"/>
                  <a:pt x="153" y="0"/>
                  <a:pt x="153" y="0"/>
                </a:cubicBezTo>
                <a:cubicBezTo>
                  <a:pt x="148" y="0"/>
                  <a:pt x="148" y="0"/>
                  <a:pt x="148" y="0"/>
                </a:cubicBezTo>
                <a:cubicBezTo>
                  <a:pt x="146" y="9"/>
                  <a:pt x="146" y="9"/>
                  <a:pt x="146" y="9"/>
                </a:cubicBezTo>
                <a:cubicBezTo>
                  <a:pt x="145" y="9"/>
                  <a:pt x="145" y="9"/>
                  <a:pt x="145" y="9"/>
                </a:cubicBezTo>
                <a:cubicBezTo>
                  <a:pt x="134" y="5"/>
                  <a:pt x="134" y="5"/>
                  <a:pt x="134" y="5"/>
                </a:cubicBezTo>
                <a:cubicBezTo>
                  <a:pt x="128" y="4"/>
                  <a:pt x="128" y="4"/>
                  <a:pt x="128" y="4"/>
                </a:cubicBezTo>
                <a:cubicBezTo>
                  <a:pt x="130" y="14"/>
                  <a:pt x="130" y="14"/>
                  <a:pt x="130" y="14"/>
                </a:cubicBezTo>
                <a:cubicBezTo>
                  <a:pt x="122" y="16"/>
                  <a:pt x="122" y="16"/>
                  <a:pt x="122" y="16"/>
                </a:cubicBezTo>
                <a:cubicBezTo>
                  <a:pt x="109" y="23"/>
                  <a:pt x="109" y="23"/>
                  <a:pt x="109" y="23"/>
                </a:cubicBezTo>
                <a:cubicBezTo>
                  <a:pt x="105" y="28"/>
                  <a:pt x="105" y="28"/>
                  <a:pt x="105" y="28"/>
                </a:cubicBezTo>
                <a:cubicBezTo>
                  <a:pt x="105" y="28"/>
                  <a:pt x="105" y="28"/>
                  <a:pt x="105" y="28"/>
                </a:cubicBezTo>
                <a:cubicBezTo>
                  <a:pt x="105" y="29"/>
                  <a:pt x="105" y="29"/>
                  <a:pt x="105" y="29"/>
                </a:cubicBezTo>
                <a:cubicBezTo>
                  <a:pt x="104" y="29"/>
                  <a:pt x="104" y="29"/>
                  <a:pt x="104" y="29"/>
                </a:cubicBezTo>
                <a:cubicBezTo>
                  <a:pt x="98" y="35"/>
                  <a:pt x="98" y="35"/>
                  <a:pt x="98" y="35"/>
                </a:cubicBezTo>
                <a:cubicBezTo>
                  <a:pt x="96" y="44"/>
                  <a:pt x="96" y="44"/>
                  <a:pt x="96" y="44"/>
                </a:cubicBezTo>
                <a:cubicBezTo>
                  <a:pt x="96" y="45"/>
                  <a:pt x="96" y="45"/>
                  <a:pt x="96" y="45"/>
                </a:cubicBezTo>
                <a:cubicBezTo>
                  <a:pt x="93" y="59"/>
                  <a:pt x="93" y="59"/>
                  <a:pt x="93" y="59"/>
                </a:cubicBezTo>
                <a:cubicBezTo>
                  <a:pt x="93" y="59"/>
                  <a:pt x="93" y="59"/>
                  <a:pt x="93" y="59"/>
                </a:cubicBezTo>
                <a:cubicBezTo>
                  <a:pt x="92" y="65"/>
                  <a:pt x="92" y="65"/>
                  <a:pt x="92" y="65"/>
                </a:cubicBezTo>
                <a:cubicBezTo>
                  <a:pt x="92" y="66"/>
                  <a:pt x="92" y="66"/>
                  <a:pt x="92" y="66"/>
                </a:cubicBezTo>
                <a:cubicBezTo>
                  <a:pt x="92" y="66"/>
                  <a:pt x="92" y="66"/>
                  <a:pt x="92" y="66"/>
                </a:cubicBezTo>
                <a:cubicBezTo>
                  <a:pt x="91" y="66"/>
                  <a:pt x="91" y="66"/>
                  <a:pt x="91" y="66"/>
                </a:cubicBezTo>
                <a:cubicBezTo>
                  <a:pt x="87" y="72"/>
                  <a:pt x="87" y="72"/>
                  <a:pt x="87" y="72"/>
                </a:cubicBezTo>
                <a:cubicBezTo>
                  <a:pt x="86" y="72"/>
                  <a:pt x="86" y="72"/>
                  <a:pt x="86" y="72"/>
                </a:cubicBezTo>
                <a:cubicBezTo>
                  <a:pt x="86" y="72"/>
                  <a:pt x="86" y="72"/>
                  <a:pt x="86" y="72"/>
                </a:cubicBezTo>
                <a:cubicBezTo>
                  <a:pt x="86" y="73"/>
                  <a:pt x="86" y="73"/>
                  <a:pt x="86" y="73"/>
                </a:cubicBezTo>
                <a:cubicBezTo>
                  <a:pt x="86" y="73"/>
                  <a:pt x="86" y="73"/>
                  <a:pt x="86" y="73"/>
                </a:cubicBezTo>
                <a:cubicBezTo>
                  <a:pt x="76" y="74"/>
                  <a:pt x="76" y="74"/>
                  <a:pt x="76" y="74"/>
                </a:cubicBezTo>
                <a:cubicBezTo>
                  <a:pt x="76" y="74"/>
                  <a:pt x="76" y="74"/>
                  <a:pt x="76" y="74"/>
                </a:cubicBezTo>
                <a:cubicBezTo>
                  <a:pt x="76" y="74"/>
                  <a:pt x="76" y="74"/>
                  <a:pt x="76" y="74"/>
                </a:cubicBezTo>
                <a:cubicBezTo>
                  <a:pt x="76" y="74"/>
                  <a:pt x="76" y="74"/>
                  <a:pt x="76" y="74"/>
                </a:cubicBezTo>
                <a:cubicBezTo>
                  <a:pt x="76" y="74"/>
                  <a:pt x="76" y="74"/>
                  <a:pt x="76" y="74"/>
                </a:cubicBezTo>
                <a:cubicBezTo>
                  <a:pt x="61" y="69"/>
                  <a:pt x="61" y="69"/>
                  <a:pt x="61" y="69"/>
                </a:cubicBezTo>
                <a:cubicBezTo>
                  <a:pt x="61" y="69"/>
                  <a:pt x="61" y="69"/>
                  <a:pt x="61" y="69"/>
                </a:cubicBezTo>
                <a:lnTo>
                  <a:pt x="54" y="66"/>
                </a:lnTo>
                <a:close/>
              </a:path>
            </a:pathLst>
          </a:custGeom>
          <a:solidFill>
            <a:schemeClr val="accent3">
              <a:lumMod val="50000"/>
            </a:schemeClr>
          </a:solidFill>
          <a:ln>
            <a:noFill/>
          </a:ln>
        </p:spPr>
        <p:txBody>
          <a:bodyPr/>
          <a:lstStyle/>
          <a:p>
            <a:endParaRPr lang="zh-CN" altLang="en-US"/>
          </a:p>
        </p:txBody>
      </p:sp>
      <p:sp>
        <p:nvSpPr>
          <p:cNvPr id="16" name="Freeform 17"/>
          <p:cNvSpPr/>
          <p:nvPr/>
        </p:nvSpPr>
        <p:spPr bwMode="auto">
          <a:xfrm>
            <a:off x="3886653" y="3113860"/>
            <a:ext cx="347663" cy="762000"/>
          </a:xfrm>
          <a:custGeom>
            <a:avLst/>
            <a:gdLst>
              <a:gd name="T0" fmla="*/ 1035166824 w 108"/>
              <a:gd name="T1" fmla="*/ 41373063 h 237"/>
              <a:gd name="T2" fmla="*/ 973057652 w 108"/>
              <a:gd name="T3" fmla="*/ 62059595 h 237"/>
              <a:gd name="T4" fmla="*/ 910948479 w 108"/>
              <a:gd name="T5" fmla="*/ 124119190 h 237"/>
              <a:gd name="T6" fmla="*/ 900595877 w 108"/>
              <a:gd name="T7" fmla="*/ 124119190 h 237"/>
              <a:gd name="T8" fmla="*/ 703912539 w 108"/>
              <a:gd name="T9" fmla="*/ 144805722 h 237"/>
              <a:gd name="T10" fmla="*/ 631450765 w 108"/>
              <a:gd name="T11" fmla="*/ 206865316 h 237"/>
              <a:gd name="T12" fmla="*/ 579694194 w 108"/>
              <a:gd name="T13" fmla="*/ 248238380 h 237"/>
              <a:gd name="T14" fmla="*/ 476177834 w 108"/>
              <a:gd name="T15" fmla="*/ 248238380 h 237"/>
              <a:gd name="T16" fmla="*/ 434770646 w 108"/>
              <a:gd name="T17" fmla="*/ 393040886 h 237"/>
              <a:gd name="T18" fmla="*/ 424418044 w 108"/>
              <a:gd name="T19" fmla="*/ 393040886 h 237"/>
              <a:gd name="T20" fmla="*/ 341606887 w 108"/>
              <a:gd name="T21" fmla="*/ 475787013 h 237"/>
              <a:gd name="T22" fmla="*/ 217385323 w 108"/>
              <a:gd name="T23" fmla="*/ 620592734 h 237"/>
              <a:gd name="T24" fmla="*/ 144923549 w 108"/>
              <a:gd name="T25" fmla="*/ 703338861 h 237"/>
              <a:gd name="T26" fmla="*/ 134570947 w 108"/>
              <a:gd name="T27" fmla="*/ 796428253 h 237"/>
              <a:gd name="T28" fmla="*/ 134570947 w 108"/>
              <a:gd name="T29" fmla="*/ 879174380 h 237"/>
              <a:gd name="T30" fmla="*/ 82814376 w 108"/>
              <a:gd name="T31" fmla="*/ 951574025 h 237"/>
              <a:gd name="T32" fmla="*/ 82814376 w 108"/>
              <a:gd name="T33" fmla="*/ 1158439342 h 237"/>
              <a:gd name="T34" fmla="*/ 124221564 w 108"/>
              <a:gd name="T35" fmla="*/ 1261872000 h 237"/>
              <a:gd name="T36" fmla="*/ 113868962 w 108"/>
              <a:gd name="T37" fmla="*/ 1365304658 h 237"/>
              <a:gd name="T38" fmla="*/ 31054586 w 108"/>
              <a:gd name="T39" fmla="*/ 1675599418 h 237"/>
              <a:gd name="T40" fmla="*/ 93163759 w 108"/>
              <a:gd name="T41" fmla="*/ 1923837797 h 237"/>
              <a:gd name="T42" fmla="*/ 72461774 w 108"/>
              <a:gd name="T43" fmla="*/ 2147483646 h 237"/>
              <a:gd name="T44" fmla="*/ 175978135 w 108"/>
              <a:gd name="T45" fmla="*/ 2147483646 h 237"/>
              <a:gd name="T46" fmla="*/ 579694194 w 108"/>
              <a:gd name="T47" fmla="*/ 2147483646 h 237"/>
              <a:gd name="T48" fmla="*/ 776374313 w 108"/>
              <a:gd name="T49" fmla="*/ 2147483646 h 237"/>
              <a:gd name="T50" fmla="*/ 942003065 w 108"/>
              <a:gd name="T51" fmla="*/ 2027270456 h 237"/>
              <a:gd name="T52" fmla="*/ 983410253 w 108"/>
              <a:gd name="T53" fmla="*/ 1923837797 h 237"/>
              <a:gd name="T54" fmla="*/ 983410253 w 108"/>
              <a:gd name="T55" fmla="*/ 1903151266 h 237"/>
              <a:gd name="T56" fmla="*/ 1004112238 w 108"/>
              <a:gd name="T57" fmla="*/ 1758345544 h 237"/>
              <a:gd name="T58" fmla="*/ 1014464840 w 108"/>
              <a:gd name="T59" fmla="*/ 1675599418 h 237"/>
              <a:gd name="T60" fmla="*/ 983410253 w 108"/>
              <a:gd name="T61" fmla="*/ 1448050785 h 237"/>
              <a:gd name="T62" fmla="*/ 993759636 w 108"/>
              <a:gd name="T63" fmla="*/ 1385991190 h 237"/>
              <a:gd name="T64" fmla="*/ 1117981200 w 108"/>
              <a:gd name="T65" fmla="*/ 1117066278 h 237"/>
              <a:gd name="T66" fmla="*/ 942003065 w 108"/>
              <a:gd name="T67" fmla="*/ 951574025 h 237"/>
              <a:gd name="T68" fmla="*/ 910948479 w 108"/>
              <a:gd name="T69" fmla="*/ 879174380 h 237"/>
              <a:gd name="T70" fmla="*/ 931650464 w 108"/>
              <a:gd name="T71" fmla="*/ 755055190 h 237"/>
              <a:gd name="T72" fmla="*/ 952355667 w 108"/>
              <a:gd name="T73" fmla="*/ 672309063 h 237"/>
              <a:gd name="T74" fmla="*/ 1076574012 w 108"/>
              <a:gd name="T75" fmla="*/ 579219671 h 237"/>
              <a:gd name="T76" fmla="*/ 1107628598 w 108"/>
              <a:gd name="T77" fmla="*/ 341324557 h 237"/>
              <a:gd name="T78" fmla="*/ 1035166824 w 108"/>
              <a:gd name="T79" fmla="*/ 330981291 h 237"/>
              <a:gd name="T80" fmla="*/ 942003065 w 108"/>
              <a:gd name="T81" fmla="*/ 268924911 h 237"/>
              <a:gd name="T82" fmla="*/ 931650464 w 108"/>
              <a:gd name="T83" fmla="*/ 165492253 h 237"/>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08" h="237">
                <a:moveTo>
                  <a:pt x="101" y="12"/>
                </a:moveTo>
                <a:cubicBezTo>
                  <a:pt x="102" y="10"/>
                  <a:pt x="102" y="10"/>
                  <a:pt x="102" y="10"/>
                </a:cubicBezTo>
                <a:cubicBezTo>
                  <a:pt x="100" y="4"/>
                  <a:pt x="100" y="4"/>
                  <a:pt x="100" y="4"/>
                </a:cubicBezTo>
                <a:cubicBezTo>
                  <a:pt x="97" y="0"/>
                  <a:pt x="97" y="0"/>
                  <a:pt x="97" y="0"/>
                </a:cubicBezTo>
                <a:cubicBezTo>
                  <a:pt x="94" y="6"/>
                  <a:pt x="94" y="6"/>
                  <a:pt x="94" y="6"/>
                </a:cubicBezTo>
                <a:cubicBezTo>
                  <a:pt x="94" y="6"/>
                  <a:pt x="94" y="6"/>
                  <a:pt x="94" y="6"/>
                </a:cubicBezTo>
                <a:cubicBezTo>
                  <a:pt x="94" y="6"/>
                  <a:pt x="94" y="6"/>
                  <a:pt x="94" y="6"/>
                </a:cubicBezTo>
                <a:cubicBezTo>
                  <a:pt x="94" y="6"/>
                  <a:pt x="94" y="6"/>
                  <a:pt x="94" y="6"/>
                </a:cubicBezTo>
                <a:cubicBezTo>
                  <a:pt x="88" y="12"/>
                  <a:pt x="88" y="12"/>
                  <a:pt x="88" y="12"/>
                </a:cubicBezTo>
                <a:cubicBezTo>
                  <a:pt x="88" y="12"/>
                  <a:pt x="88" y="12"/>
                  <a:pt x="88" y="12"/>
                </a:cubicBezTo>
                <a:cubicBezTo>
                  <a:pt x="88" y="12"/>
                  <a:pt x="88" y="12"/>
                  <a:pt x="88" y="12"/>
                </a:cubicBezTo>
                <a:cubicBezTo>
                  <a:pt x="87" y="12"/>
                  <a:pt x="87" y="12"/>
                  <a:pt x="87" y="12"/>
                </a:cubicBezTo>
                <a:cubicBezTo>
                  <a:pt x="78" y="15"/>
                  <a:pt x="78" y="15"/>
                  <a:pt x="78" y="15"/>
                </a:cubicBezTo>
                <a:cubicBezTo>
                  <a:pt x="77" y="15"/>
                  <a:pt x="77" y="15"/>
                  <a:pt x="77" y="15"/>
                </a:cubicBezTo>
                <a:cubicBezTo>
                  <a:pt x="68" y="14"/>
                  <a:pt x="68" y="14"/>
                  <a:pt x="68" y="14"/>
                </a:cubicBezTo>
                <a:cubicBezTo>
                  <a:pt x="62" y="15"/>
                  <a:pt x="62" y="15"/>
                  <a:pt x="62" y="15"/>
                </a:cubicBezTo>
                <a:cubicBezTo>
                  <a:pt x="61" y="20"/>
                  <a:pt x="61" y="20"/>
                  <a:pt x="61" y="20"/>
                </a:cubicBezTo>
                <a:cubicBezTo>
                  <a:pt x="61" y="20"/>
                  <a:pt x="61" y="20"/>
                  <a:pt x="61" y="20"/>
                </a:cubicBezTo>
                <a:cubicBezTo>
                  <a:pt x="61" y="20"/>
                  <a:pt x="61" y="20"/>
                  <a:pt x="61" y="20"/>
                </a:cubicBezTo>
                <a:cubicBezTo>
                  <a:pt x="56" y="23"/>
                  <a:pt x="56" y="23"/>
                  <a:pt x="56" y="23"/>
                </a:cubicBezTo>
                <a:cubicBezTo>
                  <a:pt x="56" y="24"/>
                  <a:pt x="56" y="24"/>
                  <a:pt x="56" y="24"/>
                </a:cubicBezTo>
                <a:cubicBezTo>
                  <a:pt x="55" y="24"/>
                  <a:pt x="55" y="24"/>
                  <a:pt x="55" y="24"/>
                </a:cubicBezTo>
                <a:cubicBezTo>
                  <a:pt x="47" y="23"/>
                  <a:pt x="47" y="23"/>
                  <a:pt x="47" y="23"/>
                </a:cubicBezTo>
                <a:cubicBezTo>
                  <a:pt x="46" y="24"/>
                  <a:pt x="46" y="24"/>
                  <a:pt x="46" y="24"/>
                </a:cubicBezTo>
                <a:cubicBezTo>
                  <a:pt x="46" y="32"/>
                  <a:pt x="46" y="32"/>
                  <a:pt x="46" y="32"/>
                </a:cubicBezTo>
                <a:cubicBezTo>
                  <a:pt x="46" y="32"/>
                  <a:pt x="46" y="32"/>
                  <a:pt x="46" y="32"/>
                </a:cubicBezTo>
                <a:cubicBezTo>
                  <a:pt x="42" y="38"/>
                  <a:pt x="42" y="38"/>
                  <a:pt x="42" y="38"/>
                </a:cubicBezTo>
                <a:cubicBezTo>
                  <a:pt x="42" y="38"/>
                  <a:pt x="42" y="38"/>
                  <a:pt x="42" y="38"/>
                </a:cubicBezTo>
                <a:cubicBezTo>
                  <a:pt x="42" y="38"/>
                  <a:pt x="42" y="38"/>
                  <a:pt x="42" y="38"/>
                </a:cubicBezTo>
                <a:cubicBezTo>
                  <a:pt x="41" y="38"/>
                  <a:pt x="41" y="38"/>
                  <a:pt x="41" y="38"/>
                </a:cubicBezTo>
                <a:cubicBezTo>
                  <a:pt x="34" y="46"/>
                  <a:pt x="34" y="46"/>
                  <a:pt x="34" y="46"/>
                </a:cubicBezTo>
                <a:cubicBezTo>
                  <a:pt x="33" y="46"/>
                  <a:pt x="33" y="46"/>
                  <a:pt x="33" y="46"/>
                </a:cubicBezTo>
                <a:cubicBezTo>
                  <a:pt x="33" y="46"/>
                  <a:pt x="33" y="46"/>
                  <a:pt x="33" y="46"/>
                </a:cubicBezTo>
                <a:cubicBezTo>
                  <a:pt x="25" y="48"/>
                  <a:pt x="25" y="48"/>
                  <a:pt x="25" y="48"/>
                </a:cubicBezTo>
                <a:cubicBezTo>
                  <a:pt x="20" y="53"/>
                  <a:pt x="20" y="53"/>
                  <a:pt x="20" y="53"/>
                </a:cubicBezTo>
                <a:cubicBezTo>
                  <a:pt x="21" y="60"/>
                  <a:pt x="21" y="60"/>
                  <a:pt x="21" y="60"/>
                </a:cubicBezTo>
                <a:cubicBezTo>
                  <a:pt x="21" y="62"/>
                  <a:pt x="21" y="62"/>
                  <a:pt x="21" y="62"/>
                </a:cubicBezTo>
                <a:cubicBezTo>
                  <a:pt x="20" y="62"/>
                  <a:pt x="20" y="62"/>
                  <a:pt x="20" y="62"/>
                </a:cubicBezTo>
                <a:cubicBezTo>
                  <a:pt x="14" y="68"/>
                  <a:pt x="14" y="68"/>
                  <a:pt x="14" y="68"/>
                </a:cubicBezTo>
                <a:cubicBezTo>
                  <a:pt x="10" y="72"/>
                  <a:pt x="10" y="72"/>
                  <a:pt x="10" y="72"/>
                </a:cubicBezTo>
                <a:cubicBezTo>
                  <a:pt x="13" y="77"/>
                  <a:pt x="13" y="77"/>
                  <a:pt x="13" y="77"/>
                </a:cubicBezTo>
                <a:cubicBezTo>
                  <a:pt x="13" y="77"/>
                  <a:pt x="13" y="77"/>
                  <a:pt x="13" y="77"/>
                </a:cubicBezTo>
                <a:cubicBezTo>
                  <a:pt x="13" y="78"/>
                  <a:pt x="13" y="78"/>
                  <a:pt x="13" y="78"/>
                </a:cubicBezTo>
                <a:cubicBezTo>
                  <a:pt x="13" y="85"/>
                  <a:pt x="13" y="85"/>
                  <a:pt x="13" y="85"/>
                </a:cubicBezTo>
                <a:cubicBezTo>
                  <a:pt x="13" y="85"/>
                  <a:pt x="13" y="85"/>
                  <a:pt x="13" y="85"/>
                </a:cubicBezTo>
                <a:cubicBezTo>
                  <a:pt x="13" y="86"/>
                  <a:pt x="13" y="86"/>
                  <a:pt x="13" y="86"/>
                </a:cubicBezTo>
                <a:cubicBezTo>
                  <a:pt x="8" y="92"/>
                  <a:pt x="8" y="92"/>
                  <a:pt x="8" y="92"/>
                </a:cubicBezTo>
                <a:cubicBezTo>
                  <a:pt x="8" y="92"/>
                  <a:pt x="8" y="92"/>
                  <a:pt x="8" y="92"/>
                </a:cubicBezTo>
                <a:cubicBezTo>
                  <a:pt x="2" y="99"/>
                  <a:pt x="2" y="99"/>
                  <a:pt x="2" y="99"/>
                </a:cubicBezTo>
                <a:cubicBezTo>
                  <a:pt x="3" y="107"/>
                  <a:pt x="3" y="107"/>
                  <a:pt x="3" y="107"/>
                </a:cubicBezTo>
                <a:cubicBezTo>
                  <a:pt x="8" y="112"/>
                  <a:pt x="8" y="112"/>
                  <a:pt x="8" y="112"/>
                </a:cubicBezTo>
                <a:cubicBezTo>
                  <a:pt x="8" y="112"/>
                  <a:pt x="8" y="112"/>
                  <a:pt x="8" y="112"/>
                </a:cubicBezTo>
                <a:cubicBezTo>
                  <a:pt x="8" y="112"/>
                  <a:pt x="8" y="112"/>
                  <a:pt x="8" y="112"/>
                </a:cubicBezTo>
                <a:cubicBezTo>
                  <a:pt x="11" y="116"/>
                  <a:pt x="12" y="120"/>
                  <a:pt x="12" y="122"/>
                </a:cubicBezTo>
                <a:cubicBezTo>
                  <a:pt x="12" y="131"/>
                  <a:pt x="12" y="131"/>
                  <a:pt x="12" y="131"/>
                </a:cubicBezTo>
                <a:cubicBezTo>
                  <a:pt x="12" y="131"/>
                  <a:pt x="12" y="131"/>
                  <a:pt x="12" y="131"/>
                </a:cubicBezTo>
                <a:cubicBezTo>
                  <a:pt x="11" y="132"/>
                  <a:pt x="11" y="132"/>
                  <a:pt x="11" y="132"/>
                </a:cubicBezTo>
                <a:cubicBezTo>
                  <a:pt x="3" y="138"/>
                  <a:pt x="3" y="138"/>
                  <a:pt x="3" y="138"/>
                </a:cubicBezTo>
                <a:cubicBezTo>
                  <a:pt x="2" y="150"/>
                  <a:pt x="2" y="150"/>
                  <a:pt x="2" y="150"/>
                </a:cubicBezTo>
                <a:cubicBezTo>
                  <a:pt x="3" y="162"/>
                  <a:pt x="3" y="162"/>
                  <a:pt x="3" y="162"/>
                </a:cubicBezTo>
                <a:cubicBezTo>
                  <a:pt x="3" y="166"/>
                  <a:pt x="5" y="173"/>
                  <a:pt x="9" y="184"/>
                </a:cubicBezTo>
                <a:cubicBezTo>
                  <a:pt x="9" y="185"/>
                  <a:pt x="9" y="185"/>
                  <a:pt x="9" y="185"/>
                </a:cubicBezTo>
                <a:cubicBezTo>
                  <a:pt x="9" y="186"/>
                  <a:pt x="9" y="186"/>
                  <a:pt x="9" y="186"/>
                </a:cubicBezTo>
                <a:cubicBezTo>
                  <a:pt x="0" y="226"/>
                  <a:pt x="0" y="226"/>
                  <a:pt x="0" y="226"/>
                </a:cubicBezTo>
                <a:cubicBezTo>
                  <a:pt x="1" y="234"/>
                  <a:pt x="1" y="234"/>
                  <a:pt x="1" y="234"/>
                </a:cubicBezTo>
                <a:cubicBezTo>
                  <a:pt x="7" y="237"/>
                  <a:pt x="7" y="237"/>
                  <a:pt x="7" y="237"/>
                </a:cubicBezTo>
                <a:cubicBezTo>
                  <a:pt x="16" y="228"/>
                  <a:pt x="16" y="228"/>
                  <a:pt x="16" y="228"/>
                </a:cubicBezTo>
                <a:cubicBezTo>
                  <a:pt x="16" y="228"/>
                  <a:pt x="16" y="228"/>
                  <a:pt x="16" y="228"/>
                </a:cubicBezTo>
                <a:cubicBezTo>
                  <a:pt x="17" y="228"/>
                  <a:pt x="17" y="228"/>
                  <a:pt x="17" y="228"/>
                </a:cubicBezTo>
                <a:cubicBezTo>
                  <a:pt x="48" y="216"/>
                  <a:pt x="48" y="216"/>
                  <a:pt x="48" y="216"/>
                </a:cubicBezTo>
                <a:cubicBezTo>
                  <a:pt x="56" y="208"/>
                  <a:pt x="56" y="208"/>
                  <a:pt x="56" y="208"/>
                </a:cubicBezTo>
                <a:cubicBezTo>
                  <a:pt x="56" y="208"/>
                  <a:pt x="56" y="208"/>
                  <a:pt x="56" y="208"/>
                </a:cubicBezTo>
                <a:cubicBezTo>
                  <a:pt x="57" y="208"/>
                  <a:pt x="57" y="208"/>
                  <a:pt x="57" y="208"/>
                </a:cubicBezTo>
                <a:cubicBezTo>
                  <a:pt x="58" y="208"/>
                  <a:pt x="58" y="208"/>
                  <a:pt x="58" y="208"/>
                </a:cubicBezTo>
                <a:cubicBezTo>
                  <a:pt x="75" y="210"/>
                  <a:pt x="75" y="210"/>
                  <a:pt x="75" y="210"/>
                </a:cubicBezTo>
                <a:cubicBezTo>
                  <a:pt x="78" y="210"/>
                  <a:pt x="83" y="208"/>
                  <a:pt x="90" y="204"/>
                </a:cubicBezTo>
                <a:cubicBezTo>
                  <a:pt x="90" y="196"/>
                  <a:pt x="90" y="196"/>
                  <a:pt x="90" y="196"/>
                </a:cubicBezTo>
                <a:cubicBezTo>
                  <a:pt x="91" y="196"/>
                  <a:pt x="91" y="196"/>
                  <a:pt x="91" y="196"/>
                </a:cubicBezTo>
                <a:cubicBezTo>
                  <a:pt x="91" y="196"/>
                  <a:pt x="91" y="196"/>
                  <a:pt x="91" y="196"/>
                </a:cubicBezTo>
                <a:cubicBezTo>
                  <a:pt x="96" y="191"/>
                  <a:pt x="96" y="191"/>
                  <a:pt x="96" y="191"/>
                </a:cubicBezTo>
                <a:cubicBezTo>
                  <a:pt x="95" y="186"/>
                  <a:pt x="95" y="186"/>
                  <a:pt x="95" y="186"/>
                </a:cubicBezTo>
                <a:cubicBezTo>
                  <a:pt x="95" y="186"/>
                  <a:pt x="95" y="186"/>
                  <a:pt x="95" y="186"/>
                </a:cubicBezTo>
                <a:cubicBezTo>
                  <a:pt x="95" y="185"/>
                  <a:pt x="95" y="185"/>
                  <a:pt x="95" y="185"/>
                </a:cubicBezTo>
                <a:cubicBezTo>
                  <a:pt x="95" y="184"/>
                  <a:pt x="95" y="184"/>
                  <a:pt x="95" y="184"/>
                </a:cubicBezTo>
                <a:cubicBezTo>
                  <a:pt x="95" y="184"/>
                  <a:pt x="95" y="184"/>
                  <a:pt x="95" y="184"/>
                </a:cubicBezTo>
                <a:cubicBezTo>
                  <a:pt x="97" y="182"/>
                  <a:pt x="97" y="181"/>
                  <a:pt x="96" y="180"/>
                </a:cubicBezTo>
                <a:cubicBezTo>
                  <a:pt x="94" y="177"/>
                  <a:pt x="95" y="174"/>
                  <a:pt x="97" y="170"/>
                </a:cubicBezTo>
                <a:cubicBezTo>
                  <a:pt x="99" y="168"/>
                  <a:pt x="99" y="168"/>
                  <a:pt x="99" y="168"/>
                </a:cubicBezTo>
                <a:cubicBezTo>
                  <a:pt x="99" y="168"/>
                  <a:pt x="99" y="168"/>
                  <a:pt x="99" y="168"/>
                </a:cubicBezTo>
                <a:cubicBezTo>
                  <a:pt x="98" y="162"/>
                  <a:pt x="98" y="162"/>
                  <a:pt x="98" y="162"/>
                </a:cubicBezTo>
                <a:cubicBezTo>
                  <a:pt x="92" y="155"/>
                  <a:pt x="92" y="155"/>
                  <a:pt x="92" y="155"/>
                </a:cubicBezTo>
                <a:cubicBezTo>
                  <a:pt x="90" y="153"/>
                  <a:pt x="89" y="150"/>
                  <a:pt x="91" y="147"/>
                </a:cubicBezTo>
                <a:cubicBezTo>
                  <a:pt x="92" y="145"/>
                  <a:pt x="93" y="142"/>
                  <a:pt x="95" y="140"/>
                </a:cubicBezTo>
                <a:cubicBezTo>
                  <a:pt x="96" y="134"/>
                  <a:pt x="96" y="134"/>
                  <a:pt x="96" y="134"/>
                </a:cubicBezTo>
                <a:cubicBezTo>
                  <a:pt x="96" y="134"/>
                  <a:pt x="96" y="134"/>
                  <a:pt x="96" y="134"/>
                </a:cubicBezTo>
                <a:cubicBezTo>
                  <a:pt x="96" y="134"/>
                  <a:pt x="96" y="134"/>
                  <a:pt x="96" y="134"/>
                </a:cubicBezTo>
                <a:cubicBezTo>
                  <a:pt x="101" y="124"/>
                  <a:pt x="101" y="124"/>
                  <a:pt x="101" y="124"/>
                </a:cubicBezTo>
                <a:cubicBezTo>
                  <a:pt x="102" y="120"/>
                  <a:pt x="102" y="120"/>
                  <a:pt x="102" y="120"/>
                </a:cubicBezTo>
                <a:cubicBezTo>
                  <a:pt x="108" y="108"/>
                  <a:pt x="108" y="108"/>
                  <a:pt x="108" y="108"/>
                </a:cubicBezTo>
                <a:cubicBezTo>
                  <a:pt x="104" y="100"/>
                  <a:pt x="104" y="100"/>
                  <a:pt x="104" y="100"/>
                </a:cubicBezTo>
                <a:cubicBezTo>
                  <a:pt x="92" y="92"/>
                  <a:pt x="92" y="92"/>
                  <a:pt x="92" y="92"/>
                </a:cubicBezTo>
                <a:cubicBezTo>
                  <a:pt x="91" y="92"/>
                  <a:pt x="91" y="92"/>
                  <a:pt x="91" y="92"/>
                </a:cubicBezTo>
                <a:cubicBezTo>
                  <a:pt x="91" y="92"/>
                  <a:pt x="91" y="92"/>
                  <a:pt x="91" y="92"/>
                </a:cubicBezTo>
                <a:cubicBezTo>
                  <a:pt x="91" y="92"/>
                  <a:pt x="91" y="92"/>
                  <a:pt x="91" y="92"/>
                </a:cubicBezTo>
                <a:cubicBezTo>
                  <a:pt x="88" y="85"/>
                  <a:pt x="88" y="85"/>
                  <a:pt x="88" y="85"/>
                </a:cubicBezTo>
                <a:cubicBezTo>
                  <a:pt x="88" y="85"/>
                  <a:pt x="88" y="85"/>
                  <a:pt x="88" y="85"/>
                </a:cubicBezTo>
                <a:cubicBezTo>
                  <a:pt x="88" y="84"/>
                  <a:pt x="88" y="84"/>
                  <a:pt x="88" y="84"/>
                </a:cubicBezTo>
                <a:cubicBezTo>
                  <a:pt x="90" y="73"/>
                  <a:pt x="90" y="73"/>
                  <a:pt x="90" y="73"/>
                </a:cubicBezTo>
                <a:cubicBezTo>
                  <a:pt x="90" y="73"/>
                  <a:pt x="90" y="73"/>
                  <a:pt x="90" y="73"/>
                </a:cubicBezTo>
                <a:cubicBezTo>
                  <a:pt x="90" y="73"/>
                  <a:pt x="90" y="73"/>
                  <a:pt x="90" y="73"/>
                </a:cubicBezTo>
                <a:cubicBezTo>
                  <a:pt x="92" y="65"/>
                  <a:pt x="92" y="65"/>
                  <a:pt x="92" y="65"/>
                </a:cubicBezTo>
                <a:cubicBezTo>
                  <a:pt x="92" y="62"/>
                  <a:pt x="92" y="60"/>
                  <a:pt x="94" y="58"/>
                </a:cubicBezTo>
                <a:cubicBezTo>
                  <a:pt x="94" y="58"/>
                  <a:pt x="96" y="57"/>
                  <a:pt x="97" y="57"/>
                </a:cubicBezTo>
                <a:cubicBezTo>
                  <a:pt x="104" y="56"/>
                  <a:pt x="104" y="56"/>
                  <a:pt x="104" y="56"/>
                </a:cubicBezTo>
                <a:cubicBezTo>
                  <a:pt x="106" y="51"/>
                  <a:pt x="106" y="51"/>
                  <a:pt x="106" y="51"/>
                </a:cubicBezTo>
                <a:cubicBezTo>
                  <a:pt x="108" y="38"/>
                  <a:pt x="108" y="38"/>
                  <a:pt x="108" y="38"/>
                </a:cubicBezTo>
                <a:cubicBezTo>
                  <a:pt x="107" y="33"/>
                  <a:pt x="107" y="33"/>
                  <a:pt x="107" y="33"/>
                </a:cubicBezTo>
                <a:cubicBezTo>
                  <a:pt x="100" y="32"/>
                  <a:pt x="100" y="32"/>
                  <a:pt x="100" y="32"/>
                </a:cubicBezTo>
                <a:cubicBezTo>
                  <a:pt x="100" y="32"/>
                  <a:pt x="100" y="32"/>
                  <a:pt x="100" y="32"/>
                </a:cubicBezTo>
                <a:cubicBezTo>
                  <a:pt x="100" y="32"/>
                  <a:pt x="100" y="32"/>
                  <a:pt x="100" y="32"/>
                </a:cubicBezTo>
                <a:cubicBezTo>
                  <a:pt x="92" y="28"/>
                  <a:pt x="92" y="28"/>
                  <a:pt x="92" y="28"/>
                </a:cubicBezTo>
                <a:cubicBezTo>
                  <a:pt x="91" y="27"/>
                  <a:pt x="91" y="27"/>
                  <a:pt x="91" y="27"/>
                </a:cubicBezTo>
                <a:cubicBezTo>
                  <a:pt x="91" y="26"/>
                  <a:pt x="91" y="26"/>
                  <a:pt x="91" y="26"/>
                </a:cubicBezTo>
                <a:cubicBezTo>
                  <a:pt x="91" y="26"/>
                  <a:pt x="91" y="26"/>
                  <a:pt x="91" y="26"/>
                </a:cubicBezTo>
                <a:cubicBezTo>
                  <a:pt x="90" y="16"/>
                  <a:pt x="90" y="16"/>
                  <a:pt x="90" y="16"/>
                </a:cubicBezTo>
                <a:cubicBezTo>
                  <a:pt x="90" y="16"/>
                  <a:pt x="90" y="16"/>
                  <a:pt x="90" y="16"/>
                </a:cubicBezTo>
                <a:cubicBezTo>
                  <a:pt x="90" y="14"/>
                  <a:pt x="90" y="14"/>
                  <a:pt x="90" y="14"/>
                </a:cubicBezTo>
                <a:lnTo>
                  <a:pt x="101" y="12"/>
                </a:lnTo>
                <a:close/>
              </a:path>
            </a:pathLst>
          </a:custGeom>
          <a:solidFill>
            <a:schemeClr val="accent3">
              <a:lumMod val="50000"/>
            </a:schemeClr>
          </a:solidFill>
          <a:ln>
            <a:noFill/>
          </a:ln>
        </p:spPr>
        <p:txBody>
          <a:bodyPr/>
          <a:lstStyle/>
          <a:p>
            <a:endParaRPr lang="zh-CN" altLang="en-US"/>
          </a:p>
        </p:txBody>
      </p:sp>
      <p:sp>
        <p:nvSpPr>
          <p:cNvPr id="17" name="Freeform 18"/>
          <p:cNvSpPr/>
          <p:nvPr/>
        </p:nvSpPr>
        <p:spPr bwMode="auto">
          <a:xfrm>
            <a:off x="3797753" y="4412435"/>
            <a:ext cx="554038" cy="641350"/>
          </a:xfrm>
          <a:custGeom>
            <a:avLst/>
            <a:gdLst>
              <a:gd name="T0" fmla="*/ 1540712846 w 173"/>
              <a:gd name="T1" fmla="*/ 349814737 h 200"/>
              <a:gd name="T2" fmla="*/ 1499627640 w 173"/>
              <a:gd name="T3" fmla="*/ 267503878 h 200"/>
              <a:gd name="T4" fmla="*/ 1468812935 w 173"/>
              <a:gd name="T5" fmla="*/ 123463082 h 200"/>
              <a:gd name="T6" fmla="*/ 1396913024 w 173"/>
              <a:gd name="T7" fmla="*/ 174905765 h 200"/>
              <a:gd name="T8" fmla="*/ 1283927906 w 173"/>
              <a:gd name="T9" fmla="*/ 154328051 h 200"/>
              <a:gd name="T10" fmla="*/ 1283927906 w 173"/>
              <a:gd name="T11" fmla="*/ 72020398 h 200"/>
              <a:gd name="T12" fmla="*/ 1253113201 w 173"/>
              <a:gd name="T13" fmla="*/ 102885367 h 200"/>
              <a:gd name="T14" fmla="*/ 1119587081 w 173"/>
              <a:gd name="T15" fmla="*/ 226348449 h 200"/>
              <a:gd name="T16" fmla="*/ 1099042877 w 173"/>
              <a:gd name="T17" fmla="*/ 226348449 h 200"/>
              <a:gd name="T18" fmla="*/ 1016872464 w 173"/>
              <a:gd name="T19" fmla="*/ 164618511 h 200"/>
              <a:gd name="T20" fmla="*/ 944972553 w 173"/>
              <a:gd name="T21" fmla="*/ 133753543 h 200"/>
              <a:gd name="T22" fmla="*/ 770358025 w 173"/>
              <a:gd name="T23" fmla="*/ 82307652 h 200"/>
              <a:gd name="T24" fmla="*/ 677913909 w 173"/>
              <a:gd name="T25" fmla="*/ 41155430 h 200"/>
              <a:gd name="T26" fmla="*/ 482758379 w 173"/>
              <a:gd name="T27" fmla="*/ 0 h 200"/>
              <a:gd name="T28" fmla="*/ 410858467 w 173"/>
              <a:gd name="T29" fmla="*/ 164618511 h 200"/>
              <a:gd name="T30" fmla="*/ 349229057 w 173"/>
              <a:gd name="T31" fmla="*/ 164618511 h 200"/>
              <a:gd name="T32" fmla="*/ 143799823 w 173"/>
              <a:gd name="T33" fmla="*/ 267503878 h 200"/>
              <a:gd name="T34" fmla="*/ 133529322 w 173"/>
              <a:gd name="T35" fmla="*/ 740781697 h 200"/>
              <a:gd name="T36" fmla="*/ 92444116 w 173"/>
              <a:gd name="T37" fmla="*/ 853957525 h 200"/>
              <a:gd name="T38" fmla="*/ 10270501 w 173"/>
              <a:gd name="T39" fmla="*/ 1121461403 h 200"/>
              <a:gd name="T40" fmla="*/ 71899911 w 173"/>
              <a:gd name="T41" fmla="*/ 1142039118 h 200"/>
              <a:gd name="T42" fmla="*/ 174614528 w 173"/>
              <a:gd name="T43" fmla="*/ 1296367169 h 200"/>
              <a:gd name="T44" fmla="*/ 143799823 w 173"/>
              <a:gd name="T45" fmla="*/ 1358100313 h 200"/>
              <a:gd name="T46" fmla="*/ 246514440 w 173"/>
              <a:gd name="T47" fmla="*/ 1625604191 h 200"/>
              <a:gd name="T48" fmla="*/ 390314263 w 173"/>
              <a:gd name="T49" fmla="*/ 1553583793 h 200"/>
              <a:gd name="T50" fmla="*/ 472484675 w 173"/>
              <a:gd name="T51" fmla="*/ 1553583793 h 200"/>
              <a:gd name="T52" fmla="*/ 534114086 w 173"/>
              <a:gd name="T53" fmla="*/ 1440407965 h 200"/>
              <a:gd name="T54" fmla="*/ 698458113 w 173"/>
              <a:gd name="T55" fmla="*/ 1388965282 h 200"/>
              <a:gd name="T56" fmla="*/ 790899026 w 173"/>
              <a:gd name="T57" fmla="*/ 1553583793 h 200"/>
              <a:gd name="T58" fmla="*/ 831984233 w 173"/>
              <a:gd name="T59" fmla="*/ 1697624589 h 200"/>
              <a:gd name="T60" fmla="*/ 729272818 w 173"/>
              <a:gd name="T61" fmla="*/ 1903398530 h 200"/>
              <a:gd name="T62" fmla="*/ 862798938 w 173"/>
              <a:gd name="T63" fmla="*/ 1923973038 h 200"/>
              <a:gd name="T64" fmla="*/ 914157847 w 173"/>
              <a:gd name="T65" fmla="*/ 2047439327 h 200"/>
              <a:gd name="T66" fmla="*/ 1047683967 w 173"/>
              <a:gd name="T67" fmla="*/ 2016571151 h 200"/>
              <a:gd name="T68" fmla="*/ 1109313378 w 173"/>
              <a:gd name="T69" fmla="*/ 1831378132 h 200"/>
              <a:gd name="T70" fmla="*/ 1386642523 w 173"/>
              <a:gd name="T71" fmla="*/ 1944550753 h 200"/>
              <a:gd name="T72" fmla="*/ 1314742611 w 173"/>
              <a:gd name="T73" fmla="*/ 1769644988 h 200"/>
              <a:gd name="T74" fmla="*/ 1314742611 w 173"/>
              <a:gd name="T75" fmla="*/ 1749067273 h 200"/>
              <a:gd name="T76" fmla="*/ 1705056874 w 173"/>
              <a:gd name="T77" fmla="*/ 1707911843 h 200"/>
              <a:gd name="T78" fmla="*/ 1715327375 w 173"/>
              <a:gd name="T79" fmla="*/ 1697624589 h 200"/>
              <a:gd name="T80" fmla="*/ 1715327375 w 173"/>
              <a:gd name="T81" fmla="*/ 1677046875 h 200"/>
              <a:gd name="T82" fmla="*/ 1705056874 w 173"/>
              <a:gd name="T83" fmla="*/ 1460985680 h 200"/>
              <a:gd name="T84" fmla="*/ 1746142080 w 173"/>
              <a:gd name="T85" fmla="*/ 1378678028 h 200"/>
              <a:gd name="T86" fmla="*/ 1674242169 w 173"/>
              <a:gd name="T87" fmla="*/ 1296367169 h 200"/>
              <a:gd name="T88" fmla="*/ 1622886461 w 173"/>
              <a:gd name="T89" fmla="*/ 1008285576 h 200"/>
              <a:gd name="T90" fmla="*/ 1550986550 w 173"/>
              <a:gd name="T91" fmla="*/ 1049441005 h 200"/>
              <a:gd name="T92" fmla="*/ 1540712846 w 173"/>
              <a:gd name="T93" fmla="*/ 864244779 h 200"/>
              <a:gd name="T94" fmla="*/ 1674242169 w 173"/>
              <a:gd name="T95" fmla="*/ 514433249 h 200"/>
              <a:gd name="T96" fmla="*/ 1540712846 w 173"/>
              <a:gd name="T97" fmla="*/ 349814737 h 20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73" h="200">
                <a:moveTo>
                  <a:pt x="150" y="34"/>
                </a:moveTo>
                <a:cubicBezTo>
                  <a:pt x="150" y="34"/>
                  <a:pt x="150" y="34"/>
                  <a:pt x="150" y="34"/>
                </a:cubicBezTo>
                <a:cubicBezTo>
                  <a:pt x="150" y="34"/>
                  <a:pt x="150" y="34"/>
                  <a:pt x="150" y="34"/>
                </a:cubicBezTo>
                <a:cubicBezTo>
                  <a:pt x="150" y="33"/>
                  <a:pt x="150" y="33"/>
                  <a:pt x="150" y="33"/>
                </a:cubicBezTo>
                <a:cubicBezTo>
                  <a:pt x="146" y="27"/>
                  <a:pt x="146" y="27"/>
                  <a:pt x="146" y="27"/>
                </a:cubicBezTo>
                <a:cubicBezTo>
                  <a:pt x="146" y="26"/>
                  <a:pt x="146" y="26"/>
                  <a:pt x="146" y="26"/>
                </a:cubicBezTo>
                <a:cubicBezTo>
                  <a:pt x="146" y="26"/>
                  <a:pt x="146" y="26"/>
                  <a:pt x="146" y="26"/>
                </a:cubicBezTo>
                <a:cubicBezTo>
                  <a:pt x="147" y="16"/>
                  <a:pt x="147" y="16"/>
                  <a:pt x="147" y="16"/>
                </a:cubicBezTo>
                <a:cubicBezTo>
                  <a:pt x="147" y="15"/>
                  <a:pt x="146" y="14"/>
                  <a:pt x="143" y="12"/>
                </a:cubicBezTo>
                <a:cubicBezTo>
                  <a:pt x="141" y="12"/>
                  <a:pt x="141" y="12"/>
                  <a:pt x="141" y="12"/>
                </a:cubicBezTo>
                <a:cubicBezTo>
                  <a:pt x="137" y="17"/>
                  <a:pt x="137" y="17"/>
                  <a:pt x="137" y="17"/>
                </a:cubicBezTo>
                <a:cubicBezTo>
                  <a:pt x="136" y="17"/>
                  <a:pt x="136" y="17"/>
                  <a:pt x="136" y="17"/>
                </a:cubicBezTo>
                <a:cubicBezTo>
                  <a:pt x="136" y="17"/>
                  <a:pt x="136" y="17"/>
                  <a:pt x="136" y="17"/>
                </a:cubicBezTo>
                <a:cubicBezTo>
                  <a:pt x="126" y="22"/>
                  <a:pt x="126" y="22"/>
                  <a:pt x="126" y="22"/>
                </a:cubicBezTo>
                <a:cubicBezTo>
                  <a:pt x="125" y="15"/>
                  <a:pt x="125" y="15"/>
                  <a:pt x="125" y="15"/>
                </a:cubicBezTo>
                <a:cubicBezTo>
                  <a:pt x="125" y="14"/>
                  <a:pt x="125" y="14"/>
                  <a:pt x="125" y="14"/>
                </a:cubicBezTo>
                <a:cubicBezTo>
                  <a:pt x="126" y="11"/>
                  <a:pt x="126" y="11"/>
                  <a:pt x="126" y="11"/>
                </a:cubicBezTo>
                <a:cubicBezTo>
                  <a:pt x="125" y="7"/>
                  <a:pt x="125" y="7"/>
                  <a:pt x="125" y="7"/>
                </a:cubicBezTo>
                <a:cubicBezTo>
                  <a:pt x="124" y="6"/>
                  <a:pt x="124" y="6"/>
                  <a:pt x="124" y="6"/>
                </a:cubicBezTo>
                <a:cubicBezTo>
                  <a:pt x="122" y="10"/>
                  <a:pt x="122" y="10"/>
                  <a:pt x="122" y="10"/>
                </a:cubicBezTo>
                <a:cubicBezTo>
                  <a:pt x="122" y="10"/>
                  <a:pt x="122" y="10"/>
                  <a:pt x="122" y="10"/>
                </a:cubicBezTo>
                <a:cubicBezTo>
                  <a:pt x="122" y="10"/>
                  <a:pt x="122" y="10"/>
                  <a:pt x="122" y="10"/>
                </a:cubicBezTo>
                <a:cubicBezTo>
                  <a:pt x="109" y="21"/>
                  <a:pt x="109" y="21"/>
                  <a:pt x="109" y="21"/>
                </a:cubicBezTo>
                <a:cubicBezTo>
                  <a:pt x="109" y="22"/>
                  <a:pt x="109" y="22"/>
                  <a:pt x="109" y="22"/>
                </a:cubicBezTo>
                <a:cubicBezTo>
                  <a:pt x="108" y="22"/>
                  <a:pt x="108" y="22"/>
                  <a:pt x="108" y="22"/>
                </a:cubicBezTo>
                <a:cubicBezTo>
                  <a:pt x="108" y="22"/>
                  <a:pt x="108" y="22"/>
                  <a:pt x="108" y="22"/>
                </a:cubicBezTo>
                <a:cubicBezTo>
                  <a:pt x="107" y="22"/>
                  <a:pt x="107" y="22"/>
                  <a:pt x="107" y="22"/>
                </a:cubicBezTo>
                <a:cubicBezTo>
                  <a:pt x="103" y="20"/>
                  <a:pt x="103" y="20"/>
                  <a:pt x="103" y="20"/>
                </a:cubicBezTo>
                <a:cubicBezTo>
                  <a:pt x="103" y="20"/>
                  <a:pt x="103" y="20"/>
                  <a:pt x="103" y="20"/>
                </a:cubicBezTo>
                <a:cubicBezTo>
                  <a:pt x="99" y="16"/>
                  <a:pt x="99" y="16"/>
                  <a:pt x="99" y="16"/>
                </a:cubicBezTo>
                <a:cubicBezTo>
                  <a:pt x="92" y="14"/>
                  <a:pt x="92" y="14"/>
                  <a:pt x="92" y="14"/>
                </a:cubicBezTo>
                <a:cubicBezTo>
                  <a:pt x="92" y="14"/>
                  <a:pt x="92" y="14"/>
                  <a:pt x="92" y="14"/>
                </a:cubicBezTo>
                <a:cubicBezTo>
                  <a:pt x="92" y="13"/>
                  <a:pt x="92" y="13"/>
                  <a:pt x="92" y="13"/>
                </a:cubicBezTo>
                <a:cubicBezTo>
                  <a:pt x="88" y="10"/>
                  <a:pt x="88" y="10"/>
                  <a:pt x="88" y="10"/>
                </a:cubicBezTo>
                <a:cubicBezTo>
                  <a:pt x="75" y="8"/>
                  <a:pt x="75" y="8"/>
                  <a:pt x="75" y="8"/>
                </a:cubicBezTo>
                <a:cubicBezTo>
                  <a:pt x="75" y="8"/>
                  <a:pt x="75" y="8"/>
                  <a:pt x="75" y="8"/>
                </a:cubicBezTo>
                <a:cubicBezTo>
                  <a:pt x="74" y="8"/>
                  <a:pt x="74" y="8"/>
                  <a:pt x="74" y="8"/>
                </a:cubicBezTo>
                <a:cubicBezTo>
                  <a:pt x="66" y="3"/>
                  <a:pt x="66" y="3"/>
                  <a:pt x="66" y="3"/>
                </a:cubicBezTo>
                <a:cubicBezTo>
                  <a:pt x="66" y="4"/>
                  <a:pt x="66" y="4"/>
                  <a:pt x="66" y="4"/>
                </a:cubicBezTo>
                <a:cubicBezTo>
                  <a:pt x="59" y="0"/>
                  <a:pt x="59" y="0"/>
                  <a:pt x="59" y="0"/>
                </a:cubicBezTo>
                <a:cubicBezTo>
                  <a:pt x="50" y="0"/>
                  <a:pt x="50" y="0"/>
                  <a:pt x="50" y="0"/>
                </a:cubicBezTo>
                <a:cubicBezTo>
                  <a:pt x="47" y="0"/>
                  <a:pt x="47" y="0"/>
                  <a:pt x="47" y="0"/>
                </a:cubicBezTo>
                <a:cubicBezTo>
                  <a:pt x="50" y="15"/>
                  <a:pt x="50" y="15"/>
                  <a:pt x="50" y="15"/>
                </a:cubicBezTo>
                <a:cubicBezTo>
                  <a:pt x="48" y="15"/>
                  <a:pt x="48" y="15"/>
                  <a:pt x="48" y="15"/>
                </a:cubicBezTo>
                <a:cubicBezTo>
                  <a:pt x="40" y="16"/>
                  <a:pt x="40" y="16"/>
                  <a:pt x="40" y="16"/>
                </a:cubicBezTo>
                <a:cubicBezTo>
                  <a:pt x="35" y="16"/>
                  <a:pt x="35" y="16"/>
                  <a:pt x="35" y="16"/>
                </a:cubicBezTo>
                <a:cubicBezTo>
                  <a:pt x="34" y="16"/>
                  <a:pt x="34" y="16"/>
                  <a:pt x="34" y="16"/>
                </a:cubicBezTo>
                <a:cubicBezTo>
                  <a:pt x="34" y="16"/>
                  <a:pt x="34" y="16"/>
                  <a:pt x="34" y="16"/>
                </a:cubicBezTo>
                <a:cubicBezTo>
                  <a:pt x="30" y="12"/>
                  <a:pt x="30" y="12"/>
                  <a:pt x="30" y="12"/>
                </a:cubicBezTo>
                <a:cubicBezTo>
                  <a:pt x="22" y="16"/>
                  <a:pt x="22" y="16"/>
                  <a:pt x="22" y="16"/>
                </a:cubicBezTo>
                <a:cubicBezTo>
                  <a:pt x="14" y="26"/>
                  <a:pt x="14" y="26"/>
                  <a:pt x="14" y="26"/>
                </a:cubicBezTo>
                <a:cubicBezTo>
                  <a:pt x="8" y="43"/>
                  <a:pt x="8" y="43"/>
                  <a:pt x="8" y="43"/>
                </a:cubicBezTo>
                <a:cubicBezTo>
                  <a:pt x="10" y="62"/>
                  <a:pt x="10" y="62"/>
                  <a:pt x="10" y="62"/>
                </a:cubicBezTo>
                <a:cubicBezTo>
                  <a:pt x="13" y="72"/>
                  <a:pt x="13" y="72"/>
                  <a:pt x="13" y="72"/>
                </a:cubicBezTo>
                <a:cubicBezTo>
                  <a:pt x="13" y="74"/>
                  <a:pt x="13" y="74"/>
                  <a:pt x="13" y="74"/>
                </a:cubicBezTo>
                <a:cubicBezTo>
                  <a:pt x="12" y="75"/>
                  <a:pt x="12" y="75"/>
                  <a:pt x="12" y="75"/>
                </a:cubicBezTo>
                <a:cubicBezTo>
                  <a:pt x="10" y="76"/>
                  <a:pt x="9" y="79"/>
                  <a:pt x="9" y="83"/>
                </a:cubicBezTo>
                <a:cubicBezTo>
                  <a:pt x="13" y="99"/>
                  <a:pt x="13" y="99"/>
                  <a:pt x="13" y="99"/>
                </a:cubicBezTo>
                <a:cubicBezTo>
                  <a:pt x="12" y="100"/>
                  <a:pt x="12" y="100"/>
                  <a:pt x="12" y="100"/>
                </a:cubicBezTo>
                <a:cubicBezTo>
                  <a:pt x="5" y="104"/>
                  <a:pt x="1" y="107"/>
                  <a:pt x="1" y="109"/>
                </a:cubicBezTo>
                <a:cubicBezTo>
                  <a:pt x="0" y="114"/>
                  <a:pt x="0" y="114"/>
                  <a:pt x="0" y="114"/>
                </a:cubicBezTo>
                <a:cubicBezTo>
                  <a:pt x="7" y="112"/>
                  <a:pt x="7" y="112"/>
                  <a:pt x="7" y="112"/>
                </a:cubicBezTo>
                <a:cubicBezTo>
                  <a:pt x="7" y="111"/>
                  <a:pt x="7" y="111"/>
                  <a:pt x="7" y="111"/>
                </a:cubicBezTo>
                <a:cubicBezTo>
                  <a:pt x="8" y="111"/>
                  <a:pt x="8" y="111"/>
                  <a:pt x="8" y="111"/>
                </a:cubicBezTo>
                <a:cubicBezTo>
                  <a:pt x="12" y="111"/>
                  <a:pt x="15" y="113"/>
                  <a:pt x="16" y="117"/>
                </a:cubicBezTo>
                <a:cubicBezTo>
                  <a:pt x="17" y="126"/>
                  <a:pt x="17" y="126"/>
                  <a:pt x="17" y="126"/>
                </a:cubicBezTo>
                <a:cubicBezTo>
                  <a:pt x="16" y="127"/>
                  <a:pt x="16" y="127"/>
                  <a:pt x="16" y="127"/>
                </a:cubicBezTo>
                <a:cubicBezTo>
                  <a:pt x="16" y="128"/>
                  <a:pt x="16" y="128"/>
                  <a:pt x="16" y="128"/>
                </a:cubicBezTo>
                <a:cubicBezTo>
                  <a:pt x="14" y="129"/>
                  <a:pt x="14" y="130"/>
                  <a:pt x="14" y="132"/>
                </a:cubicBezTo>
                <a:cubicBezTo>
                  <a:pt x="12" y="141"/>
                  <a:pt x="12" y="141"/>
                  <a:pt x="12" y="141"/>
                </a:cubicBezTo>
                <a:cubicBezTo>
                  <a:pt x="13" y="144"/>
                  <a:pt x="14" y="146"/>
                  <a:pt x="16" y="148"/>
                </a:cubicBezTo>
                <a:cubicBezTo>
                  <a:pt x="24" y="158"/>
                  <a:pt x="24" y="158"/>
                  <a:pt x="24" y="158"/>
                </a:cubicBezTo>
                <a:cubicBezTo>
                  <a:pt x="32" y="152"/>
                  <a:pt x="32" y="152"/>
                  <a:pt x="32" y="152"/>
                </a:cubicBezTo>
                <a:cubicBezTo>
                  <a:pt x="38" y="151"/>
                  <a:pt x="38" y="151"/>
                  <a:pt x="38" y="151"/>
                </a:cubicBezTo>
                <a:cubicBezTo>
                  <a:pt x="38" y="151"/>
                  <a:pt x="38" y="151"/>
                  <a:pt x="38" y="151"/>
                </a:cubicBezTo>
                <a:cubicBezTo>
                  <a:pt x="38" y="152"/>
                  <a:pt x="38" y="152"/>
                  <a:pt x="38" y="152"/>
                </a:cubicBezTo>
                <a:cubicBezTo>
                  <a:pt x="42" y="153"/>
                  <a:pt x="42" y="153"/>
                  <a:pt x="42" y="153"/>
                </a:cubicBezTo>
                <a:cubicBezTo>
                  <a:pt x="44" y="153"/>
                  <a:pt x="45" y="152"/>
                  <a:pt x="46" y="151"/>
                </a:cubicBezTo>
                <a:cubicBezTo>
                  <a:pt x="50" y="146"/>
                  <a:pt x="50" y="146"/>
                  <a:pt x="50" y="146"/>
                </a:cubicBezTo>
                <a:cubicBezTo>
                  <a:pt x="49" y="143"/>
                  <a:pt x="49" y="143"/>
                  <a:pt x="49" y="143"/>
                </a:cubicBezTo>
                <a:cubicBezTo>
                  <a:pt x="50" y="142"/>
                  <a:pt x="51" y="141"/>
                  <a:pt x="52" y="140"/>
                </a:cubicBezTo>
                <a:cubicBezTo>
                  <a:pt x="62" y="140"/>
                  <a:pt x="62" y="140"/>
                  <a:pt x="62" y="140"/>
                </a:cubicBezTo>
                <a:cubicBezTo>
                  <a:pt x="64" y="141"/>
                  <a:pt x="65" y="140"/>
                  <a:pt x="65" y="140"/>
                </a:cubicBezTo>
                <a:cubicBezTo>
                  <a:pt x="66" y="137"/>
                  <a:pt x="67" y="136"/>
                  <a:pt x="68" y="135"/>
                </a:cubicBezTo>
                <a:cubicBezTo>
                  <a:pt x="70" y="135"/>
                  <a:pt x="72" y="135"/>
                  <a:pt x="73" y="136"/>
                </a:cubicBezTo>
                <a:cubicBezTo>
                  <a:pt x="76" y="139"/>
                  <a:pt x="78" y="141"/>
                  <a:pt x="78" y="144"/>
                </a:cubicBezTo>
                <a:cubicBezTo>
                  <a:pt x="77" y="151"/>
                  <a:pt x="77" y="151"/>
                  <a:pt x="77" y="151"/>
                </a:cubicBezTo>
                <a:cubicBezTo>
                  <a:pt x="78" y="152"/>
                  <a:pt x="78" y="152"/>
                  <a:pt x="78" y="152"/>
                </a:cubicBezTo>
                <a:cubicBezTo>
                  <a:pt x="81" y="154"/>
                  <a:pt x="82" y="156"/>
                  <a:pt x="82" y="158"/>
                </a:cubicBezTo>
                <a:cubicBezTo>
                  <a:pt x="81" y="165"/>
                  <a:pt x="81" y="165"/>
                  <a:pt x="81" y="165"/>
                </a:cubicBezTo>
                <a:cubicBezTo>
                  <a:pt x="80" y="169"/>
                  <a:pt x="78" y="172"/>
                  <a:pt x="77" y="172"/>
                </a:cubicBezTo>
                <a:cubicBezTo>
                  <a:pt x="77" y="172"/>
                  <a:pt x="77" y="172"/>
                  <a:pt x="77" y="172"/>
                </a:cubicBezTo>
                <a:cubicBezTo>
                  <a:pt x="71" y="185"/>
                  <a:pt x="71" y="185"/>
                  <a:pt x="71" y="185"/>
                </a:cubicBezTo>
                <a:cubicBezTo>
                  <a:pt x="73" y="186"/>
                  <a:pt x="73" y="186"/>
                  <a:pt x="73" y="186"/>
                </a:cubicBezTo>
                <a:cubicBezTo>
                  <a:pt x="82" y="186"/>
                  <a:pt x="82" y="186"/>
                  <a:pt x="82" y="186"/>
                </a:cubicBezTo>
                <a:cubicBezTo>
                  <a:pt x="84" y="187"/>
                  <a:pt x="84" y="187"/>
                  <a:pt x="84" y="187"/>
                </a:cubicBezTo>
                <a:cubicBezTo>
                  <a:pt x="84" y="188"/>
                  <a:pt x="84" y="188"/>
                  <a:pt x="84" y="188"/>
                </a:cubicBezTo>
                <a:cubicBezTo>
                  <a:pt x="82" y="192"/>
                  <a:pt x="82" y="195"/>
                  <a:pt x="82" y="197"/>
                </a:cubicBezTo>
                <a:cubicBezTo>
                  <a:pt x="86" y="199"/>
                  <a:pt x="88" y="200"/>
                  <a:pt x="89" y="199"/>
                </a:cubicBezTo>
                <a:cubicBezTo>
                  <a:pt x="94" y="197"/>
                  <a:pt x="94" y="197"/>
                  <a:pt x="94" y="197"/>
                </a:cubicBezTo>
                <a:cubicBezTo>
                  <a:pt x="97" y="196"/>
                  <a:pt x="97" y="196"/>
                  <a:pt x="97" y="196"/>
                </a:cubicBezTo>
                <a:cubicBezTo>
                  <a:pt x="102" y="196"/>
                  <a:pt x="102" y="196"/>
                  <a:pt x="102" y="196"/>
                </a:cubicBezTo>
                <a:cubicBezTo>
                  <a:pt x="108" y="190"/>
                  <a:pt x="108" y="190"/>
                  <a:pt x="108" y="190"/>
                </a:cubicBezTo>
                <a:cubicBezTo>
                  <a:pt x="108" y="183"/>
                  <a:pt x="108" y="183"/>
                  <a:pt x="108" y="183"/>
                </a:cubicBezTo>
                <a:cubicBezTo>
                  <a:pt x="107" y="181"/>
                  <a:pt x="108" y="179"/>
                  <a:pt x="108" y="178"/>
                </a:cubicBezTo>
                <a:cubicBezTo>
                  <a:pt x="110" y="177"/>
                  <a:pt x="113" y="177"/>
                  <a:pt x="118" y="180"/>
                </a:cubicBezTo>
                <a:cubicBezTo>
                  <a:pt x="128" y="186"/>
                  <a:pt x="128" y="186"/>
                  <a:pt x="128" y="186"/>
                </a:cubicBezTo>
                <a:cubicBezTo>
                  <a:pt x="131" y="188"/>
                  <a:pt x="133" y="189"/>
                  <a:pt x="135" y="189"/>
                </a:cubicBezTo>
                <a:cubicBezTo>
                  <a:pt x="135" y="188"/>
                  <a:pt x="135" y="188"/>
                  <a:pt x="135" y="188"/>
                </a:cubicBezTo>
                <a:cubicBezTo>
                  <a:pt x="136" y="187"/>
                  <a:pt x="135" y="184"/>
                  <a:pt x="133" y="180"/>
                </a:cubicBezTo>
                <a:cubicBezTo>
                  <a:pt x="128" y="172"/>
                  <a:pt x="128" y="172"/>
                  <a:pt x="128" y="172"/>
                </a:cubicBezTo>
                <a:cubicBezTo>
                  <a:pt x="128" y="171"/>
                  <a:pt x="128" y="171"/>
                  <a:pt x="128" y="171"/>
                </a:cubicBezTo>
                <a:cubicBezTo>
                  <a:pt x="128" y="171"/>
                  <a:pt x="128" y="171"/>
                  <a:pt x="128" y="171"/>
                </a:cubicBezTo>
                <a:cubicBezTo>
                  <a:pt x="128" y="170"/>
                  <a:pt x="128" y="170"/>
                  <a:pt x="128" y="170"/>
                </a:cubicBezTo>
                <a:cubicBezTo>
                  <a:pt x="134" y="163"/>
                  <a:pt x="139" y="160"/>
                  <a:pt x="146" y="163"/>
                </a:cubicBezTo>
                <a:cubicBezTo>
                  <a:pt x="160" y="170"/>
                  <a:pt x="160" y="170"/>
                  <a:pt x="160" y="170"/>
                </a:cubicBezTo>
                <a:cubicBezTo>
                  <a:pt x="166" y="166"/>
                  <a:pt x="166" y="166"/>
                  <a:pt x="166" y="166"/>
                </a:cubicBezTo>
                <a:cubicBezTo>
                  <a:pt x="167" y="166"/>
                  <a:pt x="167" y="166"/>
                  <a:pt x="167" y="166"/>
                </a:cubicBezTo>
                <a:cubicBezTo>
                  <a:pt x="167" y="165"/>
                  <a:pt x="167" y="165"/>
                  <a:pt x="167" y="165"/>
                </a:cubicBezTo>
                <a:cubicBezTo>
                  <a:pt x="167" y="165"/>
                  <a:pt x="167" y="165"/>
                  <a:pt x="167" y="165"/>
                </a:cubicBezTo>
                <a:cubicBezTo>
                  <a:pt x="166" y="164"/>
                  <a:pt x="166" y="164"/>
                  <a:pt x="166" y="164"/>
                </a:cubicBezTo>
                <a:cubicBezTo>
                  <a:pt x="166" y="164"/>
                  <a:pt x="166" y="164"/>
                  <a:pt x="166" y="164"/>
                </a:cubicBezTo>
                <a:cubicBezTo>
                  <a:pt x="167" y="163"/>
                  <a:pt x="167" y="163"/>
                  <a:pt x="167" y="163"/>
                </a:cubicBezTo>
                <a:cubicBezTo>
                  <a:pt x="172" y="155"/>
                  <a:pt x="173" y="149"/>
                  <a:pt x="172" y="146"/>
                </a:cubicBezTo>
                <a:cubicBezTo>
                  <a:pt x="170" y="143"/>
                  <a:pt x="168" y="142"/>
                  <a:pt x="167" y="142"/>
                </a:cubicBezTo>
                <a:cubicBezTo>
                  <a:pt x="166" y="142"/>
                  <a:pt x="166" y="142"/>
                  <a:pt x="166" y="142"/>
                </a:cubicBezTo>
                <a:cubicBezTo>
                  <a:pt x="165" y="138"/>
                  <a:pt x="165" y="138"/>
                  <a:pt x="165" y="138"/>
                </a:cubicBezTo>
                <a:cubicBezTo>
                  <a:pt x="166" y="138"/>
                  <a:pt x="166" y="138"/>
                  <a:pt x="166" y="138"/>
                </a:cubicBezTo>
                <a:cubicBezTo>
                  <a:pt x="168" y="136"/>
                  <a:pt x="170" y="135"/>
                  <a:pt x="170" y="134"/>
                </a:cubicBezTo>
                <a:cubicBezTo>
                  <a:pt x="169" y="132"/>
                  <a:pt x="169" y="132"/>
                  <a:pt x="169" y="132"/>
                </a:cubicBezTo>
                <a:cubicBezTo>
                  <a:pt x="163" y="126"/>
                  <a:pt x="163" y="126"/>
                  <a:pt x="163" y="126"/>
                </a:cubicBezTo>
                <a:cubicBezTo>
                  <a:pt x="163" y="126"/>
                  <a:pt x="163" y="126"/>
                  <a:pt x="163" y="126"/>
                </a:cubicBezTo>
                <a:cubicBezTo>
                  <a:pt x="163" y="125"/>
                  <a:pt x="163" y="125"/>
                  <a:pt x="163" y="125"/>
                </a:cubicBezTo>
                <a:cubicBezTo>
                  <a:pt x="160" y="116"/>
                  <a:pt x="160" y="116"/>
                  <a:pt x="160" y="116"/>
                </a:cubicBezTo>
                <a:cubicBezTo>
                  <a:pt x="158" y="110"/>
                  <a:pt x="158" y="104"/>
                  <a:pt x="158" y="98"/>
                </a:cubicBezTo>
                <a:cubicBezTo>
                  <a:pt x="158" y="94"/>
                  <a:pt x="158" y="94"/>
                  <a:pt x="158" y="94"/>
                </a:cubicBezTo>
                <a:cubicBezTo>
                  <a:pt x="154" y="98"/>
                  <a:pt x="154" y="98"/>
                  <a:pt x="154" y="98"/>
                </a:cubicBezTo>
                <a:cubicBezTo>
                  <a:pt x="151" y="102"/>
                  <a:pt x="151" y="102"/>
                  <a:pt x="151" y="102"/>
                </a:cubicBezTo>
                <a:cubicBezTo>
                  <a:pt x="150" y="85"/>
                  <a:pt x="150" y="85"/>
                  <a:pt x="150" y="85"/>
                </a:cubicBezTo>
                <a:cubicBezTo>
                  <a:pt x="150" y="85"/>
                  <a:pt x="150" y="85"/>
                  <a:pt x="150" y="85"/>
                </a:cubicBezTo>
                <a:cubicBezTo>
                  <a:pt x="150" y="84"/>
                  <a:pt x="150" y="84"/>
                  <a:pt x="150" y="84"/>
                </a:cubicBezTo>
                <a:cubicBezTo>
                  <a:pt x="150" y="84"/>
                  <a:pt x="150" y="84"/>
                  <a:pt x="150" y="84"/>
                </a:cubicBezTo>
                <a:cubicBezTo>
                  <a:pt x="159" y="71"/>
                  <a:pt x="165" y="64"/>
                  <a:pt x="167" y="62"/>
                </a:cubicBezTo>
                <a:cubicBezTo>
                  <a:pt x="163" y="50"/>
                  <a:pt x="163" y="50"/>
                  <a:pt x="163" y="50"/>
                </a:cubicBezTo>
                <a:cubicBezTo>
                  <a:pt x="162" y="44"/>
                  <a:pt x="161" y="40"/>
                  <a:pt x="161" y="38"/>
                </a:cubicBezTo>
                <a:cubicBezTo>
                  <a:pt x="154" y="35"/>
                  <a:pt x="154" y="35"/>
                  <a:pt x="154" y="35"/>
                </a:cubicBezTo>
                <a:lnTo>
                  <a:pt x="150" y="34"/>
                </a:lnTo>
                <a:close/>
              </a:path>
            </a:pathLst>
          </a:custGeom>
          <a:solidFill>
            <a:schemeClr val="accent3">
              <a:lumMod val="50000"/>
            </a:schemeClr>
          </a:solidFill>
          <a:ln>
            <a:noFill/>
          </a:ln>
        </p:spPr>
        <p:txBody>
          <a:bodyPr/>
          <a:lstStyle/>
          <a:p>
            <a:endParaRPr lang="zh-CN" altLang="en-US"/>
          </a:p>
        </p:txBody>
      </p:sp>
      <p:sp>
        <p:nvSpPr>
          <p:cNvPr id="18" name="Freeform 19"/>
          <p:cNvSpPr/>
          <p:nvPr/>
        </p:nvSpPr>
        <p:spPr bwMode="auto">
          <a:xfrm>
            <a:off x="3732666" y="4042548"/>
            <a:ext cx="784225" cy="492125"/>
          </a:xfrm>
          <a:custGeom>
            <a:avLst/>
            <a:gdLst>
              <a:gd name="T0" fmla="*/ 330521911 w 244"/>
              <a:gd name="T1" fmla="*/ 51621661 h 153"/>
              <a:gd name="T2" fmla="*/ 444138115 w 244"/>
              <a:gd name="T3" fmla="*/ 123893273 h 153"/>
              <a:gd name="T4" fmla="*/ 506111174 w 244"/>
              <a:gd name="T5" fmla="*/ 206486644 h 153"/>
              <a:gd name="T6" fmla="*/ 454468030 w 244"/>
              <a:gd name="T7" fmla="*/ 268433280 h 153"/>
              <a:gd name="T8" fmla="*/ 309865296 w 244"/>
              <a:gd name="T9" fmla="*/ 299404990 h 153"/>
              <a:gd name="T10" fmla="*/ 330521911 w 244"/>
              <a:gd name="T11" fmla="*/ 382001578 h 153"/>
              <a:gd name="T12" fmla="*/ 371835141 w 244"/>
              <a:gd name="T13" fmla="*/ 557513295 h 153"/>
              <a:gd name="T14" fmla="*/ 464794730 w 244"/>
              <a:gd name="T15" fmla="*/ 588485005 h 153"/>
              <a:gd name="T16" fmla="*/ 475124645 w 244"/>
              <a:gd name="T17" fmla="*/ 598809980 h 153"/>
              <a:gd name="T18" fmla="*/ 526767789 w 244"/>
              <a:gd name="T19" fmla="*/ 671081592 h 153"/>
              <a:gd name="T20" fmla="*/ 557754319 w 244"/>
              <a:gd name="T21" fmla="*/ 753674963 h 153"/>
              <a:gd name="T22" fmla="*/ 413151585 w 244"/>
              <a:gd name="T23" fmla="*/ 949836632 h 153"/>
              <a:gd name="T24" fmla="*/ 20656615 w 244"/>
              <a:gd name="T25" fmla="*/ 1053079953 h 153"/>
              <a:gd name="T26" fmla="*/ 41316444 w 244"/>
              <a:gd name="T27" fmla="*/ 1197619961 h 153"/>
              <a:gd name="T28" fmla="*/ 196245878 w 244"/>
              <a:gd name="T29" fmla="*/ 1476378217 h 153"/>
              <a:gd name="T30" fmla="*/ 206575793 w 244"/>
              <a:gd name="T31" fmla="*/ 1476378217 h 153"/>
              <a:gd name="T32" fmla="*/ 268548852 w 244"/>
              <a:gd name="T33" fmla="*/ 1558971587 h 153"/>
              <a:gd name="T34" fmla="*/ 309865296 w 244"/>
              <a:gd name="T35" fmla="*/ 1424756556 h 153"/>
              <a:gd name="T36" fmla="*/ 402821671 w 244"/>
              <a:gd name="T37" fmla="*/ 1311188258 h 153"/>
              <a:gd name="T38" fmla="*/ 578410934 w 244"/>
              <a:gd name="T39" fmla="*/ 1311188258 h 153"/>
              <a:gd name="T40" fmla="*/ 650713908 w 244"/>
              <a:gd name="T41" fmla="*/ 1146001516 h 153"/>
              <a:gd name="T42" fmla="*/ 826303171 w 244"/>
              <a:gd name="T43" fmla="*/ 1146001516 h 153"/>
              <a:gd name="T44" fmla="*/ 1125838552 w 244"/>
              <a:gd name="T45" fmla="*/ 1249241622 h 153"/>
              <a:gd name="T46" fmla="*/ 1136168467 w 244"/>
              <a:gd name="T47" fmla="*/ 1249241622 h 153"/>
              <a:gd name="T48" fmla="*/ 1249784671 w 244"/>
              <a:gd name="T49" fmla="*/ 1311188258 h 153"/>
              <a:gd name="T50" fmla="*/ 1249784671 w 244"/>
              <a:gd name="T51" fmla="*/ 1311188258 h 153"/>
              <a:gd name="T52" fmla="*/ 1363400875 w 244"/>
              <a:gd name="T53" fmla="*/ 1321513234 h 153"/>
              <a:gd name="T54" fmla="*/ 1466690378 w 244"/>
              <a:gd name="T55" fmla="*/ 1187298202 h 153"/>
              <a:gd name="T56" fmla="*/ 1528660223 w 244"/>
              <a:gd name="T57" fmla="*/ 1238919863 h 153"/>
              <a:gd name="T58" fmla="*/ 1538990138 w 244"/>
              <a:gd name="T59" fmla="*/ 1331838209 h 153"/>
              <a:gd name="T60" fmla="*/ 1642279641 w 244"/>
              <a:gd name="T61" fmla="*/ 1269891573 h 153"/>
              <a:gd name="T62" fmla="*/ 1704252701 w 244"/>
              <a:gd name="T63" fmla="*/ 1269891573 h 153"/>
              <a:gd name="T64" fmla="*/ 1755895845 w 244"/>
              <a:gd name="T65" fmla="*/ 1455728266 h 153"/>
              <a:gd name="T66" fmla="*/ 2003784868 w 244"/>
              <a:gd name="T67" fmla="*/ 1342163185 h 153"/>
              <a:gd name="T68" fmla="*/ 2147483646 w 244"/>
              <a:gd name="T69" fmla="*/ 1249241622 h 153"/>
              <a:gd name="T70" fmla="*/ 2147483646 w 244"/>
              <a:gd name="T71" fmla="*/ 1176973226 h 153"/>
              <a:gd name="T72" fmla="*/ 2147483646 w 244"/>
              <a:gd name="T73" fmla="*/ 1146001516 h 153"/>
              <a:gd name="T74" fmla="*/ 2147483646 w 244"/>
              <a:gd name="T75" fmla="*/ 794971649 h 153"/>
              <a:gd name="T76" fmla="*/ 2147483646 w 244"/>
              <a:gd name="T77" fmla="*/ 691728327 h 153"/>
              <a:gd name="T78" fmla="*/ 2147483646 w 244"/>
              <a:gd name="T79" fmla="*/ 650431641 h 153"/>
              <a:gd name="T80" fmla="*/ 2147483646 w 244"/>
              <a:gd name="T81" fmla="*/ 567838270 h 153"/>
              <a:gd name="T82" fmla="*/ 2147483646 w 244"/>
              <a:gd name="T83" fmla="*/ 557513295 h 153"/>
              <a:gd name="T84" fmla="*/ 1921155194 w 244"/>
              <a:gd name="T85" fmla="*/ 485241683 h 153"/>
              <a:gd name="T86" fmla="*/ 1673266171 w 244"/>
              <a:gd name="T87" fmla="*/ 485241683 h 153"/>
              <a:gd name="T88" fmla="*/ 1115508638 w 244"/>
              <a:gd name="T89" fmla="*/ 258108305 h 153"/>
              <a:gd name="T90" fmla="*/ 743673497 w 244"/>
              <a:gd name="T91" fmla="*/ 0 h 153"/>
              <a:gd name="T92" fmla="*/ 382165056 w 244"/>
              <a:gd name="T93" fmla="*/ 30971710 h 153"/>
              <a:gd name="T94" fmla="*/ 320191997 w 244"/>
              <a:gd name="T95" fmla="*/ 10324975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rgbClr val="F1712B"/>
          </a:solidFill>
          <a:ln>
            <a:noFill/>
          </a:ln>
        </p:spPr>
        <p:txBody>
          <a:bodyPr/>
          <a:lstStyle/>
          <a:p>
            <a:endParaRPr lang="zh-CN" altLang="en-US"/>
          </a:p>
        </p:txBody>
      </p:sp>
      <p:sp>
        <p:nvSpPr>
          <p:cNvPr id="19" name="Freeform 20"/>
          <p:cNvSpPr/>
          <p:nvPr/>
        </p:nvSpPr>
        <p:spPr bwMode="auto">
          <a:xfrm>
            <a:off x="3905703" y="4945835"/>
            <a:ext cx="815975" cy="644525"/>
          </a:xfrm>
          <a:custGeom>
            <a:avLst/>
            <a:gdLst>
              <a:gd name="T0" fmla="*/ 2147483646 w 254"/>
              <a:gd name="T1" fmla="*/ 659320216 h 201"/>
              <a:gd name="T2" fmla="*/ 2147483646 w 254"/>
              <a:gd name="T3" fmla="*/ 649017435 h 201"/>
              <a:gd name="T4" fmla="*/ 2147483646 w 254"/>
              <a:gd name="T5" fmla="*/ 453280644 h 201"/>
              <a:gd name="T6" fmla="*/ 2147483646 w 254"/>
              <a:gd name="T7" fmla="*/ 226641925 h 201"/>
              <a:gd name="T8" fmla="*/ 2083033188 w 254"/>
              <a:gd name="T9" fmla="*/ 278149413 h 201"/>
              <a:gd name="T10" fmla="*/ 2062408938 w 254"/>
              <a:gd name="T11" fmla="*/ 298754974 h 201"/>
              <a:gd name="T12" fmla="*/ 1876793900 w 254"/>
              <a:gd name="T13" fmla="*/ 257547059 h 201"/>
              <a:gd name="T14" fmla="*/ 1546805900 w 254"/>
              <a:gd name="T15" fmla="*/ 412072730 h 201"/>
              <a:gd name="T16" fmla="*/ 1546805900 w 254"/>
              <a:gd name="T17" fmla="*/ 195736791 h 201"/>
              <a:gd name="T18" fmla="*/ 1536493775 w 254"/>
              <a:gd name="T19" fmla="*/ 103018182 h 201"/>
              <a:gd name="T20" fmla="*/ 1423063613 w 254"/>
              <a:gd name="T21" fmla="*/ 103018182 h 201"/>
              <a:gd name="T22" fmla="*/ 1299318113 w 254"/>
              <a:gd name="T23" fmla="*/ 92715402 h 201"/>
              <a:gd name="T24" fmla="*/ 1134324113 w 254"/>
              <a:gd name="T25" fmla="*/ 10302780 h 201"/>
              <a:gd name="T26" fmla="*/ 1082766700 w 254"/>
              <a:gd name="T27" fmla="*/ 247244279 h 201"/>
              <a:gd name="T28" fmla="*/ 845587825 w 254"/>
              <a:gd name="T29" fmla="*/ 185434011 h 201"/>
              <a:gd name="T30" fmla="*/ 804339325 w 254"/>
              <a:gd name="T31" fmla="*/ 164828451 h 201"/>
              <a:gd name="T32" fmla="*/ 742466575 w 254"/>
              <a:gd name="T33" fmla="*/ 339959681 h 201"/>
              <a:gd name="T34" fmla="*/ 773402950 w 254"/>
              <a:gd name="T35" fmla="*/ 484185778 h 201"/>
              <a:gd name="T36" fmla="*/ 701218075 w 254"/>
              <a:gd name="T37" fmla="*/ 628411875 h 201"/>
              <a:gd name="T38" fmla="*/ 536227288 w 254"/>
              <a:gd name="T39" fmla="*/ 1050790592 h 201"/>
              <a:gd name="T40" fmla="*/ 299048413 w 254"/>
              <a:gd name="T41" fmla="*/ 1205316262 h 201"/>
              <a:gd name="T42" fmla="*/ 329984788 w 254"/>
              <a:gd name="T43" fmla="*/ 1277429310 h 201"/>
              <a:gd name="T44" fmla="*/ 195930375 w 254"/>
              <a:gd name="T45" fmla="*/ 1462863322 h 201"/>
              <a:gd name="T46" fmla="*/ 51560625 w 254"/>
              <a:gd name="T47" fmla="*/ 1504071236 h 201"/>
              <a:gd name="T48" fmla="*/ 20624250 w 254"/>
              <a:gd name="T49" fmla="*/ 1895541612 h 201"/>
              <a:gd name="T50" fmla="*/ 82497000 w 254"/>
              <a:gd name="T51" fmla="*/ 2019162148 h 201"/>
              <a:gd name="T52" fmla="*/ 216554625 w 254"/>
              <a:gd name="T53" fmla="*/ 2060370062 h 201"/>
              <a:gd name="T54" fmla="*/ 226863538 w 254"/>
              <a:gd name="T55" fmla="*/ 2050070489 h 201"/>
              <a:gd name="T56" fmla="*/ 185618250 w 254"/>
              <a:gd name="T57" fmla="*/ 1916143966 h 201"/>
              <a:gd name="T58" fmla="*/ 123745500 w 254"/>
              <a:gd name="T59" fmla="*/ 1874936051 h 201"/>
              <a:gd name="T60" fmla="*/ 185618250 w 254"/>
              <a:gd name="T61" fmla="*/ 1782220649 h 201"/>
              <a:gd name="T62" fmla="*/ 329984788 w 254"/>
              <a:gd name="T63" fmla="*/ 1668899686 h 201"/>
              <a:gd name="T64" fmla="*/ 659969575 w 254"/>
              <a:gd name="T65" fmla="*/ 1452560541 h 201"/>
              <a:gd name="T66" fmla="*/ 721842325 w 254"/>
              <a:gd name="T67" fmla="*/ 1493768456 h 201"/>
              <a:gd name="T68" fmla="*/ 773402950 w 254"/>
              <a:gd name="T69" fmla="*/ 1452560541 h 201"/>
              <a:gd name="T70" fmla="*/ 989957575 w 254"/>
              <a:gd name="T71" fmla="*/ 1411352627 h 201"/>
              <a:gd name="T72" fmla="*/ 1010581825 w 254"/>
              <a:gd name="T73" fmla="*/ 1401053053 h 201"/>
              <a:gd name="T74" fmla="*/ 1227133238 w 254"/>
              <a:gd name="T75" fmla="*/ 1318637225 h 201"/>
              <a:gd name="T76" fmla="*/ 1278693863 w 254"/>
              <a:gd name="T77" fmla="*/ 988977117 h 201"/>
              <a:gd name="T78" fmla="*/ 1340566613 w 254"/>
              <a:gd name="T79" fmla="*/ 968374763 h 201"/>
              <a:gd name="T80" fmla="*/ 1361190863 w 254"/>
              <a:gd name="T81" fmla="*/ 978677543 h 201"/>
              <a:gd name="T82" fmla="*/ 1639615025 w 254"/>
              <a:gd name="T83" fmla="*/ 1153808774 h 201"/>
              <a:gd name="T84" fmla="*/ 1608678650 w 254"/>
              <a:gd name="T85" fmla="*/ 1061090165 h 201"/>
              <a:gd name="T86" fmla="*/ 1711799900 w 254"/>
              <a:gd name="T87" fmla="*/ 1019882251 h 201"/>
              <a:gd name="T88" fmla="*/ 1783984775 w 254"/>
              <a:gd name="T89" fmla="*/ 978677543 h 201"/>
              <a:gd name="T90" fmla="*/ 1990224063 w 254"/>
              <a:gd name="T91" fmla="*/ 1040487811 h 201"/>
              <a:gd name="T92" fmla="*/ 2124281688 w 254"/>
              <a:gd name="T93" fmla="*/ 947769203 h 201"/>
              <a:gd name="T94" fmla="*/ 2134593813 w 254"/>
              <a:gd name="T95" fmla="*/ 968374763 h 201"/>
              <a:gd name="T96" fmla="*/ 2147483646 w 254"/>
              <a:gd name="T97" fmla="*/ 710827704 h 20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254" h="201">
                <a:moveTo>
                  <a:pt x="238" y="69"/>
                </a:moveTo>
                <a:cubicBezTo>
                  <a:pt x="242" y="68"/>
                  <a:pt x="244" y="67"/>
                  <a:pt x="244" y="65"/>
                </a:cubicBezTo>
                <a:cubicBezTo>
                  <a:pt x="244" y="64"/>
                  <a:pt x="244" y="64"/>
                  <a:pt x="244" y="64"/>
                </a:cubicBezTo>
                <a:cubicBezTo>
                  <a:pt x="245" y="63"/>
                  <a:pt x="245" y="63"/>
                  <a:pt x="245" y="63"/>
                </a:cubicBezTo>
                <a:cubicBezTo>
                  <a:pt x="246" y="63"/>
                  <a:pt x="246" y="63"/>
                  <a:pt x="246" y="63"/>
                </a:cubicBezTo>
                <a:cubicBezTo>
                  <a:pt x="254" y="63"/>
                  <a:pt x="254" y="63"/>
                  <a:pt x="254" y="63"/>
                </a:cubicBezTo>
                <a:cubicBezTo>
                  <a:pt x="254" y="58"/>
                  <a:pt x="254" y="58"/>
                  <a:pt x="254" y="58"/>
                </a:cubicBezTo>
                <a:cubicBezTo>
                  <a:pt x="252" y="58"/>
                  <a:pt x="250" y="57"/>
                  <a:pt x="248" y="55"/>
                </a:cubicBezTo>
                <a:cubicBezTo>
                  <a:pt x="236" y="44"/>
                  <a:pt x="236" y="44"/>
                  <a:pt x="236" y="44"/>
                </a:cubicBezTo>
                <a:cubicBezTo>
                  <a:pt x="236" y="44"/>
                  <a:pt x="236" y="44"/>
                  <a:pt x="236" y="44"/>
                </a:cubicBezTo>
                <a:cubicBezTo>
                  <a:pt x="230" y="29"/>
                  <a:pt x="230" y="29"/>
                  <a:pt x="230" y="29"/>
                </a:cubicBezTo>
                <a:cubicBezTo>
                  <a:pt x="223" y="22"/>
                  <a:pt x="223" y="22"/>
                  <a:pt x="223" y="22"/>
                </a:cubicBezTo>
                <a:cubicBezTo>
                  <a:pt x="214" y="21"/>
                  <a:pt x="208" y="21"/>
                  <a:pt x="203" y="22"/>
                </a:cubicBezTo>
                <a:cubicBezTo>
                  <a:pt x="201" y="22"/>
                  <a:pt x="201" y="22"/>
                  <a:pt x="201" y="22"/>
                </a:cubicBezTo>
                <a:cubicBezTo>
                  <a:pt x="202" y="27"/>
                  <a:pt x="202" y="27"/>
                  <a:pt x="202" y="27"/>
                </a:cubicBezTo>
                <a:cubicBezTo>
                  <a:pt x="202" y="28"/>
                  <a:pt x="202" y="28"/>
                  <a:pt x="202" y="28"/>
                </a:cubicBezTo>
                <a:cubicBezTo>
                  <a:pt x="202" y="29"/>
                  <a:pt x="202" y="29"/>
                  <a:pt x="202" y="29"/>
                </a:cubicBezTo>
                <a:cubicBezTo>
                  <a:pt x="200" y="29"/>
                  <a:pt x="200" y="29"/>
                  <a:pt x="200" y="29"/>
                </a:cubicBezTo>
                <a:cubicBezTo>
                  <a:pt x="194" y="32"/>
                  <a:pt x="194" y="32"/>
                  <a:pt x="194" y="32"/>
                </a:cubicBezTo>
                <a:cubicBezTo>
                  <a:pt x="193" y="31"/>
                  <a:pt x="193" y="31"/>
                  <a:pt x="193" y="31"/>
                </a:cubicBezTo>
                <a:cubicBezTo>
                  <a:pt x="188" y="26"/>
                  <a:pt x="184" y="24"/>
                  <a:pt x="182" y="25"/>
                </a:cubicBezTo>
                <a:cubicBezTo>
                  <a:pt x="168" y="32"/>
                  <a:pt x="160" y="35"/>
                  <a:pt x="158" y="33"/>
                </a:cubicBezTo>
                <a:cubicBezTo>
                  <a:pt x="156" y="34"/>
                  <a:pt x="154" y="35"/>
                  <a:pt x="152" y="38"/>
                </a:cubicBezTo>
                <a:cubicBezTo>
                  <a:pt x="150" y="40"/>
                  <a:pt x="150" y="40"/>
                  <a:pt x="150" y="40"/>
                </a:cubicBezTo>
                <a:cubicBezTo>
                  <a:pt x="149" y="38"/>
                  <a:pt x="149" y="38"/>
                  <a:pt x="149" y="38"/>
                </a:cubicBezTo>
                <a:cubicBezTo>
                  <a:pt x="145" y="34"/>
                  <a:pt x="143" y="31"/>
                  <a:pt x="143" y="29"/>
                </a:cubicBezTo>
                <a:cubicBezTo>
                  <a:pt x="143" y="27"/>
                  <a:pt x="146" y="24"/>
                  <a:pt x="150" y="19"/>
                </a:cubicBezTo>
                <a:cubicBezTo>
                  <a:pt x="156" y="12"/>
                  <a:pt x="159" y="9"/>
                  <a:pt x="159" y="8"/>
                </a:cubicBezTo>
                <a:cubicBezTo>
                  <a:pt x="158" y="6"/>
                  <a:pt x="158" y="6"/>
                  <a:pt x="158" y="6"/>
                </a:cubicBezTo>
                <a:cubicBezTo>
                  <a:pt x="156" y="5"/>
                  <a:pt x="153" y="7"/>
                  <a:pt x="149" y="10"/>
                </a:cubicBezTo>
                <a:cubicBezTo>
                  <a:pt x="145" y="13"/>
                  <a:pt x="142" y="14"/>
                  <a:pt x="141" y="14"/>
                </a:cubicBezTo>
                <a:cubicBezTo>
                  <a:pt x="140" y="14"/>
                  <a:pt x="139" y="12"/>
                  <a:pt x="139" y="10"/>
                </a:cubicBezTo>
                <a:cubicBezTo>
                  <a:pt x="138" y="10"/>
                  <a:pt x="138" y="10"/>
                  <a:pt x="138" y="10"/>
                </a:cubicBezTo>
                <a:cubicBezTo>
                  <a:pt x="135" y="3"/>
                  <a:pt x="135" y="3"/>
                  <a:pt x="135" y="3"/>
                </a:cubicBezTo>
                <a:cubicBezTo>
                  <a:pt x="127" y="8"/>
                  <a:pt x="127" y="8"/>
                  <a:pt x="127" y="8"/>
                </a:cubicBezTo>
                <a:cubicBezTo>
                  <a:pt x="126" y="9"/>
                  <a:pt x="126" y="9"/>
                  <a:pt x="126" y="9"/>
                </a:cubicBezTo>
                <a:cubicBezTo>
                  <a:pt x="126" y="8"/>
                  <a:pt x="126" y="8"/>
                  <a:pt x="126" y="8"/>
                </a:cubicBezTo>
                <a:cubicBezTo>
                  <a:pt x="126" y="8"/>
                  <a:pt x="126" y="8"/>
                  <a:pt x="126" y="8"/>
                </a:cubicBezTo>
                <a:cubicBezTo>
                  <a:pt x="120" y="5"/>
                  <a:pt x="115" y="3"/>
                  <a:pt x="110" y="1"/>
                </a:cubicBezTo>
                <a:cubicBezTo>
                  <a:pt x="106" y="0"/>
                  <a:pt x="102" y="1"/>
                  <a:pt x="99" y="6"/>
                </a:cubicBezTo>
                <a:cubicBezTo>
                  <a:pt x="102" y="12"/>
                  <a:pt x="102" y="12"/>
                  <a:pt x="102" y="12"/>
                </a:cubicBezTo>
                <a:cubicBezTo>
                  <a:pt x="105" y="18"/>
                  <a:pt x="106" y="22"/>
                  <a:pt x="105" y="24"/>
                </a:cubicBezTo>
                <a:cubicBezTo>
                  <a:pt x="104" y="26"/>
                  <a:pt x="103" y="27"/>
                  <a:pt x="102" y="27"/>
                </a:cubicBezTo>
                <a:cubicBezTo>
                  <a:pt x="99" y="28"/>
                  <a:pt x="96" y="27"/>
                  <a:pt x="91" y="23"/>
                </a:cubicBezTo>
                <a:cubicBezTo>
                  <a:pt x="88" y="21"/>
                  <a:pt x="85" y="19"/>
                  <a:pt x="82" y="18"/>
                </a:cubicBezTo>
                <a:cubicBezTo>
                  <a:pt x="78" y="16"/>
                  <a:pt x="78" y="16"/>
                  <a:pt x="78" y="16"/>
                </a:cubicBezTo>
                <a:cubicBezTo>
                  <a:pt x="78" y="16"/>
                  <a:pt x="78" y="16"/>
                  <a:pt x="78" y="16"/>
                </a:cubicBezTo>
                <a:cubicBezTo>
                  <a:pt x="78" y="16"/>
                  <a:pt x="78" y="16"/>
                  <a:pt x="78" y="16"/>
                </a:cubicBezTo>
                <a:cubicBezTo>
                  <a:pt x="78" y="17"/>
                  <a:pt x="78" y="17"/>
                  <a:pt x="78" y="17"/>
                </a:cubicBezTo>
                <a:cubicBezTo>
                  <a:pt x="78" y="26"/>
                  <a:pt x="78" y="26"/>
                  <a:pt x="78" y="26"/>
                </a:cubicBezTo>
                <a:cubicBezTo>
                  <a:pt x="72" y="33"/>
                  <a:pt x="72" y="33"/>
                  <a:pt x="72" y="33"/>
                </a:cubicBezTo>
                <a:cubicBezTo>
                  <a:pt x="72" y="40"/>
                  <a:pt x="72" y="40"/>
                  <a:pt x="72" y="40"/>
                </a:cubicBezTo>
                <a:cubicBezTo>
                  <a:pt x="74" y="47"/>
                  <a:pt x="74" y="47"/>
                  <a:pt x="74" y="47"/>
                </a:cubicBezTo>
                <a:cubicBezTo>
                  <a:pt x="75" y="47"/>
                  <a:pt x="75" y="47"/>
                  <a:pt x="75" y="47"/>
                </a:cubicBezTo>
                <a:cubicBezTo>
                  <a:pt x="70" y="54"/>
                  <a:pt x="70" y="54"/>
                  <a:pt x="70" y="54"/>
                </a:cubicBezTo>
                <a:cubicBezTo>
                  <a:pt x="68" y="60"/>
                  <a:pt x="68" y="60"/>
                  <a:pt x="68" y="60"/>
                </a:cubicBezTo>
                <a:cubicBezTo>
                  <a:pt x="68" y="61"/>
                  <a:pt x="68" y="61"/>
                  <a:pt x="68" y="61"/>
                </a:cubicBezTo>
                <a:cubicBezTo>
                  <a:pt x="62" y="67"/>
                  <a:pt x="62" y="67"/>
                  <a:pt x="62" y="67"/>
                </a:cubicBezTo>
                <a:cubicBezTo>
                  <a:pt x="52" y="90"/>
                  <a:pt x="52" y="90"/>
                  <a:pt x="52" y="90"/>
                </a:cubicBezTo>
                <a:cubicBezTo>
                  <a:pt x="52" y="102"/>
                  <a:pt x="52" y="102"/>
                  <a:pt x="52" y="102"/>
                </a:cubicBezTo>
                <a:cubicBezTo>
                  <a:pt x="52" y="102"/>
                  <a:pt x="52" y="102"/>
                  <a:pt x="52" y="102"/>
                </a:cubicBezTo>
                <a:cubicBezTo>
                  <a:pt x="30" y="115"/>
                  <a:pt x="30" y="115"/>
                  <a:pt x="30" y="115"/>
                </a:cubicBezTo>
                <a:cubicBezTo>
                  <a:pt x="29" y="117"/>
                  <a:pt x="29" y="117"/>
                  <a:pt x="29" y="117"/>
                </a:cubicBezTo>
                <a:cubicBezTo>
                  <a:pt x="32" y="124"/>
                  <a:pt x="32" y="124"/>
                  <a:pt x="32" y="124"/>
                </a:cubicBezTo>
                <a:cubicBezTo>
                  <a:pt x="32" y="124"/>
                  <a:pt x="32" y="124"/>
                  <a:pt x="32" y="124"/>
                </a:cubicBezTo>
                <a:cubicBezTo>
                  <a:pt x="32" y="124"/>
                  <a:pt x="32" y="124"/>
                  <a:pt x="32" y="124"/>
                </a:cubicBezTo>
                <a:cubicBezTo>
                  <a:pt x="30" y="133"/>
                  <a:pt x="30" y="133"/>
                  <a:pt x="30" y="133"/>
                </a:cubicBezTo>
                <a:cubicBezTo>
                  <a:pt x="21" y="132"/>
                  <a:pt x="21" y="132"/>
                  <a:pt x="21" y="132"/>
                </a:cubicBezTo>
                <a:cubicBezTo>
                  <a:pt x="19" y="142"/>
                  <a:pt x="19" y="142"/>
                  <a:pt x="19" y="142"/>
                </a:cubicBezTo>
                <a:cubicBezTo>
                  <a:pt x="8" y="142"/>
                  <a:pt x="8" y="142"/>
                  <a:pt x="8" y="142"/>
                </a:cubicBezTo>
                <a:cubicBezTo>
                  <a:pt x="5" y="146"/>
                  <a:pt x="5" y="146"/>
                  <a:pt x="5" y="146"/>
                </a:cubicBezTo>
                <a:cubicBezTo>
                  <a:pt x="5" y="146"/>
                  <a:pt x="5" y="146"/>
                  <a:pt x="5" y="146"/>
                </a:cubicBezTo>
                <a:cubicBezTo>
                  <a:pt x="2" y="153"/>
                  <a:pt x="2" y="153"/>
                  <a:pt x="2" y="153"/>
                </a:cubicBezTo>
                <a:cubicBezTo>
                  <a:pt x="0" y="178"/>
                  <a:pt x="0" y="178"/>
                  <a:pt x="0" y="178"/>
                </a:cubicBezTo>
                <a:cubicBezTo>
                  <a:pt x="2" y="184"/>
                  <a:pt x="2" y="184"/>
                  <a:pt x="2" y="184"/>
                </a:cubicBezTo>
                <a:cubicBezTo>
                  <a:pt x="3" y="184"/>
                  <a:pt x="3" y="184"/>
                  <a:pt x="3" y="184"/>
                </a:cubicBezTo>
                <a:cubicBezTo>
                  <a:pt x="3" y="190"/>
                  <a:pt x="3" y="190"/>
                  <a:pt x="3" y="190"/>
                </a:cubicBezTo>
                <a:cubicBezTo>
                  <a:pt x="8" y="196"/>
                  <a:pt x="8" y="196"/>
                  <a:pt x="8" y="196"/>
                </a:cubicBezTo>
                <a:cubicBezTo>
                  <a:pt x="8" y="196"/>
                  <a:pt x="8" y="196"/>
                  <a:pt x="8" y="196"/>
                </a:cubicBezTo>
                <a:cubicBezTo>
                  <a:pt x="8" y="201"/>
                  <a:pt x="8" y="201"/>
                  <a:pt x="8" y="201"/>
                </a:cubicBezTo>
                <a:cubicBezTo>
                  <a:pt x="21" y="200"/>
                  <a:pt x="21" y="200"/>
                  <a:pt x="21" y="200"/>
                </a:cubicBezTo>
                <a:cubicBezTo>
                  <a:pt x="22" y="199"/>
                  <a:pt x="22" y="199"/>
                  <a:pt x="22" y="199"/>
                </a:cubicBezTo>
                <a:cubicBezTo>
                  <a:pt x="22" y="199"/>
                  <a:pt x="22" y="199"/>
                  <a:pt x="22" y="199"/>
                </a:cubicBezTo>
                <a:cubicBezTo>
                  <a:pt x="22" y="199"/>
                  <a:pt x="22" y="199"/>
                  <a:pt x="22" y="199"/>
                </a:cubicBezTo>
                <a:cubicBezTo>
                  <a:pt x="22" y="198"/>
                  <a:pt x="22" y="198"/>
                  <a:pt x="22" y="198"/>
                </a:cubicBezTo>
                <a:cubicBezTo>
                  <a:pt x="26" y="194"/>
                  <a:pt x="26" y="194"/>
                  <a:pt x="26" y="194"/>
                </a:cubicBezTo>
                <a:cubicBezTo>
                  <a:pt x="18" y="186"/>
                  <a:pt x="18" y="186"/>
                  <a:pt x="18" y="186"/>
                </a:cubicBezTo>
                <a:cubicBezTo>
                  <a:pt x="17" y="186"/>
                  <a:pt x="17" y="186"/>
                  <a:pt x="17" y="186"/>
                </a:cubicBezTo>
                <a:cubicBezTo>
                  <a:pt x="12" y="182"/>
                  <a:pt x="12" y="182"/>
                  <a:pt x="12" y="182"/>
                </a:cubicBezTo>
                <a:cubicBezTo>
                  <a:pt x="12" y="182"/>
                  <a:pt x="12" y="182"/>
                  <a:pt x="12" y="182"/>
                </a:cubicBezTo>
                <a:cubicBezTo>
                  <a:pt x="12" y="181"/>
                  <a:pt x="12" y="181"/>
                  <a:pt x="12" y="181"/>
                </a:cubicBezTo>
                <a:cubicBezTo>
                  <a:pt x="12" y="173"/>
                  <a:pt x="12" y="173"/>
                  <a:pt x="12" y="173"/>
                </a:cubicBezTo>
                <a:cubicBezTo>
                  <a:pt x="18" y="173"/>
                  <a:pt x="18" y="173"/>
                  <a:pt x="18" y="173"/>
                </a:cubicBezTo>
                <a:cubicBezTo>
                  <a:pt x="19" y="170"/>
                  <a:pt x="19" y="170"/>
                  <a:pt x="19" y="170"/>
                </a:cubicBezTo>
                <a:cubicBezTo>
                  <a:pt x="16" y="162"/>
                  <a:pt x="16" y="162"/>
                  <a:pt x="16" y="162"/>
                </a:cubicBezTo>
                <a:cubicBezTo>
                  <a:pt x="32" y="162"/>
                  <a:pt x="32" y="162"/>
                  <a:pt x="32" y="162"/>
                </a:cubicBezTo>
                <a:cubicBezTo>
                  <a:pt x="60" y="149"/>
                  <a:pt x="60" y="149"/>
                  <a:pt x="60" y="149"/>
                </a:cubicBezTo>
                <a:cubicBezTo>
                  <a:pt x="63" y="143"/>
                  <a:pt x="63" y="143"/>
                  <a:pt x="63" y="143"/>
                </a:cubicBezTo>
                <a:cubicBezTo>
                  <a:pt x="64" y="141"/>
                  <a:pt x="64" y="141"/>
                  <a:pt x="64" y="141"/>
                </a:cubicBezTo>
                <a:cubicBezTo>
                  <a:pt x="70" y="144"/>
                  <a:pt x="70" y="144"/>
                  <a:pt x="70" y="144"/>
                </a:cubicBezTo>
                <a:cubicBezTo>
                  <a:pt x="70" y="144"/>
                  <a:pt x="70" y="144"/>
                  <a:pt x="70" y="144"/>
                </a:cubicBezTo>
                <a:cubicBezTo>
                  <a:pt x="70" y="145"/>
                  <a:pt x="70" y="145"/>
                  <a:pt x="70" y="145"/>
                </a:cubicBezTo>
                <a:cubicBezTo>
                  <a:pt x="73" y="148"/>
                  <a:pt x="73" y="148"/>
                  <a:pt x="73" y="148"/>
                </a:cubicBezTo>
                <a:cubicBezTo>
                  <a:pt x="76" y="147"/>
                  <a:pt x="76" y="147"/>
                  <a:pt x="76" y="147"/>
                </a:cubicBezTo>
                <a:cubicBezTo>
                  <a:pt x="75" y="141"/>
                  <a:pt x="75" y="141"/>
                  <a:pt x="75" y="141"/>
                </a:cubicBezTo>
                <a:cubicBezTo>
                  <a:pt x="84" y="141"/>
                  <a:pt x="84" y="141"/>
                  <a:pt x="84" y="141"/>
                </a:cubicBezTo>
                <a:cubicBezTo>
                  <a:pt x="93" y="143"/>
                  <a:pt x="93" y="143"/>
                  <a:pt x="93" y="143"/>
                </a:cubicBezTo>
                <a:cubicBezTo>
                  <a:pt x="96" y="137"/>
                  <a:pt x="96" y="137"/>
                  <a:pt x="96" y="137"/>
                </a:cubicBezTo>
                <a:cubicBezTo>
                  <a:pt x="97" y="136"/>
                  <a:pt x="97" y="136"/>
                  <a:pt x="97" y="136"/>
                </a:cubicBezTo>
                <a:cubicBezTo>
                  <a:pt x="97" y="136"/>
                  <a:pt x="97" y="136"/>
                  <a:pt x="97" y="136"/>
                </a:cubicBezTo>
                <a:cubicBezTo>
                  <a:pt x="98" y="136"/>
                  <a:pt x="98" y="136"/>
                  <a:pt x="98" y="136"/>
                </a:cubicBezTo>
                <a:cubicBezTo>
                  <a:pt x="107" y="133"/>
                  <a:pt x="107" y="133"/>
                  <a:pt x="107" y="133"/>
                </a:cubicBezTo>
                <a:cubicBezTo>
                  <a:pt x="109" y="119"/>
                  <a:pt x="109" y="119"/>
                  <a:pt x="109" y="119"/>
                </a:cubicBezTo>
                <a:cubicBezTo>
                  <a:pt x="119" y="128"/>
                  <a:pt x="119" y="128"/>
                  <a:pt x="119" y="128"/>
                </a:cubicBezTo>
                <a:cubicBezTo>
                  <a:pt x="123" y="128"/>
                  <a:pt x="123" y="128"/>
                  <a:pt x="123" y="128"/>
                </a:cubicBezTo>
                <a:cubicBezTo>
                  <a:pt x="125" y="126"/>
                  <a:pt x="125" y="126"/>
                  <a:pt x="125" y="126"/>
                </a:cubicBezTo>
                <a:cubicBezTo>
                  <a:pt x="124" y="96"/>
                  <a:pt x="124" y="96"/>
                  <a:pt x="124" y="96"/>
                </a:cubicBezTo>
                <a:cubicBezTo>
                  <a:pt x="124" y="95"/>
                  <a:pt x="124" y="95"/>
                  <a:pt x="124" y="95"/>
                </a:cubicBezTo>
                <a:cubicBezTo>
                  <a:pt x="124" y="93"/>
                  <a:pt x="124" y="93"/>
                  <a:pt x="124" y="93"/>
                </a:cubicBezTo>
                <a:cubicBezTo>
                  <a:pt x="130" y="94"/>
                  <a:pt x="130" y="94"/>
                  <a:pt x="130" y="94"/>
                </a:cubicBezTo>
                <a:cubicBezTo>
                  <a:pt x="131" y="94"/>
                  <a:pt x="131" y="94"/>
                  <a:pt x="131" y="94"/>
                </a:cubicBezTo>
                <a:cubicBezTo>
                  <a:pt x="132" y="95"/>
                  <a:pt x="132" y="95"/>
                  <a:pt x="132" y="95"/>
                </a:cubicBezTo>
                <a:cubicBezTo>
                  <a:pt x="132" y="95"/>
                  <a:pt x="132" y="95"/>
                  <a:pt x="132" y="95"/>
                </a:cubicBezTo>
                <a:cubicBezTo>
                  <a:pt x="143" y="115"/>
                  <a:pt x="143" y="115"/>
                  <a:pt x="143" y="115"/>
                </a:cubicBezTo>
                <a:cubicBezTo>
                  <a:pt x="156" y="113"/>
                  <a:pt x="156" y="113"/>
                  <a:pt x="156" y="113"/>
                </a:cubicBezTo>
                <a:cubicBezTo>
                  <a:pt x="159" y="112"/>
                  <a:pt x="159" y="112"/>
                  <a:pt x="159" y="112"/>
                </a:cubicBezTo>
                <a:cubicBezTo>
                  <a:pt x="161" y="108"/>
                  <a:pt x="161" y="108"/>
                  <a:pt x="161" y="108"/>
                </a:cubicBezTo>
                <a:cubicBezTo>
                  <a:pt x="157" y="104"/>
                  <a:pt x="157" y="104"/>
                  <a:pt x="157" y="104"/>
                </a:cubicBezTo>
                <a:cubicBezTo>
                  <a:pt x="156" y="103"/>
                  <a:pt x="156" y="103"/>
                  <a:pt x="156" y="103"/>
                </a:cubicBezTo>
                <a:cubicBezTo>
                  <a:pt x="165" y="100"/>
                  <a:pt x="165" y="100"/>
                  <a:pt x="165" y="100"/>
                </a:cubicBezTo>
                <a:cubicBezTo>
                  <a:pt x="166" y="99"/>
                  <a:pt x="166" y="99"/>
                  <a:pt x="166" y="99"/>
                </a:cubicBezTo>
                <a:cubicBezTo>
                  <a:pt x="166" y="99"/>
                  <a:pt x="166" y="99"/>
                  <a:pt x="166" y="99"/>
                </a:cubicBezTo>
                <a:cubicBezTo>
                  <a:pt x="170" y="103"/>
                  <a:pt x="170" y="103"/>
                  <a:pt x="170" y="103"/>
                </a:cubicBezTo>
                <a:cubicBezTo>
                  <a:pt x="173" y="101"/>
                  <a:pt x="173" y="101"/>
                  <a:pt x="173" y="101"/>
                </a:cubicBezTo>
                <a:cubicBezTo>
                  <a:pt x="173" y="95"/>
                  <a:pt x="173" y="95"/>
                  <a:pt x="173" y="95"/>
                </a:cubicBezTo>
                <a:cubicBezTo>
                  <a:pt x="175" y="95"/>
                  <a:pt x="175" y="95"/>
                  <a:pt x="175" y="95"/>
                </a:cubicBezTo>
                <a:cubicBezTo>
                  <a:pt x="182" y="95"/>
                  <a:pt x="182" y="95"/>
                  <a:pt x="182" y="95"/>
                </a:cubicBezTo>
                <a:cubicBezTo>
                  <a:pt x="186" y="95"/>
                  <a:pt x="190" y="98"/>
                  <a:pt x="193" y="101"/>
                </a:cubicBezTo>
                <a:cubicBezTo>
                  <a:pt x="194" y="103"/>
                  <a:pt x="194" y="103"/>
                  <a:pt x="194" y="103"/>
                </a:cubicBezTo>
                <a:cubicBezTo>
                  <a:pt x="196" y="93"/>
                  <a:pt x="196" y="93"/>
                  <a:pt x="196" y="93"/>
                </a:cubicBezTo>
                <a:cubicBezTo>
                  <a:pt x="198" y="91"/>
                  <a:pt x="201" y="90"/>
                  <a:pt x="206" y="92"/>
                </a:cubicBezTo>
                <a:cubicBezTo>
                  <a:pt x="207" y="93"/>
                  <a:pt x="207" y="93"/>
                  <a:pt x="207" y="93"/>
                </a:cubicBezTo>
                <a:cubicBezTo>
                  <a:pt x="207" y="93"/>
                  <a:pt x="207" y="93"/>
                  <a:pt x="207" y="93"/>
                </a:cubicBezTo>
                <a:cubicBezTo>
                  <a:pt x="207" y="94"/>
                  <a:pt x="207" y="94"/>
                  <a:pt x="207" y="94"/>
                </a:cubicBezTo>
                <a:cubicBezTo>
                  <a:pt x="208" y="94"/>
                  <a:pt x="208" y="94"/>
                  <a:pt x="209" y="94"/>
                </a:cubicBezTo>
                <a:cubicBezTo>
                  <a:pt x="211" y="94"/>
                  <a:pt x="218" y="89"/>
                  <a:pt x="230" y="80"/>
                </a:cubicBezTo>
                <a:cubicBezTo>
                  <a:pt x="230" y="74"/>
                  <a:pt x="233" y="70"/>
                  <a:pt x="238" y="69"/>
                </a:cubicBezTo>
                <a:close/>
              </a:path>
            </a:pathLst>
          </a:custGeom>
          <a:solidFill>
            <a:schemeClr val="accent3">
              <a:lumMod val="50000"/>
            </a:schemeClr>
          </a:solidFill>
          <a:ln>
            <a:noFill/>
          </a:ln>
        </p:spPr>
        <p:txBody>
          <a:bodyPr/>
          <a:lstStyle/>
          <a:p>
            <a:endParaRPr lang="zh-CN" altLang="en-US"/>
          </a:p>
        </p:txBody>
      </p:sp>
      <p:sp>
        <p:nvSpPr>
          <p:cNvPr id="20" name="Freeform 21"/>
          <p:cNvSpPr/>
          <p:nvPr/>
        </p:nvSpPr>
        <p:spPr bwMode="auto">
          <a:xfrm>
            <a:off x="4291466" y="4387035"/>
            <a:ext cx="487362" cy="663575"/>
          </a:xfrm>
          <a:custGeom>
            <a:avLst/>
            <a:gdLst>
              <a:gd name="T0" fmla="*/ 1225958420 w 152"/>
              <a:gd name="T1" fmla="*/ 82357031 h 207"/>
              <a:gd name="T2" fmla="*/ 1092029785 w 152"/>
              <a:gd name="T3" fmla="*/ 30883486 h 207"/>
              <a:gd name="T4" fmla="*/ 906591370 w 152"/>
              <a:gd name="T5" fmla="*/ 164710855 h 207"/>
              <a:gd name="T6" fmla="*/ 782964691 w 152"/>
              <a:gd name="T7" fmla="*/ 113240516 h 207"/>
              <a:gd name="T8" fmla="*/ 782964691 w 152"/>
              <a:gd name="T9" fmla="*/ 123533943 h 207"/>
              <a:gd name="T10" fmla="*/ 556318452 w 152"/>
              <a:gd name="T11" fmla="*/ 175007488 h 207"/>
              <a:gd name="T12" fmla="*/ 432691773 w 152"/>
              <a:gd name="T13" fmla="*/ 185300914 h 207"/>
              <a:gd name="T14" fmla="*/ 350272918 w 152"/>
              <a:gd name="T15" fmla="*/ 277951372 h 207"/>
              <a:gd name="T16" fmla="*/ 206042327 w 152"/>
              <a:gd name="T17" fmla="*/ 288248004 h 207"/>
              <a:gd name="T18" fmla="*/ 103022767 w 152"/>
              <a:gd name="T19" fmla="*/ 452958860 h 207"/>
              <a:gd name="T20" fmla="*/ 113324723 w 152"/>
              <a:gd name="T21" fmla="*/ 473548919 h 207"/>
              <a:gd name="T22" fmla="*/ 175136459 w 152"/>
              <a:gd name="T23" fmla="*/ 710323378 h 207"/>
              <a:gd name="T24" fmla="*/ 175136459 w 152"/>
              <a:gd name="T25" fmla="*/ 741206864 h 207"/>
              <a:gd name="T26" fmla="*/ 164834503 w 152"/>
              <a:gd name="T27" fmla="*/ 741206864 h 207"/>
              <a:gd name="T28" fmla="*/ 0 w 152"/>
              <a:gd name="T29" fmla="*/ 967684691 h 207"/>
              <a:gd name="T30" fmla="*/ 61811736 w 152"/>
              <a:gd name="T31" fmla="*/ 1008864809 h 207"/>
              <a:gd name="T32" fmla="*/ 123626679 w 152"/>
              <a:gd name="T33" fmla="*/ 1348583152 h 207"/>
              <a:gd name="T34" fmla="*/ 206042327 w 152"/>
              <a:gd name="T35" fmla="*/ 1472117095 h 207"/>
              <a:gd name="T36" fmla="*/ 216344283 w 152"/>
              <a:gd name="T37" fmla="*/ 1564767552 h 207"/>
              <a:gd name="T38" fmla="*/ 226646239 w 152"/>
              <a:gd name="T39" fmla="*/ 1863308983 h 207"/>
              <a:gd name="T40" fmla="*/ 267857270 w 152"/>
              <a:gd name="T41" fmla="*/ 1863308983 h 207"/>
              <a:gd name="T42" fmla="*/ 442993729 w 152"/>
              <a:gd name="T43" fmla="*/ 1863308983 h 207"/>
              <a:gd name="T44" fmla="*/ 288461182 w 152"/>
              <a:gd name="T45" fmla="*/ 2089790016 h 207"/>
              <a:gd name="T46" fmla="*/ 412087861 w 152"/>
              <a:gd name="T47" fmla="*/ 2089790016 h 207"/>
              <a:gd name="T48" fmla="*/ 772662735 w 152"/>
              <a:gd name="T49" fmla="*/ 2069199957 h 207"/>
              <a:gd name="T50" fmla="*/ 793266647 w 152"/>
              <a:gd name="T51" fmla="*/ 2007432985 h 207"/>
              <a:gd name="T52" fmla="*/ 793266647 w 152"/>
              <a:gd name="T53" fmla="*/ 1955959440 h 207"/>
              <a:gd name="T54" fmla="*/ 772662735 w 152"/>
              <a:gd name="T55" fmla="*/ 1842718924 h 207"/>
              <a:gd name="T56" fmla="*/ 855078384 w 152"/>
              <a:gd name="T57" fmla="*/ 1780951952 h 207"/>
              <a:gd name="T58" fmla="*/ 834474471 w 152"/>
              <a:gd name="T59" fmla="*/ 1729481613 h 207"/>
              <a:gd name="T60" fmla="*/ 834474471 w 152"/>
              <a:gd name="T61" fmla="*/ 1719184981 h 207"/>
              <a:gd name="T62" fmla="*/ 875685502 w 152"/>
              <a:gd name="T63" fmla="*/ 1585357611 h 207"/>
              <a:gd name="T64" fmla="*/ 916893326 w 152"/>
              <a:gd name="T65" fmla="*/ 1533884066 h 207"/>
              <a:gd name="T66" fmla="*/ 958101150 w 152"/>
              <a:gd name="T67" fmla="*/ 1503000581 h 207"/>
              <a:gd name="T68" fmla="*/ 1030218049 w 152"/>
              <a:gd name="T69" fmla="*/ 1338289725 h 207"/>
              <a:gd name="T70" fmla="*/ 1061123917 w 152"/>
              <a:gd name="T71" fmla="*/ 1317699666 h 207"/>
              <a:gd name="T72" fmla="*/ 1019916093 w 152"/>
              <a:gd name="T73" fmla="*/ 1142692178 h 207"/>
              <a:gd name="T74" fmla="*/ 1153841522 w 152"/>
              <a:gd name="T75" fmla="*/ 1029451662 h 207"/>
              <a:gd name="T76" fmla="*/ 1133237609 w 152"/>
              <a:gd name="T77" fmla="*/ 875034233 h 207"/>
              <a:gd name="T78" fmla="*/ 1287770156 w 152"/>
              <a:gd name="T79" fmla="*/ 700026746 h 207"/>
              <a:gd name="T80" fmla="*/ 1349585099 w 152"/>
              <a:gd name="T81" fmla="*/ 720616805 h 207"/>
              <a:gd name="T82" fmla="*/ 1462906616 w 152"/>
              <a:gd name="T83" fmla="*/ 658849833 h 207"/>
              <a:gd name="T84" fmla="*/ 1462906616 w 152"/>
              <a:gd name="T85" fmla="*/ 658849833 h 207"/>
              <a:gd name="T86" fmla="*/ 1524721558 w 152"/>
              <a:gd name="T87" fmla="*/ 617672921 h 207"/>
              <a:gd name="T88" fmla="*/ 1524721558 w 152"/>
              <a:gd name="T89" fmla="*/ 545609317 h 207"/>
              <a:gd name="T90" fmla="*/ 1545325470 w 152"/>
              <a:gd name="T91" fmla="*/ 525019258 h 207"/>
              <a:gd name="T92" fmla="*/ 1565929382 w 152"/>
              <a:gd name="T93" fmla="*/ 494135772 h 207"/>
              <a:gd name="T94" fmla="*/ 1421698791 w 152"/>
              <a:gd name="T95" fmla="*/ 267657945 h 207"/>
              <a:gd name="T96" fmla="*/ 1359887055 w 152"/>
              <a:gd name="T97" fmla="*/ 102943884 h 207"/>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52" h="207">
                <a:moveTo>
                  <a:pt x="120" y="8"/>
                </a:moveTo>
                <a:cubicBezTo>
                  <a:pt x="119" y="8"/>
                  <a:pt x="119" y="8"/>
                  <a:pt x="119" y="8"/>
                </a:cubicBezTo>
                <a:cubicBezTo>
                  <a:pt x="110" y="0"/>
                  <a:pt x="110" y="0"/>
                  <a:pt x="110" y="0"/>
                </a:cubicBezTo>
                <a:cubicBezTo>
                  <a:pt x="106" y="3"/>
                  <a:pt x="106" y="3"/>
                  <a:pt x="106" y="3"/>
                </a:cubicBezTo>
                <a:cubicBezTo>
                  <a:pt x="102" y="10"/>
                  <a:pt x="98" y="14"/>
                  <a:pt x="92" y="16"/>
                </a:cubicBezTo>
                <a:cubicBezTo>
                  <a:pt x="91" y="17"/>
                  <a:pt x="89" y="17"/>
                  <a:pt x="88" y="16"/>
                </a:cubicBezTo>
                <a:cubicBezTo>
                  <a:pt x="86" y="14"/>
                  <a:pt x="87" y="9"/>
                  <a:pt x="90" y="2"/>
                </a:cubicBezTo>
                <a:cubicBezTo>
                  <a:pt x="76" y="11"/>
                  <a:pt x="76" y="11"/>
                  <a:pt x="76" y="11"/>
                </a:cubicBezTo>
                <a:cubicBezTo>
                  <a:pt x="76" y="12"/>
                  <a:pt x="76" y="12"/>
                  <a:pt x="76" y="12"/>
                </a:cubicBezTo>
                <a:cubicBezTo>
                  <a:pt x="76" y="12"/>
                  <a:pt x="76" y="12"/>
                  <a:pt x="76" y="12"/>
                </a:cubicBezTo>
                <a:cubicBezTo>
                  <a:pt x="64" y="12"/>
                  <a:pt x="64" y="12"/>
                  <a:pt x="64" y="12"/>
                </a:cubicBezTo>
                <a:cubicBezTo>
                  <a:pt x="54" y="17"/>
                  <a:pt x="54" y="17"/>
                  <a:pt x="54" y="17"/>
                </a:cubicBezTo>
                <a:cubicBezTo>
                  <a:pt x="54" y="18"/>
                  <a:pt x="54" y="18"/>
                  <a:pt x="54" y="18"/>
                </a:cubicBezTo>
                <a:cubicBezTo>
                  <a:pt x="42" y="18"/>
                  <a:pt x="42" y="18"/>
                  <a:pt x="42" y="18"/>
                </a:cubicBezTo>
                <a:cubicBezTo>
                  <a:pt x="36" y="21"/>
                  <a:pt x="36" y="21"/>
                  <a:pt x="36" y="21"/>
                </a:cubicBezTo>
                <a:cubicBezTo>
                  <a:pt x="34" y="27"/>
                  <a:pt x="34" y="27"/>
                  <a:pt x="34" y="27"/>
                </a:cubicBezTo>
                <a:cubicBezTo>
                  <a:pt x="33" y="28"/>
                  <a:pt x="33" y="28"/>
                  <a:pt x="33" y="28"/>
                </a:cubicBezTo>
                <a:cubicBezTo>
                  <a:pt x="20" y="28"/>
                  <a:pt x="20" y="28"/>
                  <a:pt x="20" y="28"/>
                </a:cubicBezTo>
                <a:cubicBezTo>
                  <a:pt x="17" y="28"/>
                  <a:pt x="12" y="32"/>
                  <a:pt x="4" y="40"/>
                </a:cubicBezTo>
                <a:cubicBezTo>
                  <a:pt x="8" y="42"/>
                  <a:pt x="10" y="43"/>
                  <a:pt x="10" y="44"/>
                </a:cubicBezTo>
                <a:cubicBezTo>
                  <a:pt x="11" y="47"/>
                  <a:pt x="11" y="47"/>
                  <a:pt x="11" y="47"/>
                </a:cubicBezTo>
                <a:cubicBezTo>
                  <a:pt x="11" y="46"/>
                  <a:pt x="11" y="46"/>
                  <a:pt x="11" y="46"/>
                </a:cubicBezTo>
                <a:cubicBezTo>
                  <a:pt x="17" y="69"/>
                  <a:pt x="17" y="69"/>
                  <a:pt x="17" y="69"/>
                </a:cubicBezTo>
                <a:cubicBezTo>
                  <a:pt x="17" y="69"/>
                  <a:pt x="17" y="69"/>
                  <a:pt x="17" y="69"/>
                </a:cubicBezTo>
                <a:cubicBezTo>
                  <a:pt x="17" y="70"/>
                  <a:pt x="17" y="70"/>
                  <a:pt x="17" y="70"/>
                </a:cubicBezTo>
                <a:cubicBezTo>
                  <a:pt x="17" y="72"/>
                  <a:pt x="17" y="72"/>
                  <a:pt x="17" y="72"/>
                </a:cubicBezTo>
                <a:cubicBezTo>
                  <a:pt x="17" y="72"/>
                  <a:pt x="17" y="72"/>
                  <a:pt x="17" y="72"/>
                </a:cubicBezTo>
                <a:cubicBezTo>
                  <a:pt x="16" y="72"/>
                  <a:pt x="16" y="72"/>
                  <a:pt x="16" y="72"/>
                </a:cubicBezTo>
                <a:cubicBezTo>
                  <a:pt x="16" y="72"/>
                  <a:pt x="16" y="72"/>
                  <a:pt x="16" y="72"/>
                </a:cubicBezTo>
                <a:cubicBezTo>
                  <a:pt x="0" y="94"/>
                  <a:pt x="0" y="94"/>
                  <a:pt x="0" y="94"/>
                </a:cubicBezTo>
                <a:cubicBezTo>
                  <a:pt x="0" y="100"/>
                  <a:pt x="0" y="100"/>
                  <a:pt x="0" y="100"/>
                </a:cubicBezTo>
                <a:cubicBezTo>
                  <a:pt x="3" y="98"/>
                  <a:pt x="5" y="97"/>
                  <a:pt x="6" y="98"/>
                </a:cubicBezTo>
                <a:cubicBezTo>
                  <a:pt x="8" y="99"/>
                  <a:pt x="9" y="102"/>
                  <a:pt x="8" y="107"/>
                </a:cubicBezTo>
                <a:cubicBezTo>
                  <a:pt x="8" y="114"/>
                  <a:pt x="9" y="123"/>
                  <a:pt x="12" y="131"/>
                </a:cubicBezTo>
                <a:cubicBezTo>
                  <a:pt x="18" y="137"/>
                  <a:pt x="18" y="137"/>
                  <a:pt x="18" y="137"/>
                </a:cubicBezTo>
                <a:cubicBezTo>
                  <a:pt x="20" y="139"/>
                  <a:pt x="21" y="141"/>
                  <a:pt x="20" y="143"/>
                </a:cubicBezTo>
                <a:cubicBezTo>
                  <a:pt x="18" y="147"/>
                  <a:pt x="18" y="147"/>
                  <a:pt x="18" y="147"/>
                </a:cubicBezTo>
                <a:cubicBezTo>
                  <a:pt x="21" y="152"/>
                  <a:pt x="21" y="152"/>
                  <a:pt x="21" y="152"/>
                </a:cubicBezTo>
                <a:cubicBezTo>
                  <a:pt x="23" y="156"/>
                  <a:pt x="22" y="162"/>
                  <a:pt x="17" y="172"/>
                </a:cubicBezTo>
                <a:cubicBezTo>
                  <a:pt x="22" y="181"/>
                  <a:pt x="22" y="181"/>
                  <a:pt x="22" y="181"/>
                </a:cubicBezTo>
                <a:cubicBezTo>
                  <a:pt x="23" y="183"/>
                  <a:pt x="23" y="183"/>
                  <a:pt x="23" y="183"/>
                </a:cubicBezTo>
                <a:cubicBezTo>
                  <a:pt x="26" y="181"/>
                  <a:pt x="26" y="181"/>
                  <a:pt x="26" y="181"/>
                </a:cubicBezTo>
                <a:cubicBezTo>
                  <a:pt x="31" y="176"/>
                  <a:pt x="36" y="175"/>
                  <a:pt x="39" y="176"/>
                </a:cubicBezTo>
                <a:cubicBezTo>
                  <a:pt x="42" y="177"/>
                  <a:pt x="43" y="179"/>
                  <a:pt x="43" y="181"/>
                </a:cubicBezTo>
                <a:cubicBezTo>
                  <a:pt x="44" y="184"/>
                  <a:pt x="40" y="188"/>
                  <a:pt x="33" y="196"/>
                </a:cubicBezTo>
                <a:cubicBezTo>
                  <a:pt x="28" y="203"/>
                  <a:pt x="28" y="203"/>
                  <a:pt x="28" y="203"/>
                </a:cubicBezTo>
                <a:cubicBezTo>
                  <a:pt x="30" y="207"/>
                  <a:pt x="30" y="207"/>
                  <a:pt x="30" y="207"/>
                </a:cubicBezTo>
                <a:cubicBezTo>
                  <a:pt x="34" y="204"/>
                  <a:pt x="38" y="202"/>
                  <a:pt x="40" y="203"/>
                </a:cubicBezTo>
                <a:cubicBezTo>
                  <a:pt x="42" y="203"/>
                  <a:pt x="49" y="201"/>
                  <a:pt x="60" y="195"/>
                </a:cubicBezTo>
                <a:cubicBezTo>
                  <a:pt x="64" y="193"/>
                  <a:pt x="69" y="195"/>
                  <a:pt x="75" y="201"/>
                </a:cubicBezTo>
                <a:cubicBezTo>
                  <a:pt x="77" y="200"/>
                  <a:pt x="77" y="200"/>
                  <a:pt x="77" y="200"/>
                </a:cubicBezTo>
                <a:cubicBezTo>
                  <a:pt x="77" y="195"/>
                  <a:pt x="77" y="195"/>
                  <a:pt x="77" y="195"/>
                </a:cubicBezTo>
                <a:cubicBezTo>
                  <a:pt x="76" y="194"/>
                  <a:pt x="76" y="194"/>
                  <a:pt x="76" y="194"/>
                </a:cubicBezTo>
                <a:cubicBezTo>
                  <a:pt x="75" y="193"/>
                  <a:pt x="76" y="192"/>
                  <a:pt x="77" y="190"/>
                </a:cubicBezTo>
                <a:cubicBezTo>
                  <a:pt x="75" y="183"/>
                  <a:pt x="75" y="183"/>
                  <a:pt x="75" y="183"/>
                </a:cubicBezTo>
                <a:cubicBezTo>
                  <a:pt x="74" y="182"/>
                  <a:pt x="74" y="180"/>
                  <a:pt x="75" y="179"/>
                </a:cubicBezTo>
                <a:cubicBezTo>
                  <a:pt x="76" y="178"/>
                  <a:pt x="78" y="177"/>
                  <a:pt x="79" y="176"/>
                </a:cubicBezTo>
                <a:cubicBezTo>
                  <a:pt x="83" y="173"/>
                  <a:pt x="83" y="173"/>
                  <a:pt x="83" y="173"/>
                </a:cubicBezTo>
                <a:cubicBezTo>
                  <a:pt x="81" y="168"/>
                  <a:pt x="81" y="168"/>
                  <a:pt x="81" y="168"/>
                </a:cubicBezTo>
                <a:cubicBezTo>
                  <a:pt x="81" y="168"/>
                  <a:pt x="81" y="168"/>
                  <a:pt x="81" y="168"/>
                </a:cubicBezTo>
                <a:cubicBezTo>
                  <a:pt x="81" y="168"/>
                  <a:pt x="81" y="168"/>
                  <a:pt x="81" y="168"/>
                </a:cubicBezTo>
                <a:cubicBezTo>
                  <a:pt x="81" y="167"/>
                  <a:pt x="81" y="167"/>
                  <a:pt x="81" y="167"/>
                </a:cubicBezTo>
                <a:cubicBezTo>
                  <a:pt x="83" y="165"/>
                  <a:pt x="83" y="163"/>
                  <a:pt x="82" y="162"/>
                </a:cubicBezTo>
                <a:cubicBezTo>
                  <a:pt x="81" y="159"/>
                  <a:pt x="82" y="157"/>
                  <a:pt x="85" y="154"/>
                </a:cubicBezTo>
                <a:cubicBezTo>
                  <a:pt x="90" y="150"/>
                  <a:pt x="90" y="150"/>
                  <a:pt x="90" y="150"/>
                </a:cubicBezTo>
                <a:cubicBezTo>
                  <a:pt x="89" y="149"/>
                  <a:pt x="89" y="149"/>
                  <a:pt x="89" y="149"/>
                </a:cubicBezTo>
                <a:cubicBezTo>
                  <a:pt x="88" y="148"/>
                  <a:pt x="88" y="148"/>
                  <a:pt x="88" y="148"/>
                </a:cubicBezTo>
                <a:cubicBezTo>
                  <a:pt x="93" y="146"/>
                  <a:pt x="93" y="146"/>
                  <a:pt x="93" y="146"/>
                </a:cubicBezTo>
                <a:cubicBezTo>
                  <a:pt x="93" y="139"/>
                  <a:pt x="93" y="139"/>
                  <a:pt x="93" y="139"/>
                </a:cubicBezTo>
                <a:cubicBezTo>
                  <a:pt x="93" y="137"/>
                  <a:pt x="95" y="134"/>
                  <a:pt x="100" y="130"/>
                </a:cubicBezTo>
                <a:cubicBezTo>
                  <a:pt x="103" y="128"/>
                  <a:pt x="103" y="128"/>
                  <a:pt x="103" y="128"/>
                </a:cubicBezTo>
                <a:cubicBezTo>
                  <a:pt x="103" y="128"/>
                  <a:pt x="103" y="128"/>
                  <a:pt x="103" y="128"/>
                </a:cubicBezTo>
                <a:cubicBezTo>
                  <a:pt x="97" y="121"/>
                  <a:pt x="97" y="121"/>
                  <a:pt x="97" y="121"/>
                </a:cubicBezTo>
                <a:cubicBezTo>
                  <a:pt x="95" y="118"/>
                  <a:pt x="96" y="114"/>
                  <a:pt x="99" y="111"/>
                </a:cubicBezTo>
                <a:cubicBezTo>
                  <a:pt x="99" y="110"/>
                  <a:pt x="99" y="110"/>
                  <a:pt x="99" y="110"/>
                </a:cubicBezTo>
                <a:cubicBezTo>
                  <a:pt x="112" y="100"/>
                  <a:pt x="112" y="100"/>
                  <a:pt x="112" y="100"/>
                </a:cubicBezTo>
                <a:cubicBezTo>
                  <a:pt x="112" y="97"/>
                  <a:pt x="112" y="97"/>
                  <a:pt x="112" y="97"/>
                </a:cubicBezTo>
                <a:cubicBezTo>
                  <a:pt x="110" y="96"/>
                  <a:pt x="109" y="92"/>
                  <a:pt x="110" y="85"/>
                </a:cubicBezTo>
                <a:cubicBezTo>
                  <a:pt x="112" y="74"/>
                  <a:pt x="116" y="69"/>
                  <a:pt x="125" y="68"/>
                </a:cubicBezTo>
                <a:cubicBezTo>
                  <a:pt x="125" y="68"/>
                  <a:pt x="125" y="68"/>
                  <a:pt x="125" y="68"/>
                </a:cubicBezTo>
                <a:cubicBezTo>
                  <a:pt x="126" y="68"/>
                  <a:pt x="126" y="68"/>
                  <a:pt x="126" y="68"/>
                </a:cubicBezTo>
                <a:cubicBezTo>
                  <a:pt x="131" y="70"/>
                  <a:pt x="131" y="70"/>
                  <a:pt x="131" y="70"/>
                </a:cubicBezTo>
                <a:cubicBezTo>
                  <a:pt x="136" y="70"/>
                  <a:pt x="136" y="70"/>
                  <a:pt x="136" y="70"/>
                </a:cubicBezTo>
                <a:cubicBezTo>
                  <a:pt x="142" y="64"/>
                  <a:pt x="142" y="64"/>
                  <a:pt x="142" y="64"/>
                </a:cubicBezTo>
                <a:cubicBezTo>
                  <a:pt x="142" y="64"/>
                  <a:pt x="142" y="64"/>
                  <a:pt x="142" y="64"/>
                </a:cubicBezTo>
                <a:cubicBezTo>
                  <a:pt x="142" y="64"/>
                  <a:pt x="142" y="64"/>
                  <a:pt x="142" y="64"/>
                </a:cubicBezTo>
                <a:cubicBezTo>
                  <a:pt x="142" y="64"/>
                  <a:pt x="142" y="64"/>
                  <a:pt x="142" y="64"/>
                </a:cubicBezTo>
                <a:cubicBezTo>
                  <a:pt x="148" y="60"/>
                  <a:pt x="148" y="60"/>
                  <a:pt x="148" y="60"/>
                </a:cubicBezTo>
                <a:cubicBezTo>
                  <a:pt x="148" y="54"/>
                  <a:pt x="148" y="54"/>
                  <a:pt x="148" y="54"/>
                </a:cubicBezTo>
                <a:cubicBezTo>
                  <a:pt x="148" y="53"/>
                  <a:pt x="148" y="53"/>
                  <a:pt x="148" y="53"/>
                </a:cubicBezTo>
                <a:cubicBezTo>
                  <a:pt x="148" y="52"/>
                  <a:pt x="148" y="52"/>
                  <a:pt x="148" y="52"/>
                </a:cubicBezTo>
                <a:cubicBezTo>
                  <a:pt x="150" y="51"/>
                  <a:pt x="150" y="51"/>
                  <a:pt x="150" y="51"/>
                </a:cubicBezTo>
                <a:cubicBezTo>
                  <a:pt x="152" y="49"/>
                  <a:pt x="152" y="49"/>
                  <a:pt x="152" y="49"/>
                </a:cubicBezTo>
                <a:cubicBezTo>
                  <a:pt x="152" y="48"/>
                  <a:pt x="152" y="48"/>
                  <a:pt x="152" y="48"/>
                </a:cubicBezTo>
                <a:cubicBezTo>
                  <a:pt x="148" y="42"/>
                  <a:pt x="148" y="42"/>
                  <a:pt x="148" y="42"/>
                </a:cubicBezTo>
                <a:cubicBezTo>
                  <a:pt x="144" y="36"/>
                  <a:pt x="141" y="32"/>
                  <a:pt x="138" y="26"/>
                </a:cubicBezTo>
                <a:cubicBezTo>
                  <a:pt x="136" y="22"/>
                  <a:pt x="137" y="18"/>
                  <a:pt x="140" y="14"/>
                </a:cubicBezTo>
                <a:cubicBezTo>
                  <a:pt x="132" y="10"/>
                  <a:pt x="132" y="10"/>
                  <a:pt x="132" y="10"/>
                </a:cubicBezTo>
                <a:lnTo>
                  <a:pt x="120" y="8"/>
                </a:lnTo>
                <a:close/>
              </a:path>
            </a:pathLst>
          </a:custGeom>
          <a:solidFill>
            <a:schemeClr val="accent3">
              <a:lumMod val="50000"/>
            </a:schemeClr>
          </a:solidFill>
          <a:ln>
            <a:noFill/>
          </a:ln>
        </p:spPr>
        <p:txBody>
          <a:bodyPr/>
          <a:lstStyle/>
          <a:p>
            <a:endParaRPr lang="zh-CN" altLang="en-US"/>
          </a:p>
        </p:txBody>
      </p:sp>
      <p:sp>
        <p:nvSpPr>
          <p:cNvPr id="21" name="Freeform 22"/>
          <p:cNvSpPr/>
          <p:nvPr/>
        </p:nvSpPr>
        <p:spPr bwMode="auto">
          <a:xfrm>
            <a:off x="4543878" y="4560073"/>
            <a:ext cx="454025" cy="554037"/>
          </a:xfrm>
          <a:custGeom>
            <a:avLst/>
            <a:gdLst>
              <a:gd name="T0" fmla="*/ 755391339 w 141"/>
              <a:gd name="T1" fmla="*/ 82170412 h 173"/>
              <a:gd name="T2" fmla="*/ 620867917 w 141"/>
              <a:gd name="T3" fmla="*/ 205429234 h 173"/>
              <a:gd name="T4" fmla="*/ 610521943 w 141"/>
              <a:gd name="T5" fmla="*/ 215699734 h 173"/>
              <a:gd name="T6" fmla="*/ 527738052 w 141"/>
              <a:gd name="T7" fmla="*/ 215699734 h 173"/>
              <a:gd name="T8" fmla="*/ 362173488 w 141"/>
              <a:gd name="T9" fmla="*/ 318414351 h 173"/>
              <a:gd name="T10" fmla="*/ 413913018 w 141"/>
              <a:gd name="T11" fmla="*/ 349229057 h 173"/>
              <a:gd name="T12" fmla="*/ 382868656 w 141"/>
              <a:gd name="T13" fmla="*/ 482758379 h 173"/>
              <a:gd name="T14" fmla="*/ 237999261 w 141"/>
              <a:gd name="T15" fmla="*/ 606013997 h 173"/>
              <a:gd name="T16" fmla="*/ 248348455 w 141"/>
              <a:gd name="T17" fmla="*/ 698458113 h 173"/>
              <a:gd name="T18" fmla="*/ 279392817 w 141"/>
              <a:gd name="T19" fmla="*/ 790899026 h 173"/>
              <a:gd name="T20" fmla="*/ 186259731 w 141"/>
              <a:gd name="T21" fmla="*/ 955243054 h 173"/>
              <a:gd name="T22" fmla="*/ 186259731 w 141"/>
              <a:gd name="T23" fmla="*/ 965513555 h 173"/>
              <a:gd name="T24" fmla="*/ 124174227 w 141"/>
              <a:gd name="T25" fmla="*/ 1037413466 h 173"/>
              <a:gd name="T26" fmla="*/ 72434698 w 141"/>
              <a:gd name="T27" fmla="*/ 1088772376 h 173"/>
              <a:gd name="T28" fmla="*/ 72434698 w 141"/>
              <a:gd name="T29" fmla="*/ 1253113201 h 173"/>
              <a:gd name="T30" fmla="*/ 20695168 w 141"/>
              <a:gd name="T31" fmla="*/ 1294198407 h 173"/>
              <a:gd name="T32" fmla="*/ 0 w 141"/>
              <a:gd name="T33" fmla="*/ 1314742611 h 173"/>
              <a:gd name="T34" fmla="*/ 31044362 w 141"/>
              <a:gd name="T35" fmla="*/ 1407186727 h 173"/>
              <a:gd name="T36" fmla="*/ 269043623 w 141"/>
              <a:gd name="T37" fmla="*/ 1407186727 h 173"/>
              <a:gd name="T38" fmla="*/ 362173488 w 141"/>
              <a:gd name="T39" fmla="*/ 1499627640 h 173"/>
              <a:gd name="T40" fmla="*/ 362173488 w 141"/>
              <a:gd name="T41" fmla="*/ 1509898141 h 173"/>
              <a:gd name="T42" fmla="*/ 527738052 w 141"/>
              <a:gd name="T43" fmla="*/ 1766686284 h 173"/>
              <a:gd name="T44" fmla="*/ 579477582 w 141"/>
              <a:gd name="T45" fmla="*/ 1653701167 h 173"/>
              <a:gd name="T46" fmla="*/ 703651809 w 141"/>
              <a:gd name="T47" fmla="*/ 1735871579 h 173"/>
              <a:gd name="T48" fmla="*/ 786435701 w 141"/>
              <a:gd name="T49" fmla="*/ 1499627640 h 173"/>
              <a:gd name="T50" fmla="*/ 807130869 w 141"/>
              <a:gd name="T51" fmla="*/ 1499627640 h 173"/>
              <a:gd name="T52" fmla="*/ 879565566 w 141"/>
              <a:gd name="T53" fmla="*/ 1448271933 h 173"/>
              <a:gd name="T54" fmla="*/ 879565566 w 141"/>
              <a:gd name="T55" fmla="*/ 1427727729 h 173"/>
              <a:gd name="T56" fmla="*/ 1003739794 w 141"/>
              <a:gd name="T57" fmla="*/ 1427727729 h 173"/>
              <a:gd name="T58" fmla="*/ 1065825298 w 141"/>
              <a:gd name="T59" fmla="*/ 1150398584 h 173"/>
              <a:gd name="T60" fmla="*/ 1179650331 w 141"/>
              <a:gd name="T61" fmla="*/ 1129857582 h 173"/>
              <a:gd name="T62" fmla="*/ 1127914021 w 141"/>
              <a:gd name="T63" fmla="*/ 1078498672 h 173"/>
              <a:gd name="T64" fmla="*/ 1210694693 w 141"/>
              <a:gd name="T65" fmla="*/ 1006598761 h 173"/>
              <a:gd name="T66" fmla="*/ 1272783417 w 141"/>
              <a:gd name="T67" fmla="*/ 1027142965 h 173"/>
              <a:gd name="T68" fmla="*/ 1231389861 w 141"/>
              <a:gd name="T69" fmla="*/ 944972553 h 173"/>
              <a:gd name="T70" fmla="*/ 1272783417 w 141"/>
              <a:gd name="T71" fmla="*/ 924428348 h 173"/>
              <a:gd name="T72" fmla="*/ 1221043887 w 141"/>
              <a:gd name="T73" fmla="*/ 811443231 h 173"/>
              <a:gd name="T74" fmla="*/ 1231389861 w 141"/>
              <a:gd name="T75" fmla="*/ 801172730 h 173"/>
              <a:gd name="T76" fmla="*/ 1355564088 w 141"/>
              <a:gd name="T77" fmla="*/ 698458113 h 173"/>
              <a:gd name="T78" fmla="*/ 1252088249 w 141"/>
              <a:gd name="T79" fmla="*/ 564928791 h 173"/>
              <a:gd name="T80" fmla="*/ 1376259256 w 141"/>
              <a:gd name="T81" fmla="*/ 513569881 h 173"/>
              <a:gd name="T82" fmla="*/ 1438347980 w 141"/>
              <a:gd name="T83" fmla="*/ 441669970 h 173"/>
              <a:gd name="T84" fmla="*/ 1396957644 w 141"/>
              <a:gd name="T85" fmla="*/ 349229057 h 173"/>
              <a:gd name="T86" fmla="*/ 1396957644 w 141"/>
              <a:gd name="T87" fmla="*/ 338958556 h 173"/>
              <a:gd name="T88" fmla="*/ 1396957644 w 141"/>
              <a:gd name="T89" fmla="*/ 308143850 h 173"/>
              <a:gd name="T90" fmla="*/ 1376259256 w 141"/>
              <a:gd name="T91" fmla="*/ 308143850 h 173"/>
              <a:gd name="T92" fmla="*/ 1210694693 w 141"/>
              <a:gd name="T93" fmla="*/ 287599646 h 173"/>
              <a:gd name="T94" fmla="*/ 1210694693 w 141"/>
              <a:gd name="T95" fmla="*/ 287599646 h 173"/>
              <a:gd name="T96" fmla="*/ 1169304357 w 141"/>
              <a:gd name="T97" fmla="*/ 236243939 h 173"/>
              <a:gd name="T98" fmla="*/ 962346238 w 141"/>
              <a:gd name="T99" fmla="*/ 318414351 h 173"/>
              <a:gd name="T100" fmla="*/ 879565566 w 141"/>
              <a:gd name="T101" fmla="*/ 164344027 h 173"/>
              <a:gd name="T102" fmla="*/ 755391339 w 141"/>
              <a:gd name="T103" fmla="*/ 10270501 h 173"/>
              <a:gd name="T104" fmla="*/ 755391339 w 141"/>
              <a:gd name="T105" fmla="*/ 82170412 h 1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1" h="173">
                <a:moveTo>
                  <a:pt x="73" y="8"/>
                </a:moveTo>
                <a:cubicBezTo>
                  <a:pt x="73" y="8"/>
                  <a:pt x="73" y="8"/>
                  <a:pt x="73" y="8"/>
                </a:cubicBezTo>
                <a:cubicBezTo>
                  <a:pt x="66" y="13"/>
                  <a:pt x="66" y="13"/>
                  <a:pt x="66" y="13"/>
                </a:cubicBezTo>
                <a:cubicBezTo>
                  <a:pt x="60" y="20"/>
                  <a:pt x="60" y="20"/>
                  <a:pt x="60" y="20"/>
                </a:cubicBezTo>
                <a:cubicBezTo>
                  <a:pt x="59" y="20"/>
                  <a:pt x="59" y="20"/>
                  <a:pt x="59" y="20"/>
                </a:cubicBezTo>
                <a:cubicBezTo>
                  <a:pt x="59" y="21"/>
                  <a:pt x="59" y="21"/>
                  <a:pt x="59" y="21"/>
                </a:cubicBezTo>
                <a:cubicBezTo>
                  <a:pt x="51" y="21"/>
                  <a:pt x="51" y="21"/>
                  <a:pt x="51" y="21"/>
                </a:cubicBezTo>
                <a:cubicBezTo>
                  <a:pt x="51" y="21"/>
                  <a:pt x="51" y="21"/>
                  <a:pt x="51" y="21"/>
                </a:cubicBezTo>
                <a:cubicBezTo>
                  <a:pt x="46" y="18"/>
                  <a:pt x="46" y="18"/>
                  <a:pt x="46" y="18"/>
                </a:cubicBezTo>
                <a:cubicBezTo>
                  <a:pt x="40" y="20"/>
                  <a:pt x="37" y="24"/>
                  <a:pt x="35" y="31"/>
                </a:cubicBezTo>
                <a:cubicBezTo>
                  <a:pt x="35" y="38"/>
                  <a:pt x="35" y="38"/>
                  <a:pt x="35" y="38"/>
                </a:cubicBezTo>
                <a:cubicBezTo>
                  <a:pt x="40" y="34"/>
                  <a:pt x="40" y="34"/>
                  <a:pt x="40" y="34"/>
                </a:cubicBezTo>
                <a:cubicBezTo>
                  <a:pt x="37" y="47"/>
                  <a:pt x="37" y="47"/>
                  <a:pt x="37" y="47"/>
                </a:cubicBezTo>
                <a:cubicBezTo>
                  <a:pt x="37" y="47"/>
                  <a:pt x="37" y="47"/>
                  <a:pt x="37" y="47"/>
                </a:cubicBezTo>
                <a:cubicBezTo>
                  <a:pt x="37" y="48"/>
                  <a:pt x="37" y="48"/>
                  <a:pt x="37" y="48"/>
                </a:cubicBezTo>
                <a:cubicBezTo>
                  <a:pt x="23" y="59"/>
                  <a:pt x="23" y="59"/>
                  <a:pt x="23" y="59"/>
                </a:cubicBezTo>
                <a:cubicBezTo>
                  <a:pt x="21" y="62"/>
                  <a:pt x="21" y="64"/>
                  <a:pt x="21" y="65"/>
                </a:cubicBezTo>
                <a:cubicBezTo>
                  <a:pt x="24" y="68"/>
                  <a:pt x="24" y="68"/>
                  <a:pt x="24" y="68"/>
                </a:cubicBezTo>
                <a:cubicBezTo>
                  <a:pt x="27" y="70"/>
                  <a:pt x="28" y="72"/>
                  <a:pt x="28" y="74"/>
                </a:cubicBezTo>
                <a:cubicBezTo>
                  <a:pt x="28" y="75"/>
                  <a:pt x="27" y="76"/>
                  <a:pt x="27" y="77"/>
                </a:cubicBezTo>
                <a:cubicBezTo>
                  <a:pt x="18" y="84"/>
                  <a:pt x="18" y="84"/>
                  <a:pt x="18" y="84"/>
                </a:cubicBezTo>
                <a:cubicBezTo>
                  <a:pt x="19" y="86"/>
                  <a:pt x="19" y="89"/>
                  <a:pt x="18" y="93"/>
                </a:cubicBezTo>
                <a:cubicBezTo>
                  <a:pt x="18" y="94"/>
                  <a:pt x="18" y="94"/>
                  <a:pt x="18" y="94"/>
                </a:cubicBezTo>
                <a:cubicBezTo>
                  <a:pt x="18" y="94"/>
                  <a:pt x="18" y="94"/>
                  <a:pt x="18" y="94"/>
                </a:cubicBezTo>
                <a:cubicBezTo>
                  <a:pt x="15" y="96"/>
                  <a:pt x="15" y="96"/>
                  <a:pt x="15" y="96"/>
                </a:cubicBezTo>
                <a:cubicBezTo>
                  <a:pt x="15" y="98"/>
                  <a:pt x="14" y="99"/>
                  <a:pt x="12" y="101"/>
                </a:cubicBezTo>
                <a:cubicBezTo>
                  <a:pt x="7" y="105"/>
                  <a:pt x="7" y="105"/>
                  <a:pt x="7" y="105"/>
                </a:cubicBezTo>
                <a:cubicBezTo>
                  <a:pt x="7" y="106"/>
                  <a:pt x="7" y="106"/>
                  <a:pt x="7" y="106"/>
                </a:cubicBezTo>
                <a:cubicBezTo>
                  <a:pt x="8" y="108"/>
                  <a:pt x="8" y="110"/>
                  <a:pt x="7" y="114"/>
                </a:cubicBezTo>
                <a:cubicBezTo>
                  <a:pt x="9" y="118"/>
                  <a:pt x="9" y="120"/>
                  <a:pt x="7" y="122"/>
                </a:cubicBezTo>
                <a:cubicBezTo>
                  <a:pt x="3" y="126"/>
                  <a:pt x="3" y="126"/>
                  <a:pt x="3" y="126"/>
                </a:cubicBezTo>
                <a:cubicBezTo>
                  <a:pt x="2" y="126"/>
                  <a:pt x="2" y="126"/>
                  <a:pt x="2" y="126"/>
                </a:cubicBezTo>
                <a:cubicBezTo>
                  <a:pt x="0" y="127"/>
                  <a:pt x="0" y="127"/>
                  <a:pt x="0" y="127"/>
                </a:cubicBezTo>
                <a:cubicBezTo>
                  <a:pt x="0" y="128"/>
                  <a:pt x="0" y="128"/>
                  <a:pt x="0" y="128"/>
                </a:cubicBezTo>
                <a:cubicBezTo>
                  <a:pt x="3" y="137"/>
                  <a:pt x="3" y="137"/>
                  <a:pt x="3" y="137"/>
                </a:cubicBezTo>
                <a:cubicBezTo>
                  <a:pt x="3" y="137"/>
                  <a:pt x="3" y="137"/>
                  <a:pt x="3" y="137"/>
                </a:cubicBezTo>
                <a:cubicBezTo>
                  <a:pt x="10" y="136"/>
                  <a:pt x="17" y="136"/>
                  <a:pt x="25" y="137"/>
                </a:cubicBezTo>
                <a:cubicBezTo>
                  <a:pt x="26" y="137"/>
                  <a:pt x="26" y="137"/>
                  <a:pt x="26" y="137"/>
                </a:cubicBezTo>
                <a:cubicBezTo>
                  <a:pt x="26" y="138"/>
                  <a:pt x="26" y="138"/>
                  <a:pt x="26" y="138"/>
                </a:cubicBezTo>
                <a:cubicBezTo>
                  <a:pt x="35" y="146"/>
                  <a:pt x="35" y="146"/>
                  <a:pt x="35" y="146"/>
                </a:cubicBezTo>
                <a:cubicBezTo>
                  <a:pt x="35" y="147"/>
                  <a:pt x="35" y="147"/>
                  <a:pt x="35" y="147"/>
                </a:cubicBezTo>
                <a:cubicBezTo>
                  <a:pt x="35" y="147"/>
                  <a:pt x="35" y="147"/>
                  <a:pt x="35" y="147"/>
                </a:cubicBezTo>
                <a:cubicBezTo>
                  <a:pt x="41" y="162"/>
                  <a:pt x="41" y="162"/>
                  <a:pt x="41" y="162"/>
                </a:cubicBezTo>
                <a:cubicBezTo>
                  <a:pt x="51" y="172"/>
                  <a:pt x="51" y="172"/>
                  <a:pt x="51" y="172"/>
                </a:cubicBezTo>
                <a:cubicBezTo>
                  <a:pt x="56" y="173"/>
                  <a:pt x="56" y="173"/>
                  <a:pt x="56" y="173"/>
                </a:cubicBezTo>
                <a:cubicBezTo>
                  <a:pt x="56" y="161"/>
                  <a:pt x="56" y="161"/>
                  <a:pt x="56" y="161"/>
                </a:cubicBezTo>
                <a:cubicBezTo>
                  <a:pt x="66" y="171"/>
                  <a:pt x="66" y="171"/>
                  <a:pt x="66" y="171"/>
                </a:cubicBezTo>
                <a:cubicBezTo>
                  <a:pt x="68" y="169"/>
                  <a:pt x="68" y="169"/>
                  <a:pt x="68" y="169"/>
                </a:cubicBezTo>
                <a:cubicBezTo>
                  <a:pt x="75" y="154"/>
                  <a:pt x="75" y="154"/>
                  <a:pt x="75" y="154"/>
                </a:cubicBezTo>
                <a:cubicBezTo>
                  <a:pt x="76" y="146"/>
                  <a:pt x="76" y="146"/>
                  <a:pt x="76" y="146"/>
                </a:cubicBezTo>
                <a:cubicBezTo>
                  <a:pt x="77" y="146"/>
                  <a:pt x="77" y="146"/>
                  <a:pt x="77" y="146"/>
                </a:cubicBezTo>
                <a:cubicBezTo>
                  <a:pt x="78" y="146"/>
                  <a:pt x="78" y="146"/>
                  <a:pt x="78" y="146"/>
                </a:cubicBezTo>
                <a:cubicBezTo>
                  <a:pt x="86" y="147"/>
                  <a:pt x="86" y="147"/>
                  <a:pt x="86" y="147"/>
                </a:cubicBezTo>
                <a:cubicBezTo>
                  <a:pt x="85" y="141"/>
                  <a:pt x="85" y="141"/>
                  <a:pt x="85" y="141"/>
                </a:cubicBezTo>
                <a:cubicBezTo>
                  <a:pt x="85" y="140"/>
                  <a:pt x="85" y="140"/>
                  <a:pt x="85" y="140"/>
                </a:cubicBezTo>
                <a:cubicBezTo>
                  <a:pt x="85" y="139"/>
                  <a:pt x="85" y="139"/>
                  <a:pt x="85" y="139"/>
                </a:cubicBezTo>
                <a:cubicBezTo>
                  <a:pt x="87" y="139"/>
                  <a:pt x="87" y="139"/>
                  <a:pt x="87" y="139"/>
                </a:cubicBezTo>
                <a:cubicBezTo>
                  <a:pt x="97" y="139"/>
                  <a:pt x="97" y="139"/>
                  <a:pt x="97" y="139"/>
                </a:cubicBezTo>
                <a:cubicBezTo>
                  <a:pt x="102" y="134"/>
                  <a:pt x="104" y="130"/>
                  <a:pt x="104" y="126"/>
                </a:cubicBezTo>
                <a:cubicBezTo>
                  <a:pt x="103" y="112"/>
                  <a:pt x="103" y="112"/>
                  <a:pt x="103" y="112"/>
                </a:cubicBezTo>
                <a:cubicBezTo>
                  <a:pt x="111" y="114"/>
                  <a:pt x="111" y="114"/>
                  <a:pt x="111" y="114"/>
                </a:cubicBezTo>
                <a:cubicBezTo>
                  <a:pt x="114" y="110"/>
                  <a:pt x="114" y="110"/>
                  <a:pt x="114" y="110"/>
                </a:cubicBezTo>
                <a:cubicBezTo>
                  <a:pt x="110" y="106"/>
                  <a:pt x="110" y="106"/>
                  <a:pt x="110" y="106"/>
                </a:cubicBezTo>
                <a:cubicBezTo>
                  <a:pt x="109" y="105"/>
                  <a:pt x="109" y="105"/>
                  <a:pt x="109" y="105"/>
                </a:cubicBezTo>
                <a:cubicBezTo>
                  <a:pt x="117" y="97"/>
                  <a:pt x="117" y="97"/>
                  <a:pt x="117" y="97"/>
                </a:cubicBezTo>
                <a:cubicBezTo>
                  <a:pt x="117" y="98"/>
                  <a:pt x="117" y="98"/>
                  <a:pt x="117" y="98"/>
                </a:cubicBezTo>
                <a:cubicBezTo>
                  <a:pt x="118" y="98"/>
                  <a:pt x="118" y="98"/>
                  <a:pt x="118" y="98"/>
                </a:cubicBezTo>
                <a:cubicBezTo>
                  <a:pt x="123" y="100"/>
                  <a:pt x="123" y="100"/>
                  <a:pt x="123" y="100"/>
                </a:cubicBezTo>
                <a:cubicBezTo>
                  <a:pt x="123" y="99"/>
                  <a:pt x="123" y="99"/>
                  <a:pt x="123" y="99"/>
                </a:cubicBezTo>
                <a:cubicBezTo>
                  <a:pt x="119" y="92"/>
                  <a:pt x="119" y="92"/>
                  <a:pt x="119" y="92"/>
                </a:cubicBezTo>
                <a:cubicBezTo>
                  <a:pt x="121" y="91"/>
                  <a:pt x="121" y="91"/>
                  <a:pt x="121" y="91"/>
                </a:cubicBezTo>
                <a:cubicBezTo>
                  <a:pt x="123" y="90"/>
                  <a:pt x="123" y="90"/>
                  <a:pt x="123" y="90"/>
                </a:cubicBezTo>
                <a:cubicBezTo>
                  <a:pt x="122" y="87"/>
                  <a:pt x="122" y="87"/>
                  <a:pt x="122" y="87"/>
                </a:cubicBezTo>
                <a:cubicBezTo>
                  <a:pt x="118" y="79"/>
                  <a:pt x="118" y="79"/>
                  <a:pt x="118" y="79"/>
                </a:cubicBezTo>
                <a:cubicBezTo>
                  <a:pt x="119" y="79"/>
                  <a:pt x="119" y="79"/>
                  <a:pt x="119" y="79"/>
                </a:cubicBezTo>
                <a:cubicBezTo>
                  <a:pt x="119" y="78"/>
                  <a:pt x="119" y="78"/>
                  <a:pt x="119" y="78"/>
                </a:cubicBezTo>
                <a:cubicBezTo>
                  <a:pt x="130" y="72"/>
                  <a:pt x="130" y="72"/>
                  <a:pt x="130" y="72"/>
                </a:cubicBezTo>
                <a:cubicBezTo>
                  <a:pt x="131" y="68"/>
                  <a:pt x="131" y="68"/>
                  <a:pt x="131" y="68"/>
                </a:cubicBezTo>
                <a:cubicBezTo>
                  <a:pt x="121" y="63"/>
                  <a:pt x="117" y="59"/>
                  <a:pt x="117" y="57"/>
                </a:cubicBezTo>
                <a:cubicBezTo>
                  <a:pt x="118" y="55"/>
                  <a:pt x="119" y="55"/>
                  <a:pt x="121" y="55"/>
                </a:cubicBezTo>
                <a:cubicBezTo>
                  <a:pt x="133" y="57"/>
                  <a:pt x="133" y="57"/>
                  <a:pt x="133" y="57"/>
                </a:cubicBezTo>
                <a:cubicBezTo>
                  <a:pt x="133" y="50"/>
                  <a:pt x="133" y="50"/>
                  <a:pt x="133" y="50"/>
                </a:cubicBezTo>
                <a:cubicBezTo>
                  <a:pt x="133" y="49"/>
                  <a:pt x="133" y="49"/>
                  <a:pt x="133" y="49"/>
                </a:cubicBezTo>
                <a:cubicBezTo>
                  <a:pt x="139" y="43"/>
                  <a:pt x="139" y="43"/>
                  <a:pt x="139" y="43"/>
                </a:cubicBezTo>
                <a:cubicBezTo>
                  <a:pt x="141" y="38"/>
                  <a:pt x="141" y="38"/>
                  <a:pt x="141" y="38"/>
                </a:cubicBezTo>
                <a:cubicBezTo>
                  <a:pt x="138" y="38"/>
                  <a:pt x="137" y="36"/>
                  <a:pt x="135" y="34"/>
                </a:cubicBezTo>
                <a:cubicBezTo>
                  <a:pt x="135" y="34"/>
                  <a:pt x="135" y="34"/>
                  <a:pt x="135" y="34"/>
                </a:cubicBezTo>
                <a:cubicBezTo>
                  <a:pt x="135" y="33"/>
                  <a:pt x="135" y="33"/>
                  <a:pt x="135" y="33"/>
                </a:cubicBezTo>
                <a:cubicBezTo>
                  <a:pt x="135" y="31"/>
                  <a:pt x="135" y="31"/>
                  <a:pt x="135" y="31"/>
                </a:cubicBezTo>
                <a:cubicBezTo>
                  <a:pt x="135" y="30"/>
                  <a:pt x="135" y="30"/>
                  <a:pt x="135" y="30"/>
                </a:cubicBezTo>
                <a:cubicBezTo>
                  <a:pt x="134" y="30"/>
                  <a:pt x="134" y="30"/>
                  <a:pt x="134" y="30"/>
                </a:cubicBezTo>
                <a:cubicBezTo>
                  <a:pt x="133" y="30"/>
                  <a:pt x="133" y="30"/>
                  <a:pt x="133" y="30"/>
                </a:cubicBezTo>
                <a:cubicBezTo>
                  <a:pt x="133" y="32"/>
                  <a:pt x="131" y="33"/>
                  <a:pt x="128" y="33"/>
                </a:cubicBezTo>
                <a:cubicBezTo>
                  <a:pt x="123" y="33"/>
                  <a:pt x="120" y="31"/>
                  <a:pt x="117" y="28"/>
                </a:cubicBezTo>
                <a:cubicBezTo>
                  <a:pt x="117" y="28"/>
                  <a:pt x="117" y="28"/>
                  <a:pt x="117" y="28"/>
                </a:cubicBezTo>
                <a:cubicBezTo>
                  <a:pt x="117" y="28"/>
                  <a:pt x="117" y="28"/>
                  <a:pt x="117" y="28"/>
                </a:cubicBezTo>
                <a:cubicBezTo>
                  <a:pt x="113" y="22"/>
                  <a:pt x="113" y="22"/>
                  <a:pt x="113" y="22"/>
                </a:cubicBezTo>
                <a:cubicBezTo>
                  <a:pt x="113" y="23"/>
                  <a:pt x="113" y="23"/>
                  <a:pt x="113" y="23"/>
                </a:cubicBezTo>
                <a:cubicBezTo>
                  <a:pt x="112" y="25"/>
                  <a:pt x="111" y="28"/>
                  <a:pt x="108" y="30"/>
                </a:cubicBezTo>
                <a:cubicBezTo>
                  <a:pt x="103" y="32"/>
                  <a:pt x="98" y="33"/>
                  <a:pt x="93" y="31"/>
                </a:cubicBezTo>
                <a:cubicBezTo>
                  <a:pt x="90" y="30"/>
                  <a:pt x="88" y="27"/>
                  <a:pt x="87" y="24"/>
                </a:cubicBezTo>
                <a:cubicBezTo>
                  <a:pt x="85" y="16"/>
                  <a:pt x="85" y="16"/>
                  <a:pt x="85" y="16"/>
                </a:cubicBezTo>
                <a:cubicBezTo>
                  <a:pt x="84" y="8"/>
                  <a:pt x="83" y="4"/>
                  <a:pt x="80" y="2"/>
                </a:cubicBezTo>
                <a:cubicBezTo>
                  <a:pt x="78" y="1"/>
                  <a:pt x="75" y="0"/>
                  <a:pt x="73" y="1"/>
                </a:cubicBezTo>
                <a:cubicBezTo>
                  <a:pt x="74" y="8"/>
                  <a:pt x="74" y="8"/>
                  <a:pt x="74" y="8"/>
                </a:cubicBezTo>
                <a:lnTo>
                  <a:pt x="73" y="8"/>
                </a:lnTo>
                <a:close/>
              </a:path>
            </a:pathLst>
          </a:custGeom>
          <a:solidFill>
            <a:schemeClr val="accent3">
              <a:lumMod val="50000"/>
            </a:schemeClr>
          </a:solidFill>
          <a:ln>
            <a:noFill/>
          </a:ln>
        </p:spPr>
        <p:txBody>
          <a:bodyPr/>
          <a:lstStyle/>
          <a:p>
            <a:endParaRPr lang="zh-CN" altLang="en-US"/>
          </a:p>
        </p:txBody>
      </p:sp>
      <p:sp>
        <p:nvSpPr>
          <p:cNvPr id="22" name="Freeform 23"/>
          <p:cNvSpPr/>
          <p:nvPr/>
        </p:nvSpPr>
        <p:spPr bwMode="auto">
          <a:xfrm>
            <a:off x="4743903" y="4212410"/>
            <a:ext cx="392113" cy="450850"/>
          </a:xfrm>
          <a:custGeom>
            <a:avLst/>
            <a:gdLst>
              <a:gd name="T0" fmla="*/ 661042979 w 122"/>
              <a:gd name="T1" fmla="*/ 62162554 h 140"/>
              <a:gd name="T2" fmla="*/ 444137549 w 122"/>
              <a:gd name="T3" fmla="*/ 20719778 h 140"/>
              <a:gd name="T4" fmla="*/ 392494470 w 122"/>
              <a:gd name="T5" fmla="*/ 269369994 h 140"/>
              <a:gd name="T6" fmla="*/ 289205098 w 122"/>
              <a:gd name="T7" fmla="*/ 331532548 h 140"/>
              <a:gd name="T8" fmla="*/ 237562019 w 122"/>
              <a:gd name="T9" fmla="*/ 424774768 h 140"/>
              <a:gd name="T10" fmla="*/ 175589039 w 122"/>
              <a:gd name="T11" fmla="*/ 549099876 h 140"/>
              <a:gd name="T12" fmla="*/ 61972980 w 122"/>
              <a:gd name="T13" fmla="*/ 704504651 h 140"/>
              <a:gd name="T14" fmla="*/ 10329901 w 122"/>
              <a:gd name="T15" fmla="*/ 808109981 h 140"/>
              <a:gd name="T16" fmla="*/ 113616059 w 122"/>
              <a:gd name="T17" fmla="*/ 963514755 h 140"/>
              <a:gd name="T18" fmla="*/ 165259138 w 122"/>
              <a:gd name="T19" fmla="*/ 1046397087 h 140"/>
              <a:gd name="T20" fmla="*/ 165259138 w 122"/>
              <a:gd name="T21" fmla="*/ 1056756976 h 140"/>
              <a:gd name="T22" fmla="*/ 165259138 w 122"/>
              <a:gd name="T23" fmla="*/ 1077479974 h 140"/>
              <a:gd name="T24" fmla="*/ 154932450 w 122"/>
              <a:gd name="T25" fmla="*/ 1087839863 h 140"/>
              <a:gd name="T26" fmla="*/ 278878411 w 122"/>
              <a:gd name="T27" fmla="*/ 1274324305 h 140"/>
              <a:gd name="T28" fmla="*/ 340851391 w 122"/>
              <a:gd name="T29" fmla="*/ 1398649413 h 140"/>
              <a:gd name="T30" fmla="*/ 475124039 w 122"/>
              <a:gd name="T31" fmla="*/ 1346849968 h 140"/>
              <a:gd name="T32" fmla="*/ 475124039 w 122"/>
              <a:gd name="T33" fmla="*/ 1336486859 h 140"/>
              <a:gd name="T34" fmla="*/ 547426920 w 122"/>
              <a:gd name="T35" fmla="*/ 1295047303 h 140"/>
              <a:gd name="T36" fmla="*/ 681699568 w 122"/>
              <a:gd name="T37" fmla="*/ 1409009301 h 140"/>
              <a:gd name="T38" fmla="*/ 702359371 w 122"/>
              <a:gd name="T39" fmla="*/ 1409009301 h 140"/>
              <a:gd name="T40" fmla="*/ 764332351 w 122"/>
              <a:gd name="T41" fmla="*/ 1388289524 h 140"/>
              <a:gd name="T42" fmla="*/ 784988940 w 122"/>
              <a:gd name="T43" fmla="*/ 1388289524 h 140"/>
              <a:gd name="T44" fmla="*/ 867618509 w 122"/>
              <a:gd name="T45" fmla="*/ 1450452078 h 140"/>
              <a:gd name="T46" fmla="*/ 877948410 w 122"/>
              <a:gd name="T47" fmla="*/ 1284687414 h 140"/>
              <a:gd name="T48" fmla="*/ 888275097 w 122"/>
              <a:gd name="T49" fmla="*/ 1274324305 h 140"/>
              <a:gd name="T50" fmla="*/ 919261588 w 122"/>
              <a:gd name="T51" fmla="*/ 1170722195 h 140"/>
              <a:gd name="T52" fmla="*/ 908934900 w 122"/>
              <a:gd name="T53" fmla="*/ 1150002417 h 140"/>
              <a:gd name="T54" fmla="*/ 929591489 w 122"/>
              <a:gd name="T55" fmla="*/ 1139642528 h 140"/>
              <a:gd name="T56" fmla="*/ 1043207548 w 122"/>
              <a:gd name="T57" fmla="*/ 973874644 h 140"/>
              <a:gd name="T58" fmla="*/ 1063867351 w 122"/>
              <a:gd name="T59" fmla="*/ 973874644 h 140"/>
              <a:gd name="T60" fmla="*/ 1063867351 w 122"/>
              <a:gd name="T61" fmla="*/ 1056756976 h 140"/>
              <a:gd name="T62" fmla="*/ 1187810097 w 122"/>
              <a:gd name="T63" fmla="*/ 953154866 h 140"/>
              <a:gd name="T64" fmla="*/ 1156823607 w 122"/>
              <a:gd name="T65" fmla="*/ 890992313 h 140"/>
              <a:gd name="T66" fmla="*/ 1187810097 w 122"/>
              <a:gd name="T67" fmla="*/ 704504651 h 140"/>
              <a:gd name="T68" fmla="*/ 1125837117 w 122"/>
              <a:gd name="T69" fmla="*/ 704504651 h 140"/>
              <a:gd name="T70" fmla="*/ 1115510430 w 122"/>
              <a:gd name="T71" fmla="*/ 694144762 h 140"/>
              <a:gd name="T72" fmla="*/ 1094853841 w 122"/>
              <a:gd name="T73" fmla="*/ 600902541 h 140"/>
              <a:gd name="T74" fmla="*/ 1260112979 w 122"/>
              <a:gd name="T75" fmla="*/ 600902541 h 140"/>
              <a:gd name="T76" fmla="*/ 1125837117 w 122"/>
              <a:gd name="T77" fmla="*/ 445494546 h 140"/>
              <a:gd name="T78" fmla="*/ 1208469900 w 122"/>
              <a:gd name="T79" fmla="*/ 341892436 h 140"/>
              <a:gd name="T80" fmla="*/ 1146496920 w 122"/>
              <a:gd name="T81" fmla="*/ 352252325 h 140"/>
              <a:gd name="T82" fmla="*/ 1146496920 w 122"/>
              <a:gd name="T83" fmla="*/ 341892436 h 140"/>
              <a:gd name="T84" fmla="*/ 1063867351 w 122"/>
              <a:gd name="T85" fmla="*/ 248650216 h 140"/>
              <a:gd name="T86" fmla="*/ 836632019 w 122"/>
              <a:gd name="T87" fmla="*/ 331532548 h 140"/>
              <a:gd name="T88" fmla="*/ 815975430 w 122"/>
              <a:gd name="T89" fmla="*/ 331532548 h 140"/>
              <a:gd name="T90" fmla="*/ 805645529 w 122"/>
              <a:gd name="T91" fmla="*/ 186487662 h 140"/>
              <a:gd name="T92" fmla="*/ 846961920 w 122"/>
              <a:gd name="T93" fmla="*/ 0 h 14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2" h="140">
                <a:moveTo>
                  <a:pt x="75" y="2"/>
                </a:moveTo>
                <a:cubicBezTo>
                  <a:pt x="70" y="4"/>
                  <a:pt x="67" y="5"/>
                  <a:pt x="64" y="6"/>
                </a:cubicBezTo>
                <a:cubicBezTo>
                  <a:pt x="61" y="6"/>
                  <a:pt x="57" y="5"/>
                  <a:pt x="52" y="3"/>
                </a:cubicBezTo>
                <a:cubicBezTo>
                  <a:pt x="43" y="2"/>
                  <a:pt x="43" y="2"/>
                  <a:pt x="43" y="2"/>
                </a:cubicBezTo>
                <a:cubicBezTo>
                  <a:pt x="40" y="3"/>
                  <a:pt x="37" y="7"/>
                  <a:pt x="32" y="14"/>
                </a:cubicBezTo>
                <a:cubicBezTo>
                  <a:pt x="38" y="26"/>
                  <a:pt x="38" y="26"/>
                  <a:pt x="38" y="26"/>
                </a:cubicBezTo>
                <a:cubicBezTo>
                  <a:pt x="28" y="32"/>
                  <a:pt x="28" y="32"/>
                  <a:pt x="28" y="32"/>
                </a:cubicBezTo>
                <a:cubicBezTo>
                  <a:pt x="28" y="32"/>
                  <a:pt x="28" y="32"/>
                  <a:pt x="28" y="32"/>
                </a:cubicBezTo>
                <a:cubicBezTo>
                  <a:pt x="20" y="30"/>
                  <a:pt x="20" y="30"/>
                  <a:pt x="20" y="30"/>
                </a:cubicBezTo>
                <a:cubicBezTo>
                  <a:pt x="23" y="36"/>
                  <a:pt x="24" y="39"/>
                  <a:pt x="23" y="41"/>
                </a:cubicBezTo>
                <a:cubicBezTo>
                  <a:pt x="22" y="44"/>
                  <a:pt x="22" y="44"/>
                  <a:pt x="22" y="44"/>
                </a:cubicBezTo>
                <a:cubicBezTo>
                  <a:pt x="20" y="49"/>
                  <a:pt x="18" y="52"/>
                  <a:pt x="17" y="53"/>
                </a:cubicBezTo>
                <a:cubicBezTo>
                  <a:pt x="3" y="66"/>
                  <a:pt x="3" y="66"/>
                  <a:pt x="3" y="66"/>
                </a:cubicBezTo>
                <a:cubicBezTo>
                  <a:pt x="6" y="68"/>
                  <a:pt x="6" y="68"/>
                  <a:pt x="6" y="68"/>
                </a:cubicBezTo>
                <a:cubicBezTo>
                  <a:pt x="4" y="70"/>
                  <a:pt x="4" y="70"/>
                  <a:pt x="4" y="70"/>
                </a:cubicBezTo>
                <a:cubicBezTo>
                  <a:pt x="1" y="72"/>
                  <a:pt x="0" y="76"/>
                  <a:pt x="1" y="78"/>
                </a:cubicBezTo>
                <a:cubicBezTo>
                  <a:pt x="11" y="93"/>
                  <a:pt x="11" y="93"/>
                  <a:pt x="11" y="93"/>
                </a:cubicBezTo>
                <a:cubicBezTo>
                  <a:pt x="11" y="93"/>
                  <a:pt x="11" y="93"/>
                  <a:pt x="11" y="93"/>
                </a:cubicBezTo>
                <a:cubicBezTo>
                  <a:pt x="11" y="93"/>
                  <a:pt x="11" y="93"/>
                  <a:pt x="11" y="93"/>
                </a:cubicBezTo>
                <a:cubicBezTo>
                  <a:pt x="16" y="101"/>
                  <a:pt x="16" y="101"/>
                  <a:pt x="16" y="101"/>
                </a:cubicBezTo>
                <a:cubicBezTo>
                  <a:pt x="16" y="102"/>
                  <a:pt x="16" y="102"/>
                  <a:pt x="16" y="102"/>
                </a:cubicBezTo>
                <a:cubicBezTo>
                  <a:pt x="16" y="102"/>
                  <a:pt x="16" y="102"/>
                  <a:pt x="16" y="102"/>
                </a:cubicBezTo>
                <a:cubicBezTo>
                  <a:pt x="16" y="103"/>
                  <a:pt x="16" y="103"/>
                  <a:pt x="16" y="103"/>
                </a:cubicBezTo>
                <a:cubicBezTo>
                  <a:pt x="16" y="104"/>
                  <a:pt x="16" y="104"/>
                  <a:pt x="16" y="104"/>
                </a:cubicBezTo>
                <a:cubicBezTo>
                  <a:pt x="16" y="104"/>
                  <a:pt x="16" y="104"/>
                  <a:pt x="16" y="104"/>
                </a:cubicBezTo>
                <a:cubicBezTo>
                  <a:pt x="15" y="105"/>
                  <a:pt x="15" y="105"/>
                  <a:pt x="15" y="105"/>
                </a:cubicBezTo>
                <a:cubicBezTo>
                  <a:pt x="17" y="105"/>
                  <a:pt x="19" y="106"/>
                  <a:pt x="21" y="107"/>
                </a:cubicBezTo>
                <a:cubicBezTo>
                  <a:pt x="24" y="109"/>
                  <a:pt x="26" y="114"/>
                  <a:pt x="27" y="123"/>
                </a:cubicBezTo>
                <a:cubicBezTo>
                  <a:pt x="29" y="131"/>
                  <a:pt x="29" y="131"/>
                  <a:pt x="29" y="131"/>
                </a:cubicBezTo>
                <a:cubicBezTo>
                  <a:pt x="30" y="133"/>
                  <a:pt x="31" y="134"/>
                  <a:pt x="33" y="135"/>
                </a:cubicBezTo>
                <a:cubicBezTo>
                  <a:pt x="36" y="136"/>
                  <a:pt x="40" y="136"/>
                  <a:pt x="43" y="134"/>
                </a:cubicBezTo>
                <a:cubicBezTo>
                  <a:pt x="45" y="132"/>
                  <a:pt x="47" y="131"/>
                  <a:pt x="46" y="130"/>
                </a:cubicBezTo>
                <a:cubicBezTo>
                  <a:pt x="46" y="130"/>
                  <a:pt x="46" y="130"/>
                  <a:pt x="46" y="130"/>
                </a:cubicBezTo>
                <a:cubicBezTo>
                  <a:pt x="46" y="129"/>
                  <a:pt x="46" y="129"/>
                  <a:pt x="46" y="129"/>
                </a:cubicBezTo>
                <a:cubicBezTo>
                  <a:pt x="53" y="124"/>
                  <a:pt x="53" y="124"/>
                  <a:pt x="53" y="124"/>
                </a:cubicBezTo>
                <a:cubicBezTo>
                  <a:pt x="53" y="125"/>
                  <a:pt x="53" y="125"/>
                  <a:pt x="53" y="125"/>
                </a:cubicBezTo>
                <a:cubicBezTo>
                  <a:pt x="59" y="134"/>
                  <a:pt x="59" y="134"/>
                  <a:pt x="59" y="134"/>
                </a:cubicBezTo>
                <a:cubicBezTo>
                  <a:pt x="61" y="135"/>
                  <a:pt x="63" y="136"/>
                  <a:pt x="66" y="136"/>
                </a:cubicBezTo>
                <a:cubicBezTo>
                  <a:pt x="68" y="136"/>
                  <a:pt x="68" y="136"/>
                  <a:pt x="68" y="136"/>
                </a:cubicBezTo>
                <a:cubicBezTo>
                  <a:pt x="68" y="136"/>
                  <a:pt x="68" y="136"/>
                  <a:pt x="68" y="136"/>
                </a:cubicBezTo>
                <a:cubicBezTo>
                  <a:pt x="66" y="131"/>
                  <a:pt x="66" y="131"/>
                  <a:pt x="66" y="131"/>
                </a:cubicBezTo>
                <a:cubicBezTo>
                  <a:pt x="74" y="134"/>
                  <a:pt x="74" y="134"/>
                  <a:pt x="74" y="134"/>
                </a:cubicBezTo>
                <a:cubicBezTo>
                  <a:pt x="76" y="134"/>
                  <a:pt x="76" y="134"/>
                  <a:pt x="76" y="134"/>
                </a:cubicBezTo>
                <a:cubicBezTo>
                  <a:pt x="76" y="134"/>
                  <a:pt x="76" y="134"/>
                  <a:pt x="76" y="134"/>
                </a:cubicBezTo>
                <a:cubicBezTo>
                  <a:pt x="77" y="135"/>
                  <a:pt x="77" y="135"/>
                  <a:pt x="77" y="135"/>
                </a:cubicBezTo>
                <a:cubicBezTo>
                  <a:pt x="84" y="140"/>
                  <a:pt x="84" y="140"/>
                  <a:pt x="84" y="140"/>
                </a:cubicBezTo>
                <a:cubicBezTo>
                  <a:pt x="86" y="137"/>
                  <a:pt x="86" y="137"/>
                  <a:pt x="86" y="137"/>
                </a:cubicBezTo>
                <a:cubicBezTo>
                  <a:pt x="85" y="124"/>
                  <a:pt x="85" y="124"/>
                  <a:pt x="85" y="124"/>
                </a:cubicBezTo>
                <a:cubicBezTo>
                  <a:pt x="86" y="123"/>
                  <a:pt x="86" y="123"/>
                  <a:pt x="86" y="123"/>
                </a:cubicBezTo>
                <a:cubicBezTo>
                  <a:pt x="86" y="123"/>
                  <a:pt x="86" y="123"/>
                  <a:pt x="86" y="123"/>
                </a:cubicBezTo>
                <a:cubicBezTo>
                  <a:pt x="91" y="117"/>
                  <a:pt x="91" y="117"/>
                  <a:pt x="91" y="117"/>
                </a:cubicBezTo>
                <a:cubicBezTo>
                  <a:pt x="91" y="116"/>
                  <a:pt x="91" y="115"/>
                  <a:pt x="89" y="113"/>
                </a:cubicBezTo>
                <a:cubicBezTo>
                  <a:pt x="87" y="112"/>
                  <a:pt x="87" y="112"/>
                  <a:pt x="87" y="112"/>
                </a:cubicBezTo>
                <a:cubicBezTo>
                  <a:pt x="88" y="111"/>
                  <a:pt x="88" y="111"/>
                  <a:pt x="88" y="111"/>
                </a:cubicBezTo>
                <a:cubicBezTo>
                  <a:pt x="89" y="110"/>
                  <a:pt x="89" y="110"/>
                  <a:pt x="89" y="110"/>
                </a:cubicBezTo>
                <a:cubicBezTo>
                  <a:pt x="90" y="110"/>
                  <a:pt x="90" y="110"/>
                  <a:pt x="90" y="110"/>
                </a:cubicBezTo>
                <a:cubicBezTo>
                  <a:pt x="100" y="93"/>
                  <a:pt x="100" y="93"/>
                  <a:pt x="100" y="93"/>
                </a:cubicBezTo>
                <a:cubicBezTo>
                  <a:pt x="101" y="94"/>
                  <a:pt x="101" y="94"/>
                  <a:pt x="101" y="94"/>
                </a:cubicBezTo>
                <a:cubicBezTo>
                  <a:pt x="103" y="94"/>
                  <a:pt x="103" y="94"/>
                  <a:pt x="103" y="94"/>
                </a:cubicBezTo>
                <a:cubicBezTo>
                  <a:pt x="103" y="94"/>
                  <a:pt x="103" y="94"/>
                  <a:pt x="103" y="94"/>
                </a:cubicBezTo>
                <a:cubicBezTo>
                  <a:pt x="103" y="95"/>
                  <a:pt x="103" y="95"/>
                  <a:pt x="103" y="95"/>
                </a:cubicBezTo>
                <a:cubicBezTo>
                  <a:pt x="103" y="102"/>
                  <a:pt x="103" y="102"/>
                  <a:pt x="103" y="102"/>
                </a:cubicBezTo>
                <a:cubicBezTo>
                  <a:pt x="103" y="102"/>
                  <a:pt x="103" y="102"/>
                  <a:pt x="103" y="102"/>
                </a:cubicBezTo>
                <a:cubicBezTo>
                  <a:pt x="115" y="92"/>
                  <a:pt x="115" y="92"/>
                  <a:pt x="115" y="92"/>
                </a:cubicBezTo>
                <a:cubicBezTo>
                  <a:pt x="114" y="86"/>
                  <a:pt x="114" y="86"/>
                  <a:pt x="114" y="86"/>
                </a:cubicBezTo>
                <a:cubicBezTo>
                  <a:pt x="112" y="86"/>
                  <a:pt x="112" y="86"/>
                  <a:pt x="112" y="86"/>
                </a:cubicBezTo>
                <a:cubicBezTo>
                  <a:pt x="108" y="87"/>
                  <a:pt x="108" y="87"/>
                  <a:pt x="108" y="87"/>
                </a:cubicBezTo>
                <a:cubicBezTo>
                  <a:pt x="115" y="68"/>
                  <a:pt x="115" y="68"/>
                  <a:pt x="115" y="68"/>
                </a:cubicBezTo>
                <a:cubicBezTo>
                  <a:pt x="109" y="68"/>
                  <a:pt x="109" y="68"/>
                  <a:pt x="109" y="68"/>
                </a:cubicBezTo>
                <a:cubicBezTo>
                  <a:pt x="109" y="68"/>
                  <a:pt x="109" y="68"/>
                  <a:pt x="109" y="68"/>
                </a:cubicBezTo>
                <a:cubicBezTo>
                  <a:pt x="108" y="68"/>
                  <a:pt x="108" y="68"/>
                  <a:pt x="108" y="68"/>
                </a:cubicBezTo>
                <a:cubicBezTo>
                  <a:pt x="108" y="67"/>
                  <a:pt x="108" y="67"/>
                  <a:pt x="108" y="67"/>
                </a:cubicBezTo>
                <a:cubicBezTo>
                  <a:pt x="106" y="64"/>
                  <a:pt x="106" y="64"/>
                  <a:pt x="106" y="64"/>
                </a:cubicBezTo>
                <a:cubicBezTo>
                  <a:pt x="105" y="62"/>
                  <a:pt x="105" y="60"/>
                  <a:pt x="106" y="58"/>
                </a:cubicBezTo>
                <a:cubicBezTo>
                  <a:pt x="116" y="58"/>
                  <a:pt x="116" y="58"/>
                  <a:pt x="116" y="58"/>
                </a:cubicBezTo>
                <a:cubicBezTo>
                  <a:pt x="122" y="58"/>
                  <a:pt x="122" y="58"/>
                  <a:pt x="122" y="58"/>
                </a:cubicBezTo>
                <a:cubicBezTo>
                  <a:pt x="122" y="56"/>
                  <a:pt x="121" y="52"/>
                  <a:pt x="117" y="46"/>
                </a:cubicBezTo>
                <a:cubicBezTo>
                  <a:pt x="109" y="43"/>
                  <a:pt x="109" y="43"/>
                  <a:pt x="109" y="43"/>
                </a:cubicBezTo>
                <a:cubicBezTo>
                  <a:pt x="117" y="35"/>
                  <a:pt x="117" y="35"/>
                  <a:pt x="117" y="35"/>
                </a:cubicBezTo>
                <a:cubicBezTo>
                  <a:pt x="117" y="33"/>
                  <a:pt x="117" y="33"/>
                  <a:pt x="117" y="33"/>
                </a:cubicBezTo>
                <a:cubicBezTo>
                  <a:pt x="113" y="34"/>
                  <a:pt x="113" y="34"/>
                  <a:pt x="113" y="34"/>
                </a:cubicBezTo>
                <a:cubicBezTo>
                  <a:pt x="111" y="34"/>
                  <a:pt x="111" y="34"/>
                  <a:pt x="111" y="34"/>
                </a:cubicBezTo>
                <a:cubicBezTo>
                  <a:pt x="111" y="33"/>
                  <a:pt x="111" y="33"/>
                  <a:pt x="111" y="33"/>
                </a:cubicBezTo>
                <a:cubicBezTo>
                  <a:pt x="111" y="33"/>
                  <a:pt x="111" y="33"/>
                  <a:pt x="111" y="33"/>
                </a:cubicBezTo>
                <a:cubicBezTo>
                  <a:pt x="111" y="32"/>
                  <a:pt x="111" y="32"/>
                  <a:pt x="111" y="32"/>
                </a:cubicBezTo>
                <a:cubicBezTo>
                  <a:pt x="109" y="28"/>
                  <a:pt x="107" y="25"/>
                  <a:pt x="103" y="24"/>
                </a:cubicBezTo>
                <a:cubicBezTo>
                  <a:pt x="87" y="24"/>
                  <a:pt x="87" y="24"/>
                  <a:pt x="87" y="24"/>
                </a:cubicBezTo>
                <a:cubicBezTo>
                  <a:pt x="81" y="32"/>
                  <a:pt x="81" y="32"/>
                  <a:pt x="81" y="32"/>
                </a:cubicBezTo>
                <a:cubicBezTo>
                  <a:pt x="81" y="32"/>
                  <a:pt x="81" y="32"/>
                  <a:pt x="81" y="32"/>
                </a:cubicBezTo>
                <a:cubicBezTo>
                  <a:pt x="79" y="32"/>
                  <a:pt x="79" y="32"/>
                  <a:pt x="79" y="32"/>
                </a:cubicBezTo>
                <a:cubicBezTo>
                  <a:pt x="53" y="24"/>
                  <a:pt x="53" y="24"/>
                  <a:pt x="53" y="24"/>
                </a:cubicBezTo>
                <a:cubicBezTo>
                  <a:pt x="78" y="18"/>
                  <a:pt x="78" y="18"/>
                  <a:pt x="78" y="18"/>
                </a:cubicBezTo>
                <a:cubicBezTo>
                  <a:pt x="79" y="18"/>
                  <a:pt x="83" y="14"/>
                  <a:pt x="90" y="6"/>
                </a:cubicBezTo>
                <a:cubicBezTo>
                  <a:pt x="82" y="0"/>
                  <a:pt x="82" y="0"/>
                  <a:pt x="82" y="0"/>
                </a:cubicBezTo>
                <a:lnTo>
                  <a:pt x="75" y="2"/>
                </a:lnTo>
                <a:close/>
              </a:path>
            </a:pathLst>
          </a:custGeom>
          <a:solidFill>
            <a:schemeClr val="accent3">
              <a:lumMod val="50000"/>
            </a:schemeClr>
          </a:solidFill>
          <a:ln>
            <a:noFill/>
          </a:ln>
        </p:spPr>
        <p:txBody>
          <a:bodyPr/>
          <a:lstStyle/>
          <a:p>
            <a:endParaRPr lang="zh-CN" altLang="en-US"/>
          </a:p>
        </p:txBody>
      </p:sp>
      <p:sp>
        <p:nvSpPr>
          <p:cNvPr id="23" name="Freeform 24"/>
          <p:cNvSpPr/>
          <p:nvPr/>
        </p:nvSpPr>
        <p:spPr bwMode="auto">
          <a:xfrm>
            <a:off x="4367666" y="3825060"/>
            <a:ext cx="492125" cy="598488"/>
          </a:xfrm>
          <a:custGeom>
            <a:avLst/>
            <a:gdLst>
              <a:gd name="T0" fmla="*/ 991136533 w 153"/>
              <a:gd name="T1" fmla="*/ 543916776 h 187"/>
              <a:gd name="T2" fmla="*/ 877568236 w 153"/>
              <a:gd name="T3" fmla="*/ 287351051 h 187"/>
              <a:gd name="T4" fmla="*/ 567838270 w 153"/>
              <a:gd name="T5" fmla="*/ 174464053 h 187"/>
              <a:gd name="T6" fmla="*/ 382001578 w 153"/>
              <a:gd name="T7" fmla="*/ 0 h 187"/>
              <a:gd name="T8" fmla="*/ 495566658 w 153"/>
              <a:gd name="T9" fmla="*/ 174464053 h 187"/>
              <a:gd name="T10" fmla="*/ 505891634 w 153"/>
              <a:gd name="T11" fmla="*/ 194988671 h 187"/>
              <a:gd name="T12" fmla="*/ 371676602 w 153"/>
              <a:gd name="T13" fmla="*/ 369452723 h 187"/>
              <a:gd name="T14" fmla="*/ 196161668 w 153"/>
              <a:gd name="T15" fmla="*/ 236037906 h 187"/>
              <a:gd name="T16" fmla="*/ 237458354 w 153"/>
              <a:gd name="T17" fmla="*/ 359188814 h 187"/>
              <a:gd name="T18" fmla="*/ 237458354 w 153"/>
              <a:gd name="T19" fmla="*/ 369452723 h 187"/>
              <a:gd name="T20" fmla="*/ 227136595 w 153"/>
              <a:gd name="T21" fmla="*/ 420765868 h 187"/>
              <a:gd name="T22" fmla="*/ 144540007 w 153"/>
              <a:gd name="T23" fmla="*/ 451551195 h 187"/>
              <a:gd name="T24" fmla="*/ 113568297 w 153"/>
              <a:gd name="T25" fmla="*/ 523388958 h 187"/>
              <a:gd name="T26" fmla="*/ 82593371 w 153"/>
              <a:gd name="T27" fmla="*/ 646539865 h 187"/>
              <a:gd name="T28" fmla="*/ 82593371 w 153"/>
              <a:gd name="T29" fmla="*/ 646539865 h 187"/>
              <a:gd name="T30" fmla="*/ 41296685 w 153"/>
              <a:gd name="T31" fmla="*/ 667067684 h 187"/>
              <a:gd name="T32" fmla="*/ 144540007 w 153"/>
              <a:gd name="T33" fmla="*/ 831267827 h 187"/>
              <a:gd name="T34" fmla="*/ 185836693 w 153"/>
              <a:gd name="T35" fmla="*/ 831267827 h 187"/>
              <a:gd name="T36" fmla="*/ 361351627 w 153"/>
              <a:gd name="T37" fmla="*/ 913366299 h 187"/>
              <a:gd name="T38" fmla="*/ 361351627 w 153"/>
              <a:gd name="T39" fmla="*/ 913366299 h 187"/>
              <a:gd name="T40" fmla="*/ 351026651 w 153"/>
              <a:gd name="T41" fmla="*/ 1026256498 h 187"/>
              <a:gd name="T42" fmla="*/ 309729966 w 153"/>
              <a:gd name="T43" fmla="*/ 1118618879 h 187"/>
              <a:gd name="T44" fmla="*/ 258108305 w 153"/>
              <a:gd name="T45" fmla="*/ 1180192732 h 187"/>
              <a:gd name="T46" fmla="*/ 258108305 w 153"/>
              <a:gd name="T47" fmla="*/ 1180192732 h 187"/>
              <a:gd name="T48" fmla="*/ 268433280 w 153"/>
              <a:gd name="T49" fmla="*/ 1303343640 h 187"/>
              <a:gd name="T50" fmla="*/ 392323337 w 153"/>
              <a:gd name="T51" fmla="*/ 1323871458 h 187"/>
              <a:gd name="T52" fmla="*/ 443944998 w 153"/>
              <a:gd name="T53" fmla="*/ 1375181403 h 187"/>
              <a:gd name="T54" fmla="*/ 526541585 w 153"/>
              <a:gd name="T55" fmla="*/ 1806211180 h 187"/>
              <a:gd name="T56" fmla="*/ 505891634 w 153"/>
              <a:gd name="T57" fmla="*/ 1836996507 h 187"/>
              <a:gd name="T58" fmla="*/ 516216609 w 153"/>
              <a:gd name="T59" fmla="*/ 1867785034 h 187"/>
              <a:gd name="T60" fmla="*/ 753674963 w 153"/>
              <a:gd name="T61" fmla="*/ 1775422653 h 187"/>
              <a:gd name="T62" fmla="*/ 805296624 w 153"/>
              <a:gd name="T63" fmla="*/ 1795947271 h 187"/>
              <a:gd name="T64" fmla="*/ 815621600 w 153"/>
              <a:gd name="T65" fmla="*/ 1795947271 h 187"/>
              <a:gd name="T66" fmla="*/ 898214971 w 153"/>
              <a:gd name="T67" fmla="*/ 1744634126 h 187"/>
              <a:gd name="T68" fmla="*/ 1135676541 w 153"/>
              <a:gd name="T69" fmla="*/ 1847260416 h 187"/>
              <a:gd name="T70" fmla="*/ 1197619961 w 153"/>
              <a:gd name="T71" fmla="*/ 1888309652 h 187"/>
              <a:gd name="T72" fmla="*/ 1383459870 w 153"/>
              <a:gd name="T73" fmla="*/ 1672796363 h 187"/>
              <a:gd name="T74" fmla="*/ 1342163185 w 153"/>
              <a:gd name="T75" fmla="*/ 1518856928 h 187"/>
              <a:gd name="T76" fmla="*/ 1486703192 w 153"/>
              <a:gd name="T77" fmla="*/ 1529120838 h 187"/>
              <a:gd name="T78" fmla="*/ 1486703192 w 153"/>
              <a:gd name="T79" fmla="*/ 1385445312 h 187"/>
              <a:gd name="T80" fmla="*/ 1579621538 w 153"/>
              <a:gd name="T81" fmla="*/ 1262294404 h 187"/>
              <a:gd name="T82" fmla="*/ 1466053241 w 153"/>
              <a:gd name="T83" fmla="*/ 1139143496 h 187"/>
              <a:gd name="T84" fmla="*/ 1404106605 w 153"/>
              <a:gd name="T85" fmla="*/ 1190456641 h 187"/>
              <a:gd name="T86" fmla="*/ 1393784846 w 153"/>
              <a:gd name="T87" fmla="*/ 1180192732 h 187"/>
              <a:gd name="T88" fmla="*/ 1300863283 w 153"/>
              <a:gd name="T89" fmla="*/ 1098094261 h 187"/>
              <a:gd name="T90" fmla="*/ 1166648251 w 153"/>
              <a:gd name="T91" fmla="*/ 1015992589 h 187"/>
              <a:gd name="T92" fmla="*/ 1135676541 w 153"/>
              <a:gd name="T93" fmla="*/ 872317063 h 187"/>
              <a:gd name="T94" fmla="*/ 1207944936 w 153"/>
              <a:gd name="T95" fmla="*/ 656803775 h 187"/>
              <a:gd name="T96" fmla="*/ 1331838209 w 153"/>
              <a:gd name="T97" fmla="*/ 667067684 h 187"/>
              <a:gd name="T98" fmla="*/ 1342163185 w 153"/>
              <a:gd name="T99" fmla="*/ 533652867 h 187"/>
              <a:gd name="T100" fmla="*/ 1001458292 w 153"/>
              <a:gd name="T101" fmla="*/ 554177485 h 187"/>
              <a:gd name="T102" fmla="*/ 991136533 w 153"/>
              <a:gd name="T103" fmla="*/ 543916776 h 18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53" h="187">
                <a:moveTo>
                  <a:pt x="96" y="53"/>
                </a:moveTo>
                <a:cubicBezTo>
                  <a:pt x="96" y="53"/>
                  <a:pt x="96" y="53"/>
                  <a:pt x="96" y="53"/>
                </a:cubicBezTo>
                <a:cubicBezTo>
                  <a:pt x="96" y="53"/>
                  <a:pt x="96" y="53"/>
                  <a:pt x="96" y="53"/>
                </a:cubicBezTo>
                <a:cubicBezTo>
                  <a:pt x="92" y="37"/>
                  <a:pt x="88" y="29"/>
                  <a:pt x="85" y="28"/>
                </a:cubicBezTo>
                <a:cubicBezTo>
                  <a:pt x="71" y="23"/>
                  <a:pt x="71" y="23"/>
                  <a:pt x="71" y="23"/>
                </a:cubicBezTo>
                <a:cubicBezTo>
                  <a:pt x="63" y="21"/>
                  <a:pt x="57" y="19"/>
                  <a:pt x="55" y="17"/>
                </a:cubicBezTo>
                <a:cubicBezTo>
                  <a:pt x="51" y="15"/>
                  <a:pt x="46" y="9"/>
                  <a:pt x="40" y="0"/>
                </a:cubicBezTo>
                <a:cubicBezTo>
                  <a:pt x="37" y="0"/>
                  <a:pt x="37" y="0"/>
                  <a:pt x="37" y="0"/>
                </a:cubicBezTo>
                <a:cubicBezTo>
                  <a:pt x="38" y="1"/>
                  <a:pt x="38" y="1"/>
                  <a:pt x="38" y="1"/>
                </a:cubicBezTo>
                <a:cubicBezTo>
                  <a:pt x="38" y="4"/>
                  <a:pt x="42" y="9"/>
                  <a:pt x="48" y="17"/>
                </a:cubicBezTo>
                <a:cubicBezTo>
                  <a:pt x="49" y="18"/>
                  <a:pt x="49" y="18"/>
                  <a:pt x="49" y="18"/>
                </a:cubicBezTo>
                <a:cubicBezTo>
                  <a:pt x="49" y="19"/>
                  <a:pt x="49" y="19"/>
                  <a:pt x="49" y="19"/>
                </a:cubicBezTo>
                <a:cubicBezTo>
                  <a:pt x="43" y="30"/>
                  <a:pt x="43" y="30"/>
                  <a:pt x="43" y="30"/>
                </a:cubicBezTo>
                <a:cubicBezTo>
                  <a:pt x="40" y="35"/>
                  <a:pt x="38" y="37"/>
                  <a:pt x="36" y="36"/>
                </a:cubicBezTo>
                <a:cubicBezTo>
                  <a:pt x="34" y="35"/>
                  <a:pt x="31" y="31"/>
                  <a:pt x="26" y="25"/>
                </a:cubicBezTo>
                <a:cubicBezTo>
                  <a:pt x="19" y="23"/>
                  <a:pt x="19" y="23"/>
                  <a:pt x="19" y="23"/>
                </a:cubicBezTo>
                <a:cubicBezTo>
                  <a:pt x="19" y="25"/>
                  <a:pt x="20" y="29"/>
                  <a:pt x="23" y="35"/>
                </a:cubicBezTo>
                <a:cubicBezTo>
                  <a:pt x="23" y="35"/>
                  <a:pt x="23" y="35"/>
                  <a:pt x="23" y="35"/>
                </a:cubicBezTo>
                <a:cubicBezTo>
                  <a:pt x="23" y="36"/>
                  <a:pt x="23" y="36"/>
                  <a:pt x="23" y="36"/>
                </a:cubicBezTo>
                <a:cubicBezTo>
                  <a:pt x="23" y="36"/>
                  <a:pt x="23" y="36"/>
                  <a:pt x="23" y="36"/>
                </a:cubicBezTo>
                <a:cubicBezTo>
                  <a:pt x="23" y="37"/>
                  <a:pt x="23" y="37"/>
                  <a:pt x="23" y="37"/>
                </a:cubicBezTo>
                <a:cubicBezTo>
                  <a:pt x="22" y="41"/>
                  <a:pt x="22" y="41"/>
                  <a:pt x="22" y="41"/>
                </a:cubicBezTo>
                <a:cubicBezTo>
                  <a:pt x="14" y="44"/>
                  <a:pt x="14" y="44"/>
                  <a:pt x="14" y="44"/>
                </a:cubicBezTo>
                <a:cubicBezTo>
                  <a:pt x="14" y="44"/>
                  <a:pt x="14" y="44"/>
                  <a:pt x="14" y="44"/>
                </a:cubicBezTo>
                <a:cubicBezTo>
                  <a:pt x="12" y="45"/>
                  <a:pt x="12" y="45"/>
                  <a:pt x="12" y="45"/>
                </a:cubicBezTo>
                <a:cubicBezTo>
                  <a:pt x="11" y="46"/>
                  <a:pt x="11" y="48"/>
                  <a:pt x="11" y="51"/>
                </a:cubicBezTo>
                <a:cubicBezTo>
                  <a:pt x="12" y="57"/>
                  <a:pt x="12" y="60"/>
                  <a:pt x="10" y="62"/>
                </a:cubicBezTo>
                <a:cubicBezTo>
                  <a:pt x="10" y="63"/>
                  <a:pt x="9" y="63"/>
                  <a:pt x="8" y="63"/>
                </a:cubicBezTo>
                <a:cubicBezTo>
                  <a:pt x="8" y="63"/>
                  <a:pt x="8" y="63"/>
                  <a:pt x="8" y="63"/>
                </a:cubicBezTo>
                <a:cubicBezTo>
                  <a:pt x="8" y="63"/>
                  <a:pt x="8" y="63"/>
                  <a:pt x="8" y="63"/>
                </a:cubicBezTo>
                <a:cubicBezTo>
                  <a:pt x="0" y="61"/>
                  <a:pt x="0" y="61"/>
                  <a:pt x="0" y="61"/>
                </a:cubicBezTo>
                <a:cubicBezTo>
                  <a:pt x="0" y="63"/>
                  <a:pt x="2" y="64"/>
                  <a:pt x="4" y="65"/>
                </a:cubicBezTo>
                <a:cubicBezTo>
                  <a:pt x="8" y="69"/>
                  <a:pt x="11" y="74"/>
                  <a:pt x="14" y="80"/>
                </a:cubicBezTo>
                <a:cubicBezTo>
                  <a:pt x="14" y="81"/>
                  <a:pt x="14" y="81"/>
                  <a:pt x="14" y="81"/>
                </a:cubicBezTo>
                <a:cubicBezTo>
                  <a:pt x="14" y="81"/>
                  <a:pt x="14" y="81"/>
                  <a:pt x="14" y="81"/>
                </a:cubicBezTo>
                <a:cubicBezTo>
                  <a:pt x="18" y="81"/>
                  <a:pt x="18" y="81"/>
                  <a:pt x="18" y="81"/>
                </a:cubicBezTo>
                <a:cubicBezTo>
                  <a:pt x="22" y="80"/>
                  <a:pt x="26" y="81"/>
                  <a:pt x="30" y="83"/>
                </a:cubicBezTo>
                <a:cubicBezTo>
                  <a:pt x="35" y="89"/>
                  <a:pt x="35" y="89"/>
                  <a:pt x="35" y="89"/>
                </a:cubicBezTo>
                <a:cubicBezTo>
                  <a:pt x="35" y="89"/>
                  <a:pt x="35" y="89"/>
                  <a:pt x="35" y="89"/>
                </a:cubicBezTo>
                <a:cubicBezTo>
                  <a:pt x="35" y="89"/>
                  <a:pt x="35" y="89"/>
                  <a:pt x="35" y="89"/>
                </a:cubicBezTo>
                <a:cubicBezTo>
                  <a:pt x="35" y="89"/>
                  <a:pt x="35" y="89"/>
                  <a:pt x="35" y="89"/>
                </a:cubicBezTo>
                <a:cubicBezTo>
                  <a:pt x="34" y="100"/>
                  <a:pt x="34" y="100"/>
                  <a:pt x="34" y="100"/>
                </a:cubicBezTo>
                <a:cubicBezTo>
                  <a:pt x="36" y="101"/>
                  <a:pt x="36" y="103"/>
                  <a:pt x="36" y="105"/>
                </a:cubicBezTo>
                <a:cubicBezTo>
                  <a:pt x="35" y="107"/>
                  <a:pt x="33" y="108"/>
                  <a:pt x="30" y="109"/>
                </a:cubicBezTo>
                <a:cubicBezTo>
                  <a:pt x="27" y="109"/>
                  <a:pt x="26" y="111"/>
                  <a:pt x="25" y="115"/>
                </a:cubicBezTo>
                <a:cubicBezTo>
                  <a:pt x="25" y="115"/>
                  <a:pt x="25" y="115"/>
                  <a:pt x="25" y="115"/>
                </a:cubicBezTo>
                <a:cubicBezTo>
                  <a:pt x="25" y="115"/>
                  <a:pt x="25" y="115"/>
                  <a:pt x="25" y="115"/>
                </a:cubicBezTo>
                <a:cubicBezTo>
                  <a:pt x="25" y="115"/>
                  <a:pt x="25" y="115"/>
                  <a:pt x="25" y="115"/>
                </a:cubicBezTo>
                <a:cubicBezTo>
                  <a:pt x="22" y="122"/>
                  <a:pt x="22" y="122"/>
                  <a:pt x="22" y="122"/>
                </a:cubicBezTo>
                <a:cubicBezTo>
                  <a:pt x="26" y="127"/>
                  <a:pt x="26" y="127"/>
                  <a:pt x="26" y="127"/>
                </a:cubicBezTo>
                <a:cubicBezTo>
                  <a:pt x="37" y="129"/>
                  <a:pt x="37" y="129"/>
                  <a:pt x="37" y="129"/>
                </a:cubicBezTo>
                <a:cubicBezTo>
                  <a:pt x="38" y="129"/>
                  <a:pt x="38" y="129"/>
                  <a:pt x="38" y="129"/>
                </a:cubicBezTo>
                <a:cubicBezTo>
                  <a:pt x="38" y="129"/>
                  <a:pt x="38" y="129"/>
                  <a:pt x="38" y="129"/>
                </a:cubicBezTo>
                <a:cubicBezTo>
                  <a:pt x="43" y="134"/>
                  <a:pt x="43" y="134"/>
                  <a:pt x="43" y="134"/>
                </a:cubicBezTo>
                <a:cubicBezTo>
                  <a:pt x="36" y="144"/>
                  <a:pt x="36" y="144"/>
                  <a:pt x="36" y="144"/>
                </a:cubicBezTo>
                <a:cubicBezTo>
                  <a:pt x="51" y="176"/>
                  <a:pt x="51" y="176"/>
                  <a:pt x="51" y="176"/>
                </a:cubicBezTo>
                <a:cubicBezTo>
                  <a:pt x="52" y="177"/>
                  <a:pt x="52" y="177"/>
                  <a:pt x="52" y="177"/>
                </a:cubicBezTo>
                <a:cubicBezTo>
                  <a:pt x="49" y="179"/>
                  <a:pt x="49" y="179"/>
                  <a:pt x="49" y="179"/>
                </a:cubicBezTo>
                <a:cubicBezTo>
                  <a:pt x="50" y="182"/>
                  <a:pt x="50" y="182"/>
                  <a:pt x="50" y="182"/>
                </a:cubicBezTo>
                <a:cubicBezTo>
                  <a:pt x="50" y="182"/>
                  <a:pt x="50" y="182"/>
                  <a:pt x="50" y="182"/>
                </a:cubicBezTo>
                <a:cubicBezTo>
                  <a:pt x="78" y="165"/>
                  <a:pt x="78" y="165"/>
                  <a:pt x="78" y="165"/>
                </a:cubicBezTo>
                <a:cubicBezTo>
                  <a:pt x="73" y="173"/>
                  <a:pt x="73" y="173"/>
                  <a:pt x="73" y="173"/>
                </a:cubicBezTo>
                <a:cubicBezTo>
                  <a:pt x="70" y="179"/>
                  <a:pt x="68" y="184"/>
                  <a:pt x="67" y="187"/>
                </a:cubicBezTo>
                <a:cubicBezTo>
                  <a:pt x="72" y="185"/>
                  <a:pt x="76" y="182"/>
                  <a:pt x="78" y="175"/>
                </a:cubicBezTo>
                <a:cubicBezTo>
                  <a:pt x="78" y="175"/>
                  <a:pt x="78" y="175"/>
                  <a:pt x="78" y="175"/>
                </a:cubicBezTo>
                <a:cubicBezTo>
                  <a:pt x="79" y="175"/>
                  <a:pt x="79" y="175"/>
                  <a:pt x="79" y="175"/>
                </a:cubicBezTo>
                <a:cubicBezTo>
                  <a:pt x="86" y="171"/>
                  <a:pt x="86" y="171"/>
                  <a:pt x="86" y="171"/>
                </a:cubicBezTo>
                <a:cubicBezTo>
                  <a:pt x="87" y="170"/>
                  <a:pt x="87" y="170"/>
                  <a:pt x="87" y="170"/>
                </a:cubicBezTo>
                <a:cubicBezTo>
                  <a:pt x="98" y="179"/>
                  <a:pt x="98" y="179"/>
                  <a:pt x="98" y="179"/>
                </a:cubicBezTo>
                <a:cubicBezTo>
                  <a:pt x="110" y="180"/>
                  <a:pt x="110" y="180"/>
                  <a:pt x="110" y="180"/>
                </a:cubicBezTo>
                <a:cubicBezTo>
                  <a:pt x="110" y="180"/>
                  <a:pt x="110" y="180"/>
                  <a:pt x="110" y="180"/>
                </a:cubicBezTo>
                <a:cubicBezTo>
                  <a:pt x="116" y="184"/>
                  <a:pt x="116" y="184"/>
                  <a:pt x="116" y="184"/>
                </a:cubicBezTo>
                <a:cubicBezTo>
                  <a:pt x="130" y="171"/>
                  <a:pt x="130" y="171"/>
                  <a:pt x="130" y="171"/>
                </a:cubicBezTo>
                <a:cubicBezTo>
                  <a:pt x="132" y="170"/>
                  <a:pt x="133" y="167"/>
                  <a:pt x="134" y="163"/>
                </a:cubicBezTo>
                <a:cubicBezTo>
                  <a:pt x="136" y="160"/>
                  <a:pt x="136" y="160"/>
                  <a:pt x="136" y="160"/>
                </a:cubicBezTo>
                <a:cubicBezTo>
                  <a:pt x="136" y="159"/>
                  <a:pt x="134" y="155"/>
                  <a:pt x="130" y="148"/>
                </a:cubicBezTo>
                <a:cubicBezTo>
                  <a:pt x="127" y="143"/>
                  <a:pt x="127" y="143"/>
                  <a:pt x="127" y="143"/>
                </a:cubicBezTo>
                <a:cubicBezTo>
                  <a:pt x="144" y="149"/>
                  <a:pt x="144" y="149"/>
                  <a:pt x="144" y="149"/>
                </a:cubicBezTo>
                <a:cubicBezTo>
                  <a:pt x="150" y="146"/>
                  <a:pt x="150" y="146"/>
                  <a:pt x="150" y="146"/>
                </a:cubicBezTo>
                <a:cubicBezTo>
                  <a:pt x="144" y="135"/>
                  <a:pt x="144" y="135"/>
                  <a:pt x="144" y="135"/>
                </a:cubicBezTo>
                <a:cubicBezTo>
                  <a:pt x="144" y="134"/>
                  <a:pt x="144" y="134"/>
                  <a:pt x="144" y="134"/>
                </a:cubicBezTo>
                <a:cubicBezTo>
                  <a:pt x="153" y="123"/>
                  <a:pt x="153" y="123"/>
                  <a:pt x="153" y="123"/>
                </a:cubicBezTo>
                <a:cubicBezTo>
                  <a:pt x="149" y="117"/>
                  <a:pt x="149" y="117"/>
                  <a:pt x="149" y="117"/>
                </a:cubicBezTo>
                <a:cubicBezTo>
                  <a:pt x="146" y="113"/>
                  <a:pt x="143" y="111"/>
                  <a:pt x="142" y="111"/>
                </a:cubicBezTo>
                <a:cubicBezTo>
                  <a:pt x="141" y="111"/>
                  <a:pt x="141" y="111"/>
                  <a:pt x="141" y="111"/>
                </a:cubicBezTo>
                <a:cubicBezTo>
                  <a:pt x="136" y="116"/>
                  <a:pt x="136" y="116"/>
                  <a:pt x="136" y="116"/>
                </a:cubicBezTo>
                <a:cubicBezTo>
                  <a:pt x="136" y="115"/>
                  <a:pt x="136" y="115"/>
                  <a:pt x="136" y="115"/>
                </a:cubicBezTo>
                <a:cubicBezTo>
                  <a:pt x="135" y="115"/>
                  <a:pt x="135" y="115"/>
                  <a:pt x="135" y="115"/>
                </a:cubicBezTo>
                <a:cubicBezTo>
                  <a:pt x="128" y="113"/>
                  <a:pt x="128" y="113"/>
                  <a:pt x="128" y="113"/>
                </a:cubicBezTo>
                <a:cubicBezTo>
                  <a:pt x="126" y="107"/>
                  <a:pt x="126" y="107"/>
                  <a:pt x="126" y="107"/>
                </a:cubicBezTo>
                <a:cubicBezTo>
                  <a:pt x="123" y="106"/>
                  <a:pt x="120" y="105"/>
                  <a:pt x="118" y="102"/>
                </a:cubicBezTo>
                <a:cubicBezTo>
                  <a:pt x="113" y="99"/>
                  <a:pt x="113" y="99"/>
                  <a:pt x="113" y="99"/>
                </a:cubicBezTo>
                <a:cubicBezTo>
                  <a:pt x="110" y="97"/>
                  <a:pt x="108" y="95"/>
                  <a:pt x="108" y="93"/>
                </a:cubicBezTo>
                <a:cubicBezTo>
                  <a:pt x="107" y="91"/>
                  <a:pt x="108" y="88"/>
                  <a:pt x="110" y="85"/>
                </a:cubicBezTo>
                <a:cubicBezTo>
                  <a:pt x="114" y="78"/>
                  <a:pt x="117" y="73"/>
                  <a:pt x="117" y="69"/>
                </a:cubicBezTo>
                <a:cubicBezTo>
                  <a:pt x="117" y="64"/>
                  <a:pt x="117" y="64"/>
                  <a:pt x="117" y="64"/>
                </a:cubicBezTo>
                <a:cubicBezTo>
                  <a:pt x="120" y="64"/>
                  <a:pt x="120" y="64"/>
                  <a:pt x="120" y="64"/>
                </a:cubicBezTo>
                <a:cubicBezTo>
                  <a:pt x="129" y="65"/>
                  <a:pt x="129" y="65"/>
                  <a:pt x="129" y="65"/>
                </a:cubicBezTo>
                <a:cubicBezTo>
                  <a:pt x="130" y="64"/>
                  <a:pt x="131" y="60"/>
                  <a:pt x="132" y="53"/>
                </a:cubicBezTo>
                <a:cubicBezTo>
                  <a:pt x="130" y="52"/>
                  <a:pt x="130" y="52"/>
                  <a:pt x="130" y="52"/>
                </a:cubicBezTo>
                <a:cubicBezTo>
                  <a:pt x="123" y="57"/>
                  <a:pt x="118" y="59"/>
                  <a:pt x="115" y="61"/>
                </a:cubicBezTo>
                <a:cubicBezTo>
                  <a:pt x="110" y="62"/>
                  <a:pt x="105" y="59"/>
                  <a:pt x="97" y="54"/>
                </a:cubicBezTo>
                <a:cubicBezTo>
                  <a:pt x="97" y="53"/>
                  <a:pt x="97" y="53"/>
                  <a:pt x="97" y="53"/>
                </a:cubicBezTo>
                <a:lnTo>
                  <a:pt x="96" y="53"/>
                </a:lnTo>
                <a:close/>
              </a:path>
            </a:pathLst>
          </a:custGeom>
          <a:solidFill>
            <a:schemeClr val="accent3">
              <a:lumMod val="50000"/>
            </a:schemeClr>
          </a:solidFill>
          <a:ln>
            <a:noFill/>
          </a:ln>
        </p:spPr>
        <p:txBody>
          <a:bodyPr/>
          <a:lstStyle/>
          <a:p>
            <a:endParaRPr lang="zh-CN" altLang="en-US"/>
          </a:p>
        </p:txBody>
      </p:sp>
      <p:sp>
        <p:nvSpPr>
          <p:cNvPr id="24" name="Freeform 25"/>
          <p:cNvSpPr/>
          <p:nvPr/>
        </p:nvSpPr>
        <p:spPr bwMode="auto">
          <a:xfrm>
            <a:off x="4461328" y="3129735"/>
            <a:ext cx="131763" cy="187325"/>
          </a:xfrm>
          <a:custGeom>
            <a:avLst/>
            <a:gdLst>
              <a:gd name="T0" fmla="*/ 247551875 w 41"/>
              <a:gd name="T1" fmla="*/ 10425605 h 58"/>
              <a:gd name="T2" fmla="*/ 237235874 w 41"/>
              <a:gd name="T3" fmla="*/ 0 h 58"/>
              <a:gd name="T4" fmla="*/ 175349512 w 41"/>
              <a:gd name="T5" fmla="*/ 72976006 h 58"/>
              <a:gd name="T6" fmla="*/ 154720725 w 41"/>
              <a:gd name="T7" fmla="*/ 62550401 h 58"/>
              <a:gd name="T8" fmla="*/ 154720725 w 41"/>
              <a:gd name="T9" fmla="*/ 62550401 h 58"/>
              <a:gd name="T10" fmla="*/ 154720725 w 41"/>
              <a:gd name="T11" fmla="*/ 72976006 h 58"/>
              <a:gd name="T12" fmla="*/ 123775937 w 41"/>
              <a:gd name="T13" fmla="*/ 104249592 h 58"/>
              <a:gd name="T14" fmla="*/ 103147150 w 41"/>
              <a:gd name="T15" fmla="*/ 114675197 h 58"/>
              <a:gd name="T16" fmla="*/ 61889576 w 41"/>
              <a:gd name="T17" fmla="*/ 135526408 h 58"/>
              <a:gd name="T18" fmla="*/ 51573575 w 41"/>
              <a:gd name="T19" fmla="*/ 166803223 h 58"/>
              <a:gd name="T20" fmla="*/ 30944788 w 41"/>
              <a:gd name="T21" fmla="*/ 260627210 h 58"/>
              <a:gd name="T22" fmla="*/ 10316000 w 41"/>
              <a:gd name="T23" fmla="*/ 312752006 h 58"/>
              <a:gd name="T24" fmla="*/ 10316000 w 41"/>
              <a:gd name="T25" fmla="*/ 406579223 h 58"/>
              <a:gd name="T26" fmla="*/ 30944788 w 41"/>
              <a:gd name="T27" fmla="*/ 531680026 h 58"/>
              <a:gd name="T28" fmla="*/ 103147150 w 41"/>
              <a:gd name="T29" fmla="*/ 583804822 h 58"/>
              <a:gd name="T30" fmla="*/ 195978300 w 41"/>
              <a:gd name="T31" fmla="*/ 604656032 h 58"/>
              <a:gd name="T32" fmla="*/ 288809449 w 41"/>
              <a:gd name="T33" fmla="*/ 573379217 h 58"/>
              <a:gd name="T34" fmla="*/ 268180662 w 41"/>
              <a:gd name="T35" fmla="*/ 521254421 h 58"/>
              <a:gd name="T36" fmla="*/ 268180662 w 41"/>
              <a:gd name="T37" fmla="*/ 510828816 h 58"/>
              <a:gd name="T38" fmla="*/ 268180662 w 41"/>
              <a:gd name="T39" fmla="*/ 510828816 h 58"/>
              <a:gd name="T40" fmla="*/ 278496662 w 41"/>
              <a:gd name="T41" fmla="*/ 469129625 h 58"/>
              <a:gd name="T42" fmla="*/ 278496662 w 41"/>
              <a:gd name="T43" fmla="*/ 469129625 h 58"/>
              <a:gd name="T44" fmla="*/ 319754237 w 41"/>
              <a:gd name="T45" fmla="*/ 385728013 h 58"/>
              <a:gd name="T46" fmla="*/ 402272600 w 41"/>
              <a:gd name="T47" fmla="*/ 385728013 h 58"/>
              <a:gd name="T48" fmla="*/ 422901387 w 41"/>
              <a:gd name="T49" fmla="*/ 385728013 h 58"/>
              <a:gd name="T50" fmla="*/ 340383024 w 41"/>
              <a:gd name="T51" fmla="*/ 250201605 h 58"/>
              <a:gd name="T52" fmla="*/ 309441450 w 41"/>
              <a:gd name="T53" fmla="*/ 208502414 h 58"/>
              <a:gd name="T54" fmla="*/ 278496662 w 41"/>
              <a:gd name="T55" fmla="*/ 93827217 h 58"/>
              <a:gd name="T56" fmla="*/ 247551875 w 41"/>
              <a:gd name="T57" fmla="*/ 10425605 h 5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1" h="58">
                <a:moveTo>
                  <a:pt x="24" y="1"/>
                </a:moveTo>
                <a:cubicBezTo>
                  <a:pt x="23" y="0"/>
                  <a:pt x="23" y="0"/>
                  <a:pt x="23" y="0"/>
                </a:cubicBezTo>
                <a:cubicBezTo>
                  <a:pt x="21" y="0"/>
                  <a:pt x="19" y="2"/>
                  <a:pt x="17" y="7"/>
                </a:cubicBezTo>
                <a:cubicBezTo>
                  <a:pt x="15" y="6"/>
                  <a:pt x="15" y="6"/>
                  <a:pt x="15" y="6"/>
                </a:cubicBezTo>
                <a:cubicBezTo>
                  <a:pt x="15" y="6"/>
                  <a:pt x="15" y="6"/>
                  <a:pt x="15" y="6"/>
                </a:cubicBezTo>
                <a:cubicBezTo>
                  <a:pt x="15" y="7"/>
                  <a:pt x="15" y="7"/>
                  <a:pt x="15" y="7"/>
                </a:cubicBezTo>
                <a:cubicBezTo>
                  <a:pt x="12" y="10"/>
                  <a:pt x="12" y="10"/>
                  <a:pt x="12" y="10"/>
                </a:cubicBezTo>
                <a:cubicBezTo>
                  <a:pt x="10" y="11"/>
                  <a:pt x="10" y="11"/>
                  <a:pt x="10" y="11"/>
                </a:cubicBezTo>
                <a:cubicBezTo>
                  <a:pt x="6" y="13"/>
                  <a:pt x="6" y="13"/>
                  <a:pt x="6" y="13"/>
                </a:cubicBezTo>
                <a:cubicBezTo>
                  <a:pt x="5" y="16"/>
                  <a:pt x="5" y="16"/>
                  <a:pt x="5" y="16"/>
                </a:cubicBezTo>
                <a:cubicBezTo>
                  <a:pt x="6" y="21"/>
                  <a:pt x="5" y="24"/>
                  <a:pt x="3" y="25"/>
                </a:cubicBezTo>
                <a:cubicBezTo>
                  <a:pt x="1" y="30"/>
                  <a:pt x="1" y="30"/>
                  <a:pt x="1" y="30"/>
                </a:cubicBezTo>
                <a:cubicBezTo>
                  <a:pt x="1" y="31"/>
                  <a:pt x="0" y="34"/>
                  <a:pt x="1" y="39"/>
                </a:cubicBezTo>
                <a:cubicBezTo>
                  <a:pt x="3" y="51"/>
                  <a:pt x="3" y="51"/>
                  <a:pt x="3" y="51"/>
                </a:cubicBezTo>
                <a:cubicBezTo>
                  <a:pt x="4" y="52"/>
                  <a:pt x="6" y="54"/>
                  <a:pt x="10" y="56"/>
                </a:cubicBezTo>
                <a:cubicBezTo>
                  <a:pt x="19" y="58"/>
                  <a:pt x="19" y="58"/>
                  <a:pt x="19" y="58"/>
                </a:cubicBezTo>
                <a:cubicBezTo>
                  <a:pt x="21" y="58"/>
                  <a:pt x="25" y="57"/>
                  <a:pt x="28" y="55"/>
                </a:cubicBezTo>
                <a:cubicBezTo>
                  <a:pt x="26" y="50"/>
                  <a:pt x="26" y="50"/>
                  <a:pt x="26" y="50"/>
                </a:cubicBezTo>
                <a:cubicBezTo>
                  <a:pt x="26" y="49"/>
                  <a:pt x="26" y="49"/>
                  <a:pt x="26" y="49"/>
                </a:cubicBezTo>
                <a:cubicBezTo>
                  <a:pt x="26" y="49"/>
                  <a:pt x="26" y="49"/>
                  <a:pt x="26" y="49"/>
                </a:cubicBezTo>
                <a:cubicBezTo>
                  <a:pt x="27" y="45"/>
                  <a:pt x="27" y="45"/>
                  <a:pt x="27" y="45"/>
                </a:cubicBezTo>
                <a:cubicBezTo>
                  <a:pt x="27" y="45"/>
                  <a:pt x="27" y="45"/>
                  <a:pt x="27" y="45"/>
                </a:cubicBezTo>
                <a:cubicBezTo>
                  <a:pt x="31" y="37"/>
                  <a:pt x="31" y="37"/>
                  <a:pt x="31" y="37"/>
                </a:cubicBezTo>
                <a:cubicBezTo>
                  <a:pt x="39" y="37"/>
                  <a:pt x="39" y="37"/>
                  <a:pt x="39" y="37"/>
                </a:cubicBezTo>
                <a:cubicBezTo>
                  <a:pt x="41" y="37"/>
                  <a:pt x="41" y="37"/>
                  <a:pt x="41" y="37"/>
                </a:cubicBezTo>
                <a:cubicBezTo>
                  <a:pt x="40" y="34"/>
                  <a:pt x="37" y="30"/>
                  <a:pt x="33" y="24"/>
                </a:cubicBezTo>
                <a:cubicBezTo>
                  <a:pt x="30" y="20"/>
                  <a:pt x="30" y="20"/>
                  <a:pt x="30" y="20"/>
                </a:cubicBezTo>
                <a:cubicBezTo>
                  <a:pt x="29" y="17"/>
                  <a:pt x="27" y="13"/>
                  <a:pt x="27" y="9"/>
                </a:cubicBezTo>
                <a:cubicBezTo>
                  <a:pt x="26" y="5"/>
                  <a:pt x="25" y="3"/>
                  <a:pt x="24" y="1"/>
                </a:cubicBezTo>
                <a:close/>
              </a:path>
            </a:pathLst>
          </a:custGeom>
          <a:solidFill>
            <a:schemeClr val="accent3">
              <a:lumMod val="50000"/>
            </a:schemeClr>
          </a:solidFill>
          <a:ln>
            <a:noFill/>
          </a:ln>
        </p:spPr>
        <p:txBody>
          <a:bodyPr/>
          <a:lstStyle/>
          <a:p>
            <a:endParaRPr lang="zh-CN" altLang="en-US"/>
          </a:p>
        </p:txBody>
      </p:sp>
      <p:sp>
        <p:nvSpPr>
          <p:cNvPr id="25" name="Freeform 26"/>
          <p:cNvSpPr/>
          <p:nvPr/>
        </p:nvSpPr>
        <p:spPr bwMode="auto">
          <a:xfrm>
            <a:off x="4335916" y="3047185"/>
            <a:ext cx="171450" cy="182563"/>
          </a:xfrm>
          <a:custGeom>
            <a:avLst/>
            <a:gdLst>
              <a:gd name="T0" fmla="*/ 271263014 w 53"/>
              <a:gd name="T1" fmla="*/ 123492659 h 57"/>
              <a:gd name="T2" fmla="*/ 271263014 w 53"/>
              <a:gd name="T3" fmla="*/ 133783448 h 57"/>
              <a:gd name="T4" fmla="*/ 250397873 w 53"/>
              <a:gd name="T5" fmla="*/ 133783448 h 57"/>
              <a:gd name="T6" fmla="*/ 198231784 w 53"/>
              <a:gd name="T7" fmla="*/ 123492659 h 57"/>
              <a:gd name="T8" fmla="*/ 198231784 w 53"/>
              <a:gd name="T9" fmla="*/ 144074236 h 57"/>
              <a:gd name="T10" fmla="*/ 198231784 w 53"/>
              <a:gd name="T11" fmla="*/ 154365024 h 57"/>
              <a:gd name="T12" fmla="*/ 187795978 w 53"/>
              <a:gd name="T13" fmla="*/ 154365024 h 57"/>
              <a:gd name="T14" fmla="*/ 93899607 w 53"/>
              <a:gd name="T15" fmla="*/ 195528176 h 57"/>
              <a:gd name="T16" fmla="*/ 93899607 w 53"/>
              <a:gd name="T17" fmla="*/ 205818964 h 57"/>
              <a:gd name="T18" fmla="*/ 125197319 w 53"/>
              <a:gd name="T19" fmla="*/ 288148471 h 57"/>
              <a:gd name="T20" fmla="*/ 125197319 w 53"/>
              <a:gd name="T21" fmla="*/ 298439259 h 57"/>
              <a:gd name="T22" fmla="*/ 125197319 w 53"/>
              <a:gd name="T23" fmla="*/ 308730047 h 57"/>
              <a:gd name="T24" fmla="*/ 20865142 w 53"/>
              <a:gd name="T25" fmla="*/ 421931919 h 57"/>
              <a:gd name="T26" fmla="*/ 0 w 53"/>
              <a:gd name="T27" fmla="*/ 463095071 h 57"/>
              <a:gd name="T28" fmla="*/ 20865142 w 53"/>
              <a:gd name="T29" fmla="*/ 493967435 h 57"/>
              <a:gd name="T30" fmla="*/ 73031230 w 53"/>
              <a:gd name="T31" fmla="*/ 514552214 h 57"/>
              <a:gd name="T32" fmla="*/ 104332177 w 53"/>
              <a:gd name="T33" fmla="*/ 514552214 h 57"/>
              <a:gd name="T34" fmla="*/ 208664355 w 53"/>
              <a:gd name="T35" fmla="*/ 545424578 h 57"/>
              <a:gd name="T36" fmla="*/ 250397873 w 53"/>
              <a:gd name="T37" fmla="*/ 566006154 h 57"/>
              <a:gd name="T38" fmla="*/ 323429103 w 53"/>
              <a:gd name="T39" fmla="*/ 586587730 h 57"/>
              <a:gd name="T40" fmla="*/ 375595192 w 53"/>
              <a:gd name="T41" fmla="*/ 545424578 h 57"/>
              <a:gd name="T42" fmla="*/ 406892904 w 53"/>
              <a:gd name="T43" fmla="*/ 504258223 h 57"/>
              <a:gd name="T44" fmla="*/ 438193851 w 53"/>
              <a:gd name="T45" fmla="*/ 432222707 h 57"/>
              <a:gd name="T46" fmla="*/ 417328709 w 53"/>
              <a:gd name="T47" fmla="*/ 339602411 h 57"/>
              <a:gd name="T48" fmla="*/ 448626422 w 53"/>
              <a:gd name="T49" fmla="*/ 349893200 h 57"/>
              <a:gd name="T50" fmla="*/ 500792510 w 53"/>
              <a:gd name="T51" fmla="*/ 349893200 h 57"/>
              <a:gd name="T52" fmla="*/ 521657652 w 53"/>
              <a:gd name="T53" fmla="*/ 339602411 h 57"/>
              <a:gd name="T54" fmla="*/ 532093458 w 53"/>
              <a:gd name="T55" fmla="*/ 319020835 h 57"/>
              <a:gd name="T56" fmla="*/ 490359940 w 53"/>
              <a:gd name="T57" fmla="*/ 195528176 h 57"/>
              <a:gd name="T58" fmla="*/ 500792510 w 53"/>
              <a:gd name="T59" fmla="*/ 154365024 h 57"/>
              <a:gd name="T60" fmla="*/ 552958599 w 53"/>
              <a:gd name="T61" fmla="*/ 113201871 h 57"/>
              <a:gd name="T62" fmla="*/ 552958599 w 53"/>
              <a:gd name="T63" fmla="*/ 113201871 h 57"/>
              <a:gd name="T64" fmla="*/ 542526028 w 53"/>
              <a:gd name="T65" fmla="*/ 92620295 h 57"/>
              <a:gd name="T66" fmla="*/ 448626422 w 53"/>
              <a:gd name="T67" fmla="*/ 92620295 h 57"/>
              <a:gd name="T68" fmla="*/ 448626422 w 53"/>
              <a:gd name="T69" fmla="*/ 92620295 h 57"/>
              <a:gd name="T70" fmla="*/ 354726815 w 53"/>
              <a:gd name="T71" fmla="*/ 30872364 h 57"/>
              <a:gd name="T72" fmla="*/ 250397873 w 53"/>
              <a:gd name="T73" fmla="*/ 10290788 h 57"/>
              <a:gd name="T74" fmla="*/ 229529496 w 53"/>
              <a:gd name="T75" fmla="*/ 10290788 h 57"/>
              <a:gd name="T76" fmla="*/ 260830443 w 53"/>
              <a:gd name="T77" fmla="*/ 51453940 h 57"/>
              <a:gd name="T78" fmla="*/ 271263014 w 53"/>
              <a:gd name="T79" fmla="*/ 123492659 h 5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53" h="57">
                <a:moveTo>
                  <a:pt x="26" y="12"/>
                </a:moveTo>
                <a:cubicBezTo>
                  <a:pt x="26" y="13"/>
                  <a:pt x="26" y="13"/>
                  <a:pt x="26" y="13"/>
                </a:cubicBezTo>
                <a:cubicBezTo>
                  <a:pt x="24" y="13"/>
                  <a:pt x="24" y="13"/>
                  <a:pt x="24" y="13"/>
                </a:cubicBezTo>
                <a:cubicBezTo>
                  <a:pt x="19" y="12"/>
                  <a:pt x="19" y="12"/>
                  <a:pt x="19" y="12"/>
                </a:cubicBezTo>
                <a:cubicBezTo>
                  <a:pt x="19" y="14"/>
                  <a:pt x="19" y="14"/>
                  <a:pt x="19" y="14"/>
                </a:cubicBezTo>
                <a:cubicBezTo>
                  <a:pt x="19" y="15"/>
                  <a:pt x="19" y="15"/>
                  <a:pt x="19" y="15"/>
                </a:cubicBezTo>
                <a:cubicBezTo>
                  <a:pt x="18" y="15"/>
                  <a:pt x="18" y="15"/>
                  <a:pt x="18" y="15"/>
                </a:cubicBezTo>
                <a:cubicBezTo>
                  <a:pt x="9" y="19"/>
                  <a:pt x="9" y="19"/>
                  <a:pt x="9" y="19"/>
                </a:cubicBezTo>
                <a:cubicBezTo>
                  <a:pt x="9" y="20"/>
                  <a:pt x="9" y="20"/>
                  <a:pt x="9" y="20"/>
                </a:cubicBezTo>
                <a:cubicBezTo>
                  <a:pt x="8" y="23"/>
                  <a:pt x="9" y="25"/>
                  <a:pt x="12" y="28"/>
                </a:cubicBezTo>
                <a:cubicBezTo>
                  <a:pt x="12" y="29"/>
                  <a:pt x="12" y="29"/>
                  <a:pt x="12" y="29"/>
                </a:cubicBezTo>
                <a:cubicBezTo>
                  <a:pt x="12" y="30"/>
                  <a:pt x="12" y="30"/>
                  <a:pt x="12" y="30"/>
                </a:cubicBezTo>
                <a:cubicBezTo>
                  <a:pt x="9" y="34"/>
                  <a:pt x="6" y="38"/>
                  <a:pt x="2" y="41"/>
                </a:cubicBezTo>
                <a:cubicBezTo>
                  <a:pt x="0" y="42"/>
                  <a:pt x="0" y="43"/>
                  <a:pt x="0" y="45"/>
                </a:cubicBezTo>
                <a:cubicBezTo>
                  <a:pt x="2" y="48"/>
                  <a:pt x="2" y="48"/>
                  <a:pt x="2" y="48"/>
                </a:cubicBezTo>
                <a:cubicBezTo>
                  <a:pt x="7" y="50"/>
                  <a:pt x="7" y="50"/>
                  <a:pt x="7" y="50"/>
                </a:cubicBezTo>
                <a:cubicBezTo>
                  <a:pt x="10" y="50"/>
                  <a:pt x="10" y="50"/>
                  <a:pt x="10" y="50"/>
                </a:cubicBezTo>
                <a:cubicBezTo>
                  <a:pt x="15" y="50"/>
                  <a:pt x="18" y="51"/>
                  <a:pt x="20" y="53"/>
                </a:cubicBezTo>
                <a:cubicBezTo>
                  <a:pt x="24" y="55"/>
                  <a:pt x="24" y="55"/>
                  <a:pt x="24" y="55"/>
                </a:cubicBezTo>
                <a:cubicBezTo>
                  <a:pt x="26" y="57"/>
                  <a:pt x="29" y="57"/>
                  <a:pt x="31" y="57"/>
                </a:cubicBezTo>
                <a:cubicBezTo>
                  <a:pt x="32" y="57"/>
                  <a:pt x="34" y="56"/>
                  <a:pt x="36" y="53"/>
                </a:cubicBezTo>
                <a:cubicBezTo>
                  <a:pt x="39" y="49"/>
                  <a:pt x="39" y="49"/>
                  <a:pt x="39" y="49"/>
                </a:cubicBezTo>
                <a:cubicBezTo>
                  <a:pt x="42" y="42"/>
                  <a:pt x="42" y="42"/>
                  <a:pt x="42" y="42"/>
                </a:cubicBezTo>
                <a:cubicBezTo>
                  <a:pt x="40" y="33"/>
                  <a:pt x="40" y="33"/>
                  <a:pt x="40" y="33"/>
                </a:cubicBezTo>
                <a:cubicBezTo>
                  <a:pt x="43" y="34"/>
                  <a:pt x="43" y="34"/>
                  <a:pt x="43" y="34"/>
                </a:cubicBezTo>
                <a:cubicBezTo>
                  <a:pt x="48" y="34"/>
                  <a:pt x="48" y="34"/>
                  <a:pt x="48" y="34"/>
                </a:cubicBezTo>
                <a:cubicBezTo>
                  <a:pt x="50" y="33"/>
                  <a:pt x="50" y="33"/>
                  <a:pt x="50" y="33"/>
                </a:cubicBezTo>
                <a:cubicBezTo>
                  <a:pt x="51" y="31"/>
                  <a:pt x="51" y="31"/>
                  <a:pt x="51" y="31"/>
                </a:cubicBezTo>
                <a:cubicBezTo>
                  <a:pt x="47" y="19"/>
                  <a:pt x="47" y="19"/>
                  <a:pt x="47" y="19"/>
                </a:cubicBezTo>
                <a:cubicBezTo>
                  <a:pt x="48" y="15"/>
                  <a:pt x="48" y="15"/>
                  <a:pt x="48" y="15"/>
                </a:cubicBezTo>
                <a:cubicBezTo>
                  <a:pt x="50" y="13"/>
                  <a:pt x="51" y="12"/>
                  <a:pt x="53" y="11"/>
                </a:cubicBezTo>
                <a:cubicBezTo>
                  <a:pt x="53" y="11"/>
                  <a:pt x="53" y="11"/>
                  <a:pt x="53" y="11"/>
                </a:cubicBezTo>
                <a:cubicBezTo>
                  <a:pt x="52" y="9"/>
                  <a:pt x="52" y="9"/>
                  <a:pt x="52" y="9"/>
                </a:cubicBezTo>
                <a:cubicBezTo>
                  <a:pt x="43" y="9"/>
                  <a:pt x="43" y="9"/>
                  <a:pt x="43" y="9"/>
                </a:cubicBezTo>
                <a:cubicBezTo>
                  <a:pt x="43" y="9"/>
                  <a:pt x="43" y="9"/>
                  <a:pt x="43" y="9"/>
                </a:cubicBezTo>
                <a:cubicBezTo>
                  <a:pt x="34" y="3"/>
                  <a:pt x="34" y="3"/>
                  <a:pt x="34" y="3"/>
                </a:cubicBezTo>
                <a:cubicBezTo>
                  <a:pt x="30" y="0"/>
                  <a:pt x="27" y="0"/>
                  <a:pt x="24" y="1"/>
                </a:cubicBezTo>
                <a:cubicBezTo>
                  <a:pt x="22" y="1"/>
                  <a:pt x="22" y="1"/>
                  <a:pt x="22" y="1"/>
                </a:cubicBezTo>
                <a:cubicBezTo>
                  <a:pt x="22" y="3"/>
                  <a:pt x="22" y="5"/>
                  <a:pt x="25" y="5"/>
                </a:cubicBezTo>
                <a:cubicBezTo>
                  <a:pt x="27" y="7"/>
                  <a:pt x="28" y="9"/>
                  <a:pt x="26" y="12"/>
                </a:cubicBezTo>
                <a:close/>
              </a:path>
            </a:pathLst>
          </a:custGeom>
          <a:solidFill>
            <a:schemeClr val="accent3">
              <a:lumMod val="50000"/>
            </a:schemeClr>
          </a:solidFill>
          <a:ln>
            <a:noFill/>
          </a:ln>
        </p:spPr>
        <p:txBody>
          <a:bodyPr/>
          <a:lstStyle/>
          <a:p>
            <a:endParaRPr lang="zh-CN" altLang="en-US"/>
          </a:p>
        </p:txBody>
      </p:sp>
      <p:sp>
        <p:nvSpPr>
          <p:cNvPr id="26" name="Freeform 27"/>
          <p:cNvSpPr/>
          <p:nvPr/>
        </p:nvSpPr>
        <p:spPr bwMode="auto">
          <a:xfrm>
            <a:off x="4624841" y="2683648"/>
            <a:ext cx="603250" cy="574675"/>
          </a:xfrm>
          <a:custGeom>
            <a:avLst/>
            <a:gdLst>
              <a:gd name="T0" fmla="*/ 824315455 w 188"/>
              <a:gd name="T1" fmla="*/ 381719040 h 179"/>
              <a:gd name="T2" fmla="*/ 721275221 w 188"/>
              <a:gd name="T3" fmla="*/ 412671228 h 179"/>
              <a:gd name="T4" fmla="*/ 597628223 w 188"/>
              <a:gd name="T5" fmla="*/ 474569183 h 179"/>
              <a:gd name="T6" fmla="*/ 473981226 w 188"/>
              <a:gd name="T7" fmla="*/ 577737793 h 179"/>
              <a:gd name="T8" fmla="*/ 463677844 w 188"/>
              <a:gd name="T9" fmla="*/ 598371515 h 179"/>
              <a:gd name="T10" fmla="*/ 350334229 w 188"/>
              <a:gd name="T11" fmla="*/ 722170636 h 179"/>
              <a:gd name="T12" fmla="*/ 216383850 w 188"/>
              <a:gd name="T13" fmla="*/ 711855380 h 179"/>
              <a:gd name="T14" fmla="*/ 154560351 w 188"/>
              <a:gd name="T15" fmla="*/ 649954215 h 179"/>
              <a:gd name="T16" fmla="*/ 175167114 w 188"/>
              <a:gd name="T17" fmla="*/ 887240411 h 179"/>
              <a:gd name="T18" fmla="*/ 20606763 w 188"/>
              <a:gd name="T19" fmla="*/ 1134841864 h 179"/>
              <a:gd name="T20" fmla="*/ 0 w 188"/>
              <a:gd name="T21" fmla="*/ 1165790842 h 179"/>
              <a:gd name="T22" fmla="*/ 164863733 w 188"/>
              <a:gd name="T23" fmla="*/ 1227692008 h 179"/>
              <a:gd name="T24" fmla="*/ 175167114 w 188"/>
              <a:gd name="T25" fmla="*/ 1238010474 h 179"/>
              <a:gd name="T26" fmla="*/ 236990613 w 188"/>
              <a:gd name="T27" fmla="*/ 1279274707 h 179"/>
              <a:gd name="T28" fmla="*/ 247293995 w 188"/>
              <a:gd name="T29" fmla="*/ 1279274707 h 179"/>
              <a:gd name="T30" fmla="*/ 401854346 w 188"/>
              <a:gd name="T31" fmla="*/ 1403077039 h 179"/>
              <a:gd name="T32" fmla="*/ 577021460 w 188"/>
              <a:gd name="T33" fmla="*/ 1155475586 h 179"/>
              <a:gd name="T34" fmla="*/ 628538368 w 188"/>
              <a:gd name="T35" fmla="*/ 1093574420 h 179"/>
              <a:gd name="T36" fmla="*/ 762491956 w 188"/>
              <a:gd name="T37" fmla="*/ 1041991721 h 179"/>
              <a:gd name="T38" fmla="*/ 896442335 w 188"/>
              <a:gd name="T39" fmla="*/ 1021357999 h 179"/>
              <a:gd name="T40" fmla="*/ 968569215 w 188"/>
              <a:gd name="T41" fmla="*/ 1134841864 h 179"/>
              <a:gd name="T42" fmla="*/ 978872597 w 188"/>
              <a:gd name="T43" fmla="*/ 1227692008 h 179"/>
              <a:gd name="T44" fmla="*/ 947962452 w 188"/>
              <a:gd name="T45" fmla="*/ 1382443317 h 179"/>
              <a:gd name="T46" fmla="*/ 947962452 w 188"/>
              <a:gd name="T47" fmla="*/ 1392761783 h 179"/>
              <a:gd name="T48" fmla="*/ 875832363 w 188"/>
              <a:gd name="T49" fmla="*/ 1609411047 h 179"/>
              <a:gd name="T50" fmla="*/ 947962452 w 188"/>
              <a:gd name="T51" fmla="*/ 1568143604 h 179"/>
              <a:gd name="T52" fmla="*/ 999482569 w 188"/>
              <a:gd name="T53" fmla="*/ 1588777326 h 179"/>
              <a:gd name="T54" fmla="*/ 989175979 w 188"/>
              <a:gd name="T55" fmla="*/ 1650678491 h 179"/>
              <a:gd name="T56" fmla="*/ 947962452 w 188"/>
              <a:gd name="T57" fmla="*/ 1722894913 h 179"/>
              <a:gd name="T58" fmla="*/ 917049098 w 188"/>
              <a:gd name="T59" fmla="*/ 1774480823 h 179"/>
              <a:gd name="T60" fmla="*/ 865528981 w 188"/>
              <a:gd name="T61" fmla="*/ 1784796079 h 179"/>
              <a:gd name="T62" fmla="*/ 814008864 w 188"/>
              <a:gd name="T63" fmla="*/ 1846697244 h 179"/>
              <a:gd name="T64" fmla="*/ 1020089332 w 188"/>
              <a:gd name="T65" fmla="*/ 1691945935 h 179"/>
              <a:gd name="T66" fmla="*/ 1339510207 w 188"/>
              <a:gd name="T67" fmla="*/ 1372128061 h 179"/>
              <a:gd name="T68" fmla="*/ 1401333706 w 188"/>
              <a:gd name="T69" fmla="*/ 1341175873 h 179"/>
              <a:gd name="T70" fmla="*/ 1566197439 w 188"/>
              <a:gd name="T71" fmla="*/ 1299908429 h 179"/>
              <a:gd name="T72" fmla="*/ 1679541055 w 188"/>
              <a:gd name="T73" fmla="*/ 1072940698 h 179"/>
              <a:gd name="T74" fmla="*/ 1937138431 w 188"/>
              <a:gd name="T75" fmla="*/ 804705524 h 179"/>
              <a:gd name="T76" fmla="*/ 1875314932 w 188"/>
              <a:gd name="T77" fmla="*/ 619005237 h 179"/>
              <a:gd name="T78" fmla="*/ 1782578080 w 188"/>
              <a:gd name="T79" fmla="*/ 598371515 h 179"/>
              <a:gd name="T80" fmla="*/ 1761971316 w 188"/>
              <a:gd name="T81" fmla="*/ 557104071 h 179"/>
              <a:gd name="T82" fmla="*/ 1628020938 w 188"/>
              <a:gd name="T83" fmla="*/ 226967731 h 179"/>
              <a:gd name="T84" fmla="*/ 1586804202 w 188"/>
              <a:gd name="T85" fmla="*/ 61901166 h 179"/>
              <a:gd name="T86" fmla="*/ 1514677322 w 188"/>
              <a:gd name="T87" fmla="*/ 123802332 h 179"/>
              <a:gd name="T88" fmla="*/ 1380726943 w 188"/>
              <a:gd name="T89" fmla="*/ 51582700 h 179"/>
              <a:gd name="T90" fmla="*/ 1277686709 w 188"/>
              <a:gd name="T91" fmla="*/ 61901166 h 179"/>
              <a:gd name="T92" fmla="*/ 1174646475 w 188"/>
              <a:gd name="T93" fmla="*/ 20633722 h 179"/>
              <a:gd name="T94" fmla="*/ 1174646475 w 188"/>
              <a:gd name="T95" fmla="*/ 154751309 h 179"/>
              <a:gd name="T96" fmla="*/ 1164343093 w 188"/>
              <a:gd name="T97" fmla="*/ 165066565 h 179"/>
              <a:gd name="T98" fmla="*/ 1071609449 w 188"/>
              <a:gd name="T99" fmla="*/ 247601453 h 17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88" h="179">
                <a:moveTo>
                  <a:pt x="86" y="23"/>
                </a:moveTo>
                <a:cubicBezTo>
                  <a:pt x="81" y="30"/>
                  <a:pt x="81" y="30"/>
                  <a:pt x="81" y="30"/>
                </a:cubicBezTo>
                <a:cubicBezTo>
                  <a:pt x="80" y="31"/>
                  <a:pt x="80" y="33"/>
                  <a:pt x="80" y="37"/>
                </a:cubicBezTo>
                <a:cubicBezTo>
                  <a:pt x="80" y="40"/>
                  <a:pt x="80" y="40"/>
                  <a:pt x="80" y="40"/>
                </a:cubicBezTo>
                <a:cubicBezTo>
                  <a:pt x="71" y="40"/>
                  <a:pt x="71" y="40"/>
                  <a:pt x="71" y="40"/>
                </a:cubicBezTo>
                <a:cubicBezTo>
                  <a:pt x="70" y="40"/>
                  <a:pt x="70" y="40"/>
                  <a:pt x="70" y="40"/>
                </a:cubicBezTo>
                <a:cubicBezTo>
                  <a:pt x="70" y="40"/>
                  <a:pt x="70" y="40"/>
                  <a:pt x="70" y="40"/>
                </a:cubicBezTo>
                <a:cubicBezTo>
                  <a:pt x="64" y="38"/>
                  <a:pt x="64" y="38"/>
                  <a:pt x="64" y="38"/>
                </a:cubicBezTo>
                <a:cubicBezTo>
                  <a:pt x="58" y="46"/>
                  <a:pt x="58" y="46"/>
                  <a:pt x="58" y="46"/>
                </a:cubicBezTo>
                <a:cubicBezTo>
                  <a:pt x="58" y="46"/>
                  <a:pt x="58" y="46"/>
                  <a:pt x="58" y="46"/>
                </a:cubicBezTo>
                <a:cubicBezTo>
                  <a:pt x="51" y="50"/>
                  <a:pt x="51" y="50"/>
                  <a:pt x="51" y="50"/>
                </a:cubicBezTo>
                <a:cubicBezTo>
                  <a:pt x="46" y="56"/>
                  <a:pt x="46" y="56"/>
                  <a:pt x="46" y="56"/>
                </a:cubicBezTo>
                <a:cubicBezTo>
                  <a:pt x="46" y="56"/>
                  <a:pt x="46" y="56"/>
                  <a:pt x="46" y="56"/>
                </a:cubicBezTo>
                <a:cubicBezTo>
                  <a:pt x="45" y="58"/>
                  <a:pt x="45" y="58"/>
                  <a:pt x="45" y="58"/>
                </a:cubicBezTo>
                <a:cubicBezTo>
                  <a:pt x="45" y="58"/>
                  <a:pt x="45" y="58"/>
                  <a:pt x="45" y="58"/>
                </a:cubicBezTo>
                <a:cubicBezTo>
                  <a:pt x="35" y="69"/>
                  <a:pt x="35" y="69"/>
                  <a:pt x="35" y="69"/>
                </a:cubicBezTo>
                <a:cubicBezTo>
                  <a:pt x="35" y="70"/>
                  <a:pt x="35" y="70"/>
                  <a:pt x="35" y="70"/>
                </a:cubicBezTo>
                <a:cubicBezTo>
                  <a:pt x="34" y="70"/>
                  <a:pt x="34" y="70"/>
                  <a:pt x="34" y="70"/>
                </a:cubicBezTo>
                <a:cubicBezTo>
                  <a:pt x="27" y="74"/>
                  <a:pt x="27" y="74"/>
                  <a:pt x="27" y="74"/>
                </a:cubicBezTo>
                <a:cubicBezTo>
                  <a:pt x="21" y="70"/>
                  <a:pt x="21" y="70"/>
                  <a:pt x="21" y="70"/>
                </a:cubicBezTo>
                <a:cubicBezTo>
                  <a:pt x="21" y="69"/>
                  <a:pt x="21" y="69"/>
                  <a:pt x="21" y="69"/>
                </a:cubicBezTo>
                <a:cubicBezTo>
                  <a:pt x="21" y="69"/>
                  <a:pt x="21" y="69"/>
                  <a:pt x="21" y="69"/>
                </a:cubicBezTo>
                <a:cubicBezTo>
                  <a:pt x="21" y="69"/>
                  <a:pt x="21" y="69"/>
                  <a:pt x="21" y="69"/>
                </a:cubicBezTo>
                <a:cubicBezTo>
                  <a:pt x="15" y="63"/>
                  <a:pt x="15" y="63"/>
                  <a:pt x="15" y="63"/>
                </a:cubicBezTo>
                <a:cubicBezTo>
                  <a:pt x="12" y="61"/>
                  <a:pt x="12" y="61"/>
                  <a:pt x="12" y="61"/>
                </a:cubicBezTo>
                <a:cubicBezTo>
                  <a:pt x="14" y="78"/>
                  <a:pt x="14" y="78"/>
                  <a:pt x="14" y="78"/>
                </a:cubicBezTo>
                <a:cubicBezTo>
                  <a:pt x="17" y="86"/>
                  <a:pt x="17" y="86"/>
                  <a:pt x="17" y="86"/>
                </a:cubicBezTo>
                <a:cubicBezTo>
                  <a:pt x="11" y="92"/>
                  <a:pt x="11" y="92"/>
                  <a:pt x="11" y="92"/>
                </a:cubicBezTo>
                <a:cubicBezTo>
                  <a:pt x="2" y="104"/>
                  <a:pt x="2" y="104"/>
                  <a:pt x="2" y="104"/>
                </a:cubicBezTo>
                <a:cubicBezTo>
                  <a:pt x="2" y="110"/>
                  <a:pt x="2" y="110"/>
                  <a:pt x="2" y="110"/>
                </a:cubicBezTo>
                <a:cubicBezTo>
                  <a:pt x="2" y="110"/>
                  <a:pt x="2" y="110"/>
                  <a:pt x="2" y="110"/>
                </a:cubicBezTo>
                <a:cubicBezTo>
                  <a:pt x="2" y="110"/>
                  <a:pt x="2" y="110"/>
                  <a:pt x="2" y="110"/>
                </a:cubicBezTo>
                <a:cubicBezTo>
                  <a:pt x="0" y="113"/>
                  <a:pt x="0" y="113"/>
                  <a:pt x="0" y="113"/>
                </a:cubicBezTo>
                <a:cubicBezTo>
                  <a:pt x="1" y="116"/>
                  <a:pt x="1" y="116"/>
                  <a:pt x="1" y="116"/>
                </a:cubicBezTo>
                <a:cubicBezTo>
                  <a:pt x="4" y="116"/>
                  <a:pt x="4" y="116"/>
                  <a:pt x="4" y="116"/>
                </a:cubicBezTo>
                <a:cubicBezTo>
                  <a:pt x="16" y="119"/>
                  <a:pt x="16" y="119"/>
                  <a:pt x="16" y="119"/>
                </a:cubicBezTo>
                <a:cubicBezTo>
                  <a:pt x="16" y="119"/>
                  <a:pt x="16" y="119"/>
                  <a:pt x="16" y="119"/>
                </a:cubicBezTo>
                <a:cubicBezTo>
                  <a:pt x="17" y="119"/>
                  <a:pt x="17" y="119"/>
                  <a:pt x="17" y="119"/>
                </a:cubicBezTo>
                <a:cubicBezTo>
                  <a:pt x="17" y="120"/>
                  <a:pt x="17" y="120"/>
                  <a:pt x="17" y="120"/>
                </a:cubicBezTo>
                <a:cubicBezTo>
                  <a:pt x="17" y="120"/>
                  <a:pt x="17" y="120"/>
                  <a:pt x="17" y="120"/>
                </a:cubicBezTo>
                <a:cubicBezTo>
                  <a:pt x="20" y="122"/>
                  <a:pt x="20" y="122"/>
                  <a:pt x="20" y="122"/>
                </a:cubicBezTo>
                <a:cubicBezTo>
                  <a:pt x="23" y="124"/>
                  <a:pt x="23" y="124"/>
                  <a:pt x="23" y="124"/>
                </a:cubicBezTo>
                <a:cubicBezTo>
                  <a:pt x="23" y="124"/>
                  <a:pt x="23" y="124"/>
                  <a:pt x="23" y="124"/>
                </a:cubicBezTo>
                <a:cubicBezTo>
                  <a:pt x="24" y="124"/>
                  <a:pt x="24" y="124"/>
                  <a:pt x="24" y="124"/>
                </a:cubicBezTo>
                <a:cubicBezTo>
                  <a:pt x="24" y="124"/>
                  <a:pt x="24" y="124"/>
                  <a:pt x="24" y="124"/>
                </a:cubicBezTo>
                <a:cubicBezTo>
                  <a:pt x="25" y="126"/>
                  <a:pt x="26" y="127"/>
                  <a:pt x="26" y="129"/>
                </a:cubicBezTo>
                <a:cubicBezTo>
                  <a:pt x="27" y="132"/>
                  <a:pt x="27" y="132"/>
                  <a:pt x="27" y="132"/>
                </a:cubicBezTo>
                <a:cubicBezTo>
                  <a:pt x="39" y="136"/>
                  <a:pt x="39" y="136"/>
                  <a:pt x="39" y="136"/>
                </a:cubicBezTo>
                <a:cubicBezTo>
                  <a:pt x="43" y="135"/>
                  <a:pt x="43" y="135"/>
                  <a:pt x="43" y="135"/>
                </a:cubicBezTo>
                <a:cubicBezTo>
                  <a:pt x="46" y="130"/>
                  <a:pt x="46" y="130"/>
                  <a:pt x="46" y="130"/>
                </a:cubicBezTo>
                <a:cubicBezTo>
                  <a:pt x="56" y="112"/>
                  <a:pt x="56" y="112"/>
                  <a:pt x="56" y="112"/>
                </a:cubicBezTo>
                <a:cubicBezTo>
                  <a:pt x="56" y="112"/>
                  <a:pt x="56" y="112"/>
                  <a:pt x="56" y="112"/>
                </a:cubicBezTo>
                <a:cubicBezTo>
                  <a:pt x="56" y="112"/>
                  <a:pt x="56" y="112"/>
                  <a:pt x="56" y="112"/>
                </a:cubicBezTo>
                <a:cubicBezTo>
                  <a:pt x="61" y="106"/>
                  <a:pt x="61" y="106"/>
                  <a:pt x="61" y="106"/>
                </a:cubicBezTo>
                <a:cubicBezTo>
                  <a:pt x="61" y="105"/>
                  <a:pt x="61" y="105"/>
                  <a:pt x="61" y="105"/>
                </a:cubicBezTo>
                <a:cubicBezTo>
                  <a:pt x="69" y="102"/>
                  <a:pt x="69" y="102"/>
                  <a:pt x="69" y="102"/>
                </a:cubicBezTo>
                <a:cubicBezTo>
                  <a:pt x="74" y="101"/>
                  <a:pt x="74" y="101"/>
                  <a:pt x="74" y="101"/>
                </a:cubicBezTo>
                <a:cubicBezTo>
                  <a:pt x="76" y="98"/>
                  <a:pt x="78" y="96"/>
                  <a:pt x="80" y="96"/>
                </a:cubicBezTo>
                <a:cubicBezTo>
                  <a:pt x="81" y="96"/>
                  <a:pt x="83" y="97"/>
                  <a:pt x="86" y="99"/>
                </a:cubicBezTo>
                <a:cubicBezTo>
                  <a:pt x="87" y="99"/>
                  <a:pt x="87" y="99"/>
                  <a:pt x="87" y="99"/>
                </a:cubicBezTo>
                <a:cubicBezTo>
                  <a:pt x="87" y="100"/>
                  <a:pt x="87" y="100"/>
                  <a:pt x="87" y="100"/>
                </a:cubicBezTo>
                <a:cubicBezTo>
                  <a:pt x="94" y="110"/>
                  <a:pt x="94" y="110"/>
                  <a:pt x="94" y="110"/>
                </a:cubicBezTo>
                <a:cubicBezTo>
                  <a:pt x="94" y="110"/>
                  <a:pt x="94" y="110"/>
                  <a:pt x="94" y="110"/>
                </a:cubicBezTo>
                <a:cubicBezTo>
                  <a:pt x="94" y="110"/>
                  <a:pt x="94" y="110"/>
                  <a:pt x="94" y="110"/>
                </a:cubicBezTo>
                <a:cubicBezTo>
                  <a:pt x="94" y="111"/>
                  <a:pt x="94" y="111"/>
                  <a:pt x="94" y="111"/>
                </a:cubicBezTo>
                <a:cubicBezTo>
                  <a:pt x="95" y="119"/>
                  <a:pt x="95" y="119"/>
                  <a:pt x="95" y="119"/>
                </a:cubicBezTo>
                <a:cubicBezTo>
                  <a:pt x="94" y="127"/>
                  <a:pt x="94" y="127"/>
                  <a:pt x="94" y="127"/>
                </a:cubicBezTo>
                <a:cubicBezTo>
                  <a:pt x="94" y="127"/>
                  <a:pt x="94" y="127"/>
                  <a:pt x="94" y="127"/>
                </a:cubicBezTo>
                <a:cubicBezTo>
                  <a:pt x="92" y="134"/>
                  <a:pt x="92" y="134"/>
                  <a:pt x="92" y="134"/>
                </a:cubicBezTo>
                <a:cubicBezTo>
                  <a:pt x="92" y="134"/>
                  <a:pt x="92" y="134"/>
                  <a:pt x="92" y="134"/>
                </a:cubicBezTo>
                <a:cubicBezTo>
                  <a:pt x="92" y="135"/>
                  <a:pt x="92" y="135"/>
                  <a:pt x="92" y="135"/>
                </a:cubicBezTo>
                <a:cubicBezTo>
                  <a:pt x="92" y="135"/>
                  <a:pt x="92" y="135"/>
                  <a:pt x="92" y="135"/>
                </a:cubicBezTo>
                <a:cubicBezTo>
                  <a:pt x="87" y="142"/>
                  <a:pt x="87" y="142"/>
                  <a:pt x="87" y="142"/>
                </a:cubicBezTo>
                <a:cubicBezTo>
                  <a:pt x="84" y="147"/>
                  <a:pt x="84" y="147"/>
                  <a:pt x="84" y="147"/>
                </a:cubicBezTo>
                <a:cubicBezTo>
                  <a:pt x="85" y="156"/>
                  <a:pt x="85" y="156"/>
                  <a:pt x="85" y="156"/>
                </a:cubicBezTo>
                <a:cubicBezTo>
                  <a:pt x="86" y="156"/>
                  <a:pt x="86" y="156"/>
                  <a:pt x="86" y="156"/>
                </a:cubicBezTo>
                <a:cubicBezTo>
                  <a:pt x="88" y="154"/>
                  <a:pt x="88" y="154"/>
                  <a:pt x="88" y="154"/>
                </a:cubicBezTo>
                <a:cubicBezTo>
                  <a:pt x="92" y="152"/>
                  <a:pt x="92" y="152"/>
                  <a:pt x="92" y="152"/>
                </a:cubicBezTo>
                <a:cubicBezTo>
                  <a:pt x="92" y="151"/>
                  <a:pt x="92" y="151"/>
                  <a:pt x="92" y="151"/>
                </a:cubicBezTo>
                <a:cubicBezTo>
                  <a:pt x="93" y="150"/>
                  <a:pt x="93" y="150"/>
                  <a:pt x="93" y="150"/>
                </a:cubicBezTo>
                <a:cubicBezTo>
                  <a:pt x="97" y="154"/>
                  <a:pt x="97" y="154"/>
                  <a:pt x="97" y="154"/>
                </a:cubicBezTo>
                <a:cubicBezTo>
                  <a:pt x="97" y="154"/>
                  <a:pt x="97" y="154"/>
                  <a:pt x="97" y="154"/>
                </a:cubicBezTo>
                <a:cubicBezTo>
                  <a:pt x="97" y="160"/>
                  <a:pt x="97" y="160"/>
                  <a:pt x="97" y="160"/>
                </a:cubicBezTo>
                <a:cubicBezTo>
                  <a:pt x="96" y="160"/>
                  <a:pt x="96" y="160"/>
                  <a:pt x="96" y="160"/>
                </a:cubicBezTo>
                <a:cubicBezTo>
                  <a:pt x="93" y="162"/>
                  <a:pt x="93" y="162"/>
                  <a:pt x="93" y="162"/>
                </a:cubicBezTo>
                <a:cubicBezTo>
                  <a:pt x="92" y="164"/>
                  <a:pt x="92" y="164"/>
                  <a:pt x="92" y="164"/>
                </a:cubicBezTo>
                <a:cubicBezTo>
                  <a:pt x="92" y="167"/>
                  <a:pt x="92" y="167"/>
                  <a:pt x="92" y="167"/>
                </a:cubicBezTo>
                <a:cubicBezTo>
                  <a:pt x="91" y="168"/>
                  <a:pt x="91" y="168"/>
                  <a:pt x="91" y="168"/>
                </a:cubicBezTo>
                <a:cubicBezTo>
                  <a:pt x="91" y="168"/>
                  <a:pt x="91" y="168"/>
                  <a:pt x="91" y="168"/>
                </a:cubicBezTo>
                <a:cubicBezTo>
                  <a:pt x="89" y="172"/>
                  <a:pt x="89" y="172"/>
                  <a:pt x="89" y="172"/>
                </a:cubicBezTo>
                <a:cubicBezTo>
                  <a:pt x="88" y="172"/>
                  <a:pt x="88" y="172"/>
                  <a:pt x="88" y="172"/>
                </a:cubicBezTo>
                <a:cubicBezTo>
                  <a:pt x="88" y="172"/>
                  <a:pt x="88" y="172"/>
                  <a:pt x="88" y="172"/>
                </a:cubicBezTo>
                <a:cubicBezTo>
                  <a:pt x="84" y="173"/>
                  <a:pt x="84" y="173"/>
                  <a:pt x="84" y="173"/>
                </a:cubicBezTo>
                <a:cubicBezTo>
                  <a:pt x="81" y="174"/>
                  <a:pt x="81" y="174"/>
                  <a:pt x="81" y="174"/>
                </a:cubicBezTo>
                <a:cubicBezTo>
                  <a:pt x="79" y="178"/>
                  <a:pt x="79" y="178"/>
                  <a:pt x="79" y="178"/>
                </a:cubicBezTo>
                <a:cubicBezTo>
                  <a:pt x="79" y="179"/>
                  <a:pt x="79" y="179"/>
                  <a:pt x="79" y="179"/>
                </a:cubicBezTo>
                <a:cubicBezTo>
                  <a:pt x="92" y="177"/>
                  <a:pt x="92" y="177"/>
                  <a:pt x="92" y="177"/>
                </a:cubicBezTo>
                <a:cubicBezTo>
                  <a:pt x="95" y="175"/>
                  <a:pt x="95" y="175"/>
                  <a:pt x="95" y="175"/>
                </a:cubicBezTo>
                <a:cubicBezTo>
                  <a:pt x="99" y="164"/>
                  <a:pt x="99" y="164"/>
                  <a:pt x="99" y="164"/>
                </a:cubicBezTo>
                <a:cubicBezTo>
                  <a:pt x="99" y="164"/>
                  <a:pt x="99" y="164"/>
                  <a:pt x="99" y="164"/>
                </a:cubicBezTo>
                <a:cubicBezTo>
                  <a:pt x="129" y="133"/>
                  <a:pt x="129" y="133"/>
                  <a:pt x="129" y="133"/>
                </a:cubicBezTo>
                <a:cubicBezTo>
                  <a:pt x="130" y="133"/>
                  <a:pt x="130" y="133"/>
                  <a:pt x="130" y="133"/>
                </a:cubicBezTo>
                <a:cubicBezTo>
                  <a:pt x="136" y="130"/>
                  <a:pt x="136" y="130"/>
                  <a:pt x="136" y="130"/>
                </a:cubicBezTo>
                <a:cubicBezTo>
                  <a:pt x="136" y="130"/>
                  <a:pt x="136" y="130"/>
                  <a:pt x="136" y="130"/>
                </a:cubicBezTo>
                <a:cubicBezTo>
                  <a:pt x="136" y="130"/>
                  <a:pt x="136" y="130"/>
                  <a:pt x="136" y="130"/>
                </a:cubicBezTo>
                <a:cubicBezTo>
                  <a:pt x="142" y="130"/>
                  <a:pt x="142" y="130"/>
                  <a:pt x="142" y="130"/>
                </a:cubicBezTo>
                <a:cubicBezTo>
                  <a:pt x="147" y="129"/>
                  <a:pt x="147" y="129"/>
                  <a:pt x="147" y="129"/>
                </a:cubicBezTo>
                <a:cubicBezTo>
                  <a:pt x="152" y="126"/>
                  <a:pt x="152" y="126"/>
                  <a:pt x="152" y="126"/>
                </a:cubicBezTo>
                <a:cubicBezTo>
                  <a:pt x="156" y="122"/>
                  <a:pt x="156" y="122"/>
                  <a:pt x="156" y="122"/>
                </a:cubicBezTo>
                <a:cubicBezTo>
                  <a:pt x="163" y="104"/>
                  <a:pt x="163" y="104"/>
                  <a:pt x="163" y="104"/>
                </a:cubicBezTo>
                <a:cubicBezTo>
                  <a:pt x="163" y="104"/>
                  <a:pt x="163" y="104"/>
                  <a:pt x="163" y="104"/>
                </a:cubicBezTo>
                <a:cubicBezTo>
                  <a:pt x="163" y="104"/>
                  <a:pt x="163" y="104"/>
                  <a:pt x="163" y="104"/>
                </a:cubicBezTo>
                <a:cubicBezTo>
                  <a:pt x="188" y="78"/>
                  <a:pt x="188" y="78"/>
                  <a:pt x="188" y="78"/>
                </a:cubicBezTo>
                <a:cubicBezTo>
                  <a:pt x="188" y="78"/>
                  <a:pt x="188" y="78"/>
                  <a:pt x="188" y="78"/>
                </a:cubicBezTo>
                <a:cubicBezTo>
                  <a:pt x="186" y="64"/>
                  <a:pt x="186" y="64"/>
                  <a:pt x="186" y="64"/>
                </a:cubicBezTo>
                <a:cubicBezTo>
                  <a:pt x="185" y="63"/>
                  <a:pt x="183" y="62"/>
                  <a:pt x="182" y="61"/>
                </a:cubicBezTo>
                <a:cubicBezTo>
                  <a:pt x="182" y="60"/>
                  <a:pt x="182" y="60"/>
                  <a:pt x="182" y="60"/>
                </a:cubicBezTo>
                <a:cubicBezTo>
                  <a:pt x="182" y="61"/>
                  <a:pt x="182" y="61"/>
                  <a:pt x="182" y="61"/>
                </a:cubicBezTo>
                <a:cubicBezTo>
                  <a:pt x="178" y="61"/>
                  <a:pt x="178" y="61"/>
                  <a:pt x="178" y="61"/>
                </a:cubicBezTo>
                <a:cubicBezTo>
                  <a:pt x="176" y="60"/>
                  <a:pt x="174" y="60"/>
                  <a:pt x="173" y="58"/>
                </a:cubicBezTo>
                <a:cubicBezTo>
                  <a:pt x="172" y="55"/>
                  <a:pt x="172" y="55"/>
                  <a:pt x="172" y="55"/>
                </a:cubicBezTo>
                <a:cubicBezTo>
                  <a:pt x="172" y="55"/>
                  <a:pt x="172" y="55"/>
                  <a:pt x="172" y="55"/>
                </a:cubicBezTo>
                <a:cubicBezTo>
                  <a:pt x="171" y="54"/>
                  <a:pt x="171" y="54"/>
                  <a:pt x="171" y="54"/>
                </a:cubicBezTo>
                <a:cubicBezTo>
                  <a:pt x="171" y="33"/>
                  <a:pt x="171" y="33"/>
                  <a:pt x="171" y="33"/>
                </a:cubicBezTo>
                <a:cubicBezTo>
                  <a:pt x="169" y="32"/>
                  <a:pt x="166" y="30"/>
                  <a:pt x="164" y="28"/>
                </a:cubicBezTo>
                <a:cubicBezTo>
                  <a:pt x="158" y="22"/>
                  <a:pt x="158" y="22"/>
                  <a:pt x="158" y="22"/>
                </a:cubicBezTo>
                <a:cubicBezTo>
                  <a:pt x="154" y="15"/>
                  <a:pt x="154" y="15"/>
                  <a:pt x="154" y="15"/>
                </a:cubicBezTo>
                <a:cubicBezTo>
                  <a:pt x="153" y="14"/>
                  <a:pt x="153" y="11"/>
                  <a:pt x="153" y="8"/>
                </a:cubicBezTo>
                <a:cubicBezTo>
                  <a:pt x="154" y="6"/>
                  <a:pt x="154" y="6"/>
                  <a:pt x="154" y="6"/>
                </a:cubicBezTo>
                <a:cubicBezTo>
                  <a:pt x="151" y="2"/>
                  <a:pt x="151" y="2"/>
                  <a:pt x="151" y="2"/>
                </a:cubicBezTo>
                <a:cubicBezTo>
                  <a:pt x="150" y="5"/>
                  <a:pt x="150" y="5"/>
                  <a:pt x="150" y="5"/>
                </a:cubicBezTo>
                <a:cubicBezTo>
                  <a:pt x="147" y="12"/>
                  <a:pt x="147" y="12"/>
                  <a:pt x="147" y="12"/>
                </a:cubicBezTo>
                <a:cubicBezTo>
                  <a:pt x="146" y="12"/>
                  <a:pt x="146" y="12"/>
                  <a:pt x="146" y="12"/>
                </a:cubicBezTo>
                <a:cubicBezTo>
                  <a:pt x="143" y="12"/>
                  <a:pt x="140" y="12"/>
                  <a:pt x="137" y="10"/>
                </a:cubicBezTo>
                <a:cubicBezTo>
                  <a:pt x="135" y="10"/>
                  <a:pt x="134" y="8"/>
                  <a:pt x="134" y="5"/>
                </a:cubicBezTo>
                <a:cubicBezTo>
                  <a:pt x="134" y="4"/>
                  <a:pt x="134" y="4"/>
                  <a:pt x="134" y="4"/>
                </a:cubicBezTo>
                <a:cubicBezTo>
                  <a:pt x="132" y="4"/>
                  <a:pt x="132" y="4"/>
                  <a:pt x="132" y="4"/>
                </a:cubicBezTo>
                <a:cubicBezTo>
                  <a:pt x="124" y="6"/>
                  <a:pt x="124" y="6"/>
                  <a:pt x="124" y="6"/>
                </a:cubicBezTo>
                <a:cubicBezTo>
                  <a:pt x="118" y="0"/>
                  <a:pt x="118" y="0"/>
                  <a:pt x="118" y="0"/>
                </a:cubicBezTo>
                <a:cubicBezTo>
                  <a:pt x="116" y="0"/>
                  <a:pt x="116" y="0"/>
                  <a:pt x="116" y="0"/>
                </a:cubicBezTo>
                <a:cubicBezTo>
                  <a:pt x="114" y="2"/>
                  <a:pt x="114" y="2"/>
                  <a:pt x="114" y="2"/>
                </a:cubicBezTo>
                <a:cubicBezTo>
                  <a:pt x="117" y="6"/>
                  <a:pt x="117" y="6"/>
                  <a:pt x="117" y="6"/>
                </a:cubicBezTo>
                <a:cubicBezTo>
                  <a:pt x="118" y="7"/>
                  <a:pt x="118" y="7"/>
                  <a:pt x="118" y="7"/>
                </a:cubicBezTo>
                <a:cubicBezTo>
                  <a:pt x="114" y="15"/>
                  <a:pt x="114" y="15"/>
                  <a:pt x="114" y="15"/>
                </a:cubicBezTo>
                <a:cubicBezTo>
                  <a:pt x="113" y="15"/>
                  <a:pt x="113" y="15"/>
                  <a:pt x="113" y="15"/>
                </a:cubicBezTo>
                <a:cubicBezTo>
                  <a:pt x="113" y="16"/>
                  <a:pt x="113" y="16"/>
                  <a:pt x="113" y="16"/>
                </a:cubicBezTo>
                <a:cubicBezTo>
                  <a:pt x="113" y="16"/>
                  <a:pt x="113" y="16"/>
                  <a:pt x="113" y="16"/>
                </a:cubicBezTo>
                <a:cubicBezTo>
                  <a:pt x="106" y="24"/>
                  <a:pt x="106" y="24"/>
                  <a:pt x="106" y="24"/>
                </a:cubicBezTo>
                <a:cubicBezTo>
                  <a:pt x="105" y="24"/>
                  <a:pt x="105" y="24"/>
                  <a:pt x="105" y="24"/>
                </a:cubicBezTo>
                <a:cubicBezTo>
                  <a:pt x="104" y="24"/>
                  <a:pt x="104" y="24"/>
                  <a:pt x="104" y="24"/>
                </a:cubicBezTo>
                <a:cubicBezTo>
                  <a:pt x="93" y="25"/>
                  <a:pt x="93" y="25"/>
                  <a:pt x="93" y="25"/>
                </a:cubicBezTo>
                <a:lnTo>
                  <a:pt x="86" y="23"/>
                </a:lnTo>
                <a:close/>
              </a:path>
            </a:pathLst>
          </a:custGeom>
          <a:solidFill>
            <a:schemeClr val="accent3">
              <a:lumMod val="50000"/>
            </a:schemeClr>
          </a:solidFill>
          <a:ln>
            <a:noFill/>
          </a:ln>
        </p:spPr>
        <p:txBody>
          <a:bodyPr/>
          <a:lstStyle/>
          <a:p>
            <a:endParaRPr lang="zh-CN" altLang="en-US"/>
          </a:p>
        </p:txBody>
      </p:sp>
      <p:sp>
        <p:nvSpPr>
          <p:cNvPr id="27" name="Freeform 28"/>
          <p:cNvSpPr/>
          <p:nvPr/>
        </p:nvSpPr>
        <p:spPr bwMode="auto">
          <a:xfrm>
            <a:off x="4759778" y="2337573"/>
            <a:ext cx="860425" cy="584200"/>
          </a:xfrm>
          <a:custGeom>
            <a:avLst/>
            <a:gdLst>
              <a:gd name="T0" fmla="*/ 484274801 w 268"/>
              <a:gd name="T1" fmla="*/ 30866303 h 182"/>
              <a:gd name="T2" fmla="*/ 370933070 w 268"/>
              <a:gd name="T3" fmla="*/ 61729397 h 182"/>
              <a:gd name="T4" fmla="*/ 350324607 w 268"/>
              <a:gd name="T5" fmla="*/ 102883398 h 182"/>
              <a:gd name="T6" fmla="*/ 298808266 w 268"/>
              <a:gd name="T7" fmla="*/ 185191400 h 182"/>
              <a:gd name="T8" fmla="*/ 216377624 w 268"/>
              <a:gd name="T9" fmla="*/ 246920797 h 182"/>
              <a:gd name="T10" fmla="*/ 113341731 w 268"/>
              <a:gd name="T11" fmla="*/ 174903702 h 182"/>
              <a:gd name="T12" fmla="*/ 0 w 268"/>
              <a:gd name="T13" fmla="*/ 205766796 h 182"/>
              <a:gd name="T14" fmla="*/ 164858072 w 268"/>
              <a:gd name="T15" fmla="*/ 308653403 h 182"/>
              <a:gd name="T16" fmla="*/ 175163909 w 268"/>
              <a:gd name="T17" fmla="*/ 329228799 h 182"/>
              <a:gd name="T18" fmla="*/ 185466535 w 268"/>
              <a:gd name="T19" fmla="*/ 534995595 h 182"/>
              <a:gd name="T20" fmla="*/ 309110892 w 268"/>
              <a:gd name="T21" fmla="*/ 781919601 h 182"/>
              <a:gd name="T22" fmla="*/ 391541533 w 268"/>
              <a:gd name="T23" fmla="*/ 699611599 h 182"/>
              <a:gd name="T24" fmla="*/ 504880053 w 268"/>
              <a:gd name="T25" fmla="*/ 679036203 h 182"/>
              <a:gd name="T26" fmla="*/ 504880053 w 268"/>
              <a:gd name="T27" fmla="*/ 679036203 h 182"/>
              <a:gd name="T28" fmla="*/ 618221784 w 268"/>
              <a:gd name="T29" fmla="*/ 802494997 h 182"/>
              <a:gd name="T30" fmla="*/ 649132873 w 268"/>
              <a:gd name="T31" fmla="*/ 905378395 h 182"/>
              <a:gd name="T32" fmla="*/ 638830247 w 268"/>
              <a:gd name="T33" fmla="*/ 1008265002 h 182"/>
              <a:gd name="T34" fmla="*/ 710955051 w 268"/>
              <a:gd name="T35" fmla="*/ 1100860702 h 182"/>
              <a:gd name="T36" fmla="*/ 813994155 w 268"/>
              <a:gd name="T37" fmla="*/ 1069994399 h 182"/>
              <a:gd name="T38" fmla="*/ 865510497 w 268"/>
              <a:gd name="T39" fmla="*/ 1121436098 h 182"/>
              <a:gd name="T40" fmla="*/ 989154854 w 268"/>
              <a:gd name="T41" fmla="*/ 1172877797 h 182"/>
              <a:gd name="T42" fmla="*/ 1081888121 w 268"/>
              <a:gd name="T43" fmla="*/ 1142011493 h 182"/>
              <a:gd name="T44" fmla="*/ 1133407673 w 268"/>
              <a:gd name="T45" fmla="*/ 1090569795 h 182"/>
              <a:gd name="T46" fmla="*/ 1195229852 w 268"/>
              <a:gd name="T47" fmla="*/ 1244898101 h 182"/>
              <a:gd name="T48" fmla="*/ 1349785298 w 268"/>
              <a:gd name="T49" fmla="*/ 1409510896 h 182"/>
              <a:gd name="T50" fmla="*/ 1380696387 w 268"/>
              <a:gd name="T51" fmla="*/ 1666722600 h 182"/>
              <a:gd name="T52" fmla="*/ 1483732281 w 268"/>
              <a:gd name="T53" fmla="*/ 1707873391 h 182"/>
              <a:gd name="T54" fmla="*/ 1545554459 w 268"/>
              <a:gd name="T55" fmla="*/ 1872489396 h 182"/>
              <a:gd name="T56" fmla="*/ 1916487529 w 268"/>
              <a:gd name="T57" fmla="*/ 1563835992 h 182"/>
              <a:gd name="T58" fmla="*/ 2060740349 w 268"/>
              <a:gd name="T59" fmla="*/ 1399223198 h 182"/>
              <a:gd name="T60" fmla="*/ 2147483646 w 268"/>
              <a:gd name="T61" fmla="*/ 1172877797 h 182"/>
              <a:gd name="T62" fmla="*/ 2147483646 w 268"/>
              <a:gd name="T63" fmla="*/ 1090569795 h 182"/>
              <a:gd name="T64" fmla="*/ 2147483646 w 268"/>
              <a:gd name="T65" fmla="*/ 874515301 h 182"/>
              <a:gd name="T66" fmla="*/ 2147483646 w 268"/>
              <a:gd name="T67" fmla="*/ 864224393 h 182"/>
              <a:gd name="T68" fmla="*/ 2147483646 w 268"/>
              <a:gd name="T69" fmla="*/ 1018552700 h 182"/>
              <a:gd name="T70" fmla="*/ 2147483646 w 268"/>
              <a:gd name="T71" fmla="*/ 905378395 h 182"/>
              <a:gd name="T72" fmla="*/ 2147483646 w 268"/>
              <a:gd name="T73" fmla="*/ 812782695 h 182"/>
              <a:gd name="T74" fmla="*/ 2147483646 w 268"/>
              <a:gd name="T75" fmla="*/ 648169900 h 182"/>
              <a:gd name="T76" fmla="*/ 2147483646 w 268"/>
              <a:gd name="T77" fmla="*/ 565861898 h 182"/>
              <a:gd name="T78" fmla="*/ 2147483646 w 268"/>
              <a:gd name="T79" fmla="*/ 555574200 h 182"/>
              <a:gd name="T80" fmla="*/ 2147483646 w 268"/>
              <a:gd name="T81" fmla="*/ 565861898 h 182"/>
              <a:gd name="T82" fmla="*/ 2147483646 w 268"/>
              <a:gd name="T83" fmla="*/ 565861898 h 182"/>
              <a:gd name="T84" fmla="*/ 2147483646 w 268"/>
              <a:gd name="T85" fmla="*/ 709899297 h 182"/>
              <a:gd name="T86" fmla="*/ 2143170990 w 268"/>
              <a:gd name="T87" fmla="*/ 740765600 h 182"/>
              <a:gd name="T88" fmla="*/ 1937095992 w 268"/>
              <a:gd name="T89" fmla="*/ 555574200 h 182"/>
              <a:gd name="T90" fmla="*/ 1885576440 w 268"/>
              <a:gd name="T91" fmla="*/ 452690802 h 182"/>
              <a:gd name="T92" fmla="*/ 1895882277 w 268"/>
              <a:gd name="T93" fmla="*/ 514420199 h 182"/>
              <a:gd name="T94" fmla="*/ 1844362725 w 268"/>
              <a:gd name="T95" fmla="*/ 617303597 h 182"/>
              <a:gd name="T96" fmla="*/ 1731020994 w 268"/>
              <a:gd name="T97" fmla="*/ 586440503 h 182"/>
              <a:gd name="T98" fmla="*/ 1710415742 w 268"/>
              <a:gd name="T99" fmla="*/ 483553896 h 182"/>
              <a:gd name="T100" fmla="*/ 1607376637 w 268"/>
              <a:gd name="T101" fmla="*/ 442399895 h 182"/>
              <a:gd name="T102" fmla="*/ 1483732281 w 268"/>
              <a:gd name="T103" fmla="*/ 360095102 h 182"/>
              <a:gd name="T104" fmla="*/ 1318874208 w 268"/>
              <a:gd name="T105" fmla="*/ 298362496 h 182"/>
              <a:gd name="T106" fmla="*/ 1205532478 w 268"/>
              <a:gd name="T107" fmla="*/ 349804195 h 182"/>
              <a:gd name="T108" fmla="*/ 1154016136 w 268"/>
              <a:gd name="T109" fmla="*/ 246920797 h 182"/>
              <a:gd name="T110" fmla="*/ 1009763317 w 268"/>
              <a:gd name="T111" fmla="*/ 246920797 h 182"/>
              <a:gd name="T112" fmla="*/ 844905245 w 268"/>
              <a:gd name="T113" fmla="*/ 277787100 h 182"/>
              <a:gd name="T114" fmla="*/ 690349799 w 268"/>
              <a:gd name="T115" fmla="*/ 267499402 h 18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268" h="182">
                <a:moveTo>
                  <a:pt x="52" y="9"/>
                </a:moveTo>
                <a:cubicBezTo>
                  <a:pt x="51" y="0"/>
                  <a:pt x="51" y="0"/>
                  <a:pt x="51" y="0"/>
                </a:cubicBezTo>
                <a:cubicBezTo>
                  <a:pt x="47" y="3"/>
                  <a:pt x="47" y="3"/>
                  <a:pt x="47" y="3"/>
                </a:cubicBezTo>
                <a:cubicBezTo>
                  <a:pt x="46" y="3"/>
                  <a:pt x="46" y="3"/>
                  <a:pt x="46" y="3"/>
                </a:cubicBezTo>
                <a:cubicBezTo>
                  <a:pt x="37" y="6"/>
                  <a:pt x="37" y="6"/>
                  <a:pt x="37" y="6"/>
                </a:cubicBezTo>
                <a:cubicBezTo>
                  <a:pt x="36" y="6"/>
                  <a:pt x="36" y="6"/>
                  <a:pt x="36" y="6"/>
                </a:cubicBezTo>
                <a:cubicBezTo>
                  <a:pt x="35" y="5"/>
                  <a:pt x="35" y="5"/>
                  <a:pt x="35" y="5"/>
                </a:cubicBezTo>
                <a:cubicBezTo>
                  <a:pt x="35" y="10"/>
                  <a:pt x="35" y="10"/>
                  <a:pt x="35" y="10"/>
                </a:cubicBezTo>
                <a:cubicBezTo>
                  <a:pt x="34" y="10"/>
                  <a:pt x="34" y="10"/>
                  <a:pt x="34" y="10"/>
                </a:cubicBezTo>
                <a:cubicBezTo>
                  <a:pt x="30" y="17"/>
                  <a:pt x="30" y="17"/>
                  <a:pt x="30" y="17"/>
                </a:cubicBezTo>
                <a:cubicBezTo>
                  <a:pt x="29" y="17"/>
                  <a:pt x="29" y="17"/>
                  <a:pt x="29" y="17"/>
                </a:cubicBezTo>
                <a:cubicBezTo>
                  <a:pt x="29" y="18"/>
                  <a:pt x="29" y="18"/>
                  <a:pt x="29" y="18"/>
                </a:cubicBezTo>
                <a:cubicBezTo>
                  <a:pt x="29" y="18"/>
                  <a:pt x="29" y="18"/>
                  <a:pt x="29" y="18"/>
                </a:cubicBezTo>
                <a:cubicBezTo>
                  <a:pt x="22" y="24"/>
                  <a:pt x="22" y="24"/>
                  <a:pt x="22" y="24"/>
                </a:cubicBezTo>
                <a:cubicBezTo>
                  <a:pt x="21" y="24"/>
                  <a:pt x="21" y="24"/>
                  <a:pt x="21" y="24"/>
                </a:cubicBezTo>
                <a:cubicBezTo>
                  <a:pt x="21" y="24"/>
                  <a:pt x="21" y="24"/>
                  <a:pt x="21" y="24"/>
                </a:cubicBezTo>
                <a:cubicBezTo>
                  <a:pt x="20" y="24"/>
                  <a:pt x="20" y="24"/>
                  <a:pt x="20" y="24"/>
                </a:cubicBezTo>
                <a:cubicBezTo>
                  <a:pt x="15" y="22"/>
                  <a:pt x="12" y="19"/>
                  <a:pt x="11" y="17"/>
                </a:cubicBezTo>
                <a:cubicBezTo>
                  <a:pt x="10" y="16"/>
                  <a:pt x="10" y="16"/>
                  <a:pt x="9" y="16"/>
                </a:cubicBezTo>
                <a:cubicBezTo>
                  <a:pt x="4" y="17"/>
                  <a:pt x="4" y="17"/>
                  <a:pt x="4" y="17"/>
                </a:cubicBezTo>
                <a:cubicBezTo>
                  <a:pt x="0" y="20"/>
                  <a:pt x="0" y="20"/>
                  <a:pt x="0" y="20"/>
                </a:cubicBezTo>
                <a:cubicBezTo>
                  <a:pt x="9" y="27"/>
                  <a:pt x="9" y="27"/>
                  <a:pt x="9" y="27"/>
                </a:cubicBezTo>
                <a:cubicBezTo>
                  <a:pt x="16" y="30"/>
                  <a:pt x="16" y="30"/>
                  <a:pt x="16" y="30"/>
                </a:cubicBezTo>
                <a:cubicBezTo>
                  <a:pt x="16" y="30"/>
                  <a:pt x="16" y="30"/>
                  <a:pt x="16" y="30"/>
                </a:cubicBezTo>
                <a:cubicBezTo>
                  <a:pt x="16" y="30"/>
                  <a:pt x="16" y="30"/>
                  <a:pt x="16" y="30"/>
                </a:cubicBezTo>
                <a:cubicBezTo>
                  <a:pt x="17" y="31"/>
                  <a:pt x="17" y="31"/>
                  <a:pt x="17" y="31"/>
                </a:cubicBezTo>
                <a:cubicBezTo>
                  <a:pt x="17" y="32"/>
                  <a:pt x="17" y="32"/>
                  <a:pt x="17" y="32"/>
                </a:cubicBezTo>
                <a:cubicBezTo>
                  <a:pt x="18" y="40"/>
                  <a:pt x="18" y="40"/>
                  <a:pt x="18" y="40"/>
                </a:cubicBezTo>
                <a:cubicBezTo>
                  <a:pt x="18" y="40"/>
                  <a:pt x="18" y="40"/>
                  <a:pt x="18" y="40"/>
                </a:cubicBezTo>
                <a:cubicBezTo>
                  <a:pt x="18" y="52"/>
                  <a:pt x="18" y="52"/>
                  <a:pt x="18" y="52"/>
                </a:cubicBezTo>
                <a:cubicBezTo>
                  <a:pt x="20" y="59"/>
                  <a:pt x="20" y="59"/>
                  <a:pt x="20" y="59"/>
                </a:cubicBezTo>
                <a:cubicBezTo>
                  <a:pt x="25" y="70"/>
                  <a:pt x="25" y="70"/>
                  <a:pt x="25" y="70"/>
                </a:cubicBezTo>
                <a:cubicBezTo>
                  <a:pt x="30" y="76"/>
                  <a:pt x="30" y="76"/>
                  <a:pt x="30" y="76"/>
                </a:cubicBezTo>
                <a:cubicBezTo>
                  <a:pt x="35" y="72"/>
                  <a:pt x="35" y="72"/>
                  <a:pt x="35" y="72"/>
                </a:cubicBezTo>
                <a:cubicBezTo>
                  <a:pt x="38" y="68"/>
                  <a:pt x="38" y="68"/>
                  <a:pt x="38" y="68"/>
                </a:cubicBezTo>
                <a:cubicBezTo>
                  <a:pt x="38" y="68"/>
                  <a:pt x="38" y="68"/>
                  <a:pt x="38" y="68"/>
                </a:cubicBezTo>
                <a:cubicBezTo>
                  <a:pt x="38" y="68"/>
                  <a:pt x="38" y="68"/>
                  <a:pt x="38" y="68"/>
                </a:cubicBezTo>
                <a:cubicBezTo>
                  <a:pt x="44" y="61"/>
                  <a:pt x="44" y="61"/>
                  <a:pt x="44" y="61"/>
                </a:cubicBezTo>
                <a:cubicBezTo>
                  <a:pt x="49" y="66"/>
                  <a:pt x="49" y="66"/>
                  <a:pt x="49" y="66"/>
                </a:cubicBezTo>
                <a:cubicBezTo>
                  <a:pt x="49" y="66"/>
                  <a:pt x="49" y="66"/>
                  <a:pt x="49" y="66"/>
                </a:cubicBezTo>
                <a:cubicBezTo>
                  <a:pt x="49" y="66"/>
                  <a:pt x="49" y="66"/>
                  <a:pt x="49" y="66"/>
                </a:cubicBezTo>
                <a:cubicBezTo>
                  <a:pt x="49" y="66"/>
                  <a:pt x="49" y="66"/>
                  <a:pt x="49" y="66"/>
                </a:cubicBezTo>
                <a:cubicBezTo>
                  <a:pt x="49" y="66"/>
                  <a:pt x="49" y="66"/>
                  <a:pt x="49" y="66"/>
                </a:cubicBezTo>
                <a:cubicBezTo>
                  <a:pt x="54" y="76"/>
                  <a:pt x="54" y="76"/>
                  <a:pt x="54" y="76"/>
                </a:cubicBezTo>
                <a:cubicBezTo>
                  <a:pt x="60" y="78"/>
                  <a:pt x="60" y="78"/>
                  <a:pt x="60" y="78"/>
                </a:cubicBezTo>
                <a:cubicBezTo>
                  <a:pt x="63" y="88"/>
                  <a:pt x="63" y="88"/>
                  <a:pt x="63" y="88"/>
                </a:cubicBezTo>
                <a:cubicBezTo>
                  <a:pt x="63" y="88"/>
                  <a:pt x="63" y="88"/>
                  <a:pt x="63" y="88"/>
                </a:cubicBezTo>
                <a:cubicBezTo>
                  <a:pt x="63" y="88"/>
                  <a:pt x="63" y="88"/>
                  <a:pt x="63" y="88"/>
                </a:cubicBezTo>
                <a:cubicBezTo>
                  <a:pt x="62" y="97"/>
                  <a:pt x="62" y="97"/>
                  <a:pt x="62" y="97"/>
                </a:cubicBezTo>
                <a:cubicBezTo>
                  <a:pt x="62" y="98"/>
                  <a:pt x="62" y="98"/>
                  <a:pt x="62" y="98"/>
                </a:cubicBezTo>
                <a:cubicBezTo>
                  <a:pt x="62" y="98"/>
                  <a:pt x="62" y="98"/>
                  <a:pt x="62" y="98"/>
                </a:cubicBezTo>
                <a:cubicBezTo>
                  <a:pt x="60" y="106"/>
                  <a:pt x="60" y="106"/>
                  <a:pt x="60" y="106"/>
                </a:cubicBezTo>
                <a:cubicBezTo>
                  <a:pt x="64" y="110"/>
                  <a:pt x="64" y="110"/>
                  <a:pt x="64" y="110"/>
                </a:cubicBezTo>
                <a:cubicBezTo>
                  <a:pt x="69" y="107"/>
                  <a:pt x="69" y="107"/>
                  <a:pt x="69" y="107"/>
                </a:cubicBezTo>
                <a:cubicBezTo>
                  <a:pt x="74" y="102"/>
                  <a:pt x="74" y="102"/>
                  <a:pt x="74" y="102"/>
                </a:cubicBezTo>
                <a:cubicBezTo>
                  <a:pt x="75" y="103"/>
                  <a:pt x="75" y="103"/>
                  <a:pt x="75" y="103"/>
                </a:cubicBezTo>
                <a:cubicBezTo>
                  <a:pt x="79" y="104"/>
                  <a:pt x="79" y="104"/>
                  <a:pt x="79" y="104"/>
                </a:cubicBezTo>
                <a:cubicBezTo>
                  <a:pt x="79" y="104"/>
                  <a:pt x="79" y="104"/>
                  <a:pt x="79" y="104"/>
                </a:cubicBezTo>
                <a:cubicBezTo>
                  <a:pt x="79" y="104"/>
                  <a:pt x="79" y="104"/>
                  <a:pt x="79" y="104"/>
                </a:cubicBezTo>
                <a:cubicBezTo>
                  <a:pt x="84" y="109"/>
                  <a:pt x="84" y="109"/>
                  <a:pt x="84" y="109"/>
                </a:cubicBezTo>
                <a:cubicBezTo>
                  <a:pt x="89" y="108"/>
                  <a:pt x="89" y="108"/>
                  <a:pt x="89" y="108"/>
                </a:cubicBezTo>
                <a:cubicBezTo>
                  <a:pt x="93" y="106"/>
                  <a:pt x="95" y="108"/>
                  <a:pt x="96" y="110"/>
                </a:cubicBezTo>
                <a:cubicBezTo>
                  <a:pt x="96" y="114"/>
                  <a:pt x="96" y="114"/>
                  <a:pt x="96" y="114"/>
                </a:cubicBezTo>
                <a:cubicBezTo>
                  <a:pt x="97" y="114"/>
                  <a:pt x="97" y="114"/>
                  <a:pt x="97" y="114"/>
                </a:cubicBezTo>
                <a:cubicBezTo>
                  <a:pt x="102" y="116"/>
                  <a:pt x="102" y="116"/>
                  <a:pt x="102" y="116"/>
                </a:cubicBezTo>
                <a:cubicBezTo>
                  <a:pt x="105" y="111"/>
                  <a:pt x="105" y="111"/>
                  <a:pt x="105" y="111"/>
                </a:cubicBezTo>
                <a:cubicBezTo>
                  <a:pt x="105" y="109"/>
                  <a:pt x="105" y="109"/>
                  <a:pt x="105" y="109"/>
                </a:cubicBezTo>
                <a:cubicBezTo>
                  <a:pt x="105" y="107"/>
                  <a:pt x="105" y="106"/>
                  <a:pt x="106" y="105"/>
                </a:cubicBezTo>
                <a:cubicBezTo>
                  <a:pt x="110" y="106"/>
                  <a:pt x="110" y="106"/>
                  <a:pt x="110" y="106"/>
                </a:cubicBezTo>
                <a:cubicBezTo>
                  <a:pt x="114" y="108"/>
                  <a:pt x="116" y="110"/>
                  <a:pt x="116" y="114"/>
                </a:cubicBezTo>
                <a:cubicBezTo>
                  <a:pt x="116" y="116"/>
                  <a:pt x="116" y="116"/>
                  <a:pt x="116" y="116"/>
                </a:cubicBezTo>
                <a:cubicBezTo>
                  <a:pt x="116" y="121"/>
                  <a:pt x="116" y="121"/>
                  <a:pt x="116" y="121"/>
                </a:cubicBezTo>
                <a:cubicBezTo>
                  <a:pt x="120" y="128"/>
                  <a:pt x="120" y="128"/>
                  <a:pt x="120" y="128"/>
                </a:cubicBezTo>
                <a:cubicBezTo>
                  <a:pt x="125" y="133"/>
                  <a:pt x="125" y="133"/>
                  <a:pt x="125" y="133"/>
                </a:cubicBezTo>
                <a:cubicBezTo>
                  <a:pt x="127" y="135"/>
                  <a:pt x="129" y="136"/>
                  <a:pt x="131" y="137"/>
                </a:cubicBezTo>
                <a:cubicBezTo>
                  <a:pt x="132" y="137"/>
                  <a:pt x="132" y="137"/>
                  <a:pt x="132" y="137"/>
                </a:cubicBezTo>
                <a:cubicBezTo>
                  <a:pt x="133" y="138"/>
                  <a:pt x="134" y="140"/>
                  <a:pt x="134" y="144"/>
                </a:cubicBezTo>
                <a:cubicBezTo>
                  <a:pt x="134" y="162"/>
                  <a:pt x="134" y="162"/>
                  <a:pt x="134" y="162"/>
                </a:cubicBezTo>
                <a:cubicBezTo>
                  <a:pt x="134" y="164"/>
                  <a:pt x="136" y="165"/>
                  <a:pt x="137" y="165"/>
                </a:cubicBezTo>
                <a:cubicBezTo>
                  <a:pt x="138" y="165"/>
                  <a:pt x="138" y="165"/>
                  <a:pt x="138" y="165"/>
                </a:cubicBezTo>
                <a:cubicBezTo>
                  <a:pt x="140" y="164"/>
                  <a:pt x="142" y="164"/>
                  <a:pt x="144" y="166"/>
                </a:cubicBezTo>
                <a:cubicBezTo>
                  <a:pt x="145" y="167"/>
                  <a:pt x="145" y="167"/>
                  <a:pt x="145" y="167"/>
                </a:cubicBezTo>
                <a:cubicBezTo>
                  <a:pt x="147" y="168"/>
                  <a:pt x="148" y="169"/>
                  <a:pt x="149" y="172"/>
                </a:cubicBezTo>
                <a:cubicBezTo>
                  <a:pt x="150" y="182"/>
                  <a:pt x="150" y="182"/>
                  <a:pt x="150" y="182"/>
                </a:cubicBezTo>
                <a:cubicBezTo>
                  <a:pt x="159" y="164"/>
                  <a:pt x="159" y="164"/>
                  <a:pt x="159" y="164"/>
                </a:cubicBezTo>
                <a:cubicBezTo>
                  <a:pt x="162" y="154"/>
                  <a:pt x="165" y="148"/>
                  <a:pt x="169" y="147"/>
                </a:cubicBezTo>
                <a:cubicBezTo>
                  <a:pt x="173" y="146"/>
                  <a:pt x="178" y="148"/>
                  <a:pt x="186" y="152"/>
                </a:cubicBezTo>
                <a:cubicBezTo>
                  <a:pt x="212" y="154"/>
                  <a:pt x="212" y="154"/>
                  <a:pt x="212" y="154"/>
                </a:cubicBezTo>
                <a:cubicBezTo>
                  <a:pt x="212" y="148"/>
                  <a:pt x="212" y="148"/>
                  <a:pt x="212" y="148"/>
                </a:cubicBezTo>
                <a:cubicBezTo>
                  <a:pt x="200" y="136"/>
                  <a:pt x="200" y="136"/>
                  <a:pt x="200" y="136"/>
                </a:cubicBezTo>
                <a:cubicBezTo>
                  <a:pt x="195" y="133"/>
                  <a:pt x="192" y="131"/>
                  <a:pt x="193" y="129"/>
                </a:cubicBezTo>
                <a:cubicBezTo>
                  <a:pt x="202" y="130"/>
                  <a:pt x="202" y="130"/>
                  <a:pt x="202" y="130"/>
                </a:cubicBezTo>
                <a:cubicBezTo>
                  <a:pt x="211" y="132"/>
                  <a:pt x="219" y="128"/>
                  <a:pt x="226" y="114"/>
                </a:cubicBezTo>
                <a:cubicBezTo>
                  <a:pt x="226" y="114"/>
                  <a:pt x="226" y="114"/>
                  <a:pt x="226" y="114"/>
                </a:cubicBezTo>
                <a:cubicBezTo>
                  <a:pt x="227" y="114"/>
                  <a:pt x="227" y="114"/>
                  <a:pt x="227" y="114"/>
                </a:cubicBezTo>
                <a:cubicBezTo>
                  <a:pt x="236" y="106"/>
                  <a:pt x="236" y="106"/>
                  <a:pt x="236" y="106"/>
                </a:cubicBezTo>
                <a:cubicBezTo>
                  <a:pt x="237" y="87"/>
                  <a:pt x="237" y="87"/>
                  <a:pt x="237" y="87"/>
                </a:cubicBezTo>
                <a:cubicBezTo>
                  <a:pt x="237" y="85"/>
                  <a:pt x="237" y="85"/>
                  <a:pt x="237" y="85"/>
                </a:cubicBezTo>
                <a:cubicBezTo>
                  <a:pt x="238" y="85"/>
                  <a:pt x="238" y="85"/>
                  <a:pt x="238" y="85"/>
                </a:cubicBezTo>
                <a:cubicBezTo>
                  <a:pt x="239" y="85"/>
                  <a:pt x="239" y="85"/>
                  <a:pt x="239" y="85"/>
                </a:cubicBezTo>
                <a:cubicBezTo>
                  <a:pt x="246" y="84"/>
                  <a:pt x="246" y="84"/>
                  <a:pt x="246" y="84"/>
                </a:cubicBezTo>
                <a:cubicBezTo>
                  <a:pt x="247" y="84"/>
                  <a:pt x="247" y="84"/>
                  <a:pt x="247" y="84"/>
                </a:cubicBezTo>
                <a:cubicBezTo>
                  <a:pt x="248" y="84"/>
                  <a:pt x="248" y="84"/>
                  <a:pt x="248" y="84"/>
                </a:cubicBezTo>
                <a:cubicBezTo>
                  <a:pt x="248" y="84"/>
                  <a:pt x="248" y="84"/>
                  <a:pt x="248" y="84"/>
                </a:cubicBezTo>
                <a:cubicBezTo>
                  <a:pt x="262" y="99"/>
                  <a:pt x="262" y="99"/>
                  <a:pt x="262" y="99"/>
                </a:cubicBezTo>
                <a:cubicBezTo>
                  <a:pt x="266" y="98"/>
                  <a:pt x="266" y="98"/>
                  <a:pt x="266" y="98"/>
                </a:cubicBezTo>
                <a:cubicBezTo>
                  <a:pt x="266" y="95"/>
                  <a:pt x="266" y="95"/>
                  <a:pt x="266" y="95"/>
                </a:cubicBezTo>
                <a:cubicBezTo>
                  <a:pt x="259" y="88"/>
                  <a:pt x="259" y="88"/>
                  <a:pt x="259" y="88"/>
                </a:cubicBezTo>
                <a:cubicBezTo>
                  <a:pt x="258" y="87"/>
                  <a:pt x="258" y="87"/>
                  <a:pt x="258" y="87"/>
                </a:cubicBezTo>
                <a:cubicBezTo>
                  <a:pt x="257" y="86"/>
                  <a:pt x="257" y="86"/>
                  <a:pt x="257" y="86"/>
                </a:cubicBezTo>
                <a:cubicBezTo>
                  <a:pt x="268" y="79"/>
                  <a:pt x="268" y="79"/>
                  <a:pt x="268" y="79"/>
                </a:cubicBezTo>
                <a:cubicBezTo>
                  <a:pt x="268" y="62"/>
                  <a:pt x="268" y="62"/>
                  <a:pt x="268" y="62"/>
                </a:cubicBezTo>
                <a:cubicBezTo>
                  <a:pt x="263" y="63"/>
                  <a:pt x="263" y="63"/>
                  <a:pt x="263" y="63"/>
                </a:cubicBezTo>
                <a:cubicBezTo>
                  <a:pt x="263" y="63"/>
                  <a:pt x="263" y="63"/>
                  <a:pt x="263" y="63"/>
                </a:cubicBezTo>
                <a:cubicBezTo>
                  <a:pt x="262" y="63"/>
                  <a:pt x="262" y="63"/>
                  <a:pt x="262" y="63"/>
                </a:cubicBezTo>
                <a:cubicBezTo>
                  <a:pt x="256" y="60"/>
                  <a:pt x="256" y="60"/>
                  <a:pt x="256" y="60"/>
                </a:cubicBezTo>
                <a:cubicBezTo>
                  <a:pt x="254" y="60"/>
                  <a:pt x="250" y="58"/>
                  <a:pt x="246" y="55"/>
                </a:cubicBezTo>
                <a:cubicBezTo>
                  <a:pt x="243" y="54"/>
                  <a:pt x="242" y="53"/>
                  <a:pt x="242" y="51"/>
                </a:cubicBezTo>
                <a:cubicBezTo>
                  <a:pt x="242" y="52"/>
                  <a:pt x="242" y="52"/>
                  <a:pt x="242" y="52"/>
                </a:cubicBezTo>
                <a:cubicBezTo>
                  <a:pt x="242" y="53"/>
                  <a:pt x="241" y="54"/>
                  <a:pt x="240" y="54"/>
                </a:cubicBezTo>
                <a:cubicBezTo>
                  <a:pt x="239" y="55"/>
                  <a:pt x="238" y="56"/>
                  <a:pt x="235" y="56"/>
                </a:cubicBezTo>
                <a:cubicBezTo>
                  <a:pt x="234" y="56"/>
                  <a:pt x="234" y="56"/>
                  <a:pt x="234" y="56"/>
                </a:cubicBezTo>
                <a:cubicBezTo>
                  <a:pt x="234" y="55"/>
                  <a:pt x="234" y="55"/>
                  <a:pt x="234" y="55"/>
                </a:cubicBezTo>
                <a:cubicBezTo>
                  <a:pt x="234" y="55"/>
                  <a:pt x="234" y="55"/>
                  <a:pt x="234" y="55"/>
                </a:cubicBezTo>
                <a:cubicBezTo>
                  <a:pt x="228" y="51"/>
                  <a:pt x="228" y="51"/>
                  <a:pt x="228" y="51"/>
                </a:cubicBezTo>
                <a:cubicBezTo>
                  <a:pt x="223" y="55"/>
                  <a:pt x="223" y="55"/>
                  <a:pt x="223" y="55"/>
                </a:cubicBezTo>
                <a:cubicBezTo>
                  <a:pt x="221" y="57"/>
                  <a:pt x="219" y="59"/>
                  <a:pt x="219" y="60"/>
                </a:cubicBezTo>
                <a:cubicBezTo>
                  <a:pt x="222" y="66"/>
                  <a:pt x="222" y="66"/>
                  <a:pt x="222" y="66"/>
                </a:cubicBezTo>
                <a:cubicBezTo>
                  <a:pt x="223" y="67"/>
                  <a:pt x="223" y="68"/>
                  <a:pt x="222" y="69"/>
                </a:cubicBezTo>
                <a:cubicBezTo>
                  <a:pt x="222" y="70"/>
                  <a:pt x="220" y="72"/>
                  <a:pt x="217" y="72"/>
                </a:cubicBezTo>
                <a:cubicBezTo>
                  <a:pt x="214" y="73"/>
                  <a:pt x="214" y="73"/>
                  <a:pt x="214" y="73"/>
                </a:cubicBezTo>
                <a:cubicBezTo>
                  <a:pt x="212" y="74"/>
                  <a:pt x="209" y="74"/>
                  <a:pt x="208" y="72"/>
                </a:cubicBezTo>
                <a:cubicBezTo>
                  <a:pt x="207" y="70"/>
                  <a:pt x="207" y="70"/>
                  <a:pt x="207" y="70"/>
                </a:cubicBezTo>
                <a:cubicBezTo>
                  <a:pt x="196" y="60"/>
                  <a:pt x="196" y="60"/>
                  <a:pt x="196" y="60"/>
                </a:cubicBezTo>
                <a:cubicBezTo>
                  <a:pt x="192" y="58"/>
                  <a:pt x="189" y="56"/>
                  <a:pt x="188" y="54"/>
                </a:cubicBezTo>
                <a:cubicBezTo>
                  <a:pt x="187" y="52"/>
                  <a:pt x="186" y="51"/>
                  <a:pt x="187" y="50"/>
                </a:cubicBezTo>
                <a:cubicBezTo>
                  <a:pt x="186" y="47"/>
                  <a:pt x="186" y="44"/>
                  <a:pt x="185" y="43"/>
                </a:cubicBezTo>
                <a:cubicBezTo>
                  <a:pt x="183" y="44"/>
                  <a:pt x="183" y="44"/>
                  <a:pt x="183" y="44"/>
                </a:cubicBezTo>
                <a:cubicBezTo>
                  <a:pt x="182" y="45"/>
                  <a:pt x="182" y="45"/>
                  <a:pt x="182" y="45"/>
                </a:cubicBezTo>
                <a:cubicBezTo>
                  <a:pt x="182" y="46"/>
                  <a:pt x="183" y="48"/>
                  <a:pt x="184" y="49"/>
                </a:cubicBezTo>
                <a:cubicBezTo>
                  <a:pt x="184" y="50"/>
                  <a:pt x="184" y="50"/>
                  <a:pt x="184" y="50"/>
                </a:cubicBezTo>
                <a:cubicBezTo>
                  <a:pt x="185" y="50"/>
                  <a:pt x="185" y="50"/>
                  <a:pt x="185" y="50"/>
                </a:cubicBezTo>
                <a:cubicBezTo>
                  <a:pt x="184" y="51"/>
                  <a:pt x="184" y="51"/>
                  <a:pt x="184" y="51"/>
                </a:cubicBezTo>
                <a:cubicBezTo>
                  <a:pt x="179" y="60"/>
                  <a:pt x="179" y="60"/>
                  <a:pt x="179" y="60"/>
                </a:cubicBezTo>
                <a:cubicBezTo>
                  <a:pt x="170" y="58"/>
                  <a:pt x="170" y="58"/>
                  <a:pt x="170" y="58"/>
                </a:cubicBezTo>
                <a:cubicBezTo>
                  <a:pt x="168" y="57"/>
                  <a:pt x="168" y="57"/>
                  <a:pt x="168" y="57"/>
                </a:cubicBezTo>
                <a:cubicBezTo>
                  <a:pt x="168" y="57"/>
                  <a:pt x="168" y="57"/>
                  <a:pt x="168" y="57"/>
                </a:cubicBezTo>
                <a:cubicBezTo>
                  <a:pt x="168" y="56"/>
                  <a:pt x="168" y="56"/>
                  <a:pt x="168" y="56"/>
                </a:cubicBezTo>
                <a:cubicBezTo>
                  <a:pt x="168" y="54"/>
                  <a:pt x="168" y="52"/>
                  <a:pt x="168" y="50"/>
                </a:cubicBezTo>
                <a:cubicBezTo>
                  <a:pt x="166" y="47"/>
                  <a:pt x="166" y="47"/>
                  <a:pt x="166" y="47"/>
                </a:cubicBezTo>
                <a:cubicBezTo>
                  <a:pt x="159" y="42"/>
                  <a:pt x="159" y="42"/>
                  <a:pt x="159" y="42"/>
                </a:cubicBezTo>
                <a:cubicBezTo>
                  <a:pt x="158" y="41"/>
                  <a:pt x="158" y="41"/>
                  <a:pt x="158" y="41"/>
                </a:cubicBezTo>
                <a:cubicBezTo>
                  <a:pt x="158" y="42"/>
                  <a:pt x="157" y="42"/>
                  <a:pt x="156" y="43"/>
                </a:cubicBezTo>
                <a:cubicBezTo>
                  <a:pt x="149" y="42"/>
                  <a:pt x="149" y="42"/>
                  <a:pt x="149" y="42"/>
                </a:cubicBezTo>
                <a:cubicBezTo>
                  <a:pt x="146" y="42"/>
                  <a:pt x="145" y="41"/>
                  <a:pt x="144" y="40"/>
                </a:cubicBezTo>
                <a:cubicBezTo>
                  <a:pt x="144" y="39"/>
                  <a:pt x="144" y="37"/>
                  <a:pt x="144" y="35"/>
                </a:cubicBezTo>
                <a:cubicBezTo>
                  <a:pt x="145" y="34"/>
                  <a:pt x="145" y="34"/>
                  <a:pt x="145" y="34"/>
                </a:cubicBezTo>
                <a:cubicBezTo>
                  <a:pt x="142" y="28"/>
                  <a:pt x="142" y="28"/>
                  <a:pt x="142" y="28"/>
                </a:cubicBezTo>
                <a:cubicBezTo>
                  <a:pt x="128" y="29"/>
                  <a:pt x="128" y="29"/>
                  <a:pt x="128" y="29"/>
                </a:cubicBezTo>
                <a:cubicBezTo>
                  <a:pt x="128" y="31"/>
                  <a:pt x="128" y="32"/>
                  <a:pt x="127" y="34"/>
                </a:cubicBezTo>
                <a:cubicBezTo>
                  <a:pt x="126" y="35"/>
                  <a:pt x="125" y="36"/>
                  <a:pt x="124" y="36"/>
                </a:cubicBezTo>
                <a:cubicBezTo>
                  <a:pt x="122" y="36"/>
                  <a:pt x="119" y="36"/>
                  <a:pt x="117" y="34"/>
                </a:cubicBezTo>
                <a:cubicBezTo>
                  <a:pt x="117" y="33"/>
                  <a:pt x="117" y="33"/>
                  <a:pt x="117" y="33"/>
                </a:cubicBezTo>
                <a:cubicBezTo>
                  <a:pt x="117" y="33"/>
                  <a:pt x="117" y="33"/>
                  <a:pt x="117" y="33"/>
                </a:cubicBezTo>
                <a:cubicBezTo>
                  <a:pt x="114" y="30"/>
                  <a:pt x="112" y="27"/>
                  <a:pt x="112" y="24"/>
                </a:cubicBezTo>
                <a:cubicBezTo>
                  <a:pt x="110" y="20"/>
                  <a:pt x="110" y="20"/>
                  <a:pt x="110" y="20"/>
                </a:cubicBezTo>
                <a:cubicBezTo>
                  <a:pt x="106" y="23"/>
                  <a:pt x="106" y="23"/>
                  <a:pt x="106" y="23"/>
                </a:cubicBezTo>
                <a:cubicBezTo>
                  <a:pt x="102" y="25"/>
                  <a:pt x="100" y="25"/>
                  <a:pt x="98" y="24"/>
                </a:cubicBezTo>
                <a:cubicBezTo>
                  <a:pt x="97" y="23"/>
                  <a:pt x="97" y="23"/>
                  <a:pt x="97" y="23"/>
                </a:cubicBezTo>
                <a:cubicBezTo>
                  <a:pt x="93" y="24"/>
                  <a:pt x="93" y="24"/>
                  <a:pt x="93" y="24"/>
                </a:cubicBezTo>
                <a:cubicBezTo>
                  <a:pt x="82" y="27"/>
                  <a:pt x="82" y="27"/>
                  <a:pt x="82" y="27"/>
                </a:cubicBezTo>
                <a:cubicBezTo>
                  <a:pt x="80" y="29"/>
                  <a:pt x="78" y="29"/>
                  <a:pt x="76" y="29"/>
                </a:cubicBezTo>
                <a:cubicBezTo>
                  <a:pt x="75" y="29"/>
                  <a:pt x="75" y="29"/>
                  <a:pt x="75" y="29"/>
                </a:cubicBezTo>
                <a:cubicBezTo>
                  <a:pt x="71" y="29"/>
                  <a:pt x="68" y="28"/>
                  <a:pt x="67" y="26"/>
                </a:cubicBezTo>
                <a:cubicBezTo>
                  <a:pt x="60" y="21"/>
                  <a:pt x="60" y="21"/>
                  <a:pt x="60" y="21"/>
                </a:cubicBezTo>
                <a:lnTo>
                  <a:pt x="52" y="9"/>
                </a:lnTo>
                <a:close/>
              </a:path>
            </a:pathLst>
          </a:custGeom>
          <a:solidFill>
            <a:schemeClr val="accent3">
              <a:lumMod val="50000"/>
            </a:schemeClr>
          </a:solidFill>
          <a:ln>
            <a:noFill/>
          </a:ln>
        </p:spPr>
        <p:txBody>
          <a:bodyPr/>
          <a:lstStyle/>
          <a:p>
            <a:endParaRPr lang="zh-CN" altLang="en-US"/>
          </a:p>
        </p:txBody>
      </p:sp>
      <p:sp>
        <p:nvSpPr>
          <p:cNvPr id="28" name="Freeform 29"/>
          <p:cNvSpPr/>
          <p:nvPr/>
        </p:nvSpPr>
        <p:spPr bwMode="auto">
          <a:xfrm>
            <a:off x="4577216" y="1504135"/>
            <a:ext cx="1155700" cy="1054100"/>
          </a:xfrm>
          <a:custGeom>
            <a:avLst/>
            <a:gdLst>
              <a:gd name="T0" fmla="*/ 2147483646 w 360"/>
              <a:gd name="T1" fmla="*/ 1580182670 h 328"/>
              <a:gd name="T2" fmla="*/ 2147483646 w 360"/>
              <a:gd name="T3" fmla="*/ 1229032394 h 328"/>
              <a:gd name="T4" fmla="*/ 2147483646 w 360"/>
              <a:gd name="T5" fmla="*/ 1580182670 h 328"/>
              <a:gd name="T6" fmla="*/ 2147483646 w 360"/>
              <a:gd name="T7" fmla="*/ 1673136294 h 328"/>
              <a:gd name="T8" fmla="*/ 2147483646 w 360"/>
              <a:gd name="T9" fmla="*/ 1745432128 h 328"/>
              <a:gd name="T10" fmla="*/ 2147483646 w 360"/>
              <a:gd name="T11" fmla="*/ 1580182670 h 328"/>
              <a:gd name="T12" fmla="*/ 2147483646 w 360"/>
              <a:gd name="T13" fmla="*/ 1466574472 h 328"/>
              <a:gd name="T14" fmla="*/ 2147483646 w 360"/>
              <a:gd name="T15" fmla="*/ 1352966273 h 328"/>
              <a:gd name="T16" fmla="*/ 1731607782 w 360"/>
              <a:gd name="T17" fmla="*/ 1229032394 h 328"/>
              <a:gd name="T18" fmla="*/ 1329629640 w 360"/>
              <a:gd name="T19" fmla="*/ 588695568 h 328"/>
              <a:gd name="T20" fmla="*/ 556588330 w 360"/>
              <a:gd name="T21" fmla="*/ 82624729 h 328"/>
              <a:gd name="T22" fmla="*/ 41229598 w 360"/>
              <a:gd name="T23" fmla="*/ 144591668 h 328"/>
              <a:gd name="T24" fmla="*/ 41229598 w 360"/>
              <a:gd name="T25" fmla="*/ 216887502 h 328"/>
              <a:gd name="T26" fmla="*/ 10308202 w 360"/>
              <a:gd name="T27" fmla="*/ 289183337 h 328"/>
              <a:gd name="T28" fmla="*/ 51534589 w 360"/>
              <a:gd name="T29" fmla="*/ 464758475 h 328"/>
              <a:gd name="T30" fmla="*/ 216449769 w 360"/>
              <a:gd name="T31" fmla="*/ 382136960 h 328"/>
              <a:gd name="T32" fmla="*/ 381364949 w 360"/>
              <a:gd name="T33" fmla="*/ 506070839 h 328"/>
              <a:gd name="T34" fmla="*/ 618431121 w 360"/>
              <a:gd name="T35" fmla="*/ 795254176 h 328"/>
              <a:gd name="T36" fmla="*/ 762733108 w 360"/>
              <a:gd name="T37" fmla="*/ 681645977 h 328"/>
              <a:gd name="T38" fmla="*/ 999799280 w 360"/>
              <a:gd name="T39" fmla="*/ 537054309 h 328"/>
              <a:gd name="T40" fmla="*/ 1185327654 w 360"/>
              <a:gd name="T41" fmla="*/ 733287236 h 328"/>
              <a:gd name="T42" fmla="*/ 1226557251 w 360"/>
              <a:gd name="T43" fmla="*/ 1032799467 h 328"/>
              <a:gd name="T44" fmla="*/ 1247170445 w 360"/>
              <a:gd name="T45" fmla="*/ 1352966273 h 328"/>
              <a:gd name="T46" fmla="*/ 1195635856 w 360"/>
              <a:gd name="T47" fmla="*/ 1487232261 h 328"/>
              <a:gd name="T48" fmla="*/ 1154406258 w 360"/>
              <a:gd name="T49" fmla="*/ 1538870306 h 328"/>
              <a:gd name="T50" fmla="*/ 1175019452 w 360"/>
              <a:gd name="T51" fmla="*/ 1735103233 h 328"/>
              <a:gd name="T52" fmla="*/ 1123484863 w 360"/>
              <a:gd name="T53" fmla="*/ 1900349477 h 328"/>
              <a:gd name="T54" fmla="*/ 979182876 w 360"/>
              <a:gd name="T55" fmla="*/ 1869366007 h 328"/>
              <a:gd name="T56" fmla="*/ 865805496 w 360"/>
              <a:gd name="T57" fmla="*/ 2106911298 h 328"/>
              <a:gd name="T58" fmla="*/ 700890316 w 360"/>
              <a:gd name="T59" fmla="*/ 2147483646 h 328"/>
              <a:gd name="T60" fmla="*/ 824575899 w 360"/>
              <a:gd name="T61" fmla="*/ 2147483646 h 328"/>
              <a:gd name="T62" fmla="*/ 927648287 w 360"/>
              <a:gd name="T63" fmla="*/ 2147483646 h 328"/>
              <a:gd name="T64" fmla="*/ 1123484863 w 360"/>
              <a:gd name="T65" fmla="*/ 2147483646 h 328"/>
              <a:gd name="T66" fmla="*/ 1216249049 w 360"/>
              <a:gd name="T67" fmla="*/ 2147483646 h 328"/>
              <a:gd name="T68" fmla="*/ 1370856027 w 360"/>
              <a:gd name="T69" fmla="*/ 2147483646 h 328"/>
              <a:gd name="T70" fmla="*/ 1587309006 w 360"/>
              <a:gd name="T71" fmla="*/ 2147483646 h 328"/>
              <a:gd name="T72" fmla="*/ 1721302790 w 360"/>
              <a:gd name="T73" fmla="*/ 2147483646 h 328"/>
              <a:gd name="T74" fmla="*/ 1824371969 w 360"/>
              <a:gd name="T75" fmla="*/ 2147483646 h 328"/>
              <a:gd name="T76" fmla="*/ 1855296574 w 360"/>
              <a:gd name="T77" fmla="*/ 2147483646 h 328"/>
              <a:gd name="T78" fmla="*/ 2061438141 w 360"/>
              <a:gd name="T79" fmla="*/ 2147483646 h 328"/>
              <a:gd name="T80" fmla="*/ 2123280933 w 360"/>
              <a:gd name="T81" fmla="*/ 2147483646 h 328"/>
              <a:gd name="T82" fmla="*/ 2147483646 w 360"/>
              <a:gd name="T83" fmla="*/ 2147483646 h 328"/>
              <a:gd name="T84" fmla="*/ 2147483646 w 360"/>
              <a:gd name="T85" fmla="*/ 2147483646 h 328"/>
              <a:gd name="T86" fmla="*/ 2147483646 w 360"/>
              <a:gd name="T87" fmla="*/ 2147483646 h 328"/>
              <a:gd name="T88" fmla="*/ 2147483646 w 360"/>
              <a:gd name="T89" fmla="*/ 2147483646 h 328"/>
              <a:gd name="T90" fmla="*/ 2147483646 w 360"/>
              <a:gd name="T91" fmla="*/ 2147483646 h 328"/>
              <a:gd name="T92" fmla="*/ 2147483646 w 360"/>
              <a:gd name="T93" fmla="*/ 2147483646 h 328"/>
              <a:gd name="T94" fmla="*/ 2147483646 w 360"/>
              <a:gd name="T95" fmla="*/ 2147483646 h 328"/>
              <a:gd name="T96" fmla="*/ 2147483646 w 360"/>
              <a:gd name="T97" fmla="*/ 2147483646 h 328"/>
              <a:gd name="T98" fmla="*/ 2147483646 w 360"/>
              <a:gd name="T99" fmla="*/ 2147483646 h 328"/>
              <a:gd name="T100" fmla="*/ 2147483646 w 360"/>
              <a:gd name="T101" fmla="*/ 2147483646 h 328"/>
              <a:gd name="T102" fmla="*/ 2147483646 w 360"/>
              <a:gd name="T103" fmla="*/ 2147483646 h 328"/>
              <a:gd name="T104" fmla="*/ 2147483646 w 360"/>
              <a:gd name="T105" fmla="*/ 2147483646 h 328"/>
              <a:gd name="T106" fmla="*/ 2147483646 w 360"/>
              <a:gd name="T107" fmla="*/ 2147483646 h 328"/>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60" h="328">
                <a:moveTo>
                  <a:pt x="358" y="193"/>
                </a:moveTo>
                <a:cubicBezTo>
                  <a:pt x="352" y="153"/>
                  <a:pt x="352" y="153"/>
                  <a:pt x="352" y="153"/>
                </a:cubicBezTo>
                <a:cubicBezTo>
                  <a:pt x="353" y="153"/>
                  <a:pt x="353" y="153"/>
                  <a:pt x="353" y="153"/>
                </a:cubicBezTo>
                <a:cubicBezTo>
                  <a:pt x="353" y="153"/>
                  <a:pt x="353" y="153"/>
                  <a:pt x="353" y="153"/>
                </a:cubicBezTo>
                <a:cubicBezTo>
                  <a:pt x="356" y="148"/>
                  <a:pt x="357" y="145"/>
                  <a:pt x="357" y="142"/>
                </a:cubicBezTo>
                <a:cubicBezTo>
                  <a:pt x="355" y="139"/>
                  <a:pt x="355" y="139"/>
                  <a:pt x="355" y="139"/>
                </a:cubicBezTo>
                <a:cubicBezTo>
                  <a:pt x="351" y="137"/>
                  <a:pt x="349" y="130"/>
                  <a:pt x="350" y="119"/>
                </a:cubicBezTo>
                <a:cubicBezTo>
                  <a:pt x="346" y="119"/>
                  <a:pt x="346" y="119"/>
                  <a:pt x="346" y="119"/>
                </a:cubicBezTo>
                <a:cubicBezTo>
                  <a:pt x="343" y="119"/>
                  <a:pt x="340" y="120"/>
                  <a:pt x="337" y="122"/>
                </a:cubicBezTo>
                <a:cubicBezTo>
                  <a:pt x="334" y="125"/>
                  <a:pt x="332" y="127"/>
                  <a:pt x="331" y="129"/>
                </a:cubicBezTo>
                <a:cubicBezTo>
                  <a:pt x="330" y="134"/>
                  <a:pt x="325" y="137"/>
                  <a:pt x="316" y="140"/>
                </a:cubicBezTo>
                <a:cubicBezTo>
                  <a:pt x="314" y="153"/>
                  <a:pt x="314" y="153"/>
                  <a:pt x="314" y="153"/>
                </a:cubicBezTo>
                <a:cubicBezTo>
                  <a:pt x="314" y="153"/>
                  <a:pt x="314" y="153"/>
                  <a:pt x="314" y="153"/>
                </a:cubicBezTo>
                <a:cubicBezTo>
                  <a:pt x="313" y="153"/>
                  <a:pt x="313" y="153"/>
                  <a:pt x="313" y="153"/>
                </a:cubicBezTo>
                <a:cubicBezTo>
                  <a:pt x="309" y="161"/>
                  <a:pt x="309" y="161"/>
                  <a:pt x="309" y="161"/>
                </a:cubicBezTo>
                <a:cubicBezTo>
                  <a:pt x="309" y="162"/>
                  <a:pt x="309" y="162"/>
                  <a:pt x="309" y="162"/>
                </a:cubicBezTo>
                <a:cubicBezTo>
                  <a:pt x="308" y="162"/>
                  <a:pt x="308" y="162"/>
                  <a:pt x="308" y="162"/>
                </a:cubicBezTo>
                <a:cubicBezTo>
                  <a:pt x="308" y="162"/>
                  <a:pt x="308" y="162"/>
                  <a:pt x="308" y="162"/>
                </a:cubicBezTo>
                <a:cubicBezTo>
                  <a:pt x="268" y="169"/>
                  <a:pt x="268" y="169"/>
                  <a:pt x="268" y="169"/>
                </a:cubicBezTo>
                <a:cubicBezTo>
                  <a:pt x="268" y="169"/>
                  <a:pt x="268" y="169"/>
                  <a:pt x="268" y="169"/>
                </a:cubicBezTo>
                <a:cubicBezTo>
                  <a:pt x="267" y="169"/>
                  <a:pt x="267" y="169"/>
                  <a:pt x="267" y="169"/>
                </a:cubicBezTo>
                <a:cubicBezTo>
                  <a:pt x="267" y="169"/>
                  <a:pt x="267" y="169"/>
                  <a:pt x="267" y="169"/>
                </a:cubicBezTo>
                <a:cubicBezTo>
                  <a:pt x="255" y="156"/>
                  <a:pt x="255" y="156"/>
                  <a:pt x="255" y="156"/>
                </a:cubicBezTo>
                <a:cubicBezTo>
                  <a:pt x="259" y="153"/>
                  <a:pt x="259" y="153"/>
                  <a:pt x="259" y="153"/>
                </a:cubicBezTo>
                <a:cubicBezTo>
                  <a:pt x="254" y="147"/>
                  <a:pt x="254" y="147"/>
                  <a:pt x="254" y="147"/>
                </a:cubicBezTo>
                <a:cubicBezTo>
                  <a:pt x="249" y="143"/>
                  <a:pt x="249" y="143"/>
                  <a:pt x="249" y="143"/>
                </a:cubicBezTo>
                <a:cubicBezTo>
                  <a:pt x="248" y="142"/>
                  <a:pt x="248" y="142"/>
                  <a:pt x="248" y="142"/>
                </a:cubicBezTo>
                <a:cubicBezTo>
                  <a:pt x="248" y="142"/>
                  <a:pt x="248" y="142"/>
                  <a:pt x="248" y="142"/>
                </a:cubicBezTo>
                <a:cubicBezTo>
                  <a:pt x="248" y="142"/>
                  <a:pt x="248" y="142"/>
                  <a:pt x="248" y="142"/>
                </a:cubicBezTo>
                <a:cubicBezTo>
                  <a:pt x="248" y="141"/>
                  <a:pt x="248" y="141"/>
                  <a:pt x="248" y="141"/>
                </a:cubicBezTo>
                <a:cubicBezTo>
                  <a:pt x="246" y="131"/>
                  <a:pt x="246" y="131"/>
                  <a:pt x="246" y="131"/>
                </a:cubicBezTo>
                <a:cubicBezTo>
                  <a:pt x="235" y="131"/>
                  <a:pt x="235" y="131"/>
                  <a:pt x="235" y="131"/>
                </a:cubicBezTo>
                <a:cubicBezTo>
                  <a:pt x="235" y="131"/>
                  <a:pt x="235" y="131"/>
                  <a:pt x="235" y="131"/>
                </a:cubicBezTo>
                <a:cubicBezTo>
                  <a:pt x="226" y="125"/>
                  <a:pt x="226" y="125"/>
                  <a:pt x="226" y="125"/>
                </a:cubicBezTo>
                <a:cubicBezTo>
                  <a:pt x="194" y="120"/>
                  <a:pt x="194" y="120"/>
                  <a:pt x="194" y="120"/>
                </a:cubicBezTo>
                <a:cubicBezTo>
                  <a:pt x="168" y="119"/>
                  <a:pt x="168" y="119"/>
                  <a:pt x="168" y="119"/>
                </a:cubicBezTo>
                <a:cubicBezTo>
                  <a:pt x="167" y="119"/>
                  <a:pt x="167" y="119"/>
                  <a:pt x="167" y="119"/>
                </a:cubicBezTo>
                <a:cubicBezTo>
                  <a:pt x="166" y="119"/>
                  <a:pt x="165" y="119"/>
                  <a:pt x="165" y="118"/>
                </a:cubicBezTo>
                <a:cubicBezTo>
                  <a:pt x="149" y="84"/>
                  <a:pt x="149" y="84"/>
                  <a:pt x="149" y="84"/>
                </a:cubicBezTo>
                <a:cubicBezTo>
                  <a:pt x="148" y="81"/>
                  <a:pt x="141" y="72"/>
                  <a:pt x="129" y="57"/>
                </a:cubicBezTo>
                <a:cubicBezTo>
                  <a:pt x="117" y="42"/>
                  <a:pt x="110" y="34"/>
                  <a:pt x="108" y="33"/>
                </a:cubicBezTo>
                <a:cubicBezTo>
                  <a:pt x="85" y="11"/>
                  <a:pt x="85" y="11"/>
                  <a:pt x="85" y="11"/>
                </a:cubicBezTo>
                <a:cubicBezTo>
                  <a:pt x="82" y="9"/>
                  <a:pt x="82" y="9"/>
                  <a:pt x="82" y="9"/>
                </a:cubicBezTo>
                <a:cubicBezTo>
                  <a:pt x="54" y="8"/>
                  <a:pt x="54" y="8"/>
                  <a:pt x="54" y="8"/>
                </a:cubicBezTo>
                <a:cubicBezTo>
                  <a:pt x="53" y="8"/>
                  <a:pt x="53" y="8"/>
                  <a:pt x="53" y="8"/>
                </a:cubicBezTo>
                <a:cubicBezTo>
                  <a:pt x="53" y="7"/>
                  <a:pt x="53" y="7"/>
                  <a:pt x="53" y="7"/>
                </a:cubicBezTo>
                <a:cubicBezTo>
                  <a:pt x="50" y="5"/>
                  <a:pt x="46" y="3"/>
                  <a:pt x="40" y="2"/>
                </a:cubicBezTo>
                <a:cubicBezTo>
                  <a:pt x="35" y="0"/>
                  <a:pt x="23" y="4"/>
                  <a:pt x="4" y="14"/>
                </a:cubicBezTo>
                <a:cubicBezTo>
                  <a:pt x="3" y="15"/>
                  <a:pt x="3" y="15"/>
                  <a:pt x="3" y="15"/>
                </a:cubicBezTo>
                <a:cubicBezTo>
                  <a:pt x="4" y="20"/>
                  <a:pt x="4" y="20"/>
                  <a:pt x="4" y="20"/>
                </a:cubicBezTo>
                <a:cubicBezTo>
                  <a:pt x="4" y="20"/>
                  <a:pt x="4" y="20"/>
                  <a:pt x="4" y="20"/>
                </a:cubicBezTo>
                <a:cubicBezTo>
                  <a:pt x="4" y="21"/>
                  <a:pt x="4" y="21"/>
                  <a:pt x="4" y="21"/>
                </a:cubicBezTo>
                <a:cubicBezTo>
                  <a:pt x="4" y="21"/>
                  <a:pt x="4" y="21"/>
                  <a:pt x="4" y="21"/>
                </a:cubicBezTo>
                <a:cubicBezTo>
                  <a:pt x="4" y="21"/>
                  <a:pt x="4" y="21"/>
                  <a:pt x="4" y="21"/>
                </a:cubicBezTo>
                <a:cubicBezTo>
                  <a:pt x="1" y="28"/>
                  <a:pt x="1" y="28"/>
                  <a:pt x="1" y="28"/>
                </a:cubicBezTo>
                <a:cubicBezTo>
                  <a:pt x="1" y="28"/>
                  <a:pt x="1" y="28"/>
                  <a:pt x="1" y="28"/>
                </a:cubicBezTo>
                <a:cubicBezTo>
                  <a:pt x="0" y="28"/>
                  <a:pt x="0" y="28"/>
                  <a:pt x="0" y="28"/>
                </a:cubicBezTo>
                <a:cubicBezTo>
                  <a:pt x="0" y="33"/>
                  <a:pt x="0" y="33"/>
                  <a:pt x="0" y="33"/>
                </a:cubicBezTo>
                <a:cubicBezTo>
                  <a:pt x="0" y="36"/>
                  <a:pt x="1" y="40"/>
                  <a:pt x="2" y="43"/>
                </a:cubicBezTo>
                <a:cubicBezTo>
                  <a:pt x="5" y="45"/>
                  <a:pt x="5" y="45"/>
                  <a:pt x="5" y="45"/>
                </a:cubicBezTo>
                <a:cubicBezTo>
                  <a:pt x="11" y="45"/>
                  <a:pt x="11" y="45"/>
                  <a:pt x="11" y="45"/>
                </a:cubicBezTo>
                <a:cubicBezTo>
                  <a:pt x="16" y="46"/>
                  <a:pt x="16" y="46"/>
                  <a:pt x="16" y="46"/>
                </a:cubicBezTo>
                <a:cubicBezTo>
                  <a:pt x="18" y="45"/>
                  <a:pt x="18" y="45"/>
                  <a:pt x="18" y="45"/>
                </a:cubicBezTo>
                <a:cubicBezTo>
                  <a:pt x="18" y="41"/>
                  <a:pt x="19" y="38"/>
                  <a:pt x="21" y="37"/>
                </a:cubicBezTo>
                <a:cubicBezTo>
                  <a:pt x="25" y="37"/>
                  <a:pt x="25" y="37"/>
                  <a:pt x="25" y="37"/>
                </a:cubicBezTo>
                <a:cubicBezTo>
                  <a:pt x="39" y="41"/>
                  <a:pt x="39" y="41"/>
                  <a:pt x="39" y="41"/>
                </a:cubicBezTo>
                <a:cubicBezTo>
                  <a:pt x="42" y="42"/>
                  <a:pt x="42" y="42"/>
                  <a:pt x="42" y="42"/>
                </a:cubicBezTo>
                <a:cubicBezTo>
                  <a:pt x="37" y="49"/>
                  <a:pt x="37" y="49"/>
                  <a:pt x="37" y="49"/>
                </a:cubicBezTo>
                <a:cubicBezTo>
                  <a:pt x="37" y="59"/>
                  <a:pt x="37" y="59"/>
                  <a:pt x="37" y="59"/>
                </a:cubicBezTo>
                <a:cubicBezTo>
                  <a:pt x="37" y="61"/>
                  <a:pt x="41" y="65"/>
                  <a:pt x="48" y="72"/>
                </a:cubicBezTo>
                <a:cubicBezTo>
                  <a:pt x="53" y="75"/>
                  <a:pt x="55" y="77"/>
                  <a:pt x="58" y="77"/>
                </a:cubicBezTo>
                <a:cubicBezTo>
                  <a:pt x="60" y="77"/>
                  <a:pt x="60" y="77"/>
                  <a:pt x="60" y="77"/>
                </a:cubicBezTo>
                <a:cubicBezTo>
                  <a:pt x="62" y="76"/>
                  <a:pt x="62" y="76"/>
                  <a:pt x="62" y="76"/>
                </a:cubicBezTo>
                <a:cubicBezTo>
                  <a:pt x="69" y="69"/>
                  <a:pt x="69" y="69"/>
                  <a:pt x="69" y="69"/>
                </a:cubicBezTo>
                <a:cubicBezTo>
                  <a:pt x="74" y="66"/>
                  <a:pt x="74" y="66"/>
                  <a:pt x="74" y="66"/>
                </a:cubicBezTo>
                <a:cubicBezTo>
                  <a:pt x="74" y="66"/>
                  <a:pt x="74" y="66"/>
                  <a:pt x="74" y="66"/>
                </a:cubicBezTo>
                <a:cubicBezTo>
                  <a:pt x="74" y="66"/>
                  <a:pt x="74" y="66"/>
                  <a:pt x="74" y="66"/>
                </a:cubicBezTo>
                <a:cubicBezTo>
                  <a:pt x="85" y="64"/>
                  <a:pt x="85" y="64"/>
                  <a:pt x="85" y="64"/>
                </a:cubicBezTo>
                <a:cubicBezTo>
                  <a:pt x="88" y="57"/>
                  <a:pt x="88" y="57"/>
                  <a:pt x="88" y="57"/>
                </a:cubicBezTo>
                <a:cubicBezTo>
                  <a:pt x="97" y="52"/>
                  <a:pt x="97" y="52"/>
                  <a:pt x="97" y="52"/>
                </a:cubicBezTo>
                <a:cubicBezTo>
                  <a:pt x="106" y="57"/>
                  <a:pt x="106" y="57"/>
                  <a:pt x="106" y="57"/>
                </a:cubicBezTo>
                <a:cubicBezTo>
                  <a:pt x="106" y="57"/>
                  <a:pt x="106" y="57"/>
                  <a:pt x="106" y="57"/>
                </a:cubicBezTo>
                <a:cubicBezTo>
                  <a:pt x="107" y="57"/>
                  <a:pt x="107" y="57"/>
                  <a:pt x="107" y="57"/>
                </a:cubicBezTo>
                <a:cubicBezTo>
                  <a:pt x="115" y="71"/>
                  <a:pt x="115" y="71"/>
                  <a:pt x="115" y="71"/>
                </a:cubicBezTo>
                <a:cubicBezTo>
                  <a:pt x="118" y="80"/>
                  <a:pt x="118" y="80"/>
                  <a:pt x="118" y="80"/>
                </a:cubicBezTo>
                <a:cubicBezTo>
                  <a:pt x="118" y="81"/>
                  <a:pt x="118" y="81"/>
                  <a:pt x="118" y="81"/>
                </a:cubicBezTo>
                <a:cubicBezTo>
                  <a:pt x="116" y="93"/>
                  <a:pt x="116" y="93"/>
                  <a:pt x="116" y="93"/>
                </a:cubicBezTo>
                <a:cubicBezTo>
                  <a:pt x="119" y="100"/>
                  <a:pt x="119" y="100"/>
                  <a:pt x="119" y="100"/>
                </a:cubicBezTo>
                <a:cubicBezTo>
                  <a:pt x="119" y="101"/>
                  <a:pt x="119" y="101"/>
                  <a:pt x="119" y="101"/>
                </a:cubicBezTo>
                <a:cubicBezTo>
                  <a:pt x="117" y="110"/>
                  <a:pt x="117" y="110"/>
                  <a:pt x="117" y="110"/>
                </a:cubicBezTo>
                <a:cubicBezTo>
                  <a:pt x="117" y="118"/>
                  <a:pt x="117" y="118"/>
                  <a:pt x="117" y="118"/>
                </a:cubicBezTo>
                <a:cubicBezTo>
                  <a:pt x="119" y="125"/>
                  <a:pt x="121" y="130"/>
                  <a:pt x="121" y="131"/>
                </a:cubicBezTo>
                <a:cubicBezTo>
                  <a:pt x="120" y="138"/>
                  <a:pt x="120" y="138"/>
                  <a:pt x="120" y="138"/>
                </a:cubicBezTo>
                <a:cubicBezTo>
                  <a:pt x="120" y="138"/>
                  <a:pt x="120" y="138"/>
                  <a:pt x="120" y="138"/>
                </a:cubicBezTo>
                <a:cubicBezTo>
                  <a:pt x="120" y="139"/>
                  <a:pt x="120" y="139"/>
                  <a:pt x="120" y="139"/>
                </a:cubicBezTo>
                <a:cubicBezTo>
                  <a:pt x="116" y="144"/>
                  <a:pt x="116" y="144"/>
                  <a:pt x="116" y="144"/>
                </a:cubicBezTo>
                <a:cubicBezTo>
                  <a:pt x="116" y="145"/>
                  <a:pt x="116" y="145"/>
                  <a:pt x="116" y="145"/>
                </a:cubicBezTo>
                <a:cubicBezTo>
                  <a:pt x="116" y="145"/>
                  <a:pt x="116" y="145"/>
                  <a:pt x="116" y="145"/>
                </a:cubicBezTo>
                <a:cubicBezTo>
                  <a:pt x="116" y="145"/>
                  <a:pt x="116" y="145"/>
                  <a:pt x="116" y="145"/>
                </a:cubicBezTo>
                <a:cubicBezTo>
                  <a:pt x="112" y="149"/>
                  <a:pt x="112" y="149"/>
                  <a:pt x="112" y="149"/>
                </a:cubicBezTo>
                <a:cubicBezTo>
                  <a:pt x="111" y="158"/>
                  <a:pt x="111" y="158"/>
                  <a:pt x="111" y="158"/>
                </a:cubicBezTo>
                <a:cubicBezTo>
                  <a:pt x="114" y="167"/>
                  <a:pt x="114" y="167"/>
                  <a:pt x="114" y="167"/>
                </a:cubicBezTo>
                <a:cubicBezTo>
                  <a:pt x="114" y="167"/>
                  <a:pt x="114" y="167"/>
                  <a:pt x="114" y="167"/>
                </a:cubicBezTo>
                <a:cubicBezTo>
                  <a:pt x="114" y="168"/>
                  <a:pt x="114" y="168"/>
                  <a:pt x="114" y="168"/>
                </a:cubicBezTo>
                <a:cubicBezTo>
                  <a:pt x="114" y="168"/>
                  <a:pt x="114" y="168"/>
                  <a:pt x="114" y="168"/>
                </a:cubicBezTo>
                <a:cubicBezTo>
                  <a:pt x="114" y="168"/>
                  <a:pt x="114" y="168"/>
                  <a:pt x="114" y="168"/>
                </a:cubicBezTo>
                <a:cubicBezTo>
                  <a:pt x="111" y="182"/>
                  <a:pt x="111" y="182"/>
                  <a:pt x="111" y="182"/>
                </a:cubicBezTo>
                <a:cubicBezTo>
                  <a:pt x="109" y="184"/>
                  <a:pt x="109" y="184"/>
                  <a:pt x="109" y="184"/>
                </a:cubicBezTo>
                <a:cubicBezTo>
                  <a:pt x="108" y="185"/>
                  <a:pt x="106" y="185"/>
                  <a:pt x="103" y="184"/>
                </a:cubicBezTo>
                <a:cubicBezTo>
                  <a:pt x="103" y="184"/>
                  <a:pt x="103" y="184"/>
                  <a:pt x="103" y="184"/>
                </a:cubicBezTo>
                <a:cubicBezTo>
                  <a:pt x="99" y="180"/>
                  <a:pt x="99" y="180"/>
                  <a:pt x="99" y="180"/>
                </a:cubicBezTo>
                <a:cubicBezTo>
                  <a:pt x="95" y="181"/>
                  <a:pt x="95" y="181"/>
                  <a:pt x="95" y="181"/>
                </a:cubicBezTo>
                <a:cubicBezTo>
                  <a:pt x="90" y="187"/>
                  <a:pt x="90" y="187"/>
                  <a:pt x="90" y="187"/>
                </a:cubicBezTo>
                <a:cubicBezTo>
                  <a:pt x="84" y="203"/>
                  <a:pt x="84" y="203"/>
                  <a:pt x="84" y="203"/>
                </a:cubicBezTo>
                <a:cubicBezTo>
                  <a:pt x="84" y="204"/>
                  <a:pt x="84" y="204"/>
                  <a:pt x="84" y="204"/>
                </a:cubicBezTo>
                <a:cubicBezTo>
                  <a:pt x="84" y="204"/>
                  <a:pt x="84" y="204"/>
                  <a:pt x="84" y="204"/>
                </a:cubicBezTo>
                <a:cubicBezTo>
                  <a:pt x="78" y="209"/>
                  <a:pt x="78" y="209"/>
                  <a:pt x="78" y="209"/>
                </a:cubicBezTo>
                <a:cubicBezTo>
                  <a:pt x="77" y="209"/>
                  <a:pt x="77" y="209"/>
                  <a:pt x="77" y="209"/>
                </a:cubicBezTo>
                <a:cubicBezTo>
                  <a:pt x="74" y="209"/>
                  <a:pt x="74" y="209"/>
                  <a:pt x="74" y="209"/>
                </a:cubicBezTo>
                <a:cubicBezTo>
                  <a:pt x="68" y="219"/>
                  <a:pt x="68" y="219"/>
                  <a:pt x="68" y="219"/>
                </a:cubicBezTo>
                <a:cubicBezTo>
                  <a:pt x="71" y="225"/>
                  <a:pt x="71" y="225"/>
                  <a:pt x="71" y="225"/>
                </a:cubicBezTo>
                <a:cubicBezTo>
                  <a:pt x="72" y="225"/>
                  <a:pt x="72" y="225"/>
                  <a:pt x="72" y="225"/>
                </a:cubicBezTo>
                <a:cubicBezTo>
                  <a:pt x="80" y="235"/>
                  <a:pt x="80" y="235"/>
                  <a:pt x="80" y="235"/>
                </a:cubicBezTo>
                <a:cubicBezTo>
                  <a:pt x="80" y="236"/>
                  <a:pt x="80" y="236"/>
                  <a:pt x="80" y="236"/>
                </a:cubicBezTo>
                <a:cubicBezTo>
                  <a:pt x="80" y="239"/>
                  <a:pt x="80" y="239"/>
                  <a:pt x="80" y="239"/>
                </a:cubicBezTo>
                <a:cubicBezTo>
                  <a:pt x="89" y="240"/>
                  <a:pt x="89" y="240"/>
                  <a:pt x="89" y="240"/>
                </a:cubicBezTo>
                <a:cubicBezTo>
                  <a:pt x="90" y="248"/>
                  <a:pt x="90" y="248"/>
                  <a:pt x="90" y="248"/>
                </a:cubicBezTo>
                <a:cubicBezTo>
                  <a:pt x="90" y="249"/>
                  <a:pt x="90" y="249"/>
                  <a:pt x="90" y="249"/>
                </a:cubicBezTo>
                <a:cubicBezTo>
                  <a:pt x="91" y="258"/>
                  <a:pt x="91" y="258"/>
                  <a:pt x="91" y="258"/>
                </a:cubicBezTo>
                <a:cubicBezTo>
                  <a:pt x="94" y="260"/>
                  <a:pt x="94" y="260"/>
                  <a:pt x="94" y="260"/>
                </a:cubicBezTo>
                <a:cubicBezTo>
                  <a:pt x="102" y="258"/>
                  <a:pt x="102" y="258"/>
                  <a:pt x="102" y="258"/>
                </a:cubicBezTo>
                <a:cubicBezTo>
                  <a:pt x="109" y="253"/>
                  <a:pt x="109" y="253"/>
                  <a:pt x="109" y="253"/>
                </a:cubicBezTo>
                <a:cubicBezTo>
                  <a:pt x="111" y="253"/>
                  <a:pt x="111" y="253"/>
                  <a:pt x="111" y="253"/>
                </a:cubicBezTo>
                <a:cubicBezTo>
                  <a:pt x="113" y="266"/>
                  <a:pt x="113" y="266"/>
                  <a:pt x="113" y="266"/>
                </a:cubicBezTo>
                <a:cubicBezTo>
                  <a:pt x="117" y="271"/>
                  <a:pt x="117" y="271"/>
                  <a:pt x="117" y="271"/>
                </a:cubicBezTo>
                <a:cubicBezTo>
                  <a:pt x="118" y="272"/>
                  <a:pt x="118" y="272"/>
                  <a:pt x="118" y="272"/>
                </a:cubicBezTo>
                <a:cubicBezTo>
                  <a:pt x="121" y="277"/>
                  <a:pt x="121" y="277"/>
                  <a:pt x="121" y="277"/>
                </a:cubicBezTo>
                <a:cubicBezTo>
                  <a:pt x="127" y="282"/>
                  <a:pt x="127" y="282"/>
                  <a:pt x="127" y="282"/>
                </a:cubicBezTo>
                <a:cubicBezTo>
                  <a:pt x="127" y="283"/>
                  <a:pt x="129" y="283"/>
                  <a:pt x="131" y="283"/>
                </a:cubicBezTo>
                <a:cubicBezTo>
                  <a:pt x="133" y="284"/>
                  <a:pt x="133" y="284"/>
                  <a:pt x="133" y="284"/>
                </a:cubicBezTo>
                <a:cubicBezTo>
                  <a:pt x="137" y="282"/>
                  <a:pt x="137" y="282"/>
                  <a:pt x="137" y="282"/>
                </a:cubicBezTo>
                <a:cubicBezTo>
                  <a:pt x="140" y="281"/>
                  <a:pt x="143" y="280"/>
                  <a:pt x="146" y="279"/>
                </a:cubicBezTo>
                <a:cubicBezTo>
                  <a:pt x="148" y="278"/>
                  <a:pt x="148" y="278"/>
                  <a:pt x="148" y="278"/>
                </a:cubicBezTo>
                <a:cubicBezTo>
                  <a:pt x="154" y="278"/>
                  <a:pt x="154" y="278"/>
                  <a:pt x="154" y="278"/>
                </a:cubicBezTo>
                <a:cubicBezTo>
                  <a:pt x="156" y="278"/>
                  <a:pt x="157" y="278"/>
                  <a:pt x="158" y="279"/>
                </a:cubicBezTo>
                <a:cubicBezTo>
                  <a:pt x="166" y="274"/>
                  <a:pt x="166" y="274"/>
                  <a:pt x="166" y="274"/>
                </a:cubicBezTo>
                <a:cubicBezTo>
                  <a:pt x="167" y="274"/>
                  <a:pt x="167" y="274"/>
                  <a:pt x="167" y="274"/>
                </a:cubicBezTo>
                <a:cubicBezTo>
                  <a:pt x="167" y="275"/>
                  <a:pt x="167" y="275"/>
                  <a:pt x="167" y="275"/>
                </a:cubicBezTo>
                <a:cubicBezTo>
                  <a:pt x="168" y="274"/>
                  <a:pt x="168" y="274"/>
                  <a:pt x="168" y="274"/>
                </a:cubicBezTo>
                <a:cubicBezTo>
                  <a:pt x="169" y="275"/>
                  <a:pt x="169" y="275"/>
                  <a:pt x="169" y="275"/>
                </a:cubicBezTo>
                <a:cubicBezTo>
                  <a:pt x="172" y="279"/>
                  <a:pt x="173" y="282"/>
                  <a:pt x="173" y="283"/>
                </a:cubicBezTo>
                <a:cubicBezTo>
                  <a:pt x="177" y="289"/>
                  <a:pt x="177" y="289"/>
                  <a:pt x="177" y="289"/>
                </a:cubicBezTo>
                <a:cubicBezTo>
                  <a:pt x="180" y="290"/>
                  <a:pt x="180" y="290"/>
                  <a:pt x="180" y="290"/>
                </a:cubicBezTo>
                <a:cubicBezTo>
                  <a:pt x="180" y="290"/>
                  <a:pt x="180" y="290"/>
                  <a:pt x="180" y="290"/>
                </a:cubicBezTo>
                <a:cubicBezTo>
                  <a:pt x="181" y="290"/>
                  <a:pt x="181" y="290"/>
                  <a:pt x="181" y="290"/>
                </a:cubicBezTo>
                <a:cubicBezTo>
                  <a:pt x="180" y="289"/>
                  <a:pt x="180" y="289"/>
                  <a:pt x="180" y="289"/>
                </a:cubicBezTo>
                <a:cubicBezTo>
                  <a:pt x="179" y="287"/>
                  <a:pt x="179" y="286"/>
                  <a:pt x="180" y="285"/>
                </a:cubicBezTo>
                <a:cubicBezTo>
                  <a:pt x="181" y="284"/>
                  <a:pt x="182" y="283"/>
                  <a:pt x="185" y="283"/>
                </a:cubicBezTo>
                <a:cubicBezTo>
                  <a:pt x="199" y="283"/>
                  <a:pt x="199" y="283"/>
                  <a:pt x="199" y="283"/>
                </a:cubicBezTo>
                <a:cubicBezTo>
                  <a:pt x="200" y="283"/>
                  <a:pt x="200" y="283"/>
                  <a:pt x="200" y="283"/>
                </a:cubicBezTo>
                <a:cubicBezTo>
                  <a:pt x="201" y="283"/>
                  <a:pt x="201" y="283"/>
                  <a:pt x="201" y="283"/>
                </a:cubicBezTo>
                <a:cubicBezTo>
                  <a:pt x="201" y="283"/>
                  <a:pt x="201" y="283"/>
                  <a:pt x="201" y="283"/>
                </a:cubicBezTo>
                <a:cubicBezTo>
                  <a:pt x="201" y="283"/>
                  <a:pt x="201" y="283"/>
                  <a:pt x="201" y="283"/>
                </a:cubicBezTo>
                <a:cubicBezTo>
                  <a:pt x="206" y="292"/>
                  <a:pt x="206" y="292"/>
                  <a:pt x="206" y="292"/>
                </a:cubicBezTo>
                <a:cubicBezTo>
                  <a:pt x="205" y="296"/>
                  <a:pt x="205" y="296"/>
                  <a:pt x="205" y="296"/>
                </a:cubicBezTo>
                <a:cubicBezTo>
                  <a:pt x="205" y="296"/>
                  <a:pt x="205" y="296"/>
                  <a:pt x="205" y="296"/>
                </a:cubicBezTo>
                <a:cubicBezTo>
                  <a:pt x="211" y="297"/>
                  <a:pt x="211" y="297"/>
                  <a:pt x="211" y="297"/>
                </a:cubicBezTo>
                <a:cubicBezTo>
                  <a:pt x="211" y="297"/>
                  <a:pt x="211" y="297"/>
                  <a:pt x="211" y="297"/>
                </a:cubicBezTo>
                <a:cubicBezTo>
                  <a:pt x="211" y="296"/>
                  <a:pt x="211" y="295"/>
                  <a:pt x="211" y="295"/>
                </a:cubicBezTo>
                <a:cubicBezTo>
                  <a:pt x="213" y="294"/>
                  <a:pt x="213" y="294"/>
                  <a:pt x="213" y="294"/>
                </a:cubicBezTo>
                <a:cubicBezTo>
                  <a:pt x="227" y="303"/>
                  <a:pt x="227" y="303"/>
                  <a:pt x="227" y="303"/>
                </a:cubicBezTo>
                <a:cubicBezTo>
                  <a:pt x="228" y="305"/>
                  <a:pt x="229" y="306"/>
                  <a:pt x="229" y="308"/>
                </a:cubicBezTo>
                <a:cubicBezTo>
                  <a:pt x="229" y="314"/>
                  <a:pt x="229" y="314"/>
                  <a:pt x="229" y="314"/>
                </a:cubicBezTo>
                <a:cubicBezTo>
                  <a:pt x="234" y="315"/>
                  <a:pt x="234" y="315"/>
                  <a:pt x="234" y="315"/>
                </a:cubicBezTo>
                <a:cubicBezTo>
                  <a:pt x="237" y="310"/>
                  <a:pt x="237" y="310"/>
                  <a:pt x="237" y="310"/>
                </a:cubicBezTo>
                <a:cubicBezTo>
                  <a:pt x="235" y="307"/>
                  <a:pt x="235" y="305"/>
                  <a:pt x="235" y="303"/>
                </a:cubicBezTo>
                <a:cubicBezTo>
                  <a:pt x="235" y="302"/>
                  <a:pt x="236" y="301"/>
                  <a:pt x="237" y="300"/>
                </a:cubicBezTo>
                <a:cubicBezTo>
                  <a:pt x="239" y="299"/>
                  <a:pt x="239" y="299"/>
                  <a:pt x="239" y="299"/>
                </a:cubicBezTo>
                <a:cubicBezTo>
                  <a:pt x="239" y="298"/>
                  <a:pt x="239" y="297"/>
                  <a:pt x="240" y="297"/>
                </a:cubicBezTo>
                <a:cubicBezTo>
                  <a:pt x="243" y="297"/>
                  <a:pt x="243" y="297"/>
                  <a:pt x="243" y="297"/>
                </a:cubicBezTo>
                <a:cubicBezTo>
                  <a:pt x="245" y="299"/>
                  <a:pt x="247" y="303"/>
                  <a:pt x="248" y="309"/>
                </a:cubicBezTo>
                <a:cubicBezTo>
                  <a:pt x="248" y="310"/>
                  <a:pt x="248" y="310"/>
                  <a:pt x="248" y="310"/>
                </a:cubicBezTo>
                <a:cubicBezTo>
                  <a:pt x="249" y="311"/>
                  <a:pt x="249" y="311"/>
                  <a:pt x="249" y="311"/>
                </a:cubicBezTo>
                <a:cubicBezTo>
                  <a:pt x="249" y="312"/>
                  <a:pt x="251" y="313"/>
                  <a:pt x="255" y="315"/>
                </a:cubicBezTo>
                <a:cubicBezTo>
                  <a:pt x="255" y="315"/>
                  <a:pt x="255" y="315"/>
                  <a:pt x="255" y="315"/>
                </a:cubicBezTo>
                <a:cubicBezTo>
                  <a:pt x="256" y="315"/>
                  <a:pt x="256" y="315"/>
                  <a:pt x="256" y="315"/>
                </a:cubicBezTo>
                <a:cubicBezTo>
                  <a:pt x="269" y="328"/>
                  <a:pt x="269" y="328"/>
                  <a:pt x="269" y="328"/>
                </a:cubicBezTo>
                <a:cubicBezTo>
                  <a:pt x="269" y="328"/>
                  <a:pt x="269" y="328"/>
                  <a:pt x="269" y="328"/>
                </a:cubicBezTo>
                <a:cubicBezTo>
                  <a:pt x="275" y="326"/>
                  <a:pt x="275" y="326"/>
                  <a:pt x="275" y="326"/>
                </a:cubicBezTo>
                <a:cubicBezTo>
                  <a:pt x="274" y="324"/>
                  <a:pt x="274" y="324"/>
                  <a:pt x="274" y="324"/>
                </a:cubicBezTo>
                <a:cubicBezTo>
                  <a:pt x="272" y="322"/>
                  <a:pt x="272" y="320"/>
                  <a:pt x="272" y="319"/>
                </a:cubicBezTo>
                <a:cubicBezTo>
                  <a:pt x="272" y="316"/>
                  <a:pt x="274" y="313"/>
                  <a:pt x="278" y="311"/>
                </a:cubicBezTo>
                <a:cubicBezTo>
                  <a:pt x="285" y="305"/>
                  <a:pt x="285" y="305"/>
                  <a:pt x="285" y="305"/>
                </a:cubicBezTo>
                <a:cubicBezTo>
                  <a:pt x="293" y="310"/>
                  <a:pt x="293" y="310"/>
                  <a:pt x="293" y="310"/>
                </a:cubicBezTo>
                <a:cubicBezTo>
                  <a:pt x="294" y="310"/>
                  <a:pt x="294" y="310"/>
                  <a:pt x="294" y="310"/>
                </a:cubicBezTo>
                <a:cubicBezTo>
                  <a:pt x="296" y="301"/>
                  <a:pt x="296" y="301"/>
                  <a:pt x="296" y="301"/>
                </a:cubicBezTo>
                <a:cubicBezTo>
                  <a:pt x="296" y="300"/>
                  <a:pt x="296" y="300"/>
                  <a:pt x="296" y="300"/>
                </a:cubicBezTo>
                <a:cubicBezTo>
                  <a:pt x="297" y="299"/>
                  <a:pt x="297" y="299"/>
                  <a:pt x="297" y="299"/>
                </a:cubicBezTo>
                <a:cubicBezTo>
                  <a:pt x="304" y="300"/>
                  <a:pt x="304" y="300"/>
                  <a:pt x="304" y="300"/>
                </a:cubicBezTo>
                <a:cubicBezTo>
                  <a:pt x="305" y="301"/>
                  <a:pt x="306" y="303"/>
                  <a:pt x="306" y="305"/>
                </a:cubicBezTo>
                <a:cubicBezTo>
                  <a:pt x="306" y="306"/>
                  <a:pt x="305" y="308"/>
                  <a:pt x="303" y="310"/>
                </a:cubicBezTo>
                <a:cubicBezTo>
                  <a:pt x="305" y="311"/>
                  <a:pt x="305" y="311"/>
                  <a:pt x="305" y="311"/>
                </a:cubicBezTo>
                <a:cubicBezTo>
                  <a:pt x="309" y="313"/>
                  <a:pt x="312" y="314"/>
                  <a:pt x="314" y="315"/>
                </a:cubicBezTo>
                <a:cubicBezTo>
                  <a:pt x="315" y="315"/>
                  <a:pt x="315" y="315"/>
                  <a:pt x="315" y="315"/>
                </a:cubicBezTo>
                <a:cubicBezTo>
                  <a:pt x="315" y="315"/>
                  <a:pt x="315" y="315"/>
                  <a:pt x="315" y="315"/>
                </a:cubicBezTo>
                <a:cubicBezTo>
                  <a:pt x="320" y="317"/>
                  <a:pt x="320" y="317"/>
                  <a:pt x="320" y="317"/>
                </a:cubicBezTo>
                <a:cubicBezTo>
                  <a:pt x="324" y="317"/>
                  <a:pt x="324" y="317"/>
                  <a:pt x="324" y="317"/>
                </a:cubicBezTo>
                <a:cubicBezTo>
                  <a:pt x="318" y="288"/>
                  <a:pt x="318" y="288"/>
                  <a:pt x="318" y="288"/>
                </a:cubicBezTo>
                <a:cubicBezTo>
                  <a:pt x="314" y="285"/>
                  <a:pt x="310" y="281"/>
                  <a:pt x="307" y="275"/>
                </a:cubicBezTo>
                <a:cubicBezTo>
                  <a:pt x="304" y="270"/>
                  <a:pt x="305" y="263"/>
                  <a:pt x="312" y="255"/>
                </a:cubicBezTo>
                <a:cubicBezTo>
                  <a:pt x="315" y="251"/>
                  <a:pt x="320" y="247"/>
                  <a:pt x="325" y="243"/>
                </a:cubicBezTo>
                <a:cubicBezTo>
                  <a:pt x="325" y="243"/>
                  <a:pt x="325" y="243"/>
                  <a:pt x="325" y="243"/>
                </a:cubicBezTo>
                <a:cubicBezTo>
                  <a:pt x="325" y="243"/>
                  <a:pt x="325" y="243"/>
                  <a:pt x="325" y="243"/>
                </a:cubicBezTo>
                <a:cubicBezTo>
                  <a:pt x="331" y="243"/>
                  <a:pt x="331" y="243"/>
                  <a:pt x="331" y="243"/>
                </a:cubicBezTo>
                <a:cubicBezTo>
                  <a:pt x="331" y="243"/>
                  <a:pt x="331" y="243"/>
                  <a:pt x="331" y="243"/>
                </a:cubicBezTo>
                <a:cubicBezTo>
                  <a:pt x="336" y="245"/>
                  <a:pt x="336" y="245"/>
                  <a:pt x="336" y="245"/>
                </a:cubicBezTo>
                <a:cubicBezTo>
                  <a:pt x="346" y="245"/>
                  <a:pt x="346" y="245"/>
                  <a:pt x="346" y="245"/>
                </a:cubicBezTo>
                <a:cubicBezTo>
                  <a:pt x="350" y="243"/>
                  <a:pt x="353" y="237"/>
                  <a:pt x="357" y="228"/>
                </a:cubicBezTo>
                <a:cubicBezTo>
                  <a:pt x="360" y="222"/>
                  <a:pt x="360" y="211"/>
                  <a:pt x="358" y="193"/>
                </a:cubicBezTo>
                <a:close/>
              </a:path>
            </a:pathLst>
          </a:custGeom>
          <a:solidFill>
            <a:schemeClr val="accent3">
              <a:lumMod val="50000"/>
            </a:schemeClr>
          </a:solidFill>
          <a:ln>
            <a:noFill/>
          </a:ln>
        </p:spPr>
        <p:txBody>
          <a:bodyPr/>
          <a:lstStyle/>
          <a:p>
            <a:endParaRPr lang="zh-CN" altLang="en-US"/>
          </a:p>
        </p:txBody>
      </p:sp>
      <p:sp>
        <p:nvSpPr>
          <p:cNvPr id="29" name="Freeform 30"/>
          <p:cNvSpPr/>
          <p:nvPr/>
        </p:nvSpPr>
        <p:spPr bwMode="auto">
          <a:xfrm>
            <a:off x="4348616" y="3390085"/>
            <a:ext cx="696912" cy="436563"/>
          </a:xfrm>
          <a:custGeom>
            <a:avLst/>
            <a:gdLst>
              <a:gd name="T0" fmla="*/ 2039401883 w 217"/>
              <a:gd name="T1" fmla="*/ 41242363 h 136"/>
              <a:gd name="T2" fmla="*/ 1843701005 w 217"/>
              <a:gd name="T3" fmla="*/ 61863545 h 136"/>
              <a:gd name="T4" fmla="*/ 1390502014 w 217"/>
              <a:gd name="T5" fmla="*/ 216522408 h 136"/>
              <a:gd name="T6" fmla="*/ 1400801553 w 217"/>
              <a:gd name="T7" fmla="*/ 309317726 h 136"/>
              <a:gd name="T8" fmla="*/ 1091802533 w 217"/>
              <a:gd name="T9" fmla="*/ 268075362 h 136"/>
              <a:gd name="T10" fmla="*/ 865199826 w 217"/>
              <a:gd name="T11" fmla="*/ 0 h 136"/>
              <a:gd name="T12" fmla="*/ 772500762 w 217"/>
              <a:gd name="T13" fmla="*/ 103105909 h 136"/>
              <a:gd name="T14" fmla="*/ 659199408 w 217"/>
              <a:gd name="T15" fmla="*/ 41242363 h 136"/>
              <a:gd name="T16" fmla="*/ 607701713 w 217"/>
              <a:gd name="T17" fmla="*/ 103105909 h 136"/>
              <a:gd name="T18" fmla="*/ 525302188 w 217"/>
              <a:gd name="T19" fmla="*/ 123727090 h 136"/>
              <a:gd name="T20" fmla="*/ 61800446 w 217"/>
              <a:gd name="T21" fmla="*/ 659881025 h 136"/>
              <a:gd name="T22" fmla="*/ 113301354 w 217"/>
              <a:gd name="T23" fmla="*/ 783608115 h 136"/>
              <a:gd name="T24" fmla="*/ 102998603 w 217"/>
              <a:gd name="T25" fmla="*/ 783608115 h 136"/>
              <a:gd name="T26" fmla="*/ 175101800 w 217"/>
              <a:gd name="T27" fmla="*/ 1061997278 h 136"/>
              <a:gd name="T28" fmla="*/ 0 w 217"/>
              <a:gd name="T29" fmla="*/ 1175413777 h 136"/>
              <a:gd name="T30" fmla="*/ 82399525 w 217"/>
              <a:gd name="T31" fmla="*/ 1257898504 h 136"/>
              <a:gd name="T32" fmla="*/ 92699064 w 217"/>
              <a:gd name="T33" fmla="*/ 1278519686 h 136"/>
              <a:gd name="T34" fmla="*/ 329601310 w 217"/>
              <a:gd name="T35" fmla="*/ 1402246776 h 136"/>
              <a:gd name="T36" fmla="*/ 432599913 w 217"/>
              <a:gd name="T37" fmla="*/ 1299140868 h 136"/>
              <a:gd name="T38" fmla="*/ 587099423 w 217"/>
              <a:gd name="T39" fmla="*/ 1226966732 h 136"/>
              <a:gd name="T40" fmla="*/ 607701713 w 217"/>
              <a:gd name="T41" fmla="*/ 1247587913 h 136"/>
              <a:gd name="T42" fmla="*/ 607701713 w 217"/>
              <a:gd name="T43" fmla="*/ 1257898504 h 136"/>
              <a:gd name="T44" fmla="*/ 762201223 w 217"/>
              <a:gd name="T45" fmla="*/ 1361004413 h 136"/>
              <a:gd name="T46" fmla="*/ 947602562 w 217"/>
              <a:gd name="T47" fmla="*/ 1299140868 h 136"/>
              <a:gd name="T48" fmla="*/ 1091802533 w 217"/>
              <a:gd name="T49" fmla="*/ 1288830277 h 136"/>
              <a:gd name="T50" fmla="*/ 1112401611 w 217"/>
              <a:gd name="T51" fmla="*/ 1278519686 h 136"/>
              <a:gd name="T52" fmla="*/ 1225702965 w 217"/>
              <a:gd name="T53" fmla="*/ 1134171414 h 136"/>
              <a:gd name="T54" fmla="*/ 1287500200 w 217"/>
              <a:gd name="T55" fmla="*/ 1092929050 h 136"/>
              <a:gd name="T56" fmla="*/ 1297802950 w 217"/>
              <a:gd name="T57" fmla="*/ 1103239641 h 136"/>
              <a:gd name="T58" fmla="*/ 1328701568 w 217"/>
              <a:gd name="T59" fmla="*/ 1113550232 h 136"/>
              <a:gd name="T60" fmla="*/ 1380202475 w 217"/>
              <a:gd name="T61" fmla="*/ 907335205 h 136"/>
              <a:gd name="T62" fmla="*/ 1442002921 w 217"/>
              <a:gd name="T63" fmla="*/ 886714023 h 136"/>
              <a:gd name="T64" fmla="*/ 1524402446 w 217"/>
              <a:gd name="T65" fmla="*/ 711433979 h 136"/>
              <a:gd name="T66" fmla="*/ 1555301063 w 217"/>
              <a:gd name="T67" fmla="*/ 618638661 h 136"/>
              <a:gd name="T68" fmla="*/ 1658302878 w 217"/>
              <a:gd name="T69" fmla="*/ 577396298 h 136"/>
              <a:gd name="T70" fmla="*/ 1658302878 w 217"/>
              <a:gd name="T71" fmla="*/ 556775116 h 136"/>
              <a:gd name="T72" fmla="*/ 1740702402 w 217"/>
              <a:gd name="T73" fmla="*/ 494911571 h 136"/>
              <a:gd name="T74" fmla="*/ 1689201495 w 217"/>
              <a:gd name="T75" fmla="*/ 484600980 h 136"/>
              <a:gd name="T76" fmla="*/ 1689201495 w 217"/>
              <a:gd name="T77" fmla="*/ 453669208 h 136"/>
              <a:gd name="T78" fmla="*/ 1709800573 w 217"/>
              <a:gd name="T79" fmla="*/ 443358617 h 136"/>
              <a:gd name="T80" fmla="*/ 1812802388 w 217"/>
              <a:gd name="T81" fmla="*/ 391805662 h 136"/>
              <a:gd name="T82" fmla="*/ 2080603251 w 217"/>
              <a:gd name="T83" fmla="*/ 206211817 h 136"/>
              <a:gd name="T84" fmla="*/ 2147483646 w 217"/>
              <a:gd name="T85" fmla="*/ 247454180 h 136"/>
              <a:gd name="T86" fmla="*/ 2147483646 w 217"/>
              <a:gd name="T87" fmla="*/ 144348272 h 136"/>
              <a:gd name="T88" fmla="*/ 2147483646 w 217"/>
              <a:gd name="T89" fmla="*/ 144348272 h 136"/>
              <a:gd name="T90" fmla="*/ 2147483646 w 217"/>
              <a:gd name="T91" fmla="*/ 61863545 h 136"/>
              <a:gd name="T92" fmla="*/ 2147483646 w 217"/>
              <a:gd name="T93" fmla="*/ 72174136 h 136"/>
              <a:gd name="T94" fmla="*/ 2101202330 w 217"/>
              <a:gd name="T95" fmla="*/ 82484727 h 136"/>
              <a:gd name="T96" fmla="*/ 2080603251 w 217"/>
              <a:gd name="T97" fmla="*/ 82484727 h 136"/>
              <a:gd name="T98" fmla="*/ 2080603251 w 217"/>
              <a:gd name="T99" fmla="*/ 61863545 h 136"/>
              <a:gd name="T100" fmla="*/ 2039401883 w 217"/>
              <a:gd name="T101" fmla="*/ 41242363 h 1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17" h="136">
                <a:moveTo>
                  <a:pt x="198" y="4"/>
                </a:moveTo>
                <a:cubicBezTo>
                  <a:pt x="198" y="4"/>
                  <a:pt x="198" y="4"/>
                  <a:pt x="198" y="4"/>
                </a:cubicBezTo>
                <a:cubicBezTo>
                  <a:pt x="198" y="6"/>
                  <a:pt x="196" y="7"/>
                  <a:pt x="194" y="7"/>
                </a:cubicBezTo>
                <a:cubicBezTo>
                  <a:pt x="179" y="6"/>
                  <a:pt x="179" y="6"/>
                  <a:pt x="179" y="6"/>
                </a:cubicBezTo>
                <a:cubicBezTo>
                  <a:pt x="168" y="4"/>
                  <a:pt x="161" y="2"/>
                  <a:pt x="157" y="0"/>
                </a:cubicBezTo>
                <a:cubicBezTo>
                  <a:pt x="135" y="21"/>
                  <a:pt x="135" y="21"/>
                  <a:pt x="135" y="21"/>
                </a:cubicBezTo>
                <a:cubicBezTo>
                  <a:pt x="136" y="30"/>
                  <a:pt x="136" y="30"/>
                  <a:pt x="136" y="30"/>
                </a:cubicBezTo>
                <a:cubicBezTo>
                  <a:pt x="136" y="30"/>
                  <a:pt x="136" y="30"/>
                  <a:pt x="136" y="30"/>
                </a:cubicBezTo>
                <a:cubicBezTo>
                  <a:pt x="134" y="31"/>
                  <a:pt x="134" y="31"/>
                  <a:pt x="134" y="31"/>
                </a:cubicBezTo>
                <a:cubicBezTo>
                  <a:pt x="117" y="33"/>
                  <a:pt x="108" y="32"/>
                  <a:pt x="106" y="26"/>
                </a:cubicBezTo>
                <a:cubicBezTo>
                  <a:pt x="104" y="1"/>
                  <a:pt x="104" y="1"/>
                  <a:pt x="104" y="1"/>
                </a:cubicBezTo>
                <a:cubicBezTo>
                  <a:pt x="84" y="0"/>
                  <a:pt x="84" y="0"/>
                  <a:pt x="84" y="0"/>
                </a:cubicBezTo>
                <a:cubicBezTo>
                  <a:pt x="76" y="18"/>
                  <a:pt x="76" y="18"/>
                  <a:pt x="76" y="18"/>
                </a:cubicBezTo>
                <a:cubicBezTo>
                  <a:pt x="75" y="10"/>
                  <a:pt x="75" y="10"/>
                  <a:pt x="75" y="10"/>
                </a:cubicBezTo>
                <a:cubicBezTo>
                  <a:pt x="75" y="4"/>
                  <a:pt x="74" y="0"/>
                  <a:pt x="72" y="0"/>
                </a:cubicBezTo>
                <a:cubicBezTo>
                  <a:pt x="64" y="4"/>
                  <a:pt x="64" y="4"/>
                  <a:pt x="64" y="4"/>
                </a:cubicBezTo>
                <a:cubicBezTo>
                  <a:pt x="60" y="9"/>
                  <a:pt x="60" y="9"/>
                  <a:pt x="60" y="9"/>
                </a:cubicBezTo>
                <a:cubicBezTo>
                  <a:pt x="59" y="10"/>
                  <a:pt x="59" y="10"/>
                  <a:pt x="59" y="10"/>
                </a:cubicBezTo>
                <a:cubicBezTo>
                  <a:pt x="59" y="10"/>
                  <a:pt x="59" y="10"/>
                  <a:pt x="59" y="10"/>
                </a:cubicBezTo>
                <a:cubicBezTo>
                  <a:pt x="51" y="12"/>
                  <a:pt x="51" y="12"/>
                  <a:pt x="51" y="12"/>
                </a:cubicBezTo>
                <a:cubicBezTo>
                  <a:pt x="42" y="20"/>
                  <a:pt x="34" y="27"/>
                  <a:pt x="28" y="35"/>
                </a:cubicBezTo>
                <a:cubicBezTo>
                  <a:pt x="6" y="64"/>
                  <a:pt x="6" y="64"/>
                  <a:pt x="6" y="64"/>
                </a:cubicBezTo>
                <a:cubicBezTo>
                  <a:pt x="11" y="74"/>
                  <a:pt x="11" y="74"/>
                  <a:pt x="11" y="74"/>
                </a:cubicBezTo>
                <a:cubicBezTo>
                  <a:pt x="11" y="76"/>
                  <a:pt x="11" y="76"/>
                  <a:pt x="11" y="76"/>
                </a:cubicBezTo>
                <a:cubicBezTo>
                  <a:pt x="11" y="76"/>
                  <a:pt x="11" y="76"/>
                  <a:pt x="11" y="76"/>
                </a:cubicBezTo>
                <a:cubicBezTo>
                  <a:pt x="10" y="76"/>
                  <a:pt x="10" y="76"/>
                  <a:pt x="10" y="76"/>
                </a:cubicBezTo>
                <a:cubicBezTo>
                  <a:pt x="9" y="78"/>
                  <a:pt x="10" y="82"/>
                  <a:pt x="12" y="86"/>
                </a:cubicBezTo>
                <a:cubicBezTo>
                  <a:pt x="15" y="91"/>
                  <a:pt x="17" y="97"/>
                  <a:pt x="17" y="103"/>
                </a:cubicBezTo>
                <a:cubicBezTo>
                  <a:pt x="17" y="104"/>
                  <a:pt x="17" y="104"/>
                  <a:pt x="17" y="104"/>
                </a:cubicBezTo>
                <a:cubicBezTo>
                  <a:pt x="0" y="114"/>
                  <a:pt x="0" y="114"/>
                  <a:pt x="0" y="114"/>
                </a:cubicBezTo>
                <a:cubicBezTo>
                  <a:pt x="0" y="118"/>
                  <a:pt x="0" y="118"/>
                  <a:pt x="0" y="118"/>
                </a:cubicBezTo>
                <a:cubicBezTo>
                  <a:pt x="8" y="122"/>
                  <a:pt x="8" y="122"/>
                  <a:pt x="8" y="122"/>
                </a:cubicBezTo>
                <a:cubicBezTo>
                  <a:pt x="8" y="122"/>
                  <a:pt x="9" y="123"/>
                  <a:pt x="9" y="124"/>
                </a:cubicBezTo>
                <a:cubicBezTo>
                  <a:pt x="9" y="124"/>
                  <a:pt x="9" y="124"/>
                  <a:pt x="9" y="124"/>
                </a:cubicBezTo>
                <a:cubicBezTo>
                  <a:pt x="8" y="126"/>
                  <a:pt x="12" y="129"/>
                  <a:pt x="18" y="132"/>
                </a:cubicBezTo>
                <a:cubicBezTo>
                  <a:pt x="32" y="136"/>
                  <a:pt x="32" y="136"/>
                  <a:pt x="32" y="136"/>
                </a:cubicBezTo>
                <a:cubicBezTo>
                  <a:pt x="37" y="133"/>
                  <a:pt x="37" y="133"/>
                  <a:pt x="37" y="133"/>
                </a:cubicBezTo>
                <a:cubicBezTo>
                  <a:pt x="42" y="126"/>
                  <a:pt x="42" y="126"/>
                  <a:pt x="42" y="126"/>
                </a:cubicBezTo>
                <a:cubicBezTo>
                  <a:pt x="46" y="115"/>
                  <a:pt x="46" y="115"/>
                  <a:pt x="46" y="115"/>
                </a:cubicBezTo>
                <a:cubicBezTo>
                  <a:pt x="57" y="119"/>
                  <a:pt x="57" y="119"/>
                  <a:pt x="57" y="119"/>
                </a:cubicBezTo>
                <a:cubicBezTo>
                  <a:pt x="59" y="120"/>
                  <a:pt x="59" y="120"/>
                  <a:pt x="59" y="120"/>
                </a:cubicBezTo>
                <a:cubicBezTo>
                  <a:pt x="59" y="121"/>
                  <a:pt x="59" y="121"/>
                  <a:pt x="59" y="121"/>
                </a:cubicBezTo>
                <a:cubicBezTo>
                  <a:pt x="59" y="121"/>
                  <a:pt x="59" y="121"/>
                  <a:pt x="59" y="121"/>
                </a:cubicBezTo>
                <a:cubicBezTo>
                  <a:pt x="59" y="122"/>
                  <a:pt x="59" y="122"/>
                  <a:pt x="59" y="122"/>
                </a:cubicBezTo>
                <a:cubicBezTo>
                  <a:pt x="57" y="126"/>
                  <a:pt x="58" y="130"/>
                  <a:pt x="62" y="132"/>
                </a:cubicBezTo>
                <a:cubicBezTo>
                  <a:pt x="74" y="132"/>
                  <a:pt x="74" y="132"/>
                  <a:pt x="74" y="132"/>
                </a:cubicBezTo>
                <a:cubicBezTo>
                  <a:pt x="79" y="131"/>
                  <a:pt x="82" y="130"/>
                  <a:pt x="85" y="128"/>
                </a:cubicBezTo>
                <a:cubicBezTo>
                  <a:pt x="86" y="126"/>
                  <a:pt x="89" y="125"/>
                  <a:pt x="92" y="126"/>
                </a:cubicBezTo>
                <a:cubicBezTo>
                  <a:pt x="97" y="126"/>
                  <a:pt x="101" y="128"/>
                  <a:pt x="104" y="132"/>
                </a:cubicBezTo>
                <a:cubicBezTo>
                  <a:pt x="106" y="125"/>
                  <a:pt x="106" y="125"/>
                  <a:pt x="106" y="125"/>
                </a:cubicBezTo>
                <a:cubicBezTo>
                  <a:pt x="107" y="124"/>
                  <a:pt x="107" y="124"/>
                  <a:pt x="107" y="124"/>
                </a:cubicBezTo>
                <a:cubicBezTo>
                  <a:pt x="108" y="124"/>
                  <a:pt x="108" y="124"/>
                  <a:pt x="108" y="124"/>
                </a:cubicBezTo>
                <a:cubicBezTo>
                  <a:pt x="110" y="122"/>
                  <a:pt x="111" y="120"/>
                  <a:pt x="112" y="118"/>
                </a:cubicBezTo>
                <a:cubicBezTo>
                  <a:pt x="114" y="115"/>
                  <a:pt x="116" y="112"/>
                  <a:pt x="119" y="110"/>
                </a:cubicBezTo>
                <a:cubicBezTo>
                  <a:pt x="124" y="107"/>
                  <a:pt x="124" y="107"/>
                  <a:pt x="124" y="107"/>
                </a:cubicBezTo>
                <a:cubicBezTo>
                  <a:pt x="125" y="106"/>
                  <a:pt x="125" y="106"/>
                  <a:pt x="125" y="106"/>
                </a:cubicBezTo>
                <a:cubicBezTo>
                  <a:pt x="125" y="107"/>
                  <a:pt x="125" y="107"/>
                  <a:pt x="125" y="107"/>
                </a:cubicBezTo>
                <a:cubicBezTo>
                  <a:pt x="126" y="107"/>
                  <a:pt x="126" y="107"/>
                  <a:pt x="126" y="107"/>
                </a:cubicBezTo>
                <a:cubicBezTo>
                  <a:pt x="129" y="108"/>
                  <a:pt x="129" y="108"/>
                  <a:pt x="129" y="108"/>
                </a:cubicBezTo>
                <a:cubicBezTo>
                  <a:pt x="129" y="108"/>
                  <a:pt x="129" y="108"/>
                  <a:pt x="129" y="108"/>
                </a:cubicBezTo>
                <a:cubicBezTo>
                  <a:pt x="130" y="108"/>
                  <a:pt x="130" y="108"/>
                  <a:pt x="130" y="108"/>
                </a:cubicBezTo>
                <a:cubicBezTo>
                  <a:pt x="134" y="88"/>
                  <a:pt x="134" y="88"/>
                  <a:pt x="134" y="88"/>
                </a:cubicBezTo>
                <a:cubicBezTo>
                  <a:pt x="134" y="88"/>
                  <a:pt x="134" y="88"/>
                  <a:pt x="134" y="88"/>
                </a:cubicBezTo>
                <a:cubicBezTo>
                  <a:pt x="140" y="86"/>
                  <a:pt x="140" y="86"/>
                  <a:pt x="140" y="86"/>
                </a:cubicBezTo>
                <a:cubicBezTo>
                  <a:pt x="147" y="82"/>
                  <a:pt x="150" y="78"/>
                  <a:pt x="150" y="75"/>
                </a:cubicBezTo>
                <a:cubicBezTo>
                  <a:pt x="148" y="69"/>
                  <a:pt x="148" y="69"/>
                  <a:pt x="148" y="69"/>
                </a:cubicBezTo>
                <a:cubicBezTo>
                  <a:pt x="147" y="65"/>
                  <a:pt x="147" y="62"/>
                  <a:pt x="148" y="61"/>
                </a:cubicBezTo>
                <a:cubicBezTo>
                  <a:pt x="149" y="60"/>
                  <a:pt x="150" y="60"/>
                  <a:pt x="151" y="60"/>
                </a:cubicBezTo>
                <a:cubicBezTo>
                  <a:pt x="154" y="60"/>
                  <a:pt x="157" y="60"/>
                  <a:pt x="160" y="62"/>
                </a:cubicBezTo>
                <a:cubicBezTo>
                  <a:pt x="161" y="56"/>
                  <a:pt x="161" y="56"/>
                  <a:pt x="161" y="56"/>
                </a:cubicBezTo>
                <a:cubicBezTo>
                  <a:pt x="161" y="55"/>
                  <a:pt x="161" y="55"/>
                  <a:pt x="161" y="55"/>
                </a:cubicBezTo>
                <a:cubicBezTo>
                  <a:pt x="161" y="54"/>
                  <a:pt x="161" y="54"/>
                  <a:pt x="161" y="54"/>
                </a:cubicBezTo>
                <a:cubicBezTo>
                  <a:pt x="168" y="51"/>
                  <a:pt x="168" y="51"/>
                  <a:pt x="168" y="51"/>
                </a:cubicBezTo>
                <a:cubicBezTo>
                  <a:pt x="169" y="48"/>
                  <a:pt x="169" y="48"/>
                  <a:pt x="169" y="48"/>
                </a:cubicBezTo>
                <a:cubicBezTo>
                  <a:pt x="165" y="48"/>
                  <a:pt x="165" y="48"/>
                  <a:pt x="165" y="48"/>
                </a:cubicBezTo>
                <a:cubicBezTo>
                  <a:pt x="164" y="47"/>
                  <a:pt x="164" y="47"/>
                  <a:pt x="164" y="47"/>
                </a:cubicBezTo>
                <a:cubicBezTo>
                  <a:pt x="164" y="45"/>
                  <a:pt x="164" y="45"/>
                  <a:pt x="164" y="45"/>
                </a:cubicBezTo>
                <a:cubicBezTo>
                  <a:pt x="164" y="44"/>
                  <a:pt x="164" y="44"/>
                  <a:pt x="164" y="44"/>
                </a:cubicBezTo>
                <a:cubicBezTo>
                  <a:pt x="165" y="43"/>
                  <a:pt x="165" y="43"/>
                  <a:pt x="165" y="43"/>
                </a:cubicBezTo>
                <a:cubicBezTo>
                  <a:pt x="166" y="43"/>
                  <a:pt x="166" y="43"/>
                  <a:pt x="166" y="43"/>
                </a:cubicBezTo>
                <a:cubicBezTo>
                  <a:pt x="167" y="43"/>
                  <a:pt x="167" y="43"/>
                  <a:pt x="167" y="43"/>
                </a:cubicBezTo>
                <a:cubicBezTo>
                  <a:pt x="170" y="43"/>
                  <a:pt x="173" y="42"/>
                  <a:pt x="176" y="38"/>
                </a:cubicBezTo>
                <a:cubicBezTo>
                  <a:pt x="202" y="20"/>
                  <a:pt x="202" y="20"/>
                  <a:pt x="202" y="20"/>
                </a:cubicBezTo>
                <a:cubicBezTo>
                  <a:pt x="202" y="20"/>
                  <a:pt x="202" y="20"/>
                  <a:pt x="202" y="20"/>
                </a:cubicBezTo>
                <a:cubicBezTo>
                  <a:pt x="210" y="24"/>
                  <a:pt x="210" y="24"/>
                  <a:pt x="210" y="24"/>
                </a:cubicBezTo>
                <a:cubicBezTo>
                  <a:pt x="214" y="24"/>
                  <a:pt x="214" y="24"/>
                  <a:pt x="214" y="24"/>
                </a:cubicBezTo>
                <a:cubicBezTo>
                  <a:pt x="212" y="15"/>
                  <a:pt x="212" y="15"/>
                  <a:pt x="212" y="15"/>
                </a:cubicBezTo>
                <a:cubicBezTo>
                  <a:pt x="212" y="14"/>
                  <a:pt x="212" y="14"/>
                  <a:pt x="212" y="14"/>
                </a:cubicBezTo>
                <a:cubicBezTo>
                  <a:pt x="212" y="14"/>
                  <a:pt x="212" y="14"/>
                  <a:pt x="212" y="14"/>
                </a:cubicBezTo>
                <a:cubicBezTo>
                  <a:pt x="212" y="14"/>
                  <a:pt x="212" y="14"/>
                  <a:pt x="212" y="14"/>
                </a:cubicBezTo>
                <a:cubicBezTo>
                  <a:pt x="217" y="6"/>
                  <a:pt x="217" y="6"/>
                  <a:pt x="217" y="6"/>
                </a:cubicBezTo>
                <a:cubicBezTo>
                  <a:pt x="216" y="6"/>
                  <a:pt x="216" y="6"/>
                  <a:pt x="216" y="6"/>
                </a:cubicBezTo>
                <a:cubicBezTo>
                  <a:pt x="213" y="6"/>
                  <a:pt x="213" y="6"/>
                  <a:pt x="213" y="6"/>
                </a:cubicBezTo>
                <a:cubicBezTo>
                  <a:pt x="213" y="7"/>
                  <a:pt x="213" y="7"/>
                  <a:pt x="213" y="7"/>
                </a:cubicBezTo>
                <a:cubicBezTo>
                  <a:pt x="212" y="7"/>
                  <a:pt x="212" y="7"/>
                  <a:pt x="212" y="7"/>
                </a:cubicBezTo>
                <a:cubicBezTo>
                  <a:pt x="204" y="8"/>
                  <a:pt x="204" y="8"/>
                  <a:pt x="204" y="8"/>
                </a:cubicBezTo>
                <a:cubicBezTo>
                  <a:pt x="202" y="8"/>
                  <a:pt x="202" y="8"/>
                  <a:pt x="202" y="8"/>
                </a:cubicBezTo>
                <a:cubicBezTo>
                  <a:pt x="202" y="8"/>
                  <a:pt x="202" y="8"/>
                  <a:pt x="202" y="8"/>
                </a:cubicBezTo>
                <a:cubicBezTo>
                  <a:pt x="202" y="8"/>
                  <a:pt x="202" y="8"/>
                  <a:pt x="202" y="8"/>
                </a:cubicBezTo>
                <a:cubicBezTo>
                  <a:pt x="202" y="6"/>
                  <a:pt x="202" y="6"/>
                  <a:pt x="202" y="6"/>
                </a:cubicBezTo>
                <a:cubicBezTo>
                  <a:pt x="200" y="4"/>
                  <a:pt x="200" y="4"/>
                  <a:pt x="200" y="4"/>
                </a:cubicBezTo>
                <a:lnTo>
                  <a:pt x="198" y="4"/>
                </a:lnTo>
                <a:close/>
              </a:path>
            </a:pathLst>
          </a:custGeom>
          <a:solidFill>
            <a:schemeClr val="accent3">
              <a:lumMod val="50000"/>
            </a:schemeClr>
          </a:solidFill>
          <a:ln>
            <a:noFill/>
          </a:ln>
        </p:spPr>
        <p:txBody>
          <a:bodyPr/>
          <a:lstStyle/>
          <a:p>
            <a:endParaRPr lang="zh-CN" altLang="en-US"/>
          </a:p>
        </p:txBody>
      </p:sp>
      <p:sp>
        <p:nvSpPr>
          <p:cNvPr id="30" name="Freeform 31"/>
          <p:cNvSpPr/>
          <p:nvPr/>
        </p:nvSpPr>
        <p:spPr bwMode="auto">
          <a:xfrm>
            <a:off x="5001078" y="4113985"/>
            <a:ext cx="109538" cy="98425"/>
          </a:xfrm>
          <a:custGeom>
            <a:avLst/>
            <a:gdLst>
              <a:gd name="T0" fmla="*/ 322782987 w 34"/>
              <a:gd name="T1" fmla="*/ 172431075 h 31"/>
              <a:gd name="T2" fmla="*/ 354020362 w 34"/>
              <a:gd name="T3" fmla="*/ 131857750 h 31"/>
              <a:gd name="T4" fmla="*/ 354020362 w 34"/>
              <a:gd name="T5" fmla="*/ 131857750 h 31"/>
              <a:gd name="T6" fmla="*/ 354020362 w 34"/>
              <a:gd name="T7" fmla="*/ 131857750 h 31"/>
              <a:gd name="T8" fmla="*/ 354020362 w 34"/>
              <a:gd name="T9" fmla="*/ 131857750 h 31"/>
              <a:gd name="T10" fmla="*/ 249895779 w 34"/>
              <a:gd name="T11" fmla="*/ 50714275 h 31"/>
              <a:gd name="T12" fmla="*/ 114537042 w 34"/>
              <a:gd name="T13" fmla="*/ 10144125 h 31"/>
              <a:gd name="T14" fmla="*/ 72887208 w 34"/>
              <a:gd name="T15" fmla="*/ 20285075 h 31"/>
              <a:gd name="T16" fmla="*/ 72887208 w 34"/>
              <a:gd name="T17" fmla="*/ 111572675 h 31"/>
              <a:gd name="T18" fmla="*/ 20824917 w 34"/>
              <a:gd name="T19" fmla="*/ 192716150 h 31"/>
              <a:gd name="T20" fmla="*/ 0 w 34"/>
              <a:gd name="T21" fmla="*/ 213004400 h 31"/>
              <a:gd name="T22" fmla="*/ 41649833 w 34"/>
              <a:gd name="T23" fmla="*/ 253574550 h 31"/>
              <a:gd name="T24" fmla="*/ 52062292 w 34"/>
              <a:gd name="T25" fmla="*/ 253574550 h 31"/>
              <a:gd name="T26" fmla="*/ 62474750 w 34"/>
              <a:gd name="T27" fmla="*/ 294147875 h 31"/>
              <a:gd name="T28" fmla="*/ 114537042 w 34"/>
              <a:gd name="T29" fmla="*/ 314432950 h 31"/>
              <a:gd name="T30" fmla="*/ 177011792 w 34"/>
              <a:gd name="T31" fmla="*/ 284003750 h 31"/>
              <a:gd name="T32" fmla="*/ 270720696 w 34"/>
              <a:gd name="T33" fmla="*/ 304288825 h 31"/>
              <a:gd name="T34" fmla="*/ 270720696 w 34"/>
              <a:gd name="T35" fmla="*/ 273859625 h 31"/>
              <a:gd name="T36" fmla="*/ 322782987 w 34"/>
              <a:gd name="T37" fmla="*/ 172431075 h 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 h="31">
                <a:moveTo>
                  <a:pt x="31" y="17"/>
                </a:moveTo>
                <a:cubicBezTo>
                  <a:pt x="34" y="13"/>
                  <a:pt x="34" y="13"/>
                  <a:pt x="34" y="13"/>
                </a:cubicBezTo>
                <a:cubicBezTo>
                  <a:pt x="34" y="13"/>
                  <a:pt x="34" y="13"/>
                  <a:pt x="34" y="13"/>
                </a:cubicBezTo>
                <a:cubicBezTo>
                  <a:pt x="34" y="13"/>
                  <a:pt x="34" y="13"/>
                  <a:pt x="34" y="13"/>
                </a:cubicBezTo>
                <a:cubicBezTo>
                  <a:pt x="34" y="13"/>
                  <a:pt x="34" y="13"/>
                  <a:pt x="34" y="13"/>
                </a:cubicBezTo>
                <a:cubicBezTo>
                  <a:pt x="24" y="5"/>
                  <a:pt x="24" y="5"/>
                  <a:pt x="24" y="5"/>
                </a:cubicBezTo>
                <a:cubicBezTo>
                  <a:pt x="19" y="1"/>
                  <a:pt x="14" y="0"/>
                  <a:pt x="11" y="1"/>
                </a:cubicBezTo>
                <a:cubicBezTo>
                  <a:pt x="7" y="2"/>
                  <a:pt x="7" y="2"/>
                  <a:pt x="7" y="2"/>
                </a:cubicBezTo>
                <a:cubicBezTo>
                  <a:pt x="7" y="11"/>
                  <a:pt x="7" y="11"/>
                  <a:pt x="7" y="11"/>
                </a:cubicBezTo>
                <a:cubicBezTo>
                  <a:pt x="6" y="13"/>
                  <a:pt x="5" y="17"/>
                  <a:pt x="2" y="19"/>
                </a:cubicBezTo>
                <a:cubicBezTo>
                  <a:pt x="0" y="21"/>
                  <a:pt x="0" y="21"/>
                  <a:pt x="0" y="21"/>
                </a:cubicBezTo>
                <a:cubicBezTo>
                  <a:pt x="4" y="25"/>
                  <a:pt x="4" y="25"/>
                  <a:pt x="4" y="25"/>
                </a:cubicBezTo>
                <a:cubicBezTo>
                  <a:pt x="5" y="25"/>
                  <a:pt x="5" y="25"/>
                  <a:pt x="5" y="25"/>
                </a:cubicBezTo>
                <a:cubicBezTo>
                  <a:pt x="6" y="29"/>
                  <a:pt x="6" y="29"/>
                  <a:pt x="6" y="29"/>
                </a:cubicBezTo>
                <a:cubicBezTo>
                  <a:pt x="11" y="31"/>
                  <a:pt x="11" y="31"/>
                  <a:pt x="11" y="31"/>
                </a:cubicBezTo>
                <a:cubicBezTo>
                  <a:pt x="13" y="29"/>
                  <a:pt x="15" y="28"/>
                  <a:pt x="17" y="28"/>
                </a:cubicBezTo>
                <a:cubicBezTo>
                  <a:pt x="26" y="30"/>
                  <a:pt x="26" y="30"/>
                  <a:pt x="26" y="30"/>
                </a:cubicBezTo>
                <a:cubicBezTo>
                  <a:pt x="26" y="27"/>
                  <a:pt x="26" y="27"/>
                  <a:pt x="26" y="27"/>
                </a:cubicBezTo>
                <a:cubicBezTo>
                  <a:pt x="27" y="21"/>
                  <a:pt x="29" y="18"/>
                  <a:pt x="31" y="17"/>
                </a:cubicBezTo>
                <a:close/>
              </a:path>
            </a:pathLst>
          </a:custGeom>
          <a:solidFill>
            <a:schemeClr val="accent3">
              <a:lumMod val="50000"/>
            </a:schemeClr>
          </a:solidFill>
          <a:ln>
            <a:noFill/>
          </a:ln>
        </p:spPr>
        <p:txBody>
          <a:bodyPr/>
          <a:lstStyle/>
          <a:p>
            <a:endParaRPr lang="zh-CN" altLang="en-US"/>
          </a:p>
        </p:txBody>
      </p:sp>
      <p:sp>
        <p:nvSpPr>
          <p:cNvPr id="31" name="Freeform 32"/>
          <p:cNvSpPr/>
          <p:nvPr/>
        </p:nvSpPr>
        <p:spPr bwMode="auto">
          <a:xfrm>
            <a:off x="4489903" y="3747273"/>
            <a:ext cx="606425" cy="469900"/>
          </a:xfrm>
          <a:custGeom>
            <a:avLst/>
            <a:gdLst>
              <a:gd name="T0" fmla="*/ 1235387192 w 189"/>
              <a:gd name="T1" fmla="*/ 237991476 h 146"/>
              <a:gd name="T2" fmla="*/ 875064858 w 189"/>
              <a:gd name="T3" fmla="*/ 93127099 h 146"/>
              <a:gd name="T4" fmla="*/ 875064858 w 189"/>
              <a:gd name="T5" fmla="*/ 10347455 h 146"/>
              <a:gd name="T6" fmla="*/ 844182103 w 189"/>
              <a:gd name="T7" fmla="*/ 0 h 146"/>
              <a:gd name="T8" fmla="*/ 679462314 w 189"/>
              <a:gd name="T9" fmla="*/ 165559288 h 146"/>
              <a:gd name="T10" fmla="*/ 597104023 w 189"/>
              <a:gd name="T11" fmla="*/ 248338932 h 146"/>
              <a:gd name="T12" fmla="*/ 494156160 w 189"/>
              <a:gd name="T13" fmla="*/ 196601654 h 146"/>
              <a:gd name="T14" fmla="*/ 319143188 w 189"/>
              <a:gd name="T15" fmla="*/ 258689605 h 146"/>
              <a:gd name="T16" fmla="*/ 102947863 w 189"/>
              <a:gd name="T17" fmla="*/ 113822010 h 146"/>
              <a:gd name="T18" fmla="*/ 20589573 w 189"/>
              <a:gd name="T19" fmla="*/ 175906743 h 146"/>
              <a:gd name="T20" fmla="*/ 20589573 w 189"/>
              <a:gd name="T21" fmla="*/ 186254199 h 146"/>
              <a:gd name="T22" fmla="*/ 0 w 189"/>
              <a:gd name="T23" fmla="*/ 206949110 h 146"/>
              <a:gd name="T24" fmla="*/ 41179145 w 189"/>
              <a:gd name="T25" fmla="*/ 217296565 h 146"/>
              <a:gd name="T26" fmla="*/ 51475536 w 189"/>
              <a:gd name="T27" fmla="*/ 217296565 h 146"/>
              <a:gd name="T28" fmla="*/ 350025943 w 189"/>
              <a:gd name="T29" fmla="*/ 444943804 h 146"/>
              <a:gd name="T30" fmla="*/ 638283168 w 189"/>
              <a:gd name="T31" fmla="*/ 776065598 h 146"/>
              <a:gd name="T32" fmla="*/ 926540394 w 189"/>
              <a:gd name="T33" fmla="*/ 745020013 h 146"/>
              <a:gd name="T34" fmla="*/ 936836784 w 189"/>
              <a:gd name="T35" fmla="*/ 734672558 h 146"/>
              <a:gd name="T36" fmla="*/ 1019195075 w 189"/>
              <a:gd name="T37" fmla="*/ 755370687 h 146"/>
              <a:gd name="T38" fmla="*/ 1029488257 w 189"/>
              <a:gd name="T39" fmla="*/ 776065598 h 146"/>
              <a:gd name="T40" fmla="*/ 957426357 w 189"/>
              <a:gd name="T41" fmla="*/ 962319797 h 146"/>
              <a:gd name="T42" fmla="*/ 864771676 w 189"/>
              <a:gd name="T43" fmla="*/ 962319797 h 146"/>
              <a:gd name="T44" fmla="*/ 761823813 w 189"/>
              <a:gd name="T45" fmla="*/ 1210658728 h 146"/>
              <a:gd name="T46" fmla="*/ 916247212 w 189"/>
              <a:gd name="T47" fmla="*/ 1314136501 h 146"/>
              <a:gd name="T48" fmla="*/ 957426357 w 189"/>
              <a:gd name="T49" fmla="*/ 1376221234 h 146"/>
              <a:gd name="T50" fmla="*/ 1029488257 w 189"/>
              <a:gd name="T51" fmla="*/ 1376221234 h 146"/>
              <a:gd name="T52" fmla="*/ 1183911656 w 189"/>
              <a:gd name="T53" fmla="*/ 1438305967 h 146"/>
              <a:gd name="T54" fmla="*/ 1214797619 w 189"/>
              <a:gd name="T55" fmla="*/ 1479695789 h 146"/>
              <a:gd name="T56" fmla="*/ 1358927836 w 189"/>
              <a:gd name="T57" fmla="*/ 1490043245 h 146"/>
              <a:gd name="T58" fmla="*/ 1564823562 w 189"/>
              <a:gd name="T59" fmla="*/ 1479695789 h 146"/>
              <a:gd name="T60" fmla="*/ 1636888671 w 189"/>
              <a:gd name="T61" fmla="*/ 1438305967 h 146"/>
              <a:gd name="T62" fmla="*/ 1626592280 w 189"/>
              <a:gd name="T63" fmla="*/ 1355526323 h 146"/>
              <a:gd name="T64" fmla="*/ 1667774634 w 189"/>
              <a:gd name="T65" fmla="*/ 1231353639 h 146"/>
              <a:gd name="T66" fmla="*/ 1750132924 w 189"/>
              <a:gd name="T67" fmla="*/ 1148573995 h 146"/>
              <a:gd name="T68" fmla="*/ 1914849505 w 189"/>
              <a:gd name="T69" fmla="*/ 1148573995 h 146"/>
              <a:gd name="T70" fmla="*/ 1863377178 w 189"/>
              <a:gd name="T71" fmla="*/ 1014057074 h 146"/>
              <a:gd name="T72" fmla="*/ 1791312069 w 189"/>
              <a:gd name="T73" fmla="*/ 1003709618 h 146"/>
              <a:gd name="T74" fmla="*/ 1791312069 w 189"/>
              <a:gd name="T75" fmla="*/ 1003709618 h 146"/>
              <a:gd name="T76" fmla="*/ 1606002707 w 189"/>
              <a:gd name="T77" fmla="*/ 889887608 h 146"/>
              <a:gd name="T78" fmla="*/ 1513351235 w 189"/>
              <a:gd name="T79" fmla="*/ 858845242 h 146"/>
              <a:gd name="T80" fmla="*/ 1358927836 w 189"/>
              <a:gd name="T81" fmla="*/ 444943804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89" h="146">
                <a:moveTo>
                  <a:pt x="132" y="43"/>
                </a:moveTo>
                <a:cubicBezTo>
                  <a:pt x="128" y="39"/>
                  <a:pt x="124" y="33"/>
                  <a:pt x="120" y="23"/>
                </a:cubicBezTo>
                <a:cubicBezTo>
                  <a:pt x="109" y="23"/>
                  <a:pt x="102" y="21"/>
                  <a:pt x="99" y="17"/>
                </a:cubicBezTo>
                <a:cubicBezTo>
                  <a:pt x="96" y="13"/>
                  <a:pt x="92" y="11"/>
                  <a:pt x="85" y="9"/>
                </a:cubicBezTo>
                <a:cubicBezTo>
                  <a:pt x="83" y="8"/>
                  <a:pt x="83" y="8"/>
                  <a:pt x="83" y="8"/>
                </a:cubicBezTo>
                <a:cubicBezTo>
                  <a:pt x="85" y="1"/>
                  <a:pt x="85" y="1"/>
                  <a:pt x="85" y="1"/>
                </a:cubicBezTo>
                <a:cubicBezTo>
                  <a:pt x="84" y="1"/>
                  <a:pt x="84" y="1"/>
                  <a:pt x="84" y="1"/>
                </a:cubicBezTo>
                <a:cubicBezTo>
                  <a:pt x="82" y="0"/>
                  <a:pt x="82" y="0"/>
                  <a:pt x="82" y="0"/>
                </a:cubicBezTo>
                <a:cubicBezTo>
                  <a:pt x="77" y="3"/>
                  <a:pt x="74" y="5"/>
                  <a:pt x="72" y="8"/>
                </a:cubicBezTo>
                <a:cubicBezTo>
                  <a:pt x="71" y="11"/>
                  <a:pt x="69" y="14"/>
                  <a:pt x="66" y="16"/>
                </a:cubicBezTo>
                <a:cubicBezTo>
                  <a:pt x="64" y="23"/>
                  <a:pt x="62" y="26"/>
                  <a:pt x="60" y="26"/>
                </a:cubicBezTo>
                <a:cubicBezTo>
                  <a:pt x="59" y="26"/>
                  <a:pt x="58" y="25"/>
                  <a:pt x="58" y="24"/>
                </a:cubicBezTo>
                <a:cubicBezTo>
                  <a:pt x="54" y="21"/>
                  <a:pt x="54" y="21"/>
                  <a:pt x="54" y="21"/>
                </a:cubicBezTo>
                <a:cubicBezTo>
                  <a:pt x="52" y="20"/>
                  <a:pt x="50" y="19"/>
                  <a:pt x="48" y="19"/>
                </a:cubicBezTo>
                <a:cubicBezTo>
                  <a:pt x="44" y="20"/>
                  <a:pt x="44" y="20"/>
                  <a:pt x="44" y="20"/>
                </a:cubicBezTo>
                <a:cubicBezTo>
                  <a:pt x="41" y="23"/>
                  <a:pt x="37" y="25"/>
                  <a:pt x="31" y="25"/>
                </a:cubicBezTo>
                <a:cubicBezTo>
                  <a:pt x="16" y="25"/>
                  <a:pt x="16" y="25"/>
                  <a:pt x="16" y="25"/>
                </a:cubicBezTo>
                <a:cubicBezTo>
                  <a:pt x="11" y="22"/>
                  <a:pt x="9" y="17"/>
                  <a:pt x="10" y="11"/>
                </a:cubicBezTo>
                <a:cubicBezTo>
                  <a:pt x="4" y="9"/>
                  <a:pt x="4" y="9"/>
                  <a:pt x="4" y="9"/>
                </a:cubicBezTo>
                <a:cubicBezTo>
                  <a:pt x="2" y="17"/>
                  <a:pt x="2" y="17"/>
                  <a:pt x="2" y="17"/>
                </a:cubicBezTo>
                <a:cubicBezTo>
                  <a:pt x="2" y="17"/>
                  <a:pt x="2" y="17"/>
                  <a:pt x="2" y="17"/>
                </a:cubicBezTo>
                <a:cubicBezTo>
                  <a:pt x="2" y="18"/>
                  <a:pt x="2" y="18"/>
                  <a:pt x="2" y="18"/>
                </a:cubicBezTo>
                <a:cubicBezTo>
                  <a:pt x="1" y="18"/>
                  <a:pt x="1" y="18"/>
                  <a:pt x="1" y="18"/>
                </a:cubicBezTo>
                <a:cubicBezTo>
                  <a:pt x="0" y="20"/>
                  <a:pt x="0" y="20"/>
                  <a:pt x="0" y="20"/>
                </a:cubicBezTo>
                <a:cubicBezTo>
                  <a:pt x="4" y="21"/>
                  <a:pt x="4" y="21"/>
                  <a:pt x="4" y="21"/>
                </a:cubicBezTo>
                <a:cubicBezTo>
                  <a:pt x="4" y="21"/>
                  <a:pt x="4" y="21"/>
                  <a:pt x="4" y="21"/>
                </a:cubicBezTo>
                <a:cubicBezTo>
                  <a:pt x="5" y="21"/>
                  <a:pt x="5" y="21"/>
                  <a:pt x="5" y="21"/>
                </a:cubicBezTo>
                <a:cubicBezTo>
                  <a:pt x="5" y="21"/>
                  <a:pt x="5" y="21"/>
                  <a:pt x="5" y="21"/>
                </a:cubicBezTo>
                <a:cubicBezTo>
                  <a:pt x="12" y="31"/>
                  <a:pt x="17" y="37"/>
                  <a:pt x="20" y="38"/>
                </a:cubicBezTo>
                <a:cubicBezTo>
                  <a:pt x="21" y="39"/>
                  <a:pt x="26" y="41"/>
                  <a:pt x="34" y="43"/>
                </a:cubicBezTo>
                <a:cubicBezTo>
                  <a:pt x="49" y="48"/>
                  <a:pt x="49" y="48"/>
                  <a:pt x="49" y="48"/>
                </a:cubicBezTo>
                <a:cubicBezTo>
                  <a:pt x="53" y="50"/>
                  <a:pt x="58" y="59"/>
                  <a:pt x="62" y="75"/>
                </a:cubicBezTo>
                <a:cubicBezTo>
                  <a:pt x="69" y="79"/>
                  <a:pt x="73" y="81"/>
                  <a:pt x="76" y="81"/>
                </a:cubicBezTo>
                <a:cubicBezTo>
                  <a:pt x="78" y="79"/>
                  <a:pt x="83" y="77"/>
                  <a:pt x="90" y="72"/>
                </a:cubicBezTo>
                <a:cubicBezTo>
                  <a:pt x="90" y="72"/>
                  <a:pt x="90" y="72"/>
                  <a:pt x="90" y="72"/>
                </a:cubicBezTo>
                <a:cubicBezTo>
                  <a:pt x="91" y="71"/>
                  <a:pt x="91" y="71"/>
                  <a:pt x="91" y="71"/>
                </a:cubicBezTo>
                <a:cubicBezTo>
                  <a:pt x="92" y="72"/>
                  <a:pt x="92" y="72"/>
                  <a:pt x="92" y="72"/>
                </a:cubicBezTo>
                <a:cubicBezTo>
                  <a:pt x="99" y="73"/>
                  <a:pt x="99" y="73"/>
                  <a:pt x="99" y="73"/>
                </a:cubicBezTo>
                <a:cubicBezTo>
                  <a:pt x="100" y="73"/>
                  <a:pt x="100" y="73"/>
                  <a:pt x="100" y="73"/>
                </a:cubicBezTo>
                <a:cubicBezTo>
                  <a:pt x="100" y="75"/>
                  <a:pt x="100" y="75"/>
                  <a:pt x="100" y="75"/>
                </a:cubicBezTo>
                <a:cubicBezTo>
                  <a:pt x="99" y="76"/>
                  <a:pt x="99" y="76"/>
                  <a:pt x="99" y="76"/>
                </a:cubicBezTo>
                <a:cubicBezTo>
                  <a:pt x="97" y="85"/>
                  <a:pt x="95" y="91"/>
                  <a:pt x="93" y="93"/>
                </a:cubicBezTo>
                <a:cubicBezTo>
                  <a:pt x="84" y="93"/>
                  <a:pt x="84" y="93"/>
                  <a:pt x="84" y="93"/>
                </a:cubicBezTo>
                <a:cubicBezTo>
                  <a:pt x="84" y="93"/>
                  <a:pt x="84" y="93"/>
                  <a:pt x="84" y="93"/>
                </a:cubicBezTo>
                <a:cubicBezTo>
                  <a:pt x="84" y="97"/>
                  <a:pt x="81" y="103"/>
                  <a:pt x="76" y="111"/>
                </a:cubicBezTo>
                <a:cubicBezTo>
                  <a:pt x="74" y="113"/>
                  <a:pt x="74" y="115"/>
                  <a:pt x="74" y="117"/>
                </a:cubicBezTo>
                <a:cubicBezTo>
                  <a:pt x="83" y="123"/>
                  <a:pt x="83" y="123"/>
                  <a:pt x="83" y="123"/>
                </a:cubicBezTo>
                <a:cubicBezTo>
                  <a:pt x="85" y="126"/>
                  <a:pt x="87" y="127"/>
                  <a:pt x="89" y="127"/>
                </a:cubicBezTo>
                <a:cubicBezTo>
                  <a:pt x="91" y="127"/>
                  <a:pt x="91" y="127"/>
                  <a:pt x="91" y="127"/>
                </a:cubicBezTo>
                <a:cubicBezTo>
                  <a:pt x="93" y="133"/>
                  <a:pt x="93" y="133"/>
                  <a:pt x="93" y="133"/>
                </a:cubicBezTo>
                <a:cubicBezTo>
                  <a:pt x="97" y="135"/>
                  <a:pt x="97" y="135"/>
                  <a:pt x="97" y="135"/>
                </a:cubicBezTo>
                <a:cubicBezTo>
                  <a:pt x="100" y="133"/>
                  <a:pt x="100" y="133"/>
                  <a:pt x="100" y="133"/>
                </a:cubicBezTo>
                <a:cubicBezTo>
                  <a:pt x="101" y="131"/>
                  <a:pt x="102" y="131"/>
                  <a:pt x="104" y="131"/>
                </a:cubicBezTo>
                <a:cubicBezTo>
                  <a:pt x="108" y="131"/>
                  <a:pt x="111" y="133"/>
                  <a:pt x="115" y="139"/>
                </a:cubicBezTo>
                <a:cubicBezTo>
                  <a:pt x="115" y="139"/>
                  <a:pt x="115" y="139"/>
                  <a:pt x="115" y="139"/>
                </a:cubicBezTo>
                <a:cubicBezTo>
                  <a:pt x="118" y="143"/>
                  <a:pt x="118" y="143"/>
                  <a:pt x="118" y="143"/>
                </a:cubicBezTo>
                <a:cubicBezTo>
                  <a:pt x="119" y="143"/>
                  <a:pt x="119" y="143"/>
                  <a:pt x="119" y="143"/>
                </a:cubicBezTo>
                <a:cubicBezTo>
                  <a:pt x="121" y="141"/>
                  <a:pt x="126" y="142"/>
                  <a:pt x="132" y="144"/>
                </a:cubicBezTo>
                <a:cubicBezTo>
                  <a:pt x="142" y="146"/>
                  <a:pt x="142" y="146"/>
                  <a:pt x="142" y="146"/>
                </a:cubicBezTo>
                <a:cubicBezTo>
                  <a:pt x="152" y="143"/>
                  <a:pt x="152" y="143"/>
                  <a:pt x="152" y="143"/>
                </a:cubicBezTo>
                <a:cubicBezTo>
                  <a:pt x="156" y="141"/>
                  <a:pt x="156" y="141"/>
                  <a:pt x="156" y="141"/>
                </a:cubicBezTo>
                <a:cubicBezTo>
                  <a:pt x="159" y="139"/>
                  <a:pt x="159" y="139"/>
                  <a:pt x="159" y="139"/>
                </a:cubicBezTo>
                <a:cubicBezTo>
                  <a:pt x="156" y="136"/>
                  <a:pt x="156" y="136"/>
                  <a:pt x="156" y="136"/>
                </a:cubicBezTo>
                <a:cubicBezTo>
                  <a:pt x="156" y="135"/>
                  <a:pt x="156" y="133"/>
                  <a:pt x="158" y="131"/>
                </a:cubicBezTo>
                <a:cubicBezTo>
                  <a:pt x="161" y="129"/>
                  <a:pt x="162" y="127"/>
                  <a:pt x="162" y="124"/>
                </a:cubicBezTo>
                <a:cubicBezTo>
                  <a:pt x="162" y="119"/>
                  <a:pt x="162" y="119"/>
                  <a:pt x="162" y="119"/>
                </a:cubicBezTo>
                <a:cubicBezTo>
                  <a:pt x="162" y="117"/>
                  <a:pt x="162" y="115"/>
                  <a:pt x="163" y="115"/>
                </a:cubicBezTo>
                <a:cubicBezTo>
                  <a:pt x="164" y="113"/>
                  <a:pt x="166" y="112"/>
                  <a:pt x="170" y="111"/>
                </a:cubicBezTo>
                <a:cubicBezTo>
                  <a:pt x="175" y="111"/>
                  <a:pt x="181" y="113"/>
                  <a:pt x="189" y="119"/>
                </a:cubicBezTo>
                <a:cubicBezTo>
                  <a:pt x="186" y="111"/>
                  <a:pt x="186" y="111"/>
                  <a:pt x="186" y="111"/>
                </a:cubicBezTo>
                <a:cubicBezTo>
                  <a:pt x="182" y="105"/>
                  <a:pt x="182" y="105"/>
                  <a:pt x="182" y="105"/>
                </a:cubicBezTo>
                <a:cubicBezTo>
                  <a:pt x="181" y="98"/>
                  <a:pt x="181" y="98"/>
                  <a:pt x="181" y="98"/>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74" y="97"/>
                  <a:pt x="174" y="97"/>
                  <a:pt x="174" y="97"/>
                </a:cubicBezTo>
                <a:cubicBezTo>
                  <a:pt x="156" y="86"/>
                  <a:pt x="156" y="86"/>
                  <a:pt x="156" y="86"/>
                </a:cubicBezTo>
                <a:cubicBezTo>
                  <a:pt x="147" y="85"/>
                  <a:pt x="147" y="85"/>
                  <a:pt x="147" y="85"/>
                </a:cubicBezTo>
                <a:cubicBezTo>
                  <a:pt x="147" y="83"/>
                  <a:pt x="147" y="83"/>
                  <a:pt x="147" y="83"/>
                </a:cubicBezTo>
                <a:cubicBezTo>
                  <a:pt x="146" y="73"/>
                  <a:pt x="146" y="73"/>
                  <a:pt x="146" y="73"/>
                </a:cubicBezTo>
                <a:cubicBezTo>
                  <a:pt x="140" y="57"/>
                  <a:pt x="136" y="46"/>
                  <a:pt x="132" y="43"/>
                </a:cubicBezTo>
                <a:close/>
              </a:path>
            </a:pathLst>
          </a:custGeom>
          <a:solidFill>
            <a:schemeClr val="accent3">
              <a:lumMod val="50000"/>
            </a:schemeClr>
          </a:solidFill>
          <a:ln>
            <a:noFill/>
          </a:ln>
        </p:spPr>
        <p:txBody>
          <a:bodyPr/>
          <a:lstStyle/>
          <a:p>
            <a:endParaRPr lang="zh-CN" altLang="en-US"/>
          </a:p>
        </p:txBody>
      </p:sp>
      <p:sp>
        <p:nvSpPr>
          <p:cNvPr id="32" name="Freeform 33"/>
          <p:cNvSpPr/>
          <p:nvPr/>
        </p:nvSpPr>
        <p:spPr bwMode="auto">
          <a:xfrm>
            <a:off x="4172403" y="2850335"/>
            <a:ext cx="565150" cy="808038"/>
          </a:xfrm>
          <a:custGeom>
            <a:avLst/>
            <a:gdLst>
              <a:gd name="T0" fmla="*/ 1626858130 w 176"/>
              <a:gd name="T1" fmla="*/ 766116602 h 251"/>
              <a:gd name="T2" fmla="*/ 1441517830 w 176"/>
              <a:gd name="T3" fmla="*/ 714350662 h 251"/>
              <a:gd name="T4" fmla="*/ 1431223109 w 176"/>
              <a:gd name="T5" fmla="*/ 538349684 h 251"/>
              <a:gd name="T6" fmla="*/ 1379739870 w 176"/>
              <a:gd name="T7" fmla="*/ 476233775 h 251"/>
              <a:gd name="T8" fmla="*/ 1204697502 w 176"/>
              <a:gd name="T9" fmla="*/ 393411489 h 251"/>
              <a:gd name="T10" fmla="*/ 1204697502 w 176"/>
              <a:gd name="T11" fmla="*/ 248470075 h 251"/>
              <a:gd name="T12" fmla="*/ 1163512196 w 176"/>
              <a:gd name="T13" fmla="*/ 207057323 h 251"/>
              <a:gd name="T14" fmla="*/ 1081138372 w 176"/>
              <a:gd name="T15" fmla="*/ 155294602 h 251"/>
              <a:gd name="T16" fmla="*/ 1029655134 w 176"/>
              <a:gd name="T17" fmla="*/ 0 h 251"/>
              <a:gd name="T18" fmla="*/ 916393936 w 176"/>
              <a:gd name="T19" fmla="*/ 82822285 h 251"/>
              <a:gd name="T20" fmla="*/ 803132738 w 176"/>
              <a:gd name="T21" fmla="*/ 248470075 h 251"/>
              <a:gd name="T22" fmla="*/ 731056847 w 176"/>
              <a:gd name="T23" fmla="*/ 341645549 h 251"/>
              <a:gd name="T24" fmla="*/ 607497717 w 176"/>
              <a:gd name="T25" fmla="*/ 403764677 h 251"/>
              <a:gd name="T26" fmla="*/ 463345934 w 176"/>
              <a:gd name="T27" fmla="*/ 403764677 h 251"/>
              <a:gd name="T28" fmla="*/ 329488872 w 176"/>
              <a:gd name="T29" fmla="*/ 517646527 h 251"/>
              <a:gd name="T30" fmla="*/ 247118260 w 176"/>
              <a:gd name="T31" fmla="*/ 465880586 h 251"/>
              <a:gd name="T32" fmla="*/ 175042368 w 176"/>
              <a:gd name="T33" fmla="*/ 331292361 h 251"/>
              <a:gd name="T34" fmla="*/ 82373824 w 176"/>
              <a:gd name="T35" fmla="*/ 496940151 h 251"/>
              <a:gd name="T36" fmla="*/ 72075891 w 176"/>
              <a:gd name="T37" fmla="*/ 496940151 h 251"/>
              <a:gd name="T38" fmla="*/ 154449715 w 176"/>
              <a:gd name="T39" fmla="*/ 869645264 h 251"/>
              <a:gd name="T40" fmla="*/ 185337089 w 176"/>
              <a:gd name="T41" fmla="*/ 973173925 h 251"/>
              <a:gd name="T42" fmla="*/ 61777959 w 176"/>
              <a:gd name="T43" fmla="*/ 1035289834 h 251"/>
              <a:gd name="T44" fmla="*/ 247118260 w 176"/>
              <a:gd name="T45" fmla="*/ 1242347158 h 251"/>
              <a:gd name="T46" fmla="*/ 247118260 w 176"/>
              <a:gd name="T47" fmla="*/ 1242347158 h 251"/>
              <a:gd name="T48" fmla="*/ 195635021 w 176"/>
              <a:gd name="T49" fmla="*/ 1449407700 h 251"/>
              <a:gd name="T50" fmla="*/ 82373824 w 176"/>
              <a:gd name="T51" fmla="*/ 1521876797 h 251"/>
              <a:gd name="T52" fmla="*/ 185337089 w 176"/>
              <a:gd name="T53" fmla="*/ 1853169158 h 251"/>
              <a:gd name="T54" fmla="*/ 247118260 w 176"/>
              <a:gd name="T55" fmla="*/ 1956697819 h 251"/>
              <a:gd name="T56" fmla="*/ 164744436 w 176"/>
              <a:gd name="T57" fmla="*/ 2147483646 h 251"/>
              <a:gd name="T58" fmla="*/ 102966477 w 176"/>
              <a:gd name="T59" fmla="*/ 2147483646 h 251"/>
              <a:gd name="T60" fmla="*/ 113261198 w 176"/>
              <a:gd name="T61" fmla="*/ 2147483646 h 251"/>
              <a:gd name="T62" fmla="*/ 133853851 w 176"/>
              <a:gd name="T63" fmla="*/ 2147483646 h 251"/>
              <a:gd name="T64" fmla="*/ 144151783 w 176"/>
              <a:gd name="T65" fmla="*/ 2147483646 h 251"/>
              <a:gd name="T66" fmla="*/ 144151783 w 176"/>
              <a:gd name="T67" fmla="*/ 2147483646 h 251"/>
              <a:gd name="T68" fmla="*/ 483938587 w 176"/>
              <a:gd name="T69" fmla="*/ 2147483646 h 251"/>
              <a:gd name="T70" fmla="*/ 576607132 w 176"/>
              <a:gd name="T71" fmla="*/ 2147483646 h 251"/>
              <a:gd name="T72" fmla="*/ 1070843651 w 176"/>
              <a:gd name="T73" fmla="*/ 1822112813 h 251"/>
              <a:gd name="T74" fmla="*/ 1287071326 w 176"/>
              <a:gd name="T75" fmla="*/ 1697877775 h 251"/>
              <a:gd name="T76" fmla="*/ 1204697502 w 176"/>
              <a:gd name="T77" fmla="*/ 1615052271 h 251"/>
              <a:gd name="T78" fmla="*/ 1184104849 w 176"/>
              <a:gd name="T79" fmla="*/ 1521876797 h 251"/>
              <a:gd name="T80" fmla="*/ 895801283 w 176"/>
              <a:gd name="T81" fmla="*/ 1231997189 h 251"/>
              <a:gd name="T82" fmla="*/ 628090370 w 176"/>
              <a:gd name="T83" fmla="*/ 1180231248 h 251"/>
              <a:gd name="T84" fmla="*/ 525123893 w 176"/>
              <a:gd name="T85" fmla="*/ 1035289834 h 251"/>
              <a:gd name="T86" fmla="*/ 689868330 w 176"/>
              <a:gd name="T87" fmla="*/ 766116602 h 251"/>
              <a:gd name="T88" fmla="*/ 731056847 w 176"/>
              <a:gd name="T89" fmla="*/ 631528376 h 251"/>
              <a:gd name="T90" fmla="*/ 1070843651 w 176"/>
              <a:gd name="T91" fmla="*/ 693644286 h 251"/>
              <a:gd name="T92" fmla="*/ 1039953066 w 176"/>
              <a:gd name="T93" fmla="*/ 828232511 h 251"/>
              <a:gd name="T94" fmla="*/ 1235588087 w 176"/>
              <a:gd name="T95" fmla="*/ 983527113 h 251"/>
              <a:gd name="T96" fmla="*/ 1544484306 w 176"/>
              <a:gd name="T97" fmla="*/ 1263053534 h 251"/>
              <a:gd name="T98" fmla="*/ 1709228742 w 176"/>
              <a:gd name="T99" fmla="*/ 1055996211 h 251"/>
              <a:gd name="T100" fmla="*/ 1729821395 w 176"/>
              <a:gd name="T101" fmla="*/ 952467549 h 251"/>
              <a:gd name="T102" fmla="*/ 1801897287 w 176"/>
              <a:gd name="T103" fmla="*/ 900701609 h 251"/>
              <a:gd name="T104" fmla="*/ 1678341368 w 176"/>
              <a:gd name="T105" fmla="*/ 807526135 h 25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6" h="251">
                <a:moveTo>
                  <a:pt x="162" y="76"/>
                </a:moveTo>
                <a:cubicBezTo>
                  <a:pt x="159" y="74"/>
                  <a:pt x="159" y="74"/>
                  <a:pt x="159" y="74"/>
                </a:cubicBezTo>
                <a:cubicBezTo>
                  <a:pt x="159" y="74"/>
                  <a:pt x="159" y="74"/>
                  <a:pt x="159" y="74"/>
                </a:cubicBezTo>
                <a:cubicBezTo>
                  <a:pt x="158" y="74"/>
                  <a:pt x="158" y="74"/>
                  <a:pt x="158" y="74"/>
                </a:cubicBezTo>
                <a:cubicBezTo>
                  <a:pt x="156" y="72"/>
                  <a:pt x="156" y="72"/>
                  <a:pt x="156" y="72"/>
                </a:cubicBezTo>
                <a:cubicBezTo>
                  <a:pt x="145" y="68"/>
                  <a:pt x="145" y="68"/>
                  <a:pt x="145" y="68"/>
                </a:cubicBezTo>
                <a:cubicBezTo>
                  <a:pt x="142" y="68"/>
                  <a:pt x="142" y="68"/>
                  <a:pt x="142" y="68"/>
                </a:cubicBezTo>
                <a:cubicBezTo>
                  <a:pt x="140" y="69"/>
                  <a:pt x="140" y="69"/>
                  <a:pt x="140" y="69"/>
                </a:cubicBezTo>
                <a:cubicBezTo>
                  <a:pt x="135" y="61"/>
                  <a:pt x="135" y="61"/>
                  <a:pt x="135" y="61"/>
                </a:cubicBezTo>
                <a:cubicBezTo>
                  <a:pt x="136" y="60"/>
                  <a:pt x="136" y="60"/>
                  <a:pt x="136" y="60"/>
                </a:cubicBezTo>
                <a:cubicBezTo>
                  <a:pt x="139" y="56"/>
                  <a:pt x="139" y="56"/>
                  <a:pt x="139" y="56"/>
                </a:cubicBezTo>
                <a:cubicBezTo>
                  <a:pt x="139" y="52"/>
                  <a:pt x="139" y="52"/>
                  <a:pt x="139" y="52"/>
                </a:cubicBezTo>
                <a:cubicBezTo>
                  <a:pt x="139" y="51"/>
                  <a:pt x="139" y="51"/>
                  <a:pt x="139" y="51"/>
                </a:cubicBezTo>
                <a:cubicBezTo>
                  <a:pt x="141" y="48"/>
                  <a:pt x="141" y="48"/>
                  <a:pt x="141" y="48"/>
                </a:cubicBezTo>
                <a:cubicBezTo>
                  <a:pt x="140" y="47"/>
                  <a:pt x="140" y="47"/>
                  <a:pt x="140" y="47"/>
                </a:cubicBezTo>
                <a:cubicBezTo>
                  <a:pt x="134" y="46"/>
                  <a:pt x="134" y="46"/>
                  <a:pt x="134" y="46"/>
                </a:cubicBezTo>
                <a:cubicBezTo>
                  <a:pt x="134" y="46"/>
                  <a:pt x="134" y="46"/>
                  <a:pt x="134" y="46"/>
                </a:cubicBezTo>
                <a:cubicBezTo>
                  <a:pt x="123" y="44"/>
                  <a:pt x="123" y="44"/>
                  <a:pt x="123" y="44"/>
                </a:cubicBezTo>
                <a:cubicBezTo>
                  <a:pt x="123" y="44"/>
                  <a:pt x="123" y="44"/>
                  <a:pt x="123" y="44"/>
                </a:cubicBezTo>
                <a:cubicBezTo>
                  <a:pt x="117" y="38"/>
                  <a:pt x="117" y="38"/>
                  <a:pt x="117" y="38"/>
                </a:cubicBezTo>
                <a:cubicBezTo>
                  <a:pt x="117" y="38"/>
                  <a:pt x="117" y="38"/>
                  <a:pt x="117" y="38"/>
                </a:cubicBezTo>
                <a:cubicBezTo>
                  <a:pt x="115" y="34"/>
                  <a:pt x="115" y="34"/>
                  <a:pt x="115" y="34"/>
                </a:cubicBezTo>
                <a:cubicBezTo>
                  <a:pt x="114" y="32"/>
                  <a:pt x="114" y="32"/>
                  <a:pt x="114" y="32"/>
                </a:cubicBezTo>
                <a:cubicBezTo>
                  <a:pt x="117" y="24"/>
                  <a:pt x="117" y="24"/>
                  <a:pt x="117" y="24"/>
                </a:cubicBezTo>
                <a:cubicBezTo>
                  <a:pt x="117" y="18"/>
                  <a:pt x="117" y="18"/>
                  <a:pt x="117" y="18"/>
                </a:cubicBezTo>
                <a:cubicBezTo>
                  <a:pt x="117" y="16"/>
                  <a:pt x="117" y="16"/>
                  <a:pt x="117" y="16"/>
                </a:cubicBezTo>
                <a:cubicBezTo>
                  <a:pt x="114" y="20"/>
                  <a:pt x="114" y="20"/>
                  <a:pt x="114" y="20"/>
                </a:cubicBezTo>
                <a:cubicBezTo>
                  <a:pt x="113" y="20"/>
                  <a:pt x="113" y="20"/>
                  <a:pt x="113" y="20"/>
                </a:cubicBezTo>
                <a:cubicBezTo>
                  <a:pt x="113" y="21"/>
                  <a:pt x="113" y="21"/>
                  <a:pt x="113" y="21"/>
                </a:cubicBezTo>
                <a:cubicBezTo>
                  <a:pt x="112" y="20"/>
                  <a:pt x="112" y="20"/>
                  <a:pt x="112" y="20"/>
                </a:cubicBezTo>
                <a:cubicBezTo>
                  <a:pt x="111" y="20"/>
                  <a:pt x="111" y="20"/>
                  <a:pt x="111" y="20"/>
                </a:cubicBezTo>
                <a:cubicBezTo>
                  <a:pt x="105" y="15"/>
                  <a:pt x="105" y="15"/>
                  <a:pt x="105" y="15"/>
                </a:cubicBezTo>
                <a:cubicBezTo>
                  <a:pt x="104" y="14"/>
                  <a:pt x="104" y="14"/>
                  <a:pt x="104" y="14"/>
                </a:cubicBezTo>
                <a:cubicBezTo>
                  <a:pt x="104" y="13"/>
                  <a:pt x="104" y="13"/>
                  <a:pt x="104" y="13"/>
                </a:cubicBezTo>
                <a:cubicBezTo>
                  <a:pt x="103" y="4"/>
                  <a:pt x="103" y="4"/>
                  <a:pt x="103" y="4"/>
                </a:cubicBezTo>
                <a:cubicBezTo>
                  <a:pt x="100" y="0"/>
                  <a:pt x="100" y="0"/>
                  <a:pt x="100" y="0"/>
                </a:cubicBezTo>
                <a:cubicBezTo>
                  <a:pt x="94" y="0"/>
                  <a:pt x="94" y="0"/>
                  <a:pt x="94" y="0"/>
                </a:cubicBezTo>
                <a:cubicBezTo>
                  <a:pt x="90" y="7"/>
                  <a:pt x="90" y="7"/>
                  <a:pt x="90" y="7"/>
                </a:cubicBezTo>
                <a:cubicBezTo>
                  <a:pt x="90" y="8"/>
                  <a:pt x="90" y="8"/>
                  <a:pt x="90" y="8"/>
                </a:cubicBezTo>
                <a:cubicBezTo>
                  <a:pt x="89" y="8"/>
                  <a:pt x="89" y="8"/>
                  <a:pt x="89" y="8"/>
                </a:cubicBezTo>
                <a:cubicBezTo>
                  <a:pt x="80" y="6"/>
                  <a:pt x="80" y="6"/>
                  <a:pt x="80" y="6"/>
                </a:cubicBezTo>
                <a:cubicBezTo>
                  <a:pt x="78" y="15"/>
                  <a:pt x="78" y="15"/>
                  <a:pt x="78" y="15"/>
                </a:cubicBezTo>
                <a:cubicBezTo>
                  <a:pt x="78" y="24"/>
                  <a:pt x="78" y="24"/>
                  <a:pt x="78" y="24"/>
                </a:cubicBezTo>
                <a:cubicBezTo>
                  <a:pt x="78" y="24"/>
                  <a:pt x="78" y="24"/>
                  <a:pt x="78" y="24"/>
                </a:cubicBezTo>
                <a:cubicBezTo>
                  <a:pt x="73" y="32"/>
                  <a:pt x="73" y="32"/>
                  <a:pt x="73" y="32"/>
                </a:cubicBezTo>
                <a:cubicBezTo>
                  <a:pt x="73" y="33"/>
                  <a:pt x="73" y="33"/>
                  <a:pt x="73" y="33"/>
                </a:cubicBezTo>
                <a:cubicBezTo>
                  <a:pt x="72" y="33"/>
                  <a:pt x="72" y="33"/>
                  <a:pt x="72" y="33"/>
                </a:cubicBezTo>
                <a:cubicBezTo>
                  <a:pt x="71" y="33"/>
                  <a:pt x="71" y="33"/>
                  <a:pt x="71" y="33"/>
                </a:cubicBezTo>
                <a:cubicBezTo>
                  <a:pt x="65" y="34"/>
                  <a:pt x="65" y="34"/>
                  <a:pt x="65" y="34"/>
                </a:cubicBezTo>
                <a:cubicBezTo>
                  <a:pt x="59" y="38"/>
                  <a:pt x="59" y="38"/>
                  <a:pt x="59" y="38"/>
                </a:cubicBezTo>
                <a:cubicBezTo>
                  <a:pt x="59" y="39"/>
                  <a:pt x="59" y="39"/>
                  <a:pt x="59" y="39"/>
                </a:cubicBezTo>
                <a:cubicBezTo>
                  <a:pt x="59" y="39"/>
                  <a:pt x="59" y="39"/>
                  <a:pt x="59" y="39"/>
                </a:cubicBezTo>
                <a:cubicBezTo>
                  <a:pt x="58" y="39"/>
                  <a:pt x="58" y="39"/>
                  <a:pt x="58" y="39"/>
                </a:cubicBezTo>
                <a:cubicBezTo>
                  <a:pt x="57" y="39"/>
                  <a:pt x="57" y="39"/>
                  <a:pt x="57" y="39"/>
                </a:cubicBezTo>
                <a:cubicBezTo>
                  <a:pt x="46" y="35"/>
                  <a:pt x="46" y="35"/>
                  <a:pt x="46" y="35"/>
                </a:cubicBezTo>
                <a:cubicBezTo>
                  <a:pt x="45" y="39"/>
                  <a:pt x="45" y="39"/>
                  <a:pt x="45" y="39"/>
                </a:cubicBezTo>
                <a:cubicBezTo>
                  <a:pt x="45" y="40"/>
                  <a:pt x="45" y="40"/>
                  <a:pt x="45" y="40"/>
                </a:cubicBezTo>
                <a:cubicBezTo>
                  <a:pt x="40" y="48"/>
                  <a:pt x="40" y="48"/>
                  <a:pt x="40" y="48"/>
                </a:cubicBezTo>
                <a:cubicBezTo>
                  <a:pt x="39" y="49"/>
                  <a:pt x="38" y="50"/>
                  <a:pt x="37" y="50"/>
                </a:cubicBezTo>
                <a:cubicBezTo>
                  <a:pt x="32" y="50"/>
                  <a:pt x="32" y="50"/>
                  <a:pt x="32" y="50"/>
                </a:cubicBezTo>
                <a:cubicBezTo>
                  <a:pt x="25" y="47"/>
                  <a:pt x="25" y="47"/>
                  <a:pt x="25" y="47"/>
                </a:cubicBezTo>
                <a:cubicBezTo>
                  <a:pt x="24" y="46"/>
                  <a:pt x="24" y="46"/>
                  <a:pt x="24" y="46"/>
                </a:cubicBezTo>
                <a:cubicBezTo>
                  <a:pt x="24" y="46"/>
                  <a:pt x="24" y="46"/>
                  <a:pt x="24" y="46"/>
                </a:cubicBezTo>
                <a:cubicBezTo>
                  <a:pt x="24" y="45"/>
                  <a:pt x="24" y="45"/>
                  <a:pt x="24" y="45"/>
                </a:cubicBezTo>
                <a:cubicBezTo>
                  <a:pt x="23" y="36"/>
                  <a:pt x="23" y="36"/>
                  <a:pt x="23" y="36"/>
                </a:cubicBezTo>
                <a:cubicBezTo>
                  <a:pt x="21" y="28"/>
                  <a:pt x="21" y="28"/>
                  <a:pt x="21" y="28"/>
                </a:cubicBezTo>
                <a:cubicBezTo>
                  <a:pt x="19" y="26"/>
                  <a:pt x="19" y="26"/>
                  <a:pt x="19" y="26"/>
                </a:cubicBezTo>
                <a:cubicBezTo>
                  <a:pt x="17" y="32"/>
                  <a:pt x="17" y="32"/>
                  <a:pt x="17" y="32"/>
                </a:cubicBezTo>
                <a:cubicBezTo>
                  <a:pt x="17" y="32"/>
                  <a:pt x="17" y="32"/>
                  <a:pt x="17" y="32"/>
                </a:cubicBezTo>
                <a:cubicBezTo>
                  <a:pt x="17" y="32"/>
                  <a:pt x="17" y="32"/>
                  <a:pt x="17" y="32"/>
                </a:cubicBezTo>
                <a:cubicBezTo>
                  <a:pt x="12" y="38"/>
                  <a:pt x="12" y="38"/>
                  <a:pt x="12" y="38"/>
                </a:cubicBezTo>
                <a:cubicBezTo>
                  <a:pt x="8" y="48"/>
                  <a:pt x="8" y="48"/>
                  <a:pt x="8" y="48"/>
                </a:cubicBezTo>
                <a:cubicBezTo>
                  <a:pt x="8" y="48"/>
                  <a:pt x="8" y="48"/>
                  <a:pt x="8" y="48"/>
                </a:cubicBezTo>
                <a:cubicBezTo>
                  <a:pt x="8" y="48"/>
                  <a:pt x="8" y="48"/>
                  <a:pt x="8" y="48"/>
                </a:cubicBezTo>
                <a:cubicBezTo>
                  <a:pt x="8" y="48"/>
                  <a:pt x="8" y="48"/>
                  <a:pt x="8" y="48"/>
                </a:cubicBezTo>
                <a:cubicBezTo>
                  <a:pt x="7" y="48"/>
                  <a:pt x="7" y="48"/>
                  <a:pt x="7" y="48"/>
                </a:cubicBezTo>
                <a:cubicBezTo>
                  <a:pt x="4" y="54"/>
                  <a:pt x="4" y="54"/>
                  <a:pt x="4" y="54"/>
                </a:cubicBezTo>
                <a:cubicBezTo>
                  <a:pt x="4" y="55"/>
                  <a:pt x="3" y="58"/>
                  <a:pt x="0" y="61"/>
                </a:cubicBezTo>
                <a:cubicBezTo>
                  <a:pt x="3" y="70"/>
                  <a:pt x="3" y="70"/>
                  <a:pt x="3" y="70"/>
                </a:cubicBezTo>
                <a:cubicBezTo>
                  <a:pt x="15" y="84"/>
                  <a:pt x="15" y="84"/>
                  <a:pt x="15" y="84"/>
                </a:cubicBezTo>
                <a:cubicBezTo>
                  <a:pt x="15" y="84"/>
                  <a:pt x="15" y="84"/>
                  <a:pt x="15" y="84"/>
                </a:cubicBezTo>
                <a:cubicBezTo>
                  <a:pt x="19" y="92"/>
                  <a:pt x="19" y="92"/>
                  <a:pt x="19" y="92"/>
                </a:cubicBezTo>
                <a:cubicBezTo>
                  <a:pt x="19" y="93"/>
                  <a:pt x="19" y="93"/>
                  <a:pt x="19" y="93"/>
                </a:cubicBezTo>
                <a:cubicBezTo>
                  <a:pt x="18" y="94"/>
                  <a:pt x="18" y="94"/>
                  <a:pt x="18" y="94"/>
                </a:cubicBezTo>
                <a:cubicBezTo>
                  <a:pt x="18" y="94"/>
                  <a:pt x="18" y="94"/>
                  <a:pt x="18" y="94"/>
                </a:cubicBezTo>
                <a:cubicBezTo>
                  <a:pt x="15" y="98"/>
                  <a:pt x="15" y="98"/>
                  <a:pt x="15" y="98"/>
                </a:cubicBezTo>
                <a:cubicBezTo>
                  <a:pt x="14" y="98"/>
                  <a:pt x="14" y="98"/>
                  <a:pt x="14" y="98"/>
                </a:cubicBezTo>
                <a:cubicBezTo>
                  <a:pt x="6" y="100"/>
                  <a:pt x="6" y="100"/>
                  <a:pt x="6" y="100"/>
                </a:cubicBezTo>
                <a:cubicBezTo>
                  <a:pt x="7" y="106"/>
                  <a:pt x="7" y="106"/>
                  <a:pt x="7" y="106"/>
                </a:cubicBezTo>
                <a:cubicBezTo>
                  <a:pt x="13" y="110"/>
                  <a:pt x="13" y="110"/>
                  <a:pt x="13" y="110"/>
                </a:cubicBezTo>
                <a:cubicBezTo>
                  <a:pt x="21" y="112"/>
                  <a:pt x="21" y="112"/>
                  <a:pt x="21" y="112"/>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4" y="120"/>
                  <a:pt x="24" y="120"/>
                  <a:pt x="24" y="120"/>
                </a:cubicBezTo>
                <a:cubicBezTo>
                  <a:pt x="22" y="134"/>
                  <a:pt x="22" y="134"/>
                  <a:pt x="22" y="134"/>
                </a:cubicBezTo>
                <a:cubicBezTo>
                  <a:pt x="22" y="134"/>
                  <a:pt x="22" y="134"/>
                  <a:pt x="22" y="134"/>
                </a:cubicBezTo>
                <a:cubicBezTo>
                  <a:pt x="22" y="134"/>
                  <a:pt x="22" y="134"/>
                  <a:pt x="22" y="134"/>
                </a:cubicBezTo>
                <a:cubicBezTo>
                  <a:pt x="19" y="140"/>
                  <a:pt x="19" y="140"/>
                  <a:pt x="19" y="140"/>
                </a:cubicBezTo>
                <a:cubicBezTo>
                  <a:pt x="19" y="142"/>
                  <a:pt x="19" y="142"/>
                  <a:pt x="19" y="142"/>
                </a:cubicBezTo>
                <a:cubicBezTo>
                  <a:pt x="18" y="142"/>
                  <a:pt x="18" y="142"/>
                  <a:pt x="18" y="142"/>
                </a:cubicBezTo>
                <a:cubicBezTo>
                  <a:pt x="8" y="143"/>
                  <a:pt x="8" y="143"/>
                  <a:pt x="8" y="143"/>
                </a:cubicBezTo>
                <a:cubicBezTo>
                  <a:pt x="8" y="147"/>
                  <a:pt x="8" y="147"/>
                  <a:pt x="8" y="147"/>
                </a:cubicBezTo>
                <a:cubicBezTo>
                  <a:pt x="5" y="156"/>
                  <a:pt x="5" y="156"/>
                  <a:pt x="5" y="156"/>
                </a:cubicBezTo>
                <a:cubicBezTo>
                  <a:pt x="4" y="166"/>
                  <a:pt x="4" y="166"/>
                  <a:pt x="4" y="166"/>
                </a:cubicBezTo>
                <a:cubicBezTo>
                  <a:pt x="6" y="172"/>
                  <a:pt x="6" y="172"/>
                  <a:pt x="6" y="172"/>
                </a:cubicBezTo>
                <a:cubicBezTo>
                  <a:pt x="18" y="179"/>
                  <a:pt x="18" y="179"/>
                  <a:pt x="18" y="179"/>
                </a:cubicBezTo>
                <a:cubicBezTo>
                  <a:pt x="19" y="180"/>
                  <a:pt x="19" y="180"/>
                  <a:pt x="19" y="180"/>
                </a:cubicBezTo>
                <a:cubicBezTo>
                  <a:pt x="24" y="188"/>
                  <a:pt x="24" y="188"/>
                  <a:pt x="24" y="188"/>
                </a:cubicBezTo>
                <a:cubicBezTo>
                  <a:pt x="24" y="189"/>
                  <a:pt x="24" y="189"/>
                  <a:pt x="24" y="189"/>
                </a:cubicBezTo>
                <a:cubicBezTo>
                  <a:pt x="24" y="189"/>
                  <a:pt x="24" y="189"/>
                  <a:pt x="24" y="189"/>
                </a:cubicBezTo>
                <a:cubicBezTo>
                  <a:pt x="24" y="190"/>
                  <a:pt x="24" y="190"/>
                  <a:pt x="24" y="190"/>
                </a:cubicBezTo>
                <a:cubicBezTo>
                  <a:pt x="17" y="204"/>
                  <a:pt x="17" y="204"/>
                  <a:pt x="17" y="204"/>
                </a:cubicBezTo>
                <a:cubicBezTo>
                  <a:pt x="16" y="208"/>
                  <a:pt x="16" y="208"/>
                  <a:pt x="16" y="208"/>
                </a:cubicBezTo>
                <a:cubicBezTo>
                  <a:pt x="16" y="208"/>
                  <a:pt x="16" y="208"/>
                  <a:pt x="16" y="208"/>
                </a:cubicBezTo>
                <a:cubicBezTo>
                  <a:pt x="12" y="217"/>
                  <a:pt x="12" y="217"/>
                  <a:pt x="12" y="217"/>
                </a:cubicBezTo>
                <a:cubicBezTo>
                  <a:pt x="10" y="224"/>
                  <a:pt x="10" y="224"/>
                  <a:pt x="10" y="224"/>
                </a:cubicBezTo>
                <a:cubicBezTo>
                  <a:pt x="10" y="225"/>
                  <a:pt x="10" y="225"/>
                  <a:pt x="10" y="225"/>
                </a:cubicBezTo>
                <a:cubicBezTo>
                  <a:pt x="10" y="225"/>
                  <a:pt x="10" y="225"/>
                  <a:pt x="10" y="225"/>
                </a:cubicBezTo>
                <a:cubicBezTo>
                  <a:pt x="8" y="227"/>
                  <a:pt x="7" y="228"/>
                  <a:pt x="6" y="231"/>
                </a:cubicBezTo>
                <a:cubicBezTo>
                  <a:pt x="5" y="232"/>
                  <a:pt x="5" y="232"/>
                  <a:pt x="6" y="233"/>
                </a:cubicBezTo>
                <a:cubicBezTo>
                  <a:pt x="7" y="234"/>
                  <a:pt x="7" y="234"/>
                  <a:pt x="7" y="234"/>
                </a:cubicBezTo>
                <a:cubicBezTo>
                  <a:pt x="11" y="238"/>
                  <a:pt x="11" y="238"/>
                  <a:pt x="11" y="238"/>
                </a:cubicBezTo>
                <a:cubicBezTo>
                  <a:pt x="11" y="238"/>
                  <a:pt x="11" y="238"/>
                  <a:pt x="11" y="238"/>
                </a:cubicBezTo>
                <a:cubicBezTo>
                  <a:pt x="11" y="238"/>
                  <a:pt x="11" y="238"/>
                  <a:pt x="11" y="238"/>
                </a:cubicBezTo>
                <a:cubicBezTo>
                  <a:pt x="13" y="241"/>
                  <a:pt x="13" y="241"/>
                  <a:pt x="13" y="241"/>
                </a:cubicBezTo>
                <a:cubicBezTo>
                  <a:pt x="13" y="241"/>
                  <a:pt x="13" y="241"/>
                  <a:pt x="13" y="241"/>
                </a:cubicBezTo>
                <a:cubicBezTo>
                  <a:pt x="13" y="241"/>
                  <a:pt x="13" y="241"/>
                  <a:pt x="13" y="241"/>
                </a:cubicBezTo>
                <a:cubicBezTo>
                  <a:pt x="14" y="242"/>
                  <a:pt x="14" y="242"/>
                  <a:pt x="14" y="242"/>
                </a:cubicBezTo>
                <a:cubicBezTo>
                  <a:pt x="14" y="242"/>
                  <a:pt x="14" y="242"/>
                  <a:pt x="14" y="242"/>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4" y="244"/>
                  <a:pt x="14" y="244"/>
                  <a:pt x="14" y="244"/>
                </a:cubicBezTo>
                <a:cubicBezTo>
                  <a:pt x="15" y="246"/>
                  <a:pt x="15" y="246"/>
                  <a:pt x="15" y="246"/>
                </a:cubicBezTo>
                <a:cubicBezTo>
                  <a:pt x="18" y="248"/>
                  <a:pt x="18" y="248"/>
                  <a:pt x="18" y="248"/>
                </a:cubicBezTo>
                <a:cubicBezTo>
                  <a:pt x="33" y="251"/>
                  <a:pt x="33" y="251"/>
                  <a:pt x="33" y="251"/>
                </a:cubicBezTo>
                <a:cubicBezTo>
                  <a:pt x="37" y="251"/>
                  <a:pt x="42" y="250"/>
                  <a:pt x="47" y="248"/>
                </a:cubicBezTo>
                <a:cubicBezTo>
                  <a:pt x="51" y="246"/>
                  <a:pt x="56" y="245"/>
                  <a:pt x="61" y="246"/>
                </a:cubicBezTo>
                <a:cubicBezTo>
                  <a:pt x="61" y="243"/>
                  <a:pt x="61" y="243"/>
                  <a:pt x="61" y="243"/>
                </a:cubicBezTo>
                <a:cubicBezTo>
                  <a:pt x="57" y="232"/>
                  <a:pt x="57" y="232"/>
                  <a:pt x="57" y="232"/>
                </a:cubicBezTo>
                <a:cubicBezTo>
                  <a:pt x="56" y="232"/>
                  <a:pt x="56" y="232"/>
                  <a:pt x="56" y="232"/>
                </a:cubicBezTo>
                <a:cubicBezTo>
                  <a:pt x="57" y="232"/>
                  <a:pt x="57" y="232"/>
                  <a:pt x="57" y="232"/>
                </a:cubicBezTo>
                <a:cubicBezTo>
                  <a:pt x="79" y="200"/>
                  <a:pt x="79" y="200"/>
                  <a:pt x="79" y="200"/>
                </a:cubicBezTo>
                <a:cubicBezTo>
                  <a:pt x="104" y="176"/>
                  <a:pt x="104" y="176"/>
                  <a:pt x="104" y="176"/>
                </a:cubicBezTo>
                <a:cubicBezTo>
                  <a:pt x="104" y="176"/>
                  <a:pt x="104" y="176"/>
                  <a:pt x="104" y="176"/>
                </a:cubicBezTo>
                <a:cubicBezTo>
                  <a:pt x="112" y="174"/>
                  <a:pt x="112" y="174"/>
                  <a:pt x="112" y="174"/>
                </a:cubicBezTo>
                <a:cubicBezTo>
                  <a:pt x="116" y="169"/>
                  <a:pt x="116" y="169"/>
                  <a:pt x="116" y="169"/>
                </a:cubicBezTo>
                <a:cubicBezTo>
                  <a:pt x="116" y="169"/>
                  <a:pt x="116" y="169"/>
                  <a:pt x="116" y="169"/>
                </a:cubicBezTo>
                <a:cubicBezTo>
                  <a:pt x="119" y="166"/>
                  <a:pt x="122" y="165"/>
                  <a:pt x="125" y="164"/>
                </a:cubicBezTo>
                <a:cubicBezTo>
                  <a:pt x="123" y="162"/>
                  <a:pt x="123" y="162"/>
                  <a:pt x="123" y="162"/>
                </a:cubicBezTo>
                <a:cubicBezTo>
                  <a:pt x="117" y="156"/>
                  <a:pt x="117" y="156"/>
                  <a:pt x="117" y="156"/>
                </a:cubicBezTo>
                <a:cubicBezTo>
                  <a:pt x="117" y="156"/>
                  <a:pt x="117" y="156"/>
                  <a:pt x="117" y="156"/>
                </a:cubicBezTo>
                <a:cubicBezTo>
                  <a:pt x="117" y="156"/>
                  <a:pt x="117" y="156"/>
                  <a:pt x="117" y="156"/>
                </a:cubicBezTo>
                <a:cubicBezTo>
                  <a:pt x="113" y="151"/>
                  <a:pt x="113" y="151"/>
                  <a:pt x="113" y="151"/>
                </a:cubicBezTo>
                <a:cubicBezTo>
                  <a:pt x="113" y="150"/>
                  <a:pt x="113" y="150"/>
                  <a:pt x="113" y="150"/>
                </a:cubicBezTo>
                <a:cubicBezTo>
                  <a:pt x="113" y="150"/>
                  <a:pt x="113" y="150"/>
                  <a:pt x="113" y="150"/>
                </a:cubicBezTo>
                <a:cubicBezTo>
                  <a:pt x="115" y="147"/>
                  <a:pt x="115" y="147"/>
                  <a:pt x="115" y="147"/>
                </a:cubicBezTo>
                <a:cubicBezTo>
                  <a:pt x="109" y="148"/>
                  <a:pt x="109" y="148"/>
                  <a:pt x="109" y="148"/>
                </a:cubicBezTo>
                <a:cubicBezTo>
                  <a:pt x="98" y="146"/>
                  <a:pt x="98" y="146"/>
                  <a:pt x="98" y="146"/>
                </a:cubicBezTo>
                <a:cubicBezTo>
                  <a:pt x="94" y="144"/>
                  <a:pt x="91" y="141"/>
                  <a:pt x="90" y="138"/>
                </a:cubicBezTo>
                <a:cubicBezTo>
                  <a:pt x="88" y="131"/>
                  <a:pt x="87" y="125"/>
                  <a:pt x="87" y="119"/>
                </a:cubicBezTo>
                <a:cubicBezTo>
                  <a:pt x="86" y="121"/>
                  <a:pt x="84" y="122"/>
                  <a:pt x="82" y="122"/>
                </a:cubicBezTo>
                <a:cubicBezTo>
                  <a:pt x="73" y="120"/>
                  <a:pt x="73" y="120"/>
                  <a:pt x="73" y="120"/>
                </a:cubicBezTo>
                <a:cubicBezTo>
                  <a:pt x="68" y="116"/>
                  <a:pt x="68" y="116"/>
                  <a:pt x="68" y="116"/>
                </a:cubicBezTo>
                <a:cubicBezTo>
                  <a:pt x="61" y="114"/>
                  <a:pt x="61" y="114"/>
                  <a:pt x="61" y="114"/>
                </a:cubicBezTo>
                <a:cubicBezTo>
                  <a:pt x="58" y="114"/>
                  <a:pt x="58" y="114"/>
                  <a:pt x="58" y="114"/>
                </a:cubicBezTo>
                <a:cubicBezTo>
                  <a:pt x="56" y="114"/>
                  <a:pt x="53" y="113"/>
                  <a:pt x="52" y="112"/>
                </a:cubicBezTo>
                <a:cubicBezTo>
                  <a:pt x="49" y="110"/>
                  <a:pt x="48" y="108"/>
                  <a:pt x="48" y="107"/>
                </a:cubicBezTo>
                <a:cubicBezTo>
                  <a:pt x="47" y="104"/>
                  <a:pt x="48" y="102"/>
                  <a:pt x="51" y="100"/>
                </a:cubicBezTo>
                <a:cubicBezTo>
                  <a:pt x="53" y="98"/>
                  <a:pt x="57" y="94"/>
                  <a:pt x="59" y="90"/>
                </a:cubicBezTo>
                <a:cubicBezTo>
                  <a:pt x="57" y="87"/>
                  <a:pt x="55" y="83"/>
                  <a:pt x="57" y="80"/>
                </a:cubicBezTo>
                <a:cubicBezTo>
                  <a:pt x="57" y="79"/>
                  <a:pt x="57" y="79"/>
                  <a:pt x="57" y="79"/>
                </a:cubicBezTo>
                <a:cubicBezTo>
                  <a:pt x="57" y="77"/>
                  <a:pt x="61" y="76"/>
                  <a:pt x="67" y="74"/>
                </a:cubicBezTo>
                <a:cubicBezTo>
                  <a:pt x="67" y="72"/>
                  <a:pt x="68" y="70"/>
                  <a:pt x="69" y="70"/>
                </a:cubicBezTo>
                <a:cubicBezTo>
                  <a:pt x="75" y="70"/>
                  <a:pt x="75" y="70"/>
                  <a:pt x="75" y="70"/>
                </a:cubicBezTo>
                <a:cubicBezTo>
                  <a:pt x="74" y="70"/>
                  <a:pt x="74" y="70"/>
                  <a:pt x="74" y="70"/>
                </a:cubicBezTo>
                <a:cubicBezTo>
                  <a:pt x="70" y="67"/>
                  <a:pt x="69" y="64"/>
                  <a:pt x="71" y="61"/>
                </a:cubicBezTo>
                <a:cubicBezTo>
                  <a:pt x="74" y="59"/>
                  <a:pt x="74" y="59"/>
                  <a:pt x="74" y="59"/>
                </a:cubicBezTo>
                <a:cubicBezTo>
                  <a:pt x="77" y="58"/>
                  <a:pt x="82" y="58"/>
                  <a:pt x="86" y="60"/>
                </a:cubicBezTo>
                <a:cubicBezTo>
                  <a:pt x="95" y="67"/>
                  <a:pt x="95" y="67"/>
                  <a:pt x="95" y="67"/>
                </a:cubicBezTo>
                <a:cubicBezTo>
                  <a:pt x="104" y="67"/>
                  <a:pt x="104" y="67"/>
                  <a:pt x="104" y="67"/>
                </a:cubicBezTo>
                <a:cubicBezTo>
                  <a:pt x="107" y="69"/>
                  <a:pt x="107" y="69"/>
                  <a:pt x="107" y="69"/>
                </a:cubicBezTo>
                <a:cubicBezTo>
                  <a:pt x="107" y="72"/>
                  <a:pt x="107" y="72"/>
                  <a:pt x="107" y="72"/>
                </a:cubicBezTo>
                <a:cubicBezTo>
                  <a:pt x="107" y="74"/>
                  <a:pt x="106" y="76"/>
                  <a:pt x="105" y="76"/>
                </a:cubicBezTo>
                <a:cubicBezTo>
                  <a:pt x="103" y="76"/>
                  <a:pt x="102" y="78"/>
                  <a:pt x="101" y="80"/>
                </a:cubicBezTo>
                <a:cubicBezTo>
                  <a:pt x="105" y="90"/>
                  <a:pt x="105" y="90"/>
                  <a:pt x="105" y="90"/>
                </a:cubicBezTo>
                <a:cubicBezTo>
                  <a:pt x="108" y="86"/>
                  <a:pt x="110" y="84"/>
                  <a:pt x="113" y="84"/>
                </a:cubicBezTo>
                <a:cubicBezTo>
                  <a:pt x="114" y="84"/>
                  <a:pt x="115" y="84"/>
                  <a:pt x="117" y="86"/>
                </a:cubicBezTo>
                <a:cubicBezTo>
                  <a:pt x="118" y="88"/>
                  <a:pt x="119" y="92"/>
                  <a:pt x="120" y="95"/>
                </a:cubicBezTo>
                <a:cubicBezTo>
                  <a:pt x="120" y="100"/>
                  <a:pt x="121" y="103"/>
                  <a:pt x="123" y="105"/>
                </a:cubicBezTo>
                <a:cubicBezTo>
                  <a:pt x="126" y="110"/>
                  <a:pt x="126" y="110"/>
                  <a:pt x="126" y="110"/>
                </a:cubicBezTo>
                <a:cubicBezTo>
                  <a:pt x="131" y="116"/>
                  <a:pt x="133" y="120"/>
                  <a:pt x="134" y="124"/>
                </a:cubicBezTo>
                <a:cubicBezTo>
                  <a:pt x="150" y="122"/>
                  <a:pt x="150" y="122"/>
                  <a:pt x="150" y="122"/>
                </a:cubicBezTo>
                <a:cubicBezTo>
                  <a:pt x="157" y="118"/>
                  <a:pt x="157" y="118"/>
                  <a:pt x="157" y="118"/>
                </a:cubicBezTo>
                <a:cubicBezTo>
                  <a:pt x="163" y="110"/>
                  <a:pt x="163" y="110"/>
                  <a:pt x="163" y="110"/>
                </a:cubicBezTo>
                <a:cubicBezTo>
                  <a:pt x="166" y="102"/>
                  <a:pt x="166" y="102"/>
                  <a:pt x="166" y="102"/>
                </a:cubicBezTo>
                <a:cubicBezTo>
                  <a:pt x="166" y="102"/>
                  <a:pt x="166" y="102"/>
                  <a:pt x="166" y="102"/>
                </a:cubicBezTo>
                <a:cubicBezTo>
                  <a:pt x="166" y="102"/>
                  <a:pt x="166" y="102"/>
                  <a:pt x="166" y="102"/>
                </a:cubicBezTo>
                <a:cubicBezTo>
                  <a:pt x="168" y="94"/>
                  <a:pt x="168" y="94"/>
                  <a:pt x="168" y="94"/>
                </a:cubicBezTo>
                <a:cubicBezTo>
                  <a:pt x="168" y="93"/>
                  <a:pt x="168" y="93"/>
                  <a:pt x="168" y="93"/>
                </a:cubicBezTo>
                <a:cubicBezTo>
                  <a:pt x="168" y="92"/>
                  <a:pt x="168" y="92"/>
                  <a:pt x="168" y="92"/>
                </a:cubicBezTo>
                <a:cubicBezTo>
                  <a:pt x="169" y="92"/>
                  <a:pt x="169" y="92"/>
                  <a:pt x="169" y="92"/>
                </a:cubicBezTo>
                <a:cubicBezTo>
                  <a:pt x="175" y="88"/>
                  <a:pt x="175" y="88"/>
                  <a:pt x="175" y="88"/>
                </a:cubicBezTo>
                <a:cubicBezTo>
                  <a:pt x="176" y="88"/>
                  <a:pt x="176" y="88"/>
                  <a:pt x="176" y="88"/>
                </a:cubicBezTo>
                <a:cubicBezTo>
                  <a:pt x="175" y="87"/>
                  <a:pt x="175" y="87"/>
                  <a:pt x="175" y="87"/>
                </a:cubicBezTo>
                <a:cubicBezTo>
                  <a:pt x="165" y="84"/>
                  <a:pt x="165" y="84"/>
                  <a:pt x="165" y="84"/>
                </a:cubicBezTo>
                <a:cubicBezTo>
                  <a:pt x="165" y="84"/>
                  <a:pt x="165" y="84"/>
                  <a:pt x="165" y="84"/>
                </a:cubicBezTo>
                <a:cubicBezTo>
                  <a:pt x="165" y="84"/>
                  <a:pt x="165" y="84"/>
                  <a:pt x="165" y="84"/>
                </a:cubicBezTo>
                <a:cubicBezTo>
                  <a:pt x="163" y="78"/>
                  <a:pt x="163" y="78"/>
                  <a:pt x="163" y="78"/>
                </a:cubicBezTo>
                <a:lnTo>
                  <a:pt x="162" y="76"/>
                </a:lnTo>
                <a:close/>
              </a:path>
            </a:pathLst>
          </a:custGeom>
          <a:solidFill>
            <a:schemeClr val="accent3">
              <a:lumMod val="50000"/>
            </a:schemeClr>
          </a:solidFill>
          <a:ln>
            <a:noFill/>
          </a:ln>
        </p:spPr>
        <p:txBody>
          <a:bodyPr/>
          <a:lstStyle/>
          <a:p>
            <a:endParaRPr lang="zh-CN" altLang="en-US"/>
          </a:p>
        </p:txBody>
      </p:sp>
      <p:sp>
        <p:nvSpPr>
          <p:cNvPr id="33" name="Freeform 34"/>
          <p:cNvSpPr/>
          <p:nvPr/>
        </p:nvSpPr>
        <p:spPr bwMode="auto">
          <a:xfrm>
            <a:off x="3912053" y="3625035"/>
            <a:ext cx="596900" cy="587375"/>
          </a:xfrm>
          <a:custGeom>
            <a:avLst/>
            <a:gdLst>
              <a:gd name="T0" fmla="*/ 422252195 w 186"/>
              <a:gd name="T1" fmla="*/ 618178486 h 183"/>
              <a:gd name="T2" fmla="*/ 20596259 w 186"/>
              <a:gd name="T3" fmla="*/ 834541116 h 183"/>
              <a:gd name="T4" fmla="*/ 154481571 w 186"/>
              <a:gd name="T5" fmla="*/ 1143628754 h 183"/>
              <a:gd name="T6" fmla="*/ 164782910 w 186"/>
              <a:gd name="T7" fmla="*/ 1143628754 h 183"/>
              <a:gd name="T8" fmla="*/ 350162078 w 186"/>
              <a:gd name="T9" fmla="*/ 1473322663 h 183"/>
              <a:gd name="T10" fmla="*/ 453149792 w 186"/>
              <a:gd name="T11" fmla="*/ 1493928933 h 183"/>
              <a:gd name="T12" fmla="*/ 545839377 w 186"/>
              <a:gd name="T13" fmla="*/ 1545444609 h 183"/>
              <a:gd name="T14" fmla="*/ 1091678754 w 186"/>
              <a:gd name="T15" fmla="*/ 1596960286 h 183"/>
              <a:gd name="T16" fmla="*/ 1122576352 w 186"/>
              <a:gd name="T17" fmla="*/ 1782413510 h 183"/>
              <a:gd name="T18" fmla="*/ 1338849909 w 186"/>
              <a:gd name="T19" fmla="*/ 1761807240 h 183"/>
              <a:gd name="T20" fmla="*/ 1462437091 w 186"/>
              <a:gd name="T21" fmla="*/ 1885441653 h 183"/>
              <a:gd name="T22" fmla="*/ 1555126676 w 186"/>
              <a:gd name="T23" fmla="*/ 1792713436 h 183"/>
              <a:gd name="T24" fmla="*/ 1678713858 w 186"/>
              <a:gd name="T25" fmla="*/ 1803016571 h 183"/>
              <a:gd name="T26" fmla="*/ 1791999702 w 186"/>
              <a:gd name="T27" fmla="*/ 1699988428 h 183"/>
              <a:gd name="T28" fmla="*/ 1771403442 w 186"/>
              <a:gd name="T29" fmla="*/ 1679382158 h 183"/>
              <a:gd name="T30" fmla="*/ 1781701572 w 186"/>
              <a:gd name="T31" fmla="*/ 1576354015 h 183"/>
              <a:gd name="T32" fmla="*/ 1565424805 w 186"/>
              <a:gd name="T33" fmla="*/ 1514535204 h 183"/>
              <a:gd name="T34" fmla="*/ 1462437091 w 186"/>
              <a:gd name="T35" fmla="*/ 1349688249 h 183"/>
              <a:gd name="T36" fmla="*/ 1421241364 w 186"/>
              <a:gd name="T37" fmla="*/ 1215750701 h 183"/>
              <a:gd name="T38" fmla="*/ 1534530417 w 186"/>
              <a:gd name="T39" fmla="*/ 1164235025 h 183"/>
              <a:gd name="T40" fmla="*/ 1606620533 w 186"/>
              <a:gd name="T41" fmla="*/ 1050900537 h 183"/>
              <a:gd name="T42" fmla="*/ 1647816260 w 186"/>
              <a:gd name="T43" fmla="*/ 1009691206 h 183"/>
              <a:gd name="T44" fmla="*/ 1647816260 w 186"/>
              <a:gd name="T45" fmla="*/ 834541116 h 183"/>
              <a:gd name="T46" fmla="*/ 1750803974 w 186"/>
              <a:gd name="T47" fmla="*/ 855144177 h 183"/>
              <a:gd name="T48" fmla="*/ 1761105313 w 186"/>
              <a:gd name="T49" fmla="*/ 865447312 h 183"/>
              <a:gd name="T50" fmla="*/ 1915586884 w 186"/>
              <a:gd name="T51" fmla="*/ 834541116 h 183"/>
              <a:gd name="T52" fmla="*/ 1740505845 w 186"/>
              <a:gd name="T53" fmla="*/ 700600358 h 183"/>
              <a:gd name="T54" fmla="*/ 1565424805 w 186"/>
              <a:gd name="T55" fmla="*/ 649087891 h 183"/>
              <a:gd name="T56" fmla="*/ 1565424805 w 186"/>
              <a:gd name="T57" fmla="*/ 649087891 h 183"/>
              <a:gd name="T58" fmla="*/ 1349151248 w 186"/>
              <a:gd name="T59" fmla="*/ 494540863 h 183"/>
              <a:gd name="T60" fmla="*/ 1524229078 w 186"/>
              <a:gd name="T61" fmla="*/ 298784503 h 183"/>
              <a:gd name="T62" fmla="*/ 1462437091 w 186"/>
              <a:gd name="T63" fmla="*/ 92728217 h 183"/>
              <a:gd name="T64" fmla="*/ 1174070209 w 186"/>
              <a:gd name="T65" fmla="*/ 144240684 h 183"/>
              <a:gd name="T66" fmla="*/ 1040184897 w 186"/>
              <a:gd name="T67" fmla="*/ 72121947 h 183"/>
              <a:gd name="T68" fmla="*/ 988691040 w 186"/>
              <a:gd name="T69" fmla="*/ 51515676 h 183"/>
              <a:gd name="T70" fmla="*/ 978389701 w 186"/>
              <a:gd name="T71" fmla="*/ 30909406 h 183"/>
              <a:gd name="T72" fmla="*/ 978389701 w 186"/>
              <a:gd name="T73" fmla="*/ 30909406 h 183"/>
              <a:gd name="T74" fmla="*/ 968091572 w 186"/>
              <a:gd name="T75" fmla="*/ 10303135 h 183"/>
              <a:gd name="T76" fmla="*/ 968091572 w 186"/>
              <a:gd name="T77" fmla="*/ 0 h 183"/>
              <a:gd name="T78" fmla="*/ 957793442 w 186"/>
              <a:gd name="T79" fmla="*/ 113331278 h 183"/>
              <a:gd name="T80" fmla="*/ 947495312 w 186"/>
              <a:gd name="T81" fmla="*/ 185453225 h 183"/>
              <a:gd name="T82" fmla="*/ 957793442 w 186"/>
              <a:gd name="T83" fmla="*/ 350300179 h 183"/>
              <a:gd name="T84" fmla="*/ 947495312 w 186"/>
              <a:gd name="T85" fmla="*/ 360603314 h 183"/>
              <a:gd name="T86" fmla="*/ 896001455 w 186"/>
              <a:gd name="T87" fmla="*/ 494540863 h 183"/>
              <a:gd name="T88" fmla="*/ 690022818 w 186"/>
              <a:gd name="T89" fmla="*/ 566662809 h 183"/>
              <a:gd name="T90" fmla="*/ 432550324 w 186"/>
              <a:gd name="T91" fmla="*/ 618178486 h 18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186" h="183">
                <a:moveTo>
                  <a:pt x="42" y="60"/>
                </a:moveTo>
                <a:cubicBezTo>
                  <a:pt x="41" y="60"/>
                  <a:pt x="41" y="60"/>
                  <a:pt x="41" y="60"/>
                </a:cubicBezTo>
                <a:cubicBezTo>
                  <a:pt x="11" y="73"/>
                  <a:pt x="11" y="73"/>
                  <a:pt x="11" y="73"/>
                </a:cubicBezTo>
                <a:cubicBezTo>
                  <a:pt x="2" y="81"/>
                  <a:pt x="2" y="81"/>
                  <a:pt x="2" y="81"/>
                </a:cubicBezTo>
                <a:cubicBezTo>
                  <a:pt x="0" y="95"/>
                  <a:pt x="2" y="103"/>
                  <a:pt x="6" y="105"/>
                </a:cubicBezTo>
                <a:cubicBezTo>
                  <a:pt x="15" y="111"/>
                  <a:pt x="15" y="111"/>
                  <a:pt x="15" y="111"/>
                </a:cubicBezTo>
                <a:cubicBezTo>
                  <a:pt x="16" y="111"/>
                  <a:pt x="16" y="111"/>
                  <a:pt x="16" y="111"/>
                </a:cubicBezTo>
                <a:cubicBezTo>
                  <a:pt x="16" y="111"/>
                  <a:pt x="16" y="111"/>
                  <a:pt x="16" y="111"/>
                </a:cubicBezTo>
                <a:cubicBezTo>
                  <a:pt x="18" y="126"/>
                  <a:pt x="18" y="126"/>
                  <a:pt x="18" y="126"/>
                </a:cubicBezTo>
                <a:cubicBezTo>
                  <a:pt x="26" y="136"/>
                  <a:pt x="31" y="141"/>
                  <a:pt x="34" y="143"/>
                </a:cubicBezTo>
                <a:cubicBezTo>
                  <a:pt x="42" y="145"/>
                  <a:pt x="42" y="145"/>
                  <a:pt x="42" y="145"/>
                </a:cubicBezTo>
                <a:cubicBezTo>
                  <a:pt x="44" y="145"/>
                  <a:pt x="44" y="145"/>
                  <a:pt x="44" y="145"/>
                </a:cubicBezTo>
                <a:cubicBezTo>
                  <a:pt x="44" y="145"/>
                  <a:pt x="44" y="145"/>
                  <a:pt x="44" y="145"/>
                </a:cubicBezTo>
                <a:cubicBezTo>
                  <a:pt x="45" y="147"/>
                  <a:pt x="48" y="149"/>
                  <a:pt x="53" y="150"/>
                </a:cubicBezTo>
                <a:cubicBezTo>
                  <a:pt x="77" y="151"/>
                  <a:pt x="77" y="151"/>
                  <a:pt x="77" y="151"/>
                </a:cubicBezTo>
                <a:cubicBezTo>
                  <a:pt x="94" y="151"/>
                  <a:pt x="104" y="153"/>
                  <a:pt x="106" y="155"/>
                </a:cubicBezTo>
                <a:cubicBezTo>
                  <a:pt x="108" y="156"/>
                  <a:pt x="109" y="160"/>
                  <a:pt x="108" y="166"/>
                </a:cubicBezTo>
                <a:cubicBezTo>
                  <a:pt x="108" y="170"/>
                  <a:pt x="108" y="173"/>
                  <a:pt x="109" y="173"/>
                </a:cubicBezTo>
                <a:cubicBezTo>
                  <a:pt x="118" y="171"/>
                  <a:pt x="118" y="171"/>
                  <a:pt x="118" y="171"/>
                </a:cubicBezTo>
                <a:cubicBezTo>
                  <a:pt x="124" y="169"/>
                  <a:pt x="128" y="169"/>
                  <a:pt x="130" y="171"/>
                </a:cubicBezTo>
                <a:cubicBezTo>
                  <a:pt x="134" y="175"/>
                  <a:pt x="134" y="175"/>
                  <a:pt x="134" y="175"/>
                </a:cubicBezTo>
                <a:cubicBezTo>
                  <a:pt x="138" y="181"/>
                  <a:pt x="142" y="183"/>
                  <a:pt x="142" y="183"/>
                </a:cubicBezTo>
                <a:cubicBezTo>
                  <a:pt x="145" y="182"/>
                  <a:pt x="148" y="179"/>
                  <a:pt x="150" y="175"/>
                </a:cubicBezTo>
                <a:cubicBezTo>
                  <a:pt x="151" y="174"/>
                  <a:pt x="151" y="174"/>
                  <a:pt x="151" y="174"/>
                </a:cubicBezTo>
                <a:cubicBezTo>
                  <a:pt x="158" y="179"/>
                  <a:pt x="158" y="179"/>
                  <a:pt x="158" y="179"/>
                </a:cubicBezTo>
                <a:cubicBezTo>
                  <a:pt x="163" y="175"/>
                  <a:pt x="163" y="175"/>
                  <a:pt x="163" y="175"/>
                </a:cubicBezTo>
                <a:cubicBezTo>
                  <a:pt x="164" y="169"/>
                  <a:pt x="167" y="167"/>
                  <a:pt x="172" y="166"/>
                </a:cubicBezTo>
                <a:cubicBezTo>
                  <a:pt x="174" y="165"/>
                  <a:pt x="174" y="165"/>
                  <a:pt x="174" y="165"/>
                </a:cubicBezTo>
                <a:cubicBezTo>
                  <a:pt x="173" y="164"/>
                  <a:pt x="173" y="164"/>
                  <a:pt x="173" y="164"/>
                </a:cubicBezTo>
                <a:cubicBezTo>
                  <a:pt x="172" y="163"/>
                  <a:pt x="172" y="163"/>
                  <a:pt x="172" y="163"/>
                </a:cubicBezTo>
                <a:cubicBezTo>
                  <a:pt x="172" y="163"/>
                  <a:pt x="172" y="163"/>
                  <a:pt x="172" y="163"/>
                </a:cubicBezTo>
                <a:cubicBezTo>
                  <a:pt x="173" y="153"/>
                  <a:pt x="173" y="153"/>
                  <a:pt x="173" y="153"/>
                </a:cubicBezTo>
                <a:cubicBezTo>
                  <a:pt x="170" y="148"/>
                  <a:pt x="166" y="146"/>
                  <a:pt x="161" y="147"/>
                </a:cubicBezTo>
                <a:cubicBezTo>
                  <a:pt x="157" y="148"/>
                  <a:pt x="154" y="148"/>
                  <a:pt x="152" y="147"/>
                </a:cubicBezTo>
                <a:cubicBezTo>
                  <a:pt x="152" y="145"/>
                  <a:pt x="152" y="145"/>
                  <a:pt x="152" y="143"/>
                </a:cubicBezTo>
                <a:cubicBezTo>
                  <a:pt x="149" y="138"/>
                  <a:pt x="146" y="134"/>
                  <a:pt x="142" y="131"/>
                </a:cubicBezTo>
                <a:cubicBezTo>
                  <a:pt x="138" y="127"/>
                  <a:pt x="136" y="123"/>
                  <a:pt x="138" y="119"/>
                </a:cubicBezTo>
                <a:cubicBezTo>
                  <a:pt x="138" y="118"/>
                  <a:pt x="138" y="118"/>
                  <a:pt x="138" y="118"/>
                </a:cubicBezTo>
                <a:cubicBezTo>
                  <a:pt x="150" y="120"/>
                  <a:pt x="150" y="120"/>
                  <a:pt x="150" y="120"/>
                </a:cubicBezTo>
                <a:cubicBezTo>
                  <a:pt x="149" y="113"/>
                  <a:pt x="149" y="113"/>
                  <a:pt x="149" y="113"/>
                </a:cubicBezTo>
                <a:cubicBezTo>
                  <a:pt x="148" y="109"/>
                  <a:pt x="149" y="107"/>
                  <a:pt x="151" y="105"/>
                </a:cubicBezTo>
                <a:cubicBezTo>
                  <a:pt x="152" y="103"/>
                  <a:pt x="154" y="102"/>
                  <a:pt x="156" y="102"/>
                </a:cubicBezTo>
                <a:cubicBezTo>
                  <a:pt x="160" y="100"/>
                  <a:pt x="160" y="100"/>
                  <a:pt x="160" y="100"/>
                </a:cubicBezTo>
                <a:cubicBezTo>
                  <a:pt x="160" y="98"/>
                  <a:pt x="160" y="98"/>
                  <a:pt x="160" y="98"/>
                </a:cubicBezTo>
                <a:cubicBezTo>
                  <a:pt x="157" y="91"/>
                  <a:pt x="156" y="85"/>
                  <a:pt x="157" y="83"/>
                </a:cubicBezTo>
                <a:cubicBezTo>
                  <a:pt x="160" y="81"/>
                  <a:pt x="160" y="81"/>
                  <a:pt x="160" y="81"/>
                </a:cubicBezTo>
                <a:cubicBezTo>
                  <a:pt x="161" y="80"/>
                  <a:pt x="165" y="81"/>
                  <a:pt x="170" y="83"/>
                </a:cubicBezTo>
                <a:cubicBezTo>
                  <a:pt x="170" y="83"/>
                  <a:pt x="170" y="83"/>
                  <a:pt x="170" y="83"/>
                </a:cubicBezTo>
                <a:cubicBezTo>
                  <a:pt x="171" y="83"/>
                  <a:pt x="171" y="83"/>
                  <a:pt x="171" y="83"/>
                </a:cubicBezTo>
                <a:cubicBezTo>
                  <a:pt x="171" y="84"/>
                  <a:pt x="171" y="84"/>
                  <a:pt x="171" y="84"/>
                </a:cubicBezTo>
                <a:cubicBezTo>
                  <a:pt x="175" y="89"/>
                  <a:pt x="178" y="93"/>
                  <a:pt x="179" y="93"/>
                </a:cubicBezTo>
                <a:cubicBezTo>
                  <a:pt x="186" y="81"/>
                  <a:pt x="186" y="81"/>
                  <a:pt x="186" y="81"/>
                </a:cubicBezTo>
                <a:cubicBezTo>
                  <a:pt x="180" y="73"/>
                  <a:pt x="176" y="67"/>
                  <a:pt x="175" y="64"/>
                </a:cubicBezTo>
                <a:cubicBezTo>
                  <a:pt x="169" y="68"/>
                  <a:pt x="169" y="68"/>
                  <a:pt x="169" y="68"/>
                </a:cubicBezTo>
                <a:cubicBezTo>
                  <a:pt x="168" y="67"/>
                  <a:pt x="168" y="67"/>
                  <a:pt x="168" y="67"/>
                </a:cubicBezTo>
                <a:cubicBezTo>
                  <a:pt x="152" y="63"/>
                  <a:pt x="152" y="63"/>
                  <a:pt x="152" y="63"/>
                </a:cubicBezTo>
                <a:cubicBezTo>
                  <a:pt x="152" y="63"/>
                  <a:pt x="152" y="63"/>
                  <a:pt x="152" y="63"/>
                </a:cubicBezTo>
                <a:cubicBezTo>
                  <a:pt x="152" y="63"/>
                  <a:pt x="152" y="63"/>
                  <a:pt x="152" y="63"/>
                </a:cubicBezTo>
                <a:cubicBezTo>
                  <a:pt x="145" y="60"/>
                  <a:pt x="141" y="56"/>
                  <a:pt x="140" y="53"/>
                </a:cubicBezTo>
                <a:cubicBezTo>
                  <a:pt x="131" y="48"/>
                  <a:pt x="131" y="48"/>
                  <a:pt x="131" y="48"/>
                </a:cubicBezTo>
                <a:cubicBezTo>
                  <a:pt x="131" y="39"/>
                  <a:pt x="131" y="39"/>
                  <a:pt x="131" y="39"/>
                </a:cubicBezTo>
                <a:cubicBezTo>
                  <a:pt x="148" y="29"/>
                  <a:pt x="148" y="29"/>
                  <a:pt x="148" y="29"/>
                </a:cubicBezTo>
                <a:cubicBezTo>
                  <a:pt x="148" y="24"/>
                  <a:pt x="146" y="19"/>
                  <a:pt x="144" y="15"/>
                </a:cubicBezTo>
                <a:cubicBezTo>
                  <a:pt x="142" y="9"/>
                  <a:pt x="142" y="9"/>
                  <a:pt x="142" y="9"/>
                </a:cubicBezTo>
                <a:cubicBezTo>
                  <a:pt x="130" y="11"/>
                  <a:pt x="130" y="11"/>
                  <a:pt x="130" y="11"/>
                </a:cubicBezTo>
                <a:cubicBezTo>
                  <a:pt x="124" y="13"/>
                  <a:pt x="119" y="14"/>
                  <a:pt x="114" y="14"/>
                </a:cubicBezTo>
                <a:cubicBezTo>
                  <a:pt x="101" y="11"/>
                  <a:pt x="101" y="11"/>
                  <a:pt x="101" y="11"/>
                </a:cubicBezTo>
                <a:cubicBezTo>
                  <a:pt x="101" y="7"/>
                  <a:pt x="101" y="7"/>
                  <a:pt x="101" y="7"/>
                </a:cubicBezTo>
                <a:cubicBezTo>
                  <a:pt x="99" y="7"/>
                  <a:pt x="99" y="7"/>
                  <a:pt x="99" y="7"/>
                </a:cubicBezTo>
                <a:cubicBezTo>
                  <a:pt x="96" y="5"/>
                  <a:pt x="96" y="5"/>
                  <a:pt x="96" y="5"/>
                </a:cubicBezTo>
                <a:cubicBezTo>
                  <a:pt x="95" y="3"/>
                  <a:pt x="95" y="3"/>
                  <a:pt x="95" y="3"/>
                </a:cubicBezTo>
                <a:cubicBezTo>
                  <a:pt x="95" y="3"/>
                  <a:pt x="95" y="3"/>
                  <a:pt x="95" y="3"/>
                </a:cubicBezTo>
                <a:cubicBezTo>
                  <a:pt x="95" y="3"/>
                  <a:pt x="95" y="3"/>
                  <a:pt x="95" y="3"/>
                </a:cubicBezTo>
                <a:cubicBezTo>
                  <a:pt x="95" y="3"/>
                  <a:pt x="95" y="3"/>
                  <a:pt x="95" y="3"/>
                </a:cubicBezTo>
                <a:cubicBezTo>
                  <a:pt x="95" y="3"/>
                  <a:pt x="95" y="3"/>
                  <a:pt x="95" y="3"/>
                </a:cubicBezTo>
                <a:cubicBezTo>
                  <a:pt x="94" y="1"/>
                  <a:pt x="94" y="1"/>
                  <a:pt x="94" y="1"/>
                </a:cubicBezTo>
                <a:cubicBezTo>
                  <a:pt x="94" y="1"/>
                  <a:pt x="94" y="1"/>
                  <a:pt x="94" y="1"/>
                </a:cubicBezTo>
                <a:cubicBezTo>
                  <a:pt x="94" y="0"/>
                  <a:pt x="94" y="0"/>
                  <a:pt x="94" y="0"/>
                </a:cubicBezTo>
                <a:cubicBezTo>
                  <a:pt x="94" y="0"/>
                  <a:pt x="94" y="0"/>
                  <a:pt x="94" y="0"/>
                </a:cubicBezTo>
                <a:cubicBezTo>
                  <a:pt x="93" y="11"/>
                  <a:pt x="93" y="11"/>
                  <a:pt x="93" y="11"/>
                </a:cubicBezTo>
                <a:cubicBezTo>
                  <a:pt x="92" y="14"/>
                  <a:pt x="92" y="14"/>
                  <a:pt x="92" y="14"/>
                </a:cubicBezTo>
                <a:cubicBezTo>
                  <a:pt x="92" y="16"/>
                  <a:pt x="91" y="17"/>
                  <a:pt x="92" y="18"/>
                </a:cubicBezTo>
                <a:cubicBezTo>
                  <a:pt x="94" y="21"/>
                  <a:pt x="93" y="24"/>
                  <a:pt x="91" y="27"/>
                </a:cubicBezTo>
                <a:cubicBezTo>
                  <a:pt x="93" y="34"/>
                  <a:pt x="93" y="34"/>
                  <a:pt x="93" y="34"/>
                </a:cubicBezTo>
                <a:cubicBezTo>
                  <a:pt x="92" y="34"/>
                  <a:pt x="92" y="34"/>
                  <a:pt x="92" y="34"/>
                </a:cubicBezTo>
                <a:cubicBezTo>
                  <a:pt x="92" y="35"/>
                  <a:pt x="92" y="35"/>
                  <a:pt x="92" y="35"/>
                </a:cubicBezTo>
                <a:cubicBezTo>
                  <a:pt x="87" y="39"/>
                  <a:pt x="87" y="39"/>
                  <a:pt x="87" y="39"/>
                </a:cubicBezTo>
                <a:cubicBezTo>
                  <a:pt x="87" y="48"/>
                  <a:pt x="87" y="48"/>
                  <a:pt x="87" y="48"/>
                </a:cubicBezTo>
                <a:cubicBezTo>
                  <a:pt x="86" y="49"/>
                  <a:pt x="86" y="49"/>
                  <a:pt x="86" y="49"/>
                </a:cubicBezTo>
                <a:cubicBezTo>
                  <a:pt x="77" y="53"/>
                  <a:pt x="71" y="55"/>
                  <a:pt x="67" y="55"/>
                </a:cubicBezTo>
                <a:cubicBezTo>
                  <a:pt x="50" y="53"/>
                  <a:pt x="50" y="53"/>
                  <a:pt x="50" y="53"/>
                </a:cubicBezTo>
                <a:cubicBezTo>
                  <a:pt x="42" y="60"/>
                  <a:pt x="42" y="60"/>
                  <a:pt x="42" y="60"/>
                </a:cubicBezTo>
                <a:close/>
              </a:path>
            </a:pathLst>
          </a:custGeom>
          <a:solidFill>
            <a:schemeClr val="accent3">
              <a:lumMod val="50000"/>
            </a:schemeClr>
          </a:solidFill>
          <a:ln>
            <a:noFill/>
          </a:ln>
        </p:spPr>
        <p:txBody>
          <a:bodyPr/>
          <a:lstStyle/>
          <a:p>
            <a:endParaRPr lang="zh-CN" altLang="en-US"/>
          </a:p>
        </p:txBody>
      </p:sp>
      <p:sp>
        <p:nvSpPr>
          <p:cNvPr id="34" name="Freeform 35"/>
          <p:cNvSpPr/>
          <p:nvPr/>
        </p:nvSpPr>
        <p:spPr bwMode="auto">
          <a:xfrm>
            <a:off x="5032828" y="4880748"/>
            <a:ext cx="169863" cy="411162"/>
          </a:xfrm>
          <a:custGeom>
            <a:avLst/>
            <a:gdLst>
              <a:gd name="T0" fmla="*/ 410181476 w 53"/>
              <a:gd name="T1" fmla="*/ 0 h 128"/>
              <a:gd name="T2" fmla="*/ 123053802 w 53"/>
              <a:gd name="T3" fmla="*/ 361048419 h 128"/>
              <a:gd name="T4" fmla="*/ 0 w 53"/>
              <a:gd name="T5" fmla="*/ 557047417 h 128"/>
              <a:gd name="T6" fmla="*/ 30764252 w 53"/>
              <a:gd name="T7" fmla="*/ 783989568 h 128"/>
              <a:gd name="T8" fmla="*/ 30764252 w 53"/>
              <a:gd name="T9" fmla="*/ 794307164 h 128"/>
              <a:gd name="T10" fmla="*/ 30764252 w 53"/>
              <a:gd name="T11" fmla="*/ 794307164 h 128"/>
              <a:gd name="T12" fmla="*/ 10255819 w 53"/>
              <a:gd name="T13" fmla="*/ 949042201 h 128"/>
              <a:gd name="T14" fmla="*/ 20508433 w 53"/>
              <a:gd name="T15" fmla="*/ 1041881296 h 128"/>
              <a:gd name="T16" fmla="*/ 184582305 w 53"/>
              <a:gd name="T17" fmla="*/ 1155355583 h 128"/>
              <a:gd name="T18" fmla="*/ 184582305 w 53"/>
              <a:gd name="T19" fmla="*/ 1155355583 h 128"/>
              <a:gd name="T20" fmla="*/ 194834919 w 53"/>
              <a:gd name="T21" fmla="*/ 1155355583 h 128"/>
              <a:gd name="T22" fmla="*/ 194834919 w 53"/>
              <a:gd name="T23" fmla="*/ 1165669968 h 128"/>
              <a:gd name="T24" fmla="*/ 194834919 w 53"/>
              <a:gd name="T25" fmla="*/ 1165669968 h 128"/>
              <a:gd name="T26" fmla="*/ 256363422 w 53"/>
              <a:gd name="T27" fmla="*/ 1279141043 h 128"/>
              <a:gd name="T28" fmla="*/ 317891926 w 53"/>
              <a:gd name="T29" fmla="*/ 1320405004 h 128"/>
              <a:gd name="T30" fmla="*/ 338400358 w 53"/>
              <a:gd name="T31" fmla="*/ 1052198892 h 128"/>
              <a:gd name="T32" fmla="*/ 338400358 w 53"/>
              <a:gd name="T33" fmla="*/ 1041881296 h 128"/>
              <a:gd name="T34" fmla="*/ 461454160 w 53"/>
              <a:gd name="T35" fmla="*/ 753043203 h 128"/>
              <a:gd name="T36" fmla="*/ 502474231 w 53"/>
              <a:gd name="T37" fmla="*/ 412626765 h 128"/>
              <a:gd name="T38" fmla="*/ 502474231 w 53"/>
              <a:gd name="T39" fmla="*/ 402312380 h 128"/>
              <a:gd name="T40" fmla="*/ 502474231 w 53"/>
              <a:gd name="T41" fmla="*/ 402312380 h 128"/>
              <a:gd name="T42" fmla="*/ 543491096 w 53"/>
              <a:gd name="T43" fmla="*/ 309470073 h 128"/>
              <a:gd name="T44" fmla="*/ 512726845 w 53"/>
              <a:gd name="T45" fmla="*/ 226945363 h 128"/>
              <a:gd name="T46" fmla="*/ 512726845 w 53"/>
              <a:gd name="T47" fmla="*/ 226945363 h 128"/>
              <a:gd name="T48" fmla="*/ 502474231 w 53"/>
              <a:gd name="T49" fmla="*/ 226945363 h 128"/>
              <a:gd name="T50" fmla="*/ 502474231 w 53"/>
              <a:gd name="T51" fmla="*/ 123788672 h 128"/>
              <a:gd name="T52" fmla="*/ 502474231 w 53"/>
              <a:gd name="T53" fmla="*/ 113471075 h 128"/>
              <a:gd name="T54" fmla="*/ 502474231 w 53"/>
              <a:gd name="T55" fmla="*/ 113471075 h 128"/>
              <a:gd name="T56" fmla="*/ 522982663 w 53"/>
              <a:gd name="T57" fmla="*/ 82524710 h 128"/>
              <a:gd name="T58" fmla="*/ 543491096 w 53"/>
              <a:gd name="T59" fmla="*/ 61892730 h 128"/>
              <a:gd name="T60" fmla="*/ 410181476 w 53"/>
              <a:gd name="T61" fmla="*/ 0 h 12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53" h="128">
                <a:moveTo>
                  <a:pt x="40" y="0"/>
                </a:moveTo>
                <a:cubicBezTo>
                  <a:pt x="27" y="9"/>
                  <a:pt x="18" y="21"/>
                  <a:pt x="12" y="35"/>
                </a:cubicBezTo>
                <a:cubicBezTo>
                  <a:pt x="7" y="47"/>
                  <a:pt x="3" y="53"/>
                  <a:pt x="0" y="54"/>
                </a:cubicBezTo>
                <a:cubicBezTo>
                  <a:pt x="3" y="76"/>
                  <a:pt x="3" y="76"/>
                  <a:pt x="3" y="76"/>
                </a:cubicBezTo>
                <a:cubicBezTo>
                  <a:pt x="3" y="77"/>
                  <a:pt x="3" y="77"/>
                  <a:pt x="3" y="77"/>
                </a:cubicBezTo>
                <a:cubicBezTo>
                  <a:pt x="3" y="77"/>
                  <a:pt x="3" y="77"/>
                  <a:pt x="3" y="77"/>
                </a:cubicBezTo>
                <a:cubicBezTo>
                  <a:pt x="1" y="92"/>
                  <a:pt x="1" y="92"/>
                  <a:pt x="1" y="92"/>
                </a:cubicBezTo>
                <a:cubicBezTo>
                  <a:pt x="0" y="97"/>
                  <a:pt x="1" y="100"/>
                  <a:pt x="2" y="101"/>
                </a:cubicBezTo>
                <a:cubicBezTo>
                  <a:pt x="18" y="112"/>
                  <a:pt x="18" y="112"/>
                  <a:pt x="18" y="112"/>
                </a:cubicBezTo>
                <a:cubicBezTo>
                  <a:pt x="18" y="112"/>
                  <a:pt x="18" y="112"/>
                  <a:pt x="18" y="112"/>
                </a:cubicBezTo>
                <a:cubicBezTo>
                  <a:pt x="19" y="112"/>
                  <a:pt x="19" y="112"/>
                  <a:pt x="19" y="112"/>
                </a:cubicBezTo>
                <a:cubicBezTo>
                  <a:pt x="19" y="113"/>
                  <a:pt x="19" y="113"/>
                  <a:pt x="19" y="113"/>
                </a:cubicBezTo>
                <a:cubicBezTo>
                  <a:pt x="19" y="113"/>
                  <a:pt x="19" y="113"/>
                  <a:pt x="19" y="113"/>
                </a:cubicBezTo>
                <a:cubicBezTo>
                  <a:pt x="20" y="116"/>
                  <a:pt x="22" y="120"/>
                  <a:pt x="25" y="124"/>
                </a:cubicBezTo>
                <a:cubicBezTo>
                  <a:pt x="27" y="126"/>
                  <a:pt x="29" y="127"/>
                  <a:pt x="31" y="128"/>
                </a:cubicBezTo>
                <a:cubicBezTo>
                  <a:pt x="33" y="102"/>
                  <a:pt x="33" y="102"/>
                  <a:pt x="33" y="102"/>
                </a:cubicBezTo>
                <a:cubicBezTo>
                  <a:pt x="33" y="101"/>
                  <a:pt x="33" y="101"/>
                  <a:pt x="33" y="101"/>
                </a:cubicBezTo>
                <a:cubicBezTo>
                  <a:pt x="45" y="73"/>
                  <a:pt x="45" y="73"/>
                  <a:pt x="45" y="73"/>
                </a:cubicBezTo>
                <a:cubicBezTo>
                  <a:pt x="49" y="40"/>
                  <a:pt x="49" y="40"/>
                  <a:pt x="49" y="40"/>
                </a:cubicBezTo>
                <a:cubicBezTo>
                  <a:pt x="49" y="39"/>
                  <a:pt x="49" y="39"/>
                  <a:pt x="49" y="39"/>
                </a:cubicBezTo>
                <a:cubicBezTo>
                  <a:pt x="49" y="39"/>
                  <a:pt x="49" y="39"/>
                  <a:pt x="49" y="39"/>
                </a:cubicBezTo>
                <a:cubicBezTo>
                  <a:pt x="53" y="30"/>
                  <a:pt x="53" y="30"/>
                  <a:pt x="53" y="30"/>
                </a:cubicBezTo>
                <a:cubicBezTo>
                  <a:pt x="50" y="22"/>
                  <a:pt x="50" y="22"/>
                  <a:pt x="50" y="22"/>
                </a:cubicBezTo>
                <a:cubicBezTo>
                  <a:pt x="50" y="22"/>
                  <a:pt x="50" y="22"/>
                  <a:pt x="50" y="22"/>
                </a:cubicBezTo>
                <a:cubicBezTo>
                  <a:pt x="49" y="22"/>
                  <a:pt x="49" y="22"/>
                  <a:pt x="49" y="22"/>
                </a:cubicBezTo>
                <a:cubicBezTo>
                  <a:pt x="49" y="12"/>
                  <a:pt x="49" y="12"/>
                  <a:pt x="49" y="12"/>
                </a:cubicBezTo>
                <a:cubicBezTo>
                  <a:pt x="49" y="11"/>
                  <a:pt x="49" y="11"/>
                  <a:pt x="49" y="11"/>
                </a:cubicBezTo>
                <a:cubicBezTo>
                  <a:pt x="49" y="11"/>
                  <a:pt x="49" y="11"/>
                  <a:pt x="49" y="11"/>
                </a:cubicBezTo>
                <a:cubicBezTo>
                  <a:pt x="51" y="8"/>
                  <a:pt x="51" y="8"/>
                  <a:pt x="51" y="8"/>
                </a:cubicBezTo>
                <a:cubicBezTo>
                  <a:pt x="53" y="6"/>
                  <a:pt x="53" y="6"/>
                  <a:pt x="53" y="6"/>
                </a:cubicBezTo>
                <a:lnTo>
                  <a:pt x="40" y="0"/>
                </a:lnTo>
                <a:close/>
              </a:path>
            </a:pathLst>
          </a:custGeom>
          <a:solidFill>
            <a:schemeClr val="accent3">
              <a:lumMod val="50000"/>
            </a:schemeClr>
          </a:solidFill>
          <a:ln>
            <a:noFill/>
          </a:ln>
        </p:spPr>
        <p:txBody>
          <a:bodyPr/>
          <a:lstStyle/>
          <a:p>
            <a:endParaRPr lang="zh-CN" altLang="en-US"/>
          </a:p>
        </p:txBody>
      </p:sp>
      <p:sp>
        <p:nvSpPr>
          <p:cNvPr id="35" name="Freeform 36"/>
          <p:cNvSpPr/>
          <p:nvPr/>
        </p:nvSpPr>
        <p:spPr bwMode="auto">
          <a:xfrm>
            <a:off x="3777116" y="5609410"/>
            <a:ext cx="263525" cy="225425"/>
          </a:xfrm>
          <a:custGeom>
            <a:avLst/>
            <a:gdLst>
              <a:gd name="T0" fmla="*/ 383612057 w 82"/>
              <a:gd name="T1" fmla="*/ 72522443 h 70"/>
              <a:gd name="T2" fmla="*/ 373244598 w 82"/>
              <a:gd name="T3" fmla="*/ 93242221 h 70"/>
              <a:gd name="T4" fmla="*/ 373244598 w 82"/>
              <a:gd name="T5" fmla="*/ 93242221 h 70"/>
              <a:gd name="T6" fmla="*/ 362877139 w 82"/>
              <a:gd name="T7" fmla="*/ 103602110 h 70"/>
              <a:gd name="T8" fmla="*/ 196991365 w 82"/>
              <a:gd name="T9" fmla="*/ 145044886 h 70"/>
              <a:gd name="T10" fmla="*/ 207358824 w 82"/>
              <a:gd name="T11" fmla="*/ 165764664 h 70"/>
              <a:gd name="T12" fmla="*/ 259196120 w 82"/>
              <a:gd name="T13" fmla="*/ 227927218 h 70"/>
              <a:gd name="T14" fmla="*/ 238461202 w 82"/>
              <a:gd name="T15" fmla="*/ 238287106 h 70"/>
              <a:gd name="T16" fmla="*/ 165885774 w 82"/>
              <a:gd name="T17" fmla="*/ 279729883 h 70"/>
              <a:gd name="T18" fmla="*/ 41473050 w 82"/>
              <a:gd name="T19" fmla="*/ 372972103 h 70"/>
              <a:gd name="T20" fmla="*/ 62207969 w 82"/>
              <a:gd name="T21" fmla="*/ 652701986 h 70"/>
              <a:gd name="T22" fmla="*/ 186620692 w 82"/>
              <a:gd name="T23" fmla="*/ 663061875 h 70"/>
              <a:gd name="T24" fmla="*/ 196991365 w 82"/>
              <a:gd name="T25" fmla="*/ 663061875 h 70"/>
              <a:gd name="T26" fmla="*/ 196991365 w 82"/>
              <a:gd name="T27" fmla="*/ 663061875 h 70"/>
              <a:gd name="T28" fmla="*/ 321404088 w 82"/>
              <a:gd name="T29" fmla="*/ 725224429 h 70"/>
              <a:gd name="T30" fmla="*/ 456187485 w 82"/>
              <a:gd name="T31" fmla="*/ 704504651 h 70"/>
              <a:gd name="T32" fmla="*/ 642808177 w 82"/>
              <a:gd name="T33" fmla="*/ 549099876 h 70"/>
              <a:gd name="T34" fmla="*/ 653175636 w 82"/>
              <a:gd name="T35" fmla="*/ 549099876 h 70"/>
              <a:gd name="T36" fmla="*/ 663546309 w 82"/>
              <a:gd name="T37" fmla="*/ 538736767 h 70"/>
              <a:gd name="T38" fmla="*/ 715383605 w 82"/>
              <a:gd name="T39" fmla="*/ 518016989 h 70"/>
              <a:gd name="T40" fmla="*/ 705016145 w 82"/>
              <a:gd name="T41" fmla="*/ 341892436 h 70"/>
              <a:gd name="T42" fmla="*/ 705016145 w 82"/>
              <a:gd name="T43" fmla="*/ 341892436 h 70"/>
              <a:gd name="T44" fmla="*/ 777591573 w 82"/>
              <a:gd name="T45" fmla="*/ 227927218 h 70"/>
              <a:gd name="T46" fmla="*/ 777591573 w 82"/>
              <a:gd name="T47" fmla="*/ 227927218 h 70"/>
              <a:gd name="T48" fmla="*/ 777591573 w 82"/>
              <a:gd name="T49" fmla="*/ 227927218 h 70"/>
              <a:gd name="T50" fmla="*/ 839799542 w 82"/>
              <a:gd name="T51" fmla="*/ 176124553 h 70"/>
              <a:gd name="T52" fmla="*/ 819064623 w 82"/>
              <a:gd name="T53" fmla="*/ 51802665 h 70"/>
              <a:gd name="T54" fmla="*/ 767224114 w 82"/>
              <a:gd name="T55" fmla="*/ 0 h 70"/>
              <a:gd name="T56" fmla="*/ 767224114 w 82"/>
              <a:gd name="T57" fmla="*/ 62162554 h 70"/>
              <a:gd name="T58" fmla="*/ 663546309 w 82"/>
              <a:gd name="T59" fmla="*/ 41442776 h 70"/>
              <a:gd name="T60" fmla="*/ 611705799 w 82"/>
              <a:gd name="T61" fmla="*/ 72522443 h 70"/>
              <a:gd name="T62" fmla="*/ 601338340 w 82"/>
              <a:gd name="T63" fmla="*/ 72522443 h 70"/>
              <a:gd name="T64" fmla="*/ 601338340 w 82"/>
              <a:gd name="T65" fmla="*/ 72522443 h 70"/>
              <a:gd name="T66" fmla="*/ 383612057 w 82"/>
              <a:gd name="T67" fmla="*/ 72522443 h 7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82" h="70">
                <a:moveTo>
                  <a:pt x="37" y="7"/>
                </a:moveTo>
                <a:cubicBezTo>
                  <a:pt x="36" y="9"/>
                  <a:pt x="36" y="9"/>
                  <a:pt x="36" y="9"/>
                </a:cubicBezTo>
                <a:cubicBezTo>
                  <a:pt x="36" y="9"/>
                  <a:pt x="36" y="9"/>
                  <a:pt x="36" y="9"/>
                </a:cubicBezTo>
                <a:cubicBezTo>
                  <a:pt x="35" y="10"/>
                  <a:pt x="35" y="10"/>
                  <a:pt x="35" y="10"/>
                </a:cubicBezTo>
                <a:cubicBezTo>
                  <a:pt x="19" y="14"/>
                  <a:pt x="19" y="14"/>
                  <a:pt x="19" y="14"/>
                </a:cubicBezTo>
                <a:cubicBezTo>
                  <a:pt x="20" y="16"/>
                  <a:pt x="20" y="16"/>
                  <a:pt x="20" y="16"/>
                </a:cubicBezTo>
                <a:cubicBezTo>
                  <a:pt x="25" y="22"/>
                  <a:pt x="25" y="22"/>
                  <a:pt x="25" y="22"/>
                </a:cubicBezTo>
                <a:cubicBezTo>
                  <a:pt x="24" y="22"/>
                  <a:pt x="24" y="23"/>
                  <a:pt x="23" y="23"/>
                </a:cubicBezTo>
                <a:cubicBezTo>
                  <a:pt x="16" y="27"/>
                  <a:pt x="16" y="27"/>
                  <a:pt x="16" y="27"/>
                </a:cubicBezTo>
                <a:cubicBezTo>
                  <a:pt x="4" y="36"/>
                  <a:pt x="4" y="36"/>
                  <a:pt x="4" y="36"/>
                </a:cubicBezTo>
                <a:cubicBezTo>
                  <a:pt x="0" y="41"/>
                  <a:pt x="0" y="49"/>
                  <a:pt x="6" y="63"/>
                </a:cubicBezTo>
                <a:cubicBezTo>
                  <a:pt x="18" y="64"/>
                  <a:pt x="18" y="64"/>
                  <a:pt x="18" y="64"/>
                </a:cubicBezTo>
                <a:cubicBezTo>
                  <a:pt x="19" y="64"/>
                  <a:pt x="19" y="64"/>
                  <a:pt x="19" y="64"/>
                </a:cubicBezTo>
                <a:cubicBezTo>
                  <a:pt x="19" y="64"/>
                  <a:pt x="19" y="64"/>
                  <a:pt x="19" y="64"/>
                </a:cubicBezTo>
                <a:cubicBezTo>
                  <a:pt x="31" y="70"/>
                  <a:pt x="31" y="70"/>
                  <a:pt x="31" y="70"/>
                </a:cubicBezTo>
                <a:cubicBezTo>
                  <a:pt x="44" y="68"/>
                  <a:pt x="44" y="68"/>
                  <a:pt x="44" y="68"/>
                </a:cubicBezTo>
                <a:cubicBezTo>
                  <a:pt x="49" y="67"/>
                  <a:pt x="55" y="62"/>
                  <a:pt x="62" y="53"/>
                </a:cubicBezTo>
                <a:cubicBezTo>
                  <a:pt x="63" y="53"/>
                  <a:pt x="63" y="53"/>
                  <a:pt x="63" y="53"/>
                </a:cubicBezTo>
                <a:cubicBezTo>
                  <a:pt x="64" y="52"/>
                  <a:pt x="64" y="52"/>
                  <a:pt x="64" y="52"/>
                </a:cubicBezTo>
                <a:cubicBezTo>
                  <a:pt x="69" y="50"/>
                  <a:pt x="69" y="50"/>
                  <a:pt x="69" y="50"/>
                </a:cubicBezTo>
                <a:cubicBezTo>
                  <a:pt x="68" y="33"/>
                  <a:pt x="68" y="33"/>
                  <a:pt x="68" y="33"/>
                </a:cubicBezTo>
                <a:cubicBezTo>
                  <a:pt x="68" y="33"/>
                  <a:pt x="68" y="33"/>
                  <a:pt x="68" y="33"/>
                </a:cubicBezTo>
                <a:cubicBezTo>
                  <a:pt x="75" y="22"/>
                  <a:pt x="75" y="22"/>
                  <a:pt x="75" y="22"/>
                </a:cubicBezTo>
                <a:cubicBezTo>
                  <a:pt x="75" y="22"/>
                  <a:pt x="75" y="22"/>
                  <a:pt x="75" y="22"/>
                </a:cubicBezTo>
                <a:cubicBezTo>
                  <a:pt x="75" y="22"/>
                  <a:pt x="75" y="22"/>
                  <a:pt x="75" y="22"/>
                </a:cubicBezTo>
                <a:cubicBezTo>
                  <a:pt x="81" y="17"/>
                  <a:pt x="81" y="17"/>
                  <a:pt x="81" y="17"/>
                </a:cubicBezTo>
                <a:cubicBezTo>
                  <a:pt x="82" y="13"/>
                  <a:pt x="81" y="8"/>
                  <a:pt x="79" y="5"/>
                </a:cubicBezTo>
                <a:cubicBezTo>
                  <a:pt x="78" y="1"/>
                  <a:pt x="76" y="0"/>
                  <a:pt x="74" y="0"/>
                </a:cubicBezTo>
                <a:cubicBezTo>
                  <a:pt x="74" y="6"/>
                  <a:pt x="74" y="6"/>
                  <a:pt x="74" y="6"/>
                </a:cubicBezTo>
                <a:cubicBezTo>
                  <a:pt x="64" y="4"/>
                  <a:pt x="64" y="4"/>
                  <a:pt x="64" y="4"/>
                </a:cubicBezTo>
                <a:cubicBezTo>
                  <a:pt x="59" y="7"/>
                  <a:pt x="59" y="7"/>
                  <a:pt x="59" y="7"/>
                </a:cubicBezTo>
                <a:cubicBezTo>
                  <a:pt x="58" y="7"/>
                  <a:pt x="58" y="7"/>
                  <a:pt x="58" y="7"/>
                </a:cubicBezTo>
                <a:cubicBezTo>
                  <a:pt x="58" y="7"/>
                  <a:pt x="58" y="7"/>
                  <a:pt x="58" y="7"/>
                </a:cubicBezTo>
                <a:lnTo>
                  <a:pt x="37" y="7"/>
                </a:lnTo>
                <a:close/>
              </a:path>
            </a:pathLst>
          </a:custGeom>
          <a:solidFill>
            <a:schemeClr val="accent3">
              <a:lumMod val="50000"/>
            </a:schemeClr>
          </a:solidFill>
          <a:ln>
            <a:noFill/>
          </a:ln>
        </p:spPr>
        <p:txBody>
          <a:bodyPr/>
          <a:lstStyle/>
          <a:p>
            <a:endParaRPr lang="zh-CN" altLang="en-US"/>
          </a:p>
        </p:txBody>
      </p:sp>
      <p:cxnSp>
        <p:nvCxnSpPr>
          <p:cNvPr id="36" name="直接连接符 35"/>
          <p:cNvCxnSpPr/>
          <p:nvPr/>
        </p:nvCxnSpPr>
        <p:spPr>
          <a:xfrm>
            <a:off x="6064890" y="1466876"/>
            <a:ext cx="0" cy="4395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Freeform 5"/>
          <p:cNvSpPr/>
          <p:nvPr/>
        </p:nvSpPr>
        <p:spPr bwMode="auto">
          <a:xfrm>
            <a:off x="6224388" y="1628240"/>
            <a:ext cx="1213080" cy="1034982"/>
          </a:xfrm>
          <a:custGeom>
            <a:avLst/>
            <a:gdLst>
              <a:gd name="T0" fmla="*/ 2147483646 w 714"/>
              <a:gd name="T1" fmla="*/ 525756936 h 609"/>
              <a:gd name="T2" fmla="*/ 2147483646 w 714"/>
              <a:gd name="T3" fmla="*/ 608228108 h 609"/>
              <a:gd name="T4" fmla="*/ 2147483646 w 714"/>
              <a:gd name="T5" fmla="*/ 288652315 h 609"/>
              <a:gd name="T6" fmla="*/ 2147483646 w 714"/>
              <a:gd name="T7" fmla="*/ 309270108 h 609"/>
              <a:gd name="T8" fmla="*/ 2147483646 w 714"/>
              <a:gd name="T9" fmla="*/ 113397862 h 609"/>
              <a:gd name="T10" fmla="*/ 2147483646 w 714"/>
              <a:gd name="T11" fmla="*/ 226795724 h 609"/>
              <a:gd name="T12" fmla="*/ 2147483646 w 714"/>
              <a:gd name="T13" fmla="*/ 432976867 h 609"/>
              <a:gd name="T14" fmla="*/ 2147483646 w 714"/>
              <a:gd name="T15" fmla="*/ 1257691802 h 609"/>
              <a:gd name="T16" fmla="*/ 2147483646 w 714"/>
              <a:gd name="T17" fmla="*/ 1618506393 h 609"/>
              <a:gd name="T18" fmla="*/ 2147483646 w 714"/>
              <a:gd name="T19" fmla="*/ 2147483646 h 609"/>
              <a:gd name="T20" fmla="*/ 2147483646 w 714"/>
              <a:gd name="T21" fmla="*/ 2147483646 h 609"/>
              <a:gd name="T22" fmla="*/ 2147483646 w 714"/>
              <a:gd name="T23" fmla="*/ 2147483646 h 609"/>
              <a:gd name="T24" fmla="*/ 2147483646 w 714"/>
              <a:gd name="T25" fmla="*/ 2147483646 h 609"/>
              <a:gd name="T26" fmla="*/ 2147483646 w 714"/>
              <a:gd name="T27" fmla="*/ 2147483646 h 609"/>
              <a:gd name="T28" fmla="*/ 2147483646 w 714"/>
              <a:gd name="T29" fmla="*/ 2147483646 h 609"/>
              <a:gd name="T30" fmla="*/ 2147483646 w 714"/>
              <a:gd name="T31" fmla="*/ 2147483646 h 609"/>
              <a:gd name="T32" fmla="*/ 1041247013 w 714"/>
              <a:gd name="T33" fmla="*/ 2147483646 h 609"/>
              <a:gd name="T34" fmla="*/ 10309154 w 714"/>
              <a:gd name="T35" fmla="*/ 2147483646 h 609"/>
              <a:gd name="T36" fmla="*/ 123713057 w 714"/>
              <a:gd name="T37" fmla="*/ 2147483646 h 609"/>
              <a:gd name="T38" fmla="*/ 237116960 w 714"/>
              <a:gd name="T39" fmla="*/ 2147483646 h 609"/>
              <a:gd name="T40" fmla="*/ 711347669 w 714"/>
              <a:gd name="T41" fmla="*/ 2147483646 h 609"/>
              <a:gd name="T42" fmla="*/ 711347669 w 714"/>
              <a:gd name="T43" fmla="*/ 2147483646 h 609"/>
              <a:gd name="T44" fmla="*/ 979388879 w 714"/>
              <a:gd name="T45" fmla="*/ 2147483646 h 609"/>
              <a:gd name="T46" fmla="*/ 1123720244 w 714"/>
              <a:gd name="T47" fmla="*/ 2147483646 h 609"/>
              <a:gd name="T48" fmla="*/ 1247433301 w 714"/>
              <a:gd name="T49" fmla="*/ 2147483646 h 609"/>
              <a:gd name="T50" fmla="*/ 1855686220 w 714"/>
              <a:gd name="T51" fmla="*/ 2147483646 h 609"/>
              <a:gd name="T52" fmla="*/ 1969090123 w 714"/>
              <a:gd name="T53" fmla="*/ 2147483646 h 609"/>
              <a:gd name="T54" fmla="*/ 1721664010 w 714"/>
              <a:gd name="T55" fmla="*/ 2147483646 h 609"/>
              <a:gd name="T56" fmla="*/ 2147483646 w 714"/>
              <a:gd name="T57" fmla="*/ 2147483646 h 609"/>
              <a:gd name="T58" fmla="*/ 2147483646 w 714"/>
              <a:gd name="T59" fmla="*/ 2147483646 h 609"/>
              <a:gd name="T60" fmla="*/ 2147483646 w 714"/>
              <a:gd name="T61" fmla="*/ 2147483646 h 609"/>
              <a:gd name="T62" fmla="*/ 2147483646 w 714"/>
              <a:gd name="T63" fmla="*/ 2147483646 h 609"/>
              <a:gd name="T64" fmla="*/ 2147483646 w 714"/>
              <a:gd name="T65" fmla="*/ 2147483646 h 609"/>
              <a:gd name="T66" fmla="*/ 2147483646 w 714"/>
              <a:gd name="T67" fmla="*/ 2147483646 h 609"/>
              <a:gd name="T68" fmla="*/ 2147483646 w 714"/>
              <a:gd name="T69" fmla="*/ 2147483646 h 609"/>
              <a:gd name="T70" fmla="*/ 2147483646 w 714"/>
              <a:gd name="T71" fmla="*/ 2147483646 h 609"/>
              <a:gd name="T72" fmla="*/ 2147483646 w 714"/>
              <a:gd name="T73" fmla="*/ 2147483646 h 609"/>
              <a:gd name="T74" fmla="*/ 2147483646 w 714"/>
              <a:gd name="T75" fmla="*/ 2147483646 h 609"/>
              <a:gd name="T76" fmla="*/ 2147483646 w 714"/>
              <a:gd name="T77" fmla="*/ 2147483646 h 609"/>
              <a:gd name="T78" fmla="*/ 2147483646 w 714"/>
              <a:gd name="T79" fmla="*/ 2147483646 h 609"/>
              <a:gd name="T80" fmla="*/ 2147483646 w 714"/>
              <a:gd name="T81" fmla="*/ 2147483646 h 609"/>
              <a:gd name="T82" fmla="*/ 2147483646 w 714"/>
              <a:gd name="T83" fmla="*/ 2147483646 h 609"/>
              <a:gd name="T84" fmla="*/ 2147483646 w 714"/>
              <a:gd name="T85" fmla="*/ 2147483646 h 609"/>
              <a:gd name="T86" fmla="*/ 2147483646 w 714"/>
              <a:gd name="T87" fmla="*/ 2147483646 h 609"/>
              <a:gd name="T88" fmla="*/ 2147483646 w 714"/>
              <a:gd name="T89" fmla="*/ 2147483646 h 609"/>
              <a:gd name="T90" fmla="*/ 2147483646 w 714"/>
              <a:gd name="T91" fmla="*/ 2147483646 h 609"/>
              <a:gd name="T92" fmla="*/ 2147483646 w 714"/>
              <a:gd name="T93" fmla="*/ 2147483646 h 609"/>
              <a:gd name="T94" fmla="*/ 2147483646 w 714"/>
              <a:gd name="T95" fmla="*/ 2147483646 h 609"/>
              <a:gd name="T96" fmla="*/ 2147483646 w 714"/>
              <a:gd name="T97" fmla="*/ 2147483646 h 609"/>
              <a:gd name="T98" fmla="*/ 2147483646 w 714"/>
              <a:gd name="T99" fmla="*/ 2147483646 h 609"/>
              <a:gd name="T100" fmla="*/ 2147483646 w 714"/>
              <a:gd name="T101" fmla="*/ 2147483646 h 609"/>
              <a:gd name="T102" fmla="*/ 2147483646 w 714"/>
              <a:gd name="T103" fmla="*/ 2147483646 h 609"/>
              <a:gd name="T104" fmla="*/ 2147483646 w 714"/>
              <a:gd name="T105" fmla="*/ 2147483646 h 609"/>
              <a:gd name="T106" fmla="*/ 2147483646 w 714"/>
              <a:gd name="T107" fmla="*/ 2147483646 h 609"/>
              <a:gd name="T108" fmla="*/ 2147483646 w 714"/>
              <a:gd name="T109" fmla="*/ 2147483646 h 609"/>
              <a:gd name="T110" fmla="*/ 2147483646 w 714"/>
              <a:gd name="T111" fmla="*/ 2147483646 h 609"/>
              <a:gd name="T112" fmla="*/ 2147483646 w 714"/>
              <a:gd name="T113" fmla="*/ 2147483646 h 609"/>
              <a:gd name="T114" fmla="*/ 2147483646 w 714"/>
              <a:gd name="T115" fmla="*/ 1958703191 h 609"/>
              <a:gd name="T116" fmla="*/ 2147483646 w 714"/>
              <a:gd name="T117" fmla="*/ 1731904255 h 609"/>
              <a:gd name="T118" fmla="*/ 2147483646 w 714"/>
              <a:gd name="T119" fmla="*/ 1680359772 h 609"/>
              <a:gd name="T120" fmla="*/ 2147483646 w 714"/>
              <a:gd name="T121" fmla="*/ 1288618492 h 609"/>
              <a:gd name="T122" fmla="*/ 2147483646 w 714"/>
              <a:gd name="T123" fmla="*/ 865953733 h 6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14" h="609">
                <a:moveTo>
                  <a:pt x="699" y="64"/>
                </a:moveTo>
                <a:cubicBezTo>
                  <a:pt x="697" y="56"/>
                  <a:pt x="697" y="56"/>
                  <a:pt x="697" y="56"/>
                </a:cubicBezTo>
                <a:cubicBezTo>
                  <a:pt x="689" y="43"/>
                  <a:pt x="689" y="43"/>
                  <a:pt x="689" y="43"/>
                </a:cubicBezTo>
                <a:cubicBezTo>
                  <a:pt x="683" y="40"/>
                  <a:pt x="683" y="40"/>
                  <a:pt x="683" y="40"/>
                </a:cubicBezTo>
                <a:cubicBezTo>
                  <a:pt x="677" y="43"/>
                  <a:pt x="677" y="43"/>
                  <a:pt x="677" y="43"/>
                </a:cubicBezTo>
                <a:cubicBezTo>
                  <a:pt x="674" y="50"/>
                  <a:pt x="674" y="50"/>
                  <a:pt x="674" y="50"/>
                </a:cubicBezTo>
                <a:cubicBezTo>
                  <a:pt x="673" y="51"/>
                  <a:pt x="673" y="51"/>
                  <a:pt x="673" y="51"/>
                </a:cubicBezTo>
                <a:cubicBezTo>
                  <a:pt x="673" y="51"/>
                  <a:pt x="673" y="51"/>
                  <a:pt x="673" y="51"/>
                </a:cubicBezTo>
                <a:cubicBezTo>
                  <a:pt x="672" y="51"/>
                  <a:pt x="672" y="51"/>
                  <a:pt x="672" y="51"/>
                </a:cubicBezTo>
                <a:cubicBezTo>
                  <a:pt x="661" y="53"/>
                  <a:pt x="661" y="53"/>
                  <a:pt x="661" y="53"/>
                </a:cubicBezTo>
                <a:cubicBezTo>
                  <a:pt x="660" y="54"/>
                  <a:pt x="659" y="54"/>
                  <a:pt x="658" y="56"/>
                </a:cubicBezTo>
                <a:cubicBezTo>
                  <a:pt x="655" y="58"/>
                  <a:pt x="655" y="58"/>
                  <a:pt x="655" y="58"/>
                </a:cubicBezTo>
                <a:cubicBezTo>
                  <a:pt x="649" y="63"/>
                  <a:pt x="649" y="63"/>
                  <a:pt x="649" y="63"/>
                </a:cubicBezTo>
                <a:cubicBezTo>
                  <a:pt x="648" y="64"/>
                  <a:pt x="648" y="64"/>
                  <a:pt x="648" y="64"/>
                </a:cubicBezTo>
                <a:cubicBezTo>
                  <a:pt x="643" y="65"/>
                  <a:pt x="643" y="65"/>
                  <a:pt x="643" y="65"/>
                </a:cubicBezTo>
                <a:cubicBezTo>
                  <a:pt x="640" y="64"/>
                  <a:pt x="637" y="62"/>
                  <a:pt x="632" y="59"/>
                </a:cubicBezTo>
                <a:cubicBezTo>
                  <a:pt x="631" y="58"/>
                  <a:pt x="631" y="58"/>
                  <a:pt x="631" y="58"/>
                </a:cubicBezTo>
                <a:cubicBezTo>
                  <a:pt x="623" y="50"/>
                  <a:pt x="619" y="45"/>
                  <a:pt x="619" y="42"/>
                </a:cubicBezTo>
                <a:cubicBezTo>
                  <a:pt x="619" y="31"/>
                  <a:pt x="619" y="31"/>
                  <a:pt x="619" y="31"/>
                </a:cubicBezTo>
                <a:cubicBezTo>
                  <a:pt x="619" y="31"/>
                  <a:pt x="619" y="31"/>
                  <a:pt x="619" y="31"/>
                </a:cubicBezTo>
                <a:cubicBezTo>
                  <a:pt x="619" y="30"/>
                  <a:pt x="619" y="30"/>
                  <a:pt x="619" y="30"/>
                </a:cubicBezTo>
                <a:cubicBezTo>
                  <a:pt x="621" y="28"/>
                  <a:pt x="621" y="28"/>
                  <a:pt x="621" y="28"/>
                </a:cubicBezTo>
                <a:cubicBezTo>
                  <a:pt x="609" y="24"/>
                  <a:pt x="609" y="24"/>
                  <a:pt x="609" y="24"/>
                </a:cubicBezTo>
                <a:cubicBezTo>
                  <a:pt x="609" y="28"/>
                  <a:pt x="609" y="28"/>
                  <a:pt x="609" y="28"/>
                </a:cubicBezTo>
                <a:cubicBezTo>
                  <a:pt x="609" y="30"/>
                  <a:pt x="607" y="31"/>
                  <a:pt x="605" y="32"/>
                </a:cubicBezTo>
                <a:cubicBezTo>
                  <a:pt x="601" y="34"/>
                  <a:pt x="601" y="34"/>
                  <a:pt x="601" y="34"/>
                </a:cubicBezTo>
                <a:cubicBezTo>
                  <a:pt x="600" y="34"/>
                  <a:pt x="600" y="34"/>
                  <a:pt x="600" y="34"/>
                </a:cubicBezTo>
                <a:cubicBezTo>
                  <a:pt x="600" y="33"/>
                  <a:pt x="600" y="33"/>
                  <a:pt x="600" y="33"/>
                </a:cubicBezTo>
                <a:cubicBezTo>
                  <a:pt x="594" y="32"/>
                  <a:pt x="594" y="32"/>
                  <a:pt x="594" y="32"/>
                </a:cubicBezTo>
                <a:cubicBezTo>
                  <a:pt x="595" y="36"/>
                  <a:pt x="595" y="36"/>
                  <a:pt x="595" y="36"/>
                </a:cubicBezTo>
                <a:cubicBezTo>
                  <a:pt x="585" y="30"/>
                  <a:pt x="585" y="30"/>
                  <a:pt x="585" y="30"/>
                </a:cubicBezTo>
                <a:cubicBezTo>
                  <a:pt x="584" y="30"/>
                  <a:pt x="584" y="30"/>
                  <a:pt x="584" y="30"/>
                </a:cubicBezTo>
                <a:cubicBezTo>
                  <a:pt x="584" y="29"/>
                  <a:pt x="584" y="29"/>
                  <a:pt x="584" y="29"/>
                </a:cubicBezTo>
                <a:cubicBezTo>
                  <a:pt x="584" y="29"/>
                  <a:pt x="584" y="29"/>
                  <a:pt x="584" y="29"/>
                </a:cubicBezTo>
                <a:cubicBezTo>
                  <a:pt x="582" y="25"/>
                  <a:pt x="581" y="20"/>
                  <a:pt x="581" y="16"/>
                </a:cubicBezTo>
                <a:cubicBezTo>
                  <a:pt x="581" y="12"/>
                  <a:pt x="582" y="9"/>
                  <a:pt x="583" y="8"/>
                </a:cubicBezTo>
                <a:cubicBezTo>
                  <a:pt x="586" y="3"/>
                  <a:pt x="586" y="3"/>
                  <a:pt x="586" y="3"/>
                </a:cubicBezTo>
                <a:cubicBezTo>
                  <a:pt x="585" y="0"/>
                  <a:pt x="585" y="0"/>
                  <a:pt x="585" y="0"/>
                </a:cubicBezTo>
                <a:cubicBezTo>
                  <a:pt x="575" y="1"/>
                  <a:pt x="575" y="1"/>
                  <a:pt x="575" y="1"/>
                </a:cubicBezTo>
                <a:cubicBezTo>
                  <a:pt x="569" y="2"/>
                  <a:pt x="566" y="5"/>
                  <a:pt x="564" y="11"/>
                </a:cubicBezTo>
                <a:cubicBezTo>
                  <a:pt x="564" y="11"/>
                  <a:pt x="564" y="11"/>
                  <a:pt x="564" y="11"/>
                </a:cubicBezTo>
                <a:cubicBezTo>
                  <a:pt x="564" y="11"/>
                  <a:pt x="564" y="11"/>
                  <a:pt x="564" y="11"/>
                </a:cubicBezTo>
                <a:cubicBezTo>
                  <a:pt x="558" y="20"/>
                  <a:pt x="558" y="20"/>
                  <a:pt x="558" y="20"/>
                </a:cubicBezTo>
                <a:cubicBezTo>
                  <a:pt x="564" y="20"/>
                  <a:pt x="564" y="20"/>
                  <a:pt x="564" y="20"/>
                </a:cubicBezTo>
                <a:cubicBezTo>
                  <a:pt x="564" y="20"/>
                  <a:pt x="564" y="20"/>
                  <a:pt x="564" y="20"/>
                </a:cubicBezTo>
                <a:cubicBezTo>
                  <a:pt x="565" y="20"/>
                  <a:pt x="565" y="20"/>
                  <a:pt x="565" y="20"/>
                </a:cubicBezTo>
                <a:cubicBezTo>
                  <a:pt x="565" y="20"/>
                  <a:pt x="565" y="20"/>
                  <a:pt x="565" y="20"/>
                </a:cubicBezTo>
                <a:cubicBezTo>
                  <a:pt x="570" y="22"/>
                  <a:pt x="570" y="22"/>
                  <a:pt x="570" y="22"/>
                </a:cubicBezTo>
                <a:cubicBezTo>
                  <a:pt x="571" y="22"/>
                  <a:pt x="571" y="22"/>
                  <a:pt x="571" y="22"/>
                </a:cubicBezTo>
                <a:cubicBezTo>
                  <a:pt x="571" y="23"/>
                  <a:pt x="571" y="23"/>
                  <a:pt x="571" y="23"/>
                </a:cubicBezTo>
                <a:cubicBezTo>
                  <a:pt x="571" y="24"/>
                  <a:pt x="571" y="24"/>
                  <a:pt x="571" y="24"/>
                </a:cubicBezTo>
                <a:cubicBezTo>
                  <a:pt x="572" y="32"/>
                  <a:pt x="572" y="32"/>
                  <a:pt x="572" y="32"/>
                </a:cubicBezTo>
                <a:cubicBezTo>
                  <a:pt x="575" y="40"/>
                  <a:pt x="575" y="40"/>
                  <a:pt x="575" y="40"/>
                </a:cubicBezTo>
                <a:cubicBezTo>
                  <a:pt x="575" y="41"/>
                  <a:pt x="575" y="41"/>
                  <a:pt x="575" y="41"/>
                </a:cubicBezTo>
                <a:cubicBezTo>
                  <a:pt x="575" y="41"/>
                  <a:pt x="575" y="41"/>
                  <a:pt x="575" y="41"/>
                </a:cubicBezTo>
                <a:cubicBezTo>
                  <a:pt x="575" y="42"/>
                  <a:pt x="575" y="42"/>
                  <a:pt x="575" y="42"/>
                </a:cubicBezTo>
                <a:cubicBezTo>
                  <a:pt x="561" y="68"/>
                  <a:pt x="561" y="68"/>
                  <a:pt x="561" y="68"/>
                </a:cubicBezTo>
                <a:cubicBezTo>
                  <a:pt x="559" y="71"/>
                  <a:pt x="558" y="81"/>
                  <a:pt x="557" y="95"/>
                </a:cubicBezTo>
                <a:cubicBezTo>
                  <a:pt x="557" y="96"/>
                  <a:pt x="557" y="96"/>
                  <a:pt x="557" y="96"/>
                </a:cubicBezTo>
                <a:cubicBezTo>
                  <a:pt x="552" y="106"/>
                  <a:pt x="552" y="106"/>
                  <a:pt x="552" y="106"/>
                </a:cubicBezTo>
                <a:cubicBezTo>
                  <a:pt x="555" y="110"/>
                  <a:pt x="555" y="110"/>
                  <a:pt x="555" y="110"/>
                </a:cubicBezTo>
                <a:cubicBezTo>
                  <a:pt x="555" y="111"/>
                  <a:pt x="555" y="111"/>
                  <a:pt x="555" y="111"/>
                </a:cubicBezTo>
                <a:cubicBezTo>
                  <a:pt x="556" y="117"/>
                  <a:pt x="555" y="121"/>
                  <a:pt x="554" y="122"/>
                </a:cubicBezTo>
                <a:cubicBezTo>
                  <a:pt x="553" y="122"/>
                  <a:pt x="553" y="122"/>
                  <a:pt x="553" y="122"/>
                </a:cubicBezTo>
                <a:cubicBezTo>
                  <a:pt x="550" y="124"/>
                  <a:pt x="541" y="133"/>
                  <a:pt x="526" y="151"/>
                </a:cubicBezTo>
                <a:cubicBezTo>
                  <a:pt x="525" y="152"/>
                  <a:pt x="525" y="152"/>
                  <a:pt x="525" y="152"/>
                </a:cubicBezTo>
                <a:cubicBezTo>
                  <a:pt x="524" y="152"/>
                  <a:pt x="524" y="152"/>
                  <a:pt x="524" y="152"/>
                </a:cubicBezTo>
                <a:cubicBezTo>
                  <a:pt x="523" y="151"/>
                  <a:pt x="523" y="151"/>
                  <a:pt x="523" y="151"/>
                </a:cubicBezTo>
                <a:cubicBezTo>
                  <a:pt x="517" y="148"/>
                  <a:pt x="513" y="144"/>
                  <a:pt x="510" y="141"/>
                </a:cubicBezTo>
                <a:cubicBezTo>
                  <a:pt x="507" y="140"/>
                  <a:pt x="501" y="138"/>
                  <a:pt x="491" y="138"/>
                </a:cubicBezTo>
                <a:cubicBezTo>
                  <a:pt x="491" y="157"/>
                  <a:pt x="491" y="157"/>
                  <a:pt x="491" y="157"/>
                </a:cubicBezTo>
                <a:cubicBezTo>
                  <a:pt x="491" y="157"/>
                  <a:pt x="491" y="157"/>
                  <a:pt x="491" y="157"/>
                </a:cubicBezTo>
                <a:cubicBezTo>
                  <a:pt x="483" y="192"/>
                  <a:pt x="483" y="192"/>
                  <a:pt x="483" y="192"/>
                </a:cubicBezTo>
                <a:cubicBezTo>
                  <a:pt x="482" y="196"/>
                  <a:pt x="481" y="204"/>
                  <a:pt x="481" y="216"/>
                </a:cubicBezTo>
                <a:cubicBezTo>
                  <a:pt x="484" y="220"/>
                  <a:pt x="484" y="220"/>
                  <a:pt x="484" y="220"/>
                </a:cubicBezTo>
                <a:cubicBezTo>
                  <a:pt x="487" y="215"/>
                  <a:pt x="487" y="215"/>
                  <a:pt x="487" y="215"/>
                </a:cubicBezTo>
                <a:cubicBezTo>
                  <a:pt x="487" y="215"/>
                  <a:pt x="487" y="215"/>
                  <a:pt x="487" y="215"/>
                </a:cubicBezTo>
                <a:cubicBezTo>
                  <a:pt x="487" y="214"/>
                  <a:pt x="487" y="214"/>
                  <a:pt x="487" y="214"/>
                </a:cubicBezTo>
                <a:cubicBezTo>
                  <a:pt x="497" y="210"/>
                  <a:pt x="497" y="210"/>
                  <a:pt x="497" y="210"/>
                </a:cubicBezTo>
                <a:cubicBezTo>
                  <a:pt x="522" y="214"/>
                  <a:pt x="522" y="214"/>
                  <a:pt x="522" y="214"/>
                </a:cubicBezTo>
                <a:cubicBezTo>
                  <a:pt x="525" y="210"/>
                  <a:pt x="525" y="210"/>
                  <a:pt x="525" y="210"/>
                </a:cubicBezTo>
                <a:cubicBezTo>
                  <a:pt x="529" y="204"/>
                  <a:pt x="529" y="204"/>
                  <a:pt x="529" y="204"/>
                </a:cubicBezTo>
                <a:cubicBezTo>
                  <a:pt x="529" y="204"/>
                  <a:pt x="529" y="204"/>
                  <a:pt x="529" y="204"/>
                </a:cubicBezTo>
                <a:cubicBezTo>
                  <a:pt x="529" y="204"/>
                  <a:pt x="529" y="204"/>
                  <a:pt x="529" y="204"/>
                </a:cubicBezTo>
                <a:cubicBezTo>
                  <a:pt x="530" y="203"/>
                  <a:pt x="530" y="203"/>
                  <a:pt x="530" y="203"/>
                </a:cubicBezTo>
                <a:cubicBezTo>
                  <a:pt x="540" y="201"/>
                  <a:pt x="540" y="201"/>
                  <a:pt x="540" y="201"/>
                </a:cubicBezTo>
                <a:cubicBezTo>
                  <a:pt x="553" y="200"/>
                  <a:pt x="553" y="200"/>
                  <a:pt x="553" y="200"/>
                </a:cubicBezTo>
                <a:cubicBezTo>
                  <a:pt x="557" y="201"/>
                  <a:pt x="562" y="206"/>
                  <a:pt x="568" y="214"/>
                </a:cubicBezTo>
                <a:cubicBezTo>
                  <a:pt x="584" y="222"/>
                  <a:pt x="593" y="230"/>
                  <a:pt x="595" y="236"/>
                </a:cubicBezTo>
                <a:cubicBezTo>
                  <a:pt x="596" y="239"/>
                  <a:pt x="596" y="242"/>
                  <a:pt x="595" y="244"/>
                </a:cubicBezTo>
                <a:cubicBezTo>
                  <a:pt x="593" y="247"/>
                  <a:pt x="591" y="249"/>
                  <a:pt x="587" y="249"/>
                </a:cubicBezTo>
                <a:cubicBezTo>
                  <a:pt x="586" y="249"/>
                  <a:pt x="586" y="249"/>
                  <a:pt x="586" y="249"/>
                </a:cubicBezTo>
                <a:cubicBezTo>
                  <a:pt x="567" y="248"/>
                  <a:pt x="555" y="248"/>
                  <a:pt x="551" y="250"/>
                </a:cubicBezTo>
                <a:cubicBezTo>
                  <a:pt x="542" y="256"/>
                  <a:pt x="542" y="256"/>
                  <a:pt x="542" y="256"/>
                </a:cubicBezTo>
                <a:cubicBezTo>
                  <a:pt x="530" y="265"/>
                  <a:pt x="522" y="269"/>
                  <a:pt x="517" y="269"/>
                </a:cubicBezTo>
                <a:cubicBezTo>
                  <a:pt x="509" y="270"/>
                  <a:pt x="509" y="270"/>
                  <a:pt x="509" y="270"/>
                </a:cubicBezTo>
                <a:cubicBezTo>
                  <a:pt x="505" y="290"/>
                  <a:pt x="505" y="290"/>
                  <a:pt x="505" y="290"/>
                </a:cubicBezTo>
                <a:cubicBezTo>
                  <a:pt x="503" y="296"/>
                  <a:pt x="501" y="300"/>
                  <a:pt x="498" y="303"/>
                </a:cubicBezTo>
                <a:cubicBezTo>
                  <a:pt x="495" y="306"/>
                  <a:pt x="490" y="308"/>
                  <a:pt x="483" y="310"/>
                </a:cubicBezTo>
                <a:cubicBezTo>
                  <a:pt x="476" y="311"/>
                  <a:pt x="469" y="314"/>
                  <a:pt x="463" y="317"/>
                </a:cubicBezTo>
                <a:cubicBezTo>
                  <a:pt x="457" y="332"/>
                  <a:pt x="457" y="332"/>
                  <a:pt x="457" y="332"/>
                </a:cubicBezTo>
                <a:cubicBezTo>
                  <a:pt x="456" y="332"/>
                  <a:pt x="456" y="332"/>
                  <a:pt x="456" y="332"/>
                </a:cubicBezTo>
                <a:cubicBezTo>
                  <a:pt x="456" y="332"/>
                  <a:pt x="456" y="332"/>
                  <a:pt x="456" y="332"/>
                </a:cubicBezTo>
                <a:cubicBezTo>
                  <a:pt x="455" y="332"/>
                  <a:pt x="455" y="332"/>
                  <a:pt x="455" y="332"/>
                </a:cubicBezTo>
                <a:cubicBezTo>
                  <a:pt x="437" y="340"/>
                  <a:pt x="437" y="340"/>
                  <a:pt x="437" y="340"/>
                </a:cubicBezTo>
                <a:cubicBezTo>
                  <a:pt x="436" y="340"/>
                  <a:pt x="436" y="340"/>
                  <a:pt x="436" y="340"/>
                </a:cubicBezTo>
                <a:cubicBezTo>
                  <a:pt x="427" y="338"/>
                  <a:pt x="427" y="338"/>
                  <a:pt x="427" y="338"/>
                </a:cubicBezTo>
                <a:cubicBezTo>
                  <a:pt x="419" y="336"/>
                  <a:pt x="414" y="334"/>
                  <a:pt x="410" y="332"/>
                </a:cubicBezTo>
                <a:cubicBezTo>
                  <a:pt x="405" y="330"/>
                  <a:pt x="400" y="329"/>
                  <a:pt x="395" y="331"/>
                </a:cubicBezTo>
                <a:cubicBezTo>
                  <a:pt x="390" y="338"/>
                  <a:pt x="387" y="346"/>
                  <a:pt x="388" y="355"/>
                </a:cubicBezTo>
                <a:cubicBezTo>
                  <a:pt x="388" y="360"/>
                  <a:pt x="389" y="363"/>
                  <a:pt x="391" y="364"/>
                </a:cubicBezTo>
                <a:cubicBezTo>
                  <a:pt x="393" y="364"/>
                  <a:pt x="393" y="364"/>
                  <a:pt x="393" y="364"/>
                </a:cubicBezTo>
                <a:cubicBezTo>
                  <a:pt x="397" y="362"/>
                  <a:pt x="397" y="362"/>
                  <a:pt x="397" y="362"/>
                </a:cubicBezTo>
                <a:cubicBezTo>
                  <a:pt x="397" y="374"/>
                  <a:pt x="397" y="374"/>
                  <a:pt x="397" y="374"/>
                </a:cubicBezTo>
                <a:cubicBezTo>
                  <a:pt x="397" y="379"/>
                  <a:pt x="396" y="382"/>
                  <a:pt x="393" y="384"/>
                </a:cubicBezTo>
                <a:cubicBezTo>
                  <a:pt x="391" y="386"/>
                  <a:pt x="387" y="388"/>
                  <a:pt x="382" y="389"/>
                </a:cubicBezTo>
                <a:cubicBezTo>
                  <a:pt x="379" y="390"/>
                  <a:pt x="379" y="390"/>
                  <a:pt x="379" y="390"/>
                </a:cubicBezTo>
                <a:cubicBezTo>
                  <a:pt x="375" y="392"/>
                  <a:pt x="366" y="402"/>
                  <a:pt x="354" y="422"/>
                </a:cubicBezTo>
                <a:cubicBezTo>
                  <a:pt x="354" y="422"/>
                  <a:pt x="354" y="422"/>
                  <a:pt x="354" y="422"/>
                </a:cubicBezTo>
                <a:cubicBezTo>
                  <a:pt x="353" y="422"/>
                  <a:pt x="353" y="422"/>
                  <a:pt x="353" y="422"/>
                </a:cubicBezTo>
                <a:cubicBezTo>
                  <a:pt x="341" y="430"/>
                  <a:pt x="341" y="430"/>
                  <a:pt x="341" y="430"/>
                </a:cubicBezTo>
                <a:cubicBezTo>
                  <a:pt x="343" y="430"/>
                  <a:pt x="345" y="430"/>
                  <a:pt x="344" y="432"/>
                </a:cubicBezTo>
                <a:cubicBezTo>
                  <a:pt x="344" y="434"/>
                  <a:pt x="343" y="434"/>
                  <a:pt x="339" y="434"/>
                </a:cubicBezTo>
                <a:cubicBezTo>
                  <a:pt x="305" y="434"/>
                  <a:pt x="305" y="434"/>
                  <a:pt x="305" y="434"/>
                </a:cubicBezTo>
                <a:cubicBezTo>
                  <a:pt x="267" y="432"/>
                  <a:pt x="238" y="443"/>
                  <a:pt x="217" y="464"/>
                </a:cubicBezTo>
                <a:cubicBezTo>
                  <a:pt x="216" y="465"/>
                  <a:pt x="216" y="465"/>
                  <a:pt x="216" y="465"/>
                </a:cubicBezTo>
                <a:cubicBezTo>
                  <a:pt x="215" y="465"/>
                  <a:pt x="215" y="465"/>
                  <a:pt x="215" y="465"/>
                </a:cubicBezTo>
                <a:cubicBezTo>
                  <a:pt x="215" y="465"/>
                  <a:pt x="215" y="465"/>
                  <a:pt x="215" y="465"/>
                </a:cubicBezTo>
                <a:cubicBezTo>
                  <a:pt x="201" y="467"/>
                  <a:pt x="201" y="467"/>
                  <a:pt x="201" y="467"/>
                </a:cubicBezTo>
                <a:cubicBezTo>
                  <a:pt x="200" y="467"/>
                  <a:pt x="200" y="467"/>
                  <a:pt x="200" y="467"/>
                </a:cubicBezTo>
                <a:cubicBezTo>
                  <a:pt x="199" y="467"/>
                  <a:pt x="199" y="467"/>
                  <a:pt x="199" y="467"/>
                </a:cubicBezTo>
                <a:cubicBezTo>
                  <a:pt x="195" y="458"/>
                  <a:pt x="195" y="458"/>
                  <a:pt x="195" y="458"/>
                </a:cubicBezTo>
                <a:cubicBezTo>
                  <a:pt x="181" y="461"/>
                  <a:pt x="181" y="461"/>
                  <a:pt x="181" y="461"/>
                </a:cubicBezTo>
                <a:cubicBezTo>
                  <a:pt x="173" y="462"/>
                  <a:pt x="163" y="460"/>
                  <a:pt x="152" y="454"/>
                </a:cubicBezTo>
                <a:cubicBezTo>
                  <a:pt x="142" y="450"/>
                  <a:pt x="133" y="444"/>
                  <a:pt x="123" y="436"/>
                </a:cubicBezTo>
                <a:cubicBezTo>
                  <a:pt x="117" y="432"/>
                  <a:pt x="110" y="428"/>
                  <a:pt x="101" y="427"/>
                </a:cubicBezTo>
                <a:cubicBezTo>
                  <a:pt x="88" y="426"/>
                  <a:pt x="88" y="426"/>
                  <a:pt x="88" y="426"/>
                </a:cubicBezTo>
                <a:cubicBezTo>
                  <a:pt x="74" y="428"/>
                  <a:pt x="74" y="428"/>
                  <a:pt x="74" y="428"/>
                </a:cubicBezTo>
                <a:cubicBezTo>
                  <a:pt x="63" y="429"/>
                  <a:pt x="53" y="429"/>
                  <a:pt x="43" y="428"/>
                </a:cubicBezTo>
                <a:cubicBezTo>
                  <a:pt x="32" y="428"/>
                  <a:pt x="18" y="424"/>
                  <a:pt x="1" y="419"/>
                </a:cubicBezTo>
                <a:cubicBezTo>
                  <a:pt x="0" y="422"/>
                  <a:pt x="0" y="422"/>
                  <a:pt x="0" y="422"/>
                </a:cubicBezTo>
                <a:cubicBezTo>
                  <a:pt x="0" y="422"/>
                  <a:pt x="0" y="422"/>
                  <a:pt x="0" y="422"/>
                </a:cubicBezTo>
                <a:cubicBezTo>
                  <a:pt x="1" y="422"/>
                  <a:pt x="1" y="422"/>
                  <a:pt x="1" y="422"/>
                </a:cubicBezTo>
                <a:cubicBezTo>
                  <a:pt x="1" y="422"/>
                  <a:pt x="1" y="422"/>
                  <a:pt x="1" y="422"/>
                </a:cubicBezTo>
                <a:cubicBezTo>
                  <a:pt x="1" y="422"/>
                  <a:pt x="1" y="422"/>
                  <a:pt x="1" y="422"/>
                </a:cubicBezTo>
                <a:cubicBezTo>
                  <a:pt x="1" y="426"/>
                  <a:pt x="1" y="426"/>
                  <a:pt x="1" y="426"/>
                </a:cubicBezTo>
                <a:cubicBezTo>
                  <a:pt x="5" y="434"/>
                  <a:pt x="5" y="434"/>
                  <a:pt x="5" y="434"/>
                </a:cubicBezTo>
                <a:cubicBezTo>
                  <a:pt x="13" y="444"/>
                  <a:pt x="13" y="444"/>
                  <a:pt x="13" y="444"/>
                </a:cubicBezTo>
                <a:cubicBezTo>
                  <a:pt x="14" y="446"/>
                  <a:pt x="14" y="446"/>
                  <a:pt x="14" y="446"/>
                </a:cubicBezTo>
                <a:cubicBezTo>
                  <a:pt x="12" y="453"/>
                  <a:pt x="12" y="453"/>
                  <a:pt x="12" y="453"/>
                </a:cubicBezTo>
                <a:cubicBezTo>
                  <a:pt x="12" y="454"/>
                  <a:pt x="12" y="454"/>
                  <a:pt x="12" y="454"/>
                </a:cubicBezTo>
                <a:cubicBezTo>
                  <a:pt x="12" y="454"/>
                  <a:pt x="12" y="454"/>
                  <a:pt x="12" y="454"/>
                </a:cubicBezTo>
                <a:cubicBezTo>
                  <a:pt x="7" y="460"/>
                  <a:pt x="7" y="460"/>
                  <a:pt x="7" y="460"/>
                </a:cubicBezTo>
                <a:cubicBezTo>
                  <a:pt x="12" y="465"/>
                  <a:pt x="12" y="465"/>
                  <a:pt x="12" y="465"/>
                </a:cubicBezTo>
                <a:cubicBezTo>
                  <a:pt x="14" y="467"/>
                  <a:pt x="15" y="469"/>
                  <a:pt x="15" y="470"/>
                </a:cubicBezTo>
                <a:cubicBezTo>
                  <a:pt x="17" y="478"/>
                  <a:pt x="17" y="478"/>
                  <a:pt x="17" y="478"/>
                </a:cubicBezTo>
                <a:cubicBezTo>
                  <a:pt x="23" y="484"/>
                  <a:pt x="23" y="484"/>
                  <a:pt x="23" y="484"/>
                </a:cubicBezTo>
                <a:cubicBezTo>
                  <a:pt x="23" y="485"/>
                  <a:pt x="23" y="485"/>
                  <a:pt x="23" y="485"/>
                </a:cubicBezTo>
                <a:cubicBezTo>
                  <a:pt x="23" y="490"/>
                  <a:pt x="23" y="490"/>
                  <a:pt x="23" y="490"/>
                </a:cubicBezTo>
                <a:cubicBezTo>
                  <a:pt x="23" y="494"/>
                  <a:pt x="23" y="494"/>
                  <a:pt x="23" y="494"/>
                </a:cubicBezTo>
                <a:cubicBezTo>
                  <a:pt x="27" y="497"/>
                  <a:pt x="27" y="497"/>
                  <a:pt x="27" y="497"/>
                </a:cubicBezTo>
                <a:cubicBezTo>
                  <a:pt x="29" y="496"/>
                  <a:pt x="29" y="496"/>
                  <a:pt x="29" y="496"/>
                </a:cubicBezTo>
                <a:cubicBezTo>
                  <a:pt x="30" y="495"/>
                  <a:pt x="30" y="495"/>
                  <a:pt x="30" y="495"/>
                </a:cubicBezTo>
                <a:cubicBezTo>
                  <a:pt x="31" y="492"/>
                  <a:pt x="33" y="490"/>
                  <a:pt x="36" y="490"/>
                </a:cubicBezTo>
                <a:cubicBezTo>
                  <a:pt x="39" y="488"/>
                  <a:pt x="39" y="488"/>
                  <a:pt x="39" y="488"/>
                </a:cubicBezTo>
                <a:cubicBezTo>
                  <a:pt x="60" y="486"/>
                  <a:pt x="60" y="486"/>
                  <a:pt x="60" y="486"/>
                </a:cubicBezTo>
                <a:cubicBezTo>
                  <a:pt x="69" y="483"/>
                  <a:pt x="69" y="483"/>
                  <a:pt x="69" y="483"/>
                </a:cubicBezTo>
                <a:cubicBezTo>
                  <a:pt x="69" y="483"/>
                  <a:pt x="69" y="483"/>
                  <a:pt x="69" y="483"/>
                </a:cubicBezTo>
                <a:cubicBezTo>
                  <a:pt x="71" y="482"/>
                  <a:pt x="71" y="482"/>
                  <a:pt x="71" y="482"/>
                </a:cubicBezTo>
                <a:cubicBezTo>
                  <a:pt x="75" y="492"/>
                  <a:pt x="75" y="492"/>
                  <a:pt x="75" y="492"/>
                </a:cubicBezTo>
                <a:cubicBezTo>
                  <a:pt x="75" y="492"/>
                  <a:pt x="75" y="492"/>
                  <a:pt x="75" y="492"/>
                </a:cubicBezTo>
                <a:cubicBezTo>
                  <a:pt x="75" y="492"/>
                  <a:pt x="75" y="492"/>
                  <a:pt x="75" y="492"/>
                </a:cubicBezTo>
                <a:cubicBezTo>
                  <a:pt x="76" y="494"/>
                  <a:pt x="75" y="496"/>
                  <a:pt x="74" y="498"/>
                </a:cubicBezTo>
                <a:cubicBezTo>
                  <a:pt x="63" y="514"/>
                  <a:pt x="63" y="514"/>
                  <a:pt x="63" y="514"/>
                </a:cubicBezTo>
                <a:cubicBezTo>
                  <a:pt x="63" y="517"/>
                  <a:pt x="63" y="517"/>
                  <a:pt x="63" y="517"/>
                </a:cubicBezTo>
                <a:cubicBezTo>
                  <a:pt x="69" y="522"/>
                  <a:pt x="69" y="522"/>
                  <a:pt x="69" y="522"/>
                </a:cubicBezTo>
                <a:cubicBezTo>
                  <a:pt x="74" y="526"/>
                  <a:pt x="74" y="526"/>
                  <a:pt x="74" y="526"/>
                </a:cubicBezTo>
                <a:cubicBezTo>
                  <a:pt x="74" y="526"/>
                  <a:pt x="74" y="526"/>
                  <a:pt x="74" y="526"/>
                </a:cubicBezTo>
                <a:cubicBezTo>
                  <a:pt x="77" y="529"/>
                  <a:pt x="79" y="531"/>
                  <a:pt x="81" y="532"/>
                </a:cubicBezTo>
                <a:cubicBezTo>
                  <a:pt x="84" y="532"/>
                  <a:pt x="87" y="535"/>
                  <a:pt x="89" y="538"/>
                </a:cubicBezTo>
                <a:cubicBezTo>
                  <a:pt x="89" y="539"/>
                  <a:pt x="89" y="539"/>
                  <a:pt x="89" y="539"/>
                </a:cubicBezTo>
                <a:cubicBezTo>
                  <a:pt x="93" y="541"/>
                  <a:pt x="93" y="541"/>
                  <a:pt x="93" y="541"/>
                </a:cubicBezTo>
                <a:cubicBezTo>
                  <a:pt x="95" y="541"/>
                  <a:pt x="95" y="541"/>
                  <a:pt x="95" y="541"/>
                </a:cubicBezTo>
                <a:cubicBezTo>
                  <a:pt x="95" y="541"/>
                  <a:pt x="95" y="541"/>
                  <a:pt x="95" y="541"/>
                </a:cubicBezTo>
                <a:cubicBezTo>
                  <a:pt x="96" y="546"/>
                  <a:pt x="96" y="546"/>
                  <a:pt x="96" y="546"/>
                </a:cubicBezTo>
                <a:cubicBezTo>
                  <a:pt x="96" y="546"/>
                  <a:pt x="96" y="546"/>
                  <a:pt x="96" y="546"/>
                </a:cubicBezTo>
                <a:cubicBezTo>
                  <a:pt x="97" y="550"/>
                  <a:pt x="97" y="550"/>
                  <a:pt x="97" y="550"/>
                </a:cubicBezTo>
                <a:cubicBezTo>
                  <a:pt x="98" y="556"/>
                  <a:pt x="98" y="556"/>
                  <a:pt x="98" y="556"/>
                </a:cubicBezTo>
                <a:cubicBezTo>
                  <a:pt x="108" y="558"/>
                  <a:pt x="108" y="558"/>
                  <a:pt x="108" y="558"/>
                </a:cubicBezTo>
                <a:cubicBezTo>
                  <a:pt x="109" y="558"/>
                  <a:pt x="109" y="558"/>
                  <a:pt x="109" y="558"/>
                </a:cubicBezTo>
                <a:cubicBezTo>
                  <a:pt x="109" y="558"/>
                  <a:pt x="109" y="558"/>
                  <a:pt x="109" y="558"/>
                </a:cubicBezTo>
                <a:cubicBezTo>
                  <a:pt x="109" y="559"/>
                  <a:pt x="109" y="559"/>
                  <a:pt x="109" y="559"/>
                </a:cubicBezTo>
                <a:cubicBezTo>
                  <a:pt x="110" y="560"/>
                  <a:pt x="110" y="560"/>
                  <a:pt x="110" y="560"/>
                </a:cubicBezTo>
                <a:cubicBezTo>
                  <a:pt x="113" y="565"/>
                  <a:pt x="113" y="565"/>
                  <a:pt x="113" y="565"/>
                </a:cubicBezTo>
                <a:cubicBezTo>
                  <a:pt x="121" y="568"/>
                  <a:pt x="121" y="568"/>
                  <a:pt x="121" y="568"/>
                </a:cubicBezTo>
                <a:cubicBezTo>
                  <a:pt x="126" y="565"/>
                  <a:pt x="126" y="565"/>
                  <a:pt x="126" y="565"/>
                </a:cubicBezTo>
                <a:cubicBezTo>
                  <a:pt x="125" y="562"/>
                  <a:pt x="125" y="562"/>
                  <a:pt x="125" y="562"/>
                </a:cubicBezTo>
                <a:cubicBezTo>
                  <a:pt x="120" y="557"/>
                  <a:pt x="120" y="557"/>
                  <a:pt x="120" y="557"/>
                </a:cubicBezTo>
                <a:cubicBezTo>
                  <a:pt x="121" y="556"/>
                  <a:pt x="121" y="556"/>
                  <a:pt x="121" y="556"/>
                </a:cubicBezTo>
                <a:cubicBezTo>
                  <a:pt x="121" y="556"/>
                  <a:pt x="121" y="556"/>
                  <a:pt x="121" y="556"/>
                </a:cubicBezTo>
                <a:cubicBezTo>
                  <a:pt x="125" y="547"/>
                  <a:pt x="125" y="547"/>
                  <a:pt x="125" y="547"/>
                </a:cubicBezTo>
                <a:cubicBezTo>
                  <a:pt x="135" y="547"/>
                  <a:pt x="135" y="547"/>
                  <a:pt x="135" y="547"/>
                </a:cubicBezTo>
                <a:cubicBezTo>
                  <a:pt x="135" y="548"/>
                  <a:pt x="135" y="548"/>
                  <a:pt x="135" y="548"/>
                </a:cubicBezTo>
                <a:cubicBezTo>
                  <a:pt x="149" y="552"/>
                  <a:pt x="149" y="552"/>
                  <a:pt x="149" y="552"/>
                </a:cubicBezTo>
                <a:cubicBezTo>
                  <a:pt x="157" y="551"/>
                  <a:pt x="157" y="551"/>
                  <a:pt x="157" y="551"/>
                </a:cubicBezTo>
                <a:cubicBezTo>
                  <a:pt x="163" y="546"/>
                  <a:pt x="163" y="546"/>
                  <a:pt x="163" y="546"/>
                </a:cubicBezTo>
                <a:cubicBezTo>
                  <a:pt x="169" y="537"/>
                  <a:pt x="174" y="534"/>
                  <a:pt x="177" y="536"/>
                </a:cubicBezTo>
                <a:cubicBezTo>
                  <a:pt x="180" y="535"/>
                  <a:pt x="180" y="535"/>
                  <a:pt x="180" y="535"/>
                </a:cubicBezTo>
                <a:cubicBezTo>
                  <a:pt x="183" y="535"/>
                  <a:pt x="185" y="536"/>
                  <a:pt x="187" y="536"/>
                </a:cubicBezTo>
                <a:cubicBezTo>
                  <a:pt x="187" y="537"/>
                  <a:pt x="187" y="538"/>
                  <a:pt x="187" y="538"/>
                </a:cubicBezTo>
                <a:cubicBezTo>
                  <a:pt x="187" y="540"/>
                  <a:pt x="189" y="543"/>
                  <a:pt x="191" y="548"/>
                </a:cubicBezTo>
                <a:cubicBezTo>
                  <a:pt x="191" y="548"/>
                  <a:pt x="191" y="548"/>
                  <a:pt x="191" y="548"/>
                </a:cubicBezTo>
                <a:cubicBezTo>
                  <a:pt x="191" y="548"/>
                  <a:pt x="191" y="548"/>
                  <a:pt x="191" y="548"/>
                </a:cubicBezTo>
                <a:cubicBezTo>
                  <a:pt x="193" y="554"/>
                  <a:pt x="193" y="554"/>
                  <a:pt x="193" y="554"/>
                </a:cubicBezTo>
                <a:cubicBezTo>
                  <a:pt x="193" y="555"/>
                  <a:pt x="193" y="555"/>
                  <a:pt x="193" y="555"/>
                </a:cubicBezTo>
                <a:cubicBezTo>
                  <a:pt x="191" y="562"/>
                  <a:pt x="191" y="562"/>
                  <a:pt x="191" y="562"/>
                </a:cubicBezTo>
                <a:cubicBezTo>
                  <a:pt x="191" y="562"/>
                  <a:pt x="191" y="562"/>
                  <a:pt x="191" y="562"/>
                </a:cubicBezTo>
                <a:cubicBezTo>
                  <a:pt x="191" y="562"/>
                  <a:pt x="191" y="562"/>
                  <a:pt x="191" y="562"/>
                </a:cubicBezTo>
                <a:cubicBezTo>
                  <a:pt x="191" y="562"/>
                  <a:pt x="191" y="562"/>
                  <a:pt x="191" y="562"/>
                </a:cubicBezTo>
                <a:cubicBezTo>
                  <a:pt x="184" y="570"/>
                  <a:pt x="184" y="570"/>
                  <a:pt x="184" y="570"/>
                </a:cubicBezTo>
                <a:cubicBezTo>
                  <a:pt x="183" y="571"/>
                  <a:pt x="183" y="571"/>
                  <a:pt x="183" y="571"/>
                </a:cubicBezTo>
                <a:cubicBezTo>
                  <a:pt x="183" y="571"/>
                  <a:pt x="183" y="571"/>
                  <a:pt x="183" y="571"/>
                </a:cubicBezTo>
                <a:cubicBezTo>
                  <a:pt x="169" y="577"/>
                  <a:pt x="169" y="577"/>
                  <a:pt x="169" y="577"/>
                </a:cubicBezTo>
                <a:cubicBezTo>
                  <a:pt x="167" y="581"/>
                  <a:pt x="167" y="581"/>
                  <a:pt x="167" y="581"/>
                </a:cubicBezTo>
                <a:cubicBezTo>
                  <a:pt x="165" y="593"/>
                  <a:pt x="165" y="593"/>
                  <a:pt x="165" y="593"/>
                </a:cubicBezTo>
                <a:cubicBezTo>
                  <a:pt x="166" y="598"/>
                  <a:pt x="166" y="598"/>
                  <a:pt x="166" y="598"/>
                </a:cubicBezTo>
                <a:cubicBezTo>
                  <a:pt x="170" y="604"/>
                  <a:pt x="170" y="604"/>
                  <a:pt x="170" y="604"/>
                </a:cubicBezTo>
                <a:cubicBezTo>
                  <a:pt x="171" y="606"/>
                  <a:pt x="171" y="606"/>
                  <a:pt x="171" y="606"/>
                </a:cubicBezTo>
                <a:cubicBezTo>
                  <a:pt x="176" y="609"/>
                  <a:pt x="176" y="609"/>
                  <a:pt x="176" y="609"/>
                </a:cubicBezTo>
                <a:cubicBezTo>
                  <a:pt x="193" y="609"/>
                  <a:pt x="193" y="609"/>
                  <a:pt x="193" y="609"/>
                </a:cubicBezTo>
                <a:cubicBezTo>
                  <a:pt x="207" y="607"/>
                  <a:pt x="207" y="607"/>
                  <a:pt x="207" y="607"/>
                </a:cubicBezTo>
                <a:cubicBezTo>
                  <a:pt x="209" y="605"/>
                  <a:pt x="209" y="605"/>
                  <a:pt x="209" y="605"/>
                </a:cubicBezTo>
                <a:cubicBezTo>
                  <a:pt x="211" y="602"/>
                  <a:pt x="213" y="602"/>
                  <a:pt x="214" y="602"/>
                </a:cubicBezTo>
                <a:cubicBezTo>
                  <a:pt x="224" y="603"/>
                  <a:pt x="224" y="603"/>
                  <a:pt x="224" y="603"/>
                </a:cubicBezTo>
                <a:cubicBezTo>
                  <a:pt x="225" y="602"/>
                  <a:pt x="225" y="602"/>
                  <a:pt x="225" y="602"/>
                </a:cubicBezTo>
                <a:cubicBezTo>
                  <a:pt x="224" y="599"/>
                  <a:pt x="224" y="596"/>
                  <a:pt x="225" y="594"/>
                </a:cubicBezTo>
                <a:cubicBezTo>
                  <a:pt x="229" y="587"/>
                  <a:pt x="229" y="587"/>
                  <a:pt x="229" y="587"/>
                </a:cubicBezTo>
                <a:cubicBezTo>
                  <a:pt x="229" y="574"/>
                  <a:pt x="229" y="574"/>
                  <a:pt x="229" y="574"/>
                </a:cubicBezTo>
                <a:cubicBezTo>
                  <a:pt x="229" y="574"/>
                  <a:pt x="229" y="574"/>
                  <a:pt x="229" y="574"/>
                </a:cubicBezTo>
                <a:cubicBezTo>
                  <a:pt x="237" y="553"/>
                  <a:pt x="237" y="553"/>
                  <a:pt x="237" y="553"/>
                </a:cubicBezTo>
                <a:cubicBezTo>
                  <a:pt x="237" y="553"/>
                  <a:pt x="237" y="553"/>
                  <a:pt x="237" y="553"/>
                </a:cubicBezTo>
                <a:cubicBezTo>
                  <a:pt x="237" y="552"/>
                  <a:pt x="237" y="552"/>
                  <a:pt x="237" y="552"/>
                </a:cubicBezTo>
                <a:cubicBezTo>
                  <a:pt x="237" y="552"/>
                  <a:pt x="237" y="552"/>
                  <a:pt x="237" y="552"/>
                </a:cubicBezTo>
                <a:cubicBezTo>
                  <a:pt x="237" y="552"/>
                  <a:pt x="237" y="552"/>
                  <a:pt x="237" y="552"/>
                </a:cubicBezTo>
                <a:cubicBezTo>
                  <a:pt x="250" y="542"/>
                  <a:pt x="250" y="542"/>
                  <a:pt x="250" y="542"/>
                </a:cubicBezTo>
                <a:cubicBezTo>
                  <a:pt x="251" y="541"/>
                  <a:pt x="251" y="541"/>
                  <a:pt x="251" y="541"/>
                </a:cubicBezTo>
                <a:cubicBezTo>
                  <a:pt x="261" y="546"/>
                  <a:pt x="261" y="546"/>
                  <a:pt x="261" y="546"/>
                </a:cubicBezTo>
                <a:cubicBezTo>
                  <a:pt x="261" y="546"/>
                  <a:pt x="261" y="546"/>
                  <a:pt x="261" y="546"/>
                </a:cubicBezTo>
                <a:cubicBezTo>
                  <a:pt x="267" y="550"/>
                  <a:pt x="270" y="553"/>
                  <a:pt x="270" y="555"/>
                </a:cubicBezTo>
                <a:cubicBezTo>
                  <a:pt x="269" y="564"/>
                  <a:pt x="269" y="564"/>
                  <a:pt x="269" y="564"/>
                </a:cubicBezTo>
                <a:cubicBezTo>
                  <a:pt x="265" y="570"/>
                  <a:pt x="265" y="570"/>
                  <a:pt x="265" y="570"/>
                </a:cubicBezTo>
                <a:cubicBezTo>
                  <a:pt x="263" y="578"/>
                  <a:pt x="263" y="578"/>
                  <a:pt x="263" y="578"/>
                </a:cubicBezTo>
                <a:cubicBezTo>
                  <a:pt x="263" y="586"/>
                  <a:pt x="263" y="586"/>
                  <a:pt x="263" y="586"/>
                </a:cubicBezTo>
                <a:cubicBezTo>
                  <a:pt x="265" y="590"/>
                  <a:pt x="265" y="590"/>
                  <a:pt x="265" y="590"/>
                </a:cubicBezTo>
                <a:cubicBezTo>
                  <a:pt x="269" y="590"/>
                  <a:pt x="269" y="590"/>
                  <a:pt x="269" y="590"/>
                </a:cubicBezTo>
                <a:cubicBezTo>
                  <a:pt x="270" y="590"/>
                  <a:pt x="270" y="590"/>
                  <a:pt x="270" y="590"/>
                </a:cubicBezTo>
                <a:cubicBezTo>
                  <a:pt x="276" y="590"/>
                  <a:pt x="276" y="590"/>
                  <a:pt x="276" y="590"/>
                </a:cubicBezTo>
                <a:cubicBezTo>
                  <a:pt x="279" y="592"/>
                  <a:pt x="281" y="594"/>
                  <a:pt x="283" y="598"/>
                </a:cubicBezTo>
                <a:cubicBezTo>
                  <a:pt x="286" y="600"/>
                  <a:pt x="286" y="600"/>
                  <a:pt x="286" y="600"/>
                </a:cubicBezTo>
                <a:cubicBezTo>
                  <a:pt x="287" y="600"/>
                  <a:pt x="287" y="600"/>
                  <a:pt x="287" y="600"/>
                </a:cubicBezTo>
                <a:cubicBezTo>
                  <a:pt x="287" y="600"/>
                  <a:pt x="287" y="600"/>
                  <a:pt x="287" y="600"/>
                </a:cubicBezTo>
                <a:cubicBezTo>
                  <a:pt x="287" y="600"/>
                  <a:pt x="287" y="600"/>
                  <a:pt x="287" y="600"/>
                </a:cubicBezTo>
                <a:cubicBezTo>
                  <a:pt x="301" y="606"/>
                  <a:pt x="301" y="606"/>
                  <a:pt x="301" y="606"/>
                </a:cubicBezTo>
                <a:cubicBezTo>
                  <a:pt x="307" y="608"/>
                  <a:pt x="307" y="608"/>
                  <a:pt x="307" y="608"/>
                </a:cubicBezTo>
                <a:cubicBezTo>
                  <a:pt x="315" y="607"/>
                  <a:pt x="315" y="607"/>
                  <a:pt x="315" y="607"/>
                </a:cubicBezTo>
                <a:cubicBezTo>
                  <a:pt x="319" y="602"/>
                  <a:pt x="319" y="602"/>
                  <a:pt x="319" y="602"/>
                </a:cubicBezTo>
                <a:cubicBezTo>
                  <a:pt x="323" y="582"/>
                  <a:pt x="323" y="582"/>
                  <a:pt x="323" y="582"/>
                </a:cubicBezTo>
                <a:cubicBezTo>
                  <a:pt x="324" y="572"/>
                  <a:pt x="324" y="572"/>
                  <a:pt x="324" y="572"/>
                </a:cubicBezTo>
                <a:cubicBezTo>
                  <a:pt x="324" y="571"/>
                  <a:pt x="324" y="571"/>
                  <a:pt x="324" y="571"/>
                </a:cubicBezTo>
                <a:cubicBezTo>
                  <a:pt x="325" y="570"/>
                  <a:pt x="325" y="570"/>
                  <a:pt x="325" y="570"/>
                </a:cubicBezTo>
                <a:cubicBezTo>
                  <a:pt x="325" y="570"/>
                  <a:pt x="325" y="570"/>
                  <a:pt x="325" y="570"/>
                </a:cubicBezTo>
                <a:cubicBezTo>
                  <a:pt x="333" y="564"/>
                  <a:pt x="333" y="564"/>
                  <a:pt x="333" y="564"/>
                </a:cubicBezTo>
                <a:cubicBezTo>
                  <a:pt x="337" y="558"/>
                  <a:pt x="337" y="558"/>
                  <a:pt x="337" y="558"/>
                </a:cubicBezTo>
                <a:cubicBezTo>
                  <a:pt x="337" y="558"/>
                  <a:pt x="337" y="558"/>
                  <a:pt x="337" y="558"/>
                </a:cubicBezTo>
                <a:cubicBezTo>
                  <a:pt x="345" y="554"/>
                  <a:pt x="345" y="554"/>
                  <a:pt x="345" y="554"/>
                </a:cubicBezTo>
                <a:cubicBezTo>
                  <a:pt x="350" y="551"/>
                  <a:pt x="350" y="551"/>
                  <a:pt x="350" y="551"/>
                </a:cubicBezTo>
                <a:cubicBezTo>
                  <a:pt x="356" y="549"/>
                  <a:pt x="356" y="549"/>
                  <a:pt x="356" y="549"/>
                </a:cubicBezTo>
                <a:cubicBezTo>
                  <a:pt x="353" y="537"/>
                  <a:pt x="353" y="537"/>
                  <a:pt x="353" y="537"/>
                </a:cubicBezTo>
                <a:cubicBezTo>
                  <a:pt x="367" y="538"/>
                  <a:pt x="367" y="538"/>
                  <a:pt x="367" y="538"/>
                </a:cubicBezTo>
                <a:cubicBezTo>
                  <a:pt x="367" y="538"/>
                  <a:pt x="367" y="538"/>
                  <a:pt x="367" y="538"/>
                </a:cubicBezTo>
                <a:cubicBezTo>
                  <a:pt x="367" y="539"/>
                  <a:pt x="367" y="539"/>
                  <a:pt x="367" y="539"/>
                </a:cubicBezTo>
                <a:cubicBezTo>
                  <a:pt x="367" y="539"/>
                  <a:pt x="367" y="539"/>
                  <a:pt x="367" y="539"/>
                </a:cubicBezTo>
                <a:cubicBezTo>
                  <a:pt x="374" y="542"/>
                  <a:pt x="374" y="542"/>
                  <a:pt x="374" y="542"/>
                </a:cubicBezTo>
                <a:cubicBezTo>
                  <a:pt x="374" y="542"/>
                  <a:pt x="374" y="542"/>
                  <a:pt x="374" y="542"/>
                </a:cubicBezTo>
                <a:cubicBezTo>
                  <a:pt x="374" y="541"/>
                  <a:pt x="374" y="541"/>
                  <a:pt x="374" y="541"/>
                </a:cubicBezTo>
                <a:cubicBezTo>
                  <a:pt x="376" y="534"/>
                  <a:pt x="376" y="534"/>
                  <a:pt x="376" y="534"/>
                </a:cubicBezTo>
                <a:cubicBezTo>
                  <a:pt x="376" y="532"/>
                  <a:pt x="376" y="532"/>
                  <a:pt x="376" y="532"/>
                </a:cubicBezTo>
                <a:cubicBezTo>
                  <a:pt x="377" y="533"/>
                  <a:pt x="377" y="533"/>
                  <a:pt x="377" y="533"/>
                </a:cubicBezTo>
                <a:cubicBezTo>
                  <a:pt x="378" y="533"/>
                  <a:pt x="378" y="533"/>
                  <a:pt x="378" y="533"/>
                </a:cubicBezTo>
                <a:cubicBezTo>
                  <a:pt x="384" y="534"/>
                  <a:pt x="384" y="534"/>
                  <a:pt x="384" y="534"/>
                </a:cubicBezTo>
                <a:cubicBezTo>
                  <a:pt x="387" y="534"/>
                  <a:pt x="387" y="534"/>
                  <a:pt x="387" y="534"/>
                </a:cubicBezTo>
                <a:cubicBezTo>
                  <a:pt x="393" y="528"/>
                  <a:pt x="393" y="528"/>
                  <a:pt x="393" y="528"/>
                </a:cubicBezTo>
                <a:cubicBezTo>
                  <a:pt x="394" y="528"/>
                  <a:pt x="394" y="528"/>
                  <a:pt x="394" y="528"/>
                </a:cubicBezTo>
                <a:cubicBezTo>
                  <a:pt x="394" y="527"/>
                  <a:pt x="394" y="527"/>
                  <a:pt x="394" y="527"/>
                </a:cubicBezTo>
                <a:cubicBezTo>
                  <a:pt x="395" y="527"/>
                  <a:pt x="395" y="527"/>
                  <a:pt x="395" y="527"/>
                </a:cubicBezTo>
                <a:cubicBezTo>
                  <a:pt x="403" y="526"/>
                  <a:pt x="403" y="526"/>
                  <a:pt x="403" y="526"/>
                </a:cubicBezTo>
                <a:cubicBezTo>
                  <a:pt x="409" y="519"/>
                  <a:pt x="409" y="519"/>
                  <a:pt x="409" y="519"/>
                </a:cubicBezTo>
                <a:cubicBezTo>
                  <a:pt x="413" y="514"/>
                  <a:pt x="413" y="514"/>
                  <a:pt x="413" y="514"/>
                </a:cubicBezTo>
                <a:cubicBezTo>
                  <a:pt x="413" y="508"/>
                  <a:pt x="413" y="508"/>
                  <a:pt x="413" y="508"/>
                </a:cubicBezTo>
                <a:cubicBezTo>
                  <a:pt x="413" y="505"/>
                  <a:pt x="414" y="504"/>
                  <a:pt x="417" y="502"/>
                </a:cubicBezTo>
                <a:cubicBezTo>
                  <a:pt x="417" y="502"/>
                  <a:pt x="417" y="502"/>
                  <a:pt x="417" y="502"/>
                </a:cubicBezTo>
                <a:cubicBezTo>
                  <a:pt x="417" y="502"/>
                  <a:pt x="417" y="502"/>
                  <a:pt x="417" y="502"/>
                </a:cubicBezTo>
                <a:cubicBezTo>
                  <a:pt x="418" y="502"/>
                  <a:pt x="418" y="502"/>
                  <a:pt x="418" y="502"/>
                </a:cubicBezTo>
                <a:cubicBezTo>
                  <a:pt x="425" y="503"/>
                  <a:pt x="425" y="503"/>
                  <a:pt x="425" y="503"/>
                </a:cubicBezTo>
                <a:cubicBezTo>
                  <a:pt x="429" y="501"/>
                  <a:pt x="429" y="501"/>
                  <a:pt x="429" y="501"/>
                </a:cubicBezTo>
                <a:cubicBezTo>
                  <a:pt x="430" y="496"/>
                  <a:pt x="430" y="496"/>
                  <a:pt x="430" y="496"/>
                </a:cubicBezTo>
                <a:cubicBezTo>
                  <a:pt x="438" y="493"/>
                  <a:pt x="438" y="493"/>
                  <a:pt x="438" y="493"/>
                </a:cubicBezTo>
                <a:cubicBezTo>
                  <a:pt x="438" y="493"/>
                  <a:pt x="438" y="493"/>
                  <a:pt x="438" y="493"/>
                </a:cubicBezTo>
                <a:cubicBezTo>
                  <a:pt x="439" y="493"/>
                  <a:pt x="439" y="493"/>
                  <a:pt x="439" y="493"/>
                </a:cubicBezTo>
                <a:cubicBezTo>
                  <a:pt x="439" y="493"/>
                  <a:pt x="439" y="493"/>
                  <a:pt x="439" y="493"/>
                </a:cubicBezTo>
                <a:cubicBezTo>
                  <a:pt x="449" y="494"/>
                  <a:pt x="449" y="494"/>
                  <a:pt x="449" y="494"/>
                </a:cubicBezTo>
                <a:cubicBezTo>
                  <a:pt x="457" y="492"/>
                  <a:pt x="457" y="492"/>
                  <a:pt x="457" y="492"/>
                </a:cubicBezTo>
                <a:cubicBezTo>
                  <a:pt x="461" y="488"/>
                  <a:pt x="461" y="488"/>
                  <a:pt x="461" y="488"/>
                </a:cubicBezTo>
                <a:cubicBezTo>
                  <a:pt x="465" y="481"/>
                  <a:pt x="465" y="481"/>
                  <a:pt x="465" y="481"/>
                </a:cubicBezTo>
                <a:cubicBezTo>
                  <a:pt x="459" y="475"/>
                  <a:pt x="459" y="475"/>
                  <a:pt x="459" y="475"/>
                </a:cubicBezTo>
                <a:cubicBezTo>
                  <a:pt x="459" y="474"/>
                  <a:pt x="459" y="474"/>
                  <a:pt x="459" y="474"/>
                </a:cubicBezTo>
                <a:cubicBezTo>
                  <a:pt x="459" y="474"/>
                  <a:pt x="459" y="474"/>
                  <a:pt x="459" y="474"/>
                </a:cubicBezTo>
                <a:cubicBezTo>
                  <a:pt x="457" y="470"/>
                  <a:pt x="457" y="470"/>
                  <a:pt x="457" y="470"/>
                </a:cubicBezTo>
                <a:cubicBezTo>
                  <a:pt x="457" y="470"/>
                  <a:pt x="457" y="470"/>
                  <a:pt x="457" y="470"/>
                </a:cubicBezTo>
                <a:cubicBezTo>
                  <a:pt x="456" y="462"/>
                  <a:pt x="456" y="462"/>
                  <a:pt x="456" y="462"/>
                </a:cubicBezTo>
                <a:cubicBezTo>
                  <a:pt x="456" y="462"/>
                  <a:pt x="456" y="462"/>
                  <a:pt x="456" y="462"/>
                </a:cubicBezTo>
                <a:cubicBezTo>
                  <a:pt x="459" y="456"/>
                  <a:pt x="459" y="456"/>
                  <a:pt x="459" y="456"/>
                </a:cubicBezTo>
                <a:cubicBezTo>
                  <a:pt x="459" y="454"/>
                  <a:pt x="461" y="451"/>
                  <a:pt x="464" y="448"/>
                </a:cubicBezTo>
                <a:cubicBezTo>
                  <a:pt x="468" y="439"/>
                  <a:pt x="468" y="439"/>
                  <a:pt x="468" y="439"/>
                </a:cubicBezTo>
                <a:cubicBezTo>
                  <a:pt x="468" y="438"/>
                  <a:pt x="468" y="438"/>
                  <a:pt x="468" y="438"/>
                </a:cubicBezTo>
                <a:cubicBezTo>
                  <a:pt x="469" y="438"/>
                  <a:pt x="469" y="438"/>
                  <a:pt x="469" y="438"/>
                </a:cubicBezTo>
                <a:cubicBezTo>
                  <a:pt x="473" y="432"/>
                  <a:pt x="473" y="432"/>
                  <a:pt x="473" y="432"/>
                </a:cubicBezTo>
                <a:cubicBezTo>
                  <a:pt x="479" y="420"/>
                  <a:pt x="479" y="420"/>
                  <a:pt x="479" y="420"/>
                </a:cubicBezTo>
                <a:cubicBezTo>
                  <a:pt x="484" y="428"/>
                  <a:pt x="484" y="428"/>
                  <a:pt x="484" y="428"/>
                </a:cubicBezTo>
                <a:cubicBezTo>
                  <a:pt x="485" y="428"/>
                  <a:pt x="485" y="428"/>
                  <a:pt x="485" y="428"/>
                </a:cubicBezTo>
                <a:cubicBezTo>
                  <a:pt x="485" y="429"/>
                  <a:pt x="485" y="429"/>
                  <a:pt x="485" y="429"/>
                </a:cubicBezTo>
                <a:cubicBezTo>
                  <a:pt x="487" y="437"/>
                  <a:pt x="487" y="437"/>
                  <a:pt x="487" y="437"/>
                </a:cubicBezTo>
                <a:cubicBezTo>
                  <a:pt x="487" y="437"/>
                  <a:pt x="487" y="437"/>
                  <a:pt x="487" y="437"/>
                </a:cubicBezTo>
                <a:cubicBezTo>
                  <a:pt x="488" y="445"/>
                  <a:pt x="488" y="445"/>
                  <a:pt x="488" y="445"/>
                </a:cubicBezTo>
                <a:cubicBezTo>
                  <a:pt x="493" y="448"/>
                  <a:pt x="493" y="448"/>
                  <a:pt x="493" y="448"/>
                </a:cubicBezTo>
                <a:cubicBezTo>
                  <a:pt x="494" y="448"/>
                  <a:pt x="494" y="448"/>
                  <a:pt x="494" y="448"/>
                </a:cubicBezTo>
                <a:cubicBezTo>
                  <a:pt x="494" y="448"/>
                  <a:pt x="494" y="448"/>
                  <a:pt x="494" y="448"/>
                </a:cubicBezTo>
                <a:cubicBezTo>
                  <a:pt x="494" y="448"/>
                  <a:pt x="494" y="448"/>
                  <a:pt x="494" y="448"/>
                </a:cubicBezTo>
                <a:cubicBezTo>
                  <a:pt x="495" y="448"/>
                  <a:pt x="495" y="448"/>
                  <a:pt x="495" y="448"/>
                </a:cubicBezTo>
                <a:cubicBezTo>
                  <a:pt x="496" y="448"/>
                  <a:pt x="496" y="448"/>
                  <a:pt x="496" y="448"/>
                </a:cubicBezTo>
                <a:cubicBezTo>
                  <a:pt x="501" y="440"/>
                  <a:pt x="501" y="440"/>
                  <a:pt x="501" y="440"/>
                </a:cubicBezTo>
                <a:cubicBezTo>
                  <a:pt x="503" y="432"/>
                  <a:pt x="503" y="432"/>
                  <a:pt x="503" y="432"/>
                </a:cubicBezTo>
                <a:cubicBezTo>
                  <a:pt x="505" y="432"/>
                  <a:pt x="505" y="432"/>
                  <a:pt x="505" y="432"/>
                </a:cubicBezTo>
                <a:cubicBezTo>
                  <a:pt x="506" y="432"/>
                  <a:pt x="506" y="432"/>
                  <a:pt x="506" y="432"/>
                </a:cubicBezTo>
                <a:cubicBezTo>
                  <a:pt x="517" y="436"/>
                  <a:pt x="517" y="436"/>
                  <a:pt x="517" y="436"/>
                </a:cubicBezTo>
                <a:cubicBezTo>
                  <a:pt x="523" y="432"/>
                  <a:pt x="523" y="432"/>
                  <a:pt x="523" y="432"/>
                </a:cubicBezTo>
                <a:cubicBezTo>
                  <a:pt x="523" y="432"/>
                  <a:pt x="523" y="432"/>
                  <a:pt x="523" y="432"/>
                </a:cubicBezTo>
                <a:cubicBezTo>
                  <a:pt x="524" y="432"/>
                  <a:pt x="524" y="432"/>
                  <a:pt x="524" y="432"/>
                </a:cubicBezTo>
                <a:cubicBezTo>
                  <a:pt x="530" y="431"/>
                  <a:pt x="530" y="431"/>
                  <a:pt x="530" y="431"/>
                </a:cubicBezTo>
                <a:cubicBezTo>
                  <a:pt x="534" y="424"/>
                  <a:pt x="534" y="424"/>
                  <a:pt x="534" y="424"/>
                </a:cubicBezTo>
                <a:cubicBezTo>
                  <a:pt x="534" y="416"/>
                  <a:pt x="534" y="416"/>
                  <a:pt x="534" y="416"/>
                </a:cubicBezTo>
                <a:cubicBezTo>
                  <a:pt x="537" y="403"/>
                  <a:pt x="537" y="403"/>
                  <a:pt x="537" y="403"/>
                </a:cubicBezTo>
                <a:cubicBezTo>
                  <a:pt x="537" y="404"/>
                  <a:pt x="537" y="404"/>
                  <a:pt x="537" y="404"/>
                </a:cubicBezTo>
                <a:cubicBezTo>
                  <a:pt x="539" y="404"/>
                  <a:pt x="539" y="404"/>
                  <a:pt x="539" y="404"/>
                </a:cubicBezTo>
                <a:cubicBezTo>
                  <a:pt x="547" y="406"/>
                  <a:pt x="547" y="406"/>
                  <a:pt x="547" y="406"/>
                </a:cubicBezTo>
                <a:cubicBezTo>
                  <a:pt x="551" y="398"/>
                  <a:pt x="551" y="398"/>
                  <a:pt x="551" y="398"/>
                </a:cubicBezTo>
                <a:cubicBezTo>
                  <a:pt x="552" y="398"/>
                  <a:pt x="552" y="398"/>
                  <a:pt x="552" y="398"/>
                </a:cubicBezTo>
                <a:cubicBezTo>
                  <a:pt x="553" y="398"/>
                  <a:pt x="553" y="398"/>
                  <a:pt x="553" y="398"/>
                </a:cubicBezTo>
                <a:cubicBezTo>
                  <a:pt x="561" y="398"/>
                  <a:pt x="561" y="398"/>
                  <a:pt x="561" y="398"/>
                </a:cubicBezTo>
                <a:cubicBezTo>
                  <a:pt x="562" y="398"/>
                  <a:pt x="562" y="398"/>
                  <a:pt x="562" y="398"/>
                </a:cubicBezTo>
                <a:cubicBezTo>
                  <a:pt x="562" y="398"/>
                  <a:pt x="562" y="398"/>
                  <a:pt x="562" y="398"/>
                </a:cubicBezTo>
                <a:cubicBezTo>
                  <a:pt x="563" y="398"/>
                  <a:pt x="563" y="398"/>
                  <a:pt x="563" y="398"/>
                </a:cubicBezTo>
                <a:cubicBezTo>
                  <a:pt x="567" y="404"/>
                  <a:pt x="567" y="404"/>
                  <a:pt x="567" y="404"/>
                </a:cubicBezTo>
                <a:cubicBezTo>
                  <a:pt x="567" y="404"/>
                  <a:pt x="567" y="404"/>
                  <a:pt x="567" y="404"/>
                </a:cubicBezTo>
                <a:cubicBezTo>
                  <a:pt x="567" y="405"/>
                  <a:pt x="567" y="405"/>
                  <a:pt x="567" y="405"/>
                </a:cubicBezTo>
                <a:cubicBezTo>
                  <a:pt x="567" y="406"/>
                  <a:pt x="567" y="406"/>
                  <a:pt x="567" y="406"/>
                </a:cubicBezTo>
                <a:cubicBezTo>
                  <a:pt x="568" y="414"/>
                  <a:pt x="568" y="414"/>
                  <a:pt x="568" y="414"/>
                </a:cubicBezTo>
                <a:cubicBezTo>
                  <a:pt x="572" y="417"/>
                  <a:pt x="572" y="417"/>
                  <a:pt x="572" y="417"/>
                </a:cubicBezTo>
                <a:cubicBezTo>
                  <a:pt x="577" y="412"/>
                  <a:pt x="577" y="412"/>
                  <a:pt x="577" y="412"/>
                </a:cubicBezTo>
                <a:cubicBezTo>
                  <a:pt x="579" y="414"/>
                  <a:pt x="579" y="414"/>
                  <a:pt x="579" y="414"/>
                </a:cubicBezTo>
                <a:cubicBezTo>
                  <a:pt x="581" y="416"/>
                  <a:pt x="581" y="418"/>
                  <a:pt x="581" y="420"/>
                </a:cubicBezTo>
                <a:cubicBezTo>
                  <a:pt x="581" y="427"/>
                  <a:pt x="581" y="427"/>
                  <a:pt x="581" y="427"/>
                </a:cubicBezTo>
                <a:cubicBezTo>
                  <a:pt x="579" y="434"/>
                  <a:pt x="579" y="434"/>
                  <a:pt x="579" y="434"/>
                </a:cubicBezTo>
                <a:cubicBezTo>
                  <a:pt x="581" y="438"/>
                  <a:pt x="581" y="438"/>
                  <a:pt x="581" y="438"/>
                </a:cubicBezTo>
                <a:cubicBezTo>
                  <a:pt x="585" y="442"/>
                  <a:pt x="585" y="442"/>
                  <a:pt x="585" y="442"/>
                </a:cubicBezTo>
                <a:cubicBezTo>
                  <a:pt x="601" y="444"/>
                  <a:pt x="601" y="444"/>
                  <a:pt x="601" y="444"/>
                </a:cubicBezTo>
                <a:cubicBezTo>
                  <a:pt x="602" y="445"/>
                  <a:pt x="602" y="445"/>
                  <a:pt x="602" y="445"/>
                </a:cubicBezTo>
                <a:cubicBezTo>
                  <a:pt x="602" y="445"/>
                  <a:pt x="602" y="445"/>
                  <a:pt x="602" y="445"/>
                </a:cubicBezTo>
                <a:cubicBezTo>
                  <a:pt x="603" y="445"/>
                  <a:pt x="603" y="445"/>
                  <a:pt x="603" y="445"/>
                </a:cubicBezTo>
                <a:cubicBezTo>
                  <a:pt x="603" y="445"/>
                  <a:pt x="603" y="445"/>
                  <a:pt x="603" y="445"/>
                </a:cubicBezTo>
                <a:cubicBezTo>
                  <a:pt x="604" y="446"/>
                  <a:pt x="604" y="446"/>
                  <a:pt x="604" y="446"/>
                </a:cubicBezTo>
                <a:cubicBezTo>
                  <a:pt x="609" y="440"/>
                  <a:pt x="609" y="440"/>
                  <a:pt x="609" y="440"/>
                </a:cubicBezTo>
                <a:cubicBezTo>
                  <a:pt x="609" y="440"/>
                  <a:pt x="609" y="440"/>
                  <a:pt x="609" y="440"/>
                </a:cubicBezTo>
                <a:cubicBezTo>
                  <a:pt x="613" y="436"/>
                  <a:pt x="613" y="436"/>
                  <a:pt x="613" y="436"/>
                </a:cubicBezTo>
                <a:cubicBezTo>
                  <a:pt x="611" y="430"/>
                  <a:pt x="611" y="430"/>
                  <a:pt x="611" y="430"/>
                </a:cubicBezTo>
                <a:cubicBezTo>
                  <a:pt x="607" y="404"/>
                  <a:pt x="607" y="404"/>
                  <a:pt x="607" y="404"/>
                </a:cubicBezTo>
                <a:cubicBezTo>
                  <a:pt x="619" y="410"/>
                  <a:pt x="619" y="410"/>
                  <a:pt x="619" y="410"/>
                </a:cubicBezTo>
                <a:cubicBezTo>
                  <a:pt x="619" y="410"/>
                  <a:pt x="619" y="410"/>
                  <a:pt x="619" y="410"/>
                </a:cubicBezTo>
                <a:cubicBezTo>
                  <a:pt x="619" y="410"/>
                  <a:pt x="619" y="410"/>
                  <a:pt x="619" y="410"/>
                </a:cubicBezTo>
                <a:cubicBezTo>
                  <a:pt x="625" y="416"/>
                  <a:pt x="625" y="416"/>
                  <a:pt x="625" y="416"/>
                </a:cubicBezTo>
                <a:cubicBezTo>
                  <a:pt x="628" y="419"/>
                  <a:pt x="628" y="419"/>
                  <a:pt x="628" y="419"/>
                </a:cubicBezTo>
                <a:cubicBezTo>
                  <a:pt x="633" y="416"/>
                  <a:pt x="633" y="416"/>
                  <a:pt x="633" y="416"/>
                </a:cubicBezTo>
                <a:cubicBezTo>
                  <a:pt x="649" y="398"/>
                  <a:pt x="649" y="398"/>
                  <a:pt x="649" y="398"/>
                </a:cubicBezTo>
                <a:cubicBezTo>
                  <a:pt x="649" y="398"/>
                  <a:pt x="649" y="398"/>
                  <a:pt x="649" y="398"/>
                </a:cubicBezTo>
                <a:cubicBezTo>
                  <a:pt x="650" y="398"/>
                  <a:pt x="650" y="398"/>
                  <a:pt x="650" y="398"/>
                </a:cubicBezTo>
                <a:cubicBezTo>
                  <a:pt x="656" y="393"/>
                  <a:pt x="656" y="393"/>
                  <a:pt x="656" y="393"/>
                </a:cubicBezTo>
                <a:cubicBezTo>
                  <a:pt x="663" y="384"/>
                  <a:pt x="663" y="384"/>
                  <a:pt x="663" y="384"/>
                </a:cubicBezTo>
                <a:cubicBezTo>
                  <a:pt x="663" y="383"/>
                  <a:pt x="663" y="383"/>
                  <a:pt x="663" y="383"/>
                </a:cubicBezTo>
                <a:cubicBezTo>
                  <a:pt x="672" y="385"/>
                  <a:pt x="672" y="385"/>
                  <a:pt x="672" y="385"/>
                </a:cubicBezTo>
                <a:cubicBezTo>
                  <a:pt x="677" y="385"/>
                  <a:pt x="677" y="385"/>
                  <a:pt x="677" y="385"/>
                </a:cubicBezTo>
                <a:cubicBezTo>
                  <a:pt x="677" y="382"/>
                  <a:pt x="677" y="379"/>
                  <a:pt x="678" y="378"/>
                </a:cubicBezTo>
                <a:cubicBezTo>
                  <a:pt x="685" y="370"/>
                  <a:pt x="685" y="370"/>
                  <a:pt x="685" y="370"/>
                </a:cubicBezTo>
                <a:cubicBezTo>
                  <a:pt x="687" y="368"/>
                  <a:pt x="687" y="368"/>
                  <a:pt x="687" y="368"/>
                </a:cubicBezTo>
                <a:cubicBezTo>
                  <a:pt x="695" y="371"/>
                  <a:pt x="695" y="371"/>
                  <a:pt x="695" y="371"/>
                </a:cubicBezTo>
                <a:cubicBezTo>
                  <a:pt x="704" y="370"/>
                  <a:pt x="704" y="370"/>
                  <a:pt x="704" y="370"/>
                </a:cubicBezTo>
                <a:cubicBezTo>
                  <a:pt x="711" y="363"/>
                  <a:pt x="711" y="363"/>
                  <a:pt x="711" y="363"/>
                </a:cubicBezTo>
                <a:cubicBezTo>
                  <a:pt x="714" y="357"/>
                  <a:pt x="714" y="357"/>
                  <a:pt x="714" y="357"/>
                </a:cubicBezTo>
                <a:cubicBezTo>
                  <a:pt x="712" y="354"/>
                  <a:pt x="712" y="354"/>
                  <a:pt x="712" y="354"/>
                </a:cubicBezTo>
                <a:cubicBezTo>
                  <a:pt x="706" y="357"/>
                  <a:pt x="706" y="357"/>
                  <a:pt x="706" y="357"/>
                </a:cubicBezTo>
                <a:cubicBezTo>
                  <a:pt x="706" y="356"/>
                  <a:pt x="706" y="356"/>
                  <a:pt x="706" y="356"/>
                </a:cubicBezTo>
                <a:cubicBezTo>
                  <a:pt x="705" y="356"/>
                  <a:pt x="705" y="356"/>
                  <a:pt x="705" y="356"/>
                </a:cubicBezTo>
                <a:cubicBezTo>
                  <a:pt x="698" y="350"/>
                  <a:pt x="698" y="350"/>
                  <a:pt x="698" y="350"/>
                </a:cubicBezTo>
                <a:cubicBezTo>
                  <a:pt x="698" y="349"/>
                  <a:pt x="698" y="349"/>
                  <a:pt x="698" y="349"/>
                </a:cubicBezTo>
                <a:cubicBezTo>
                  <a:pt x="701" y="338"/>
                  <a:pt x="701" y="338"/>
                  <a:pt x="701" y="338"/>
                </a:cubicBezTo>
                <a:cubicBezTo>
                  <a:pt x="701" y="330"/>
                  <a:pt x="701" y="330"/>
                  <a:pt x="701" y="330"/>
                </a:cubicBezTo>
                <a:cubicBezTo>
                  <a:pt x="699" y="324"/>
                  <a:pt x="699" y="324"/>
                  <a:pt x="699" y="324"/>
                </a:cubicBezTo>
                <a:cubicBezTo>
                  <a:pt x="694" y="322"/>
                  <a:pt x="694" y="322"/>
                  <a:pt x="694" y="322"/>
                </a:cubicBezTo>
                <a:cubicBezTo>
                  <a:pt x="694" y="321"/>
                  <a:pt x="694" y="321"/>
                  <a:pt x="694" y="321"/>
                </a:cubicBezTo>
                <a:cubicBezTo>
                  <a:pt x="693" y="321"/>
                  <a:pt x="693" y="321"/>
                  <a:pt x="693" y="321"/>
                </a:cubicBezTo>
                <a:cubicBezTo>
                  <a:pt x="693" y="320"/>
                  <a:pt x="693" y="320"/>
                  <a:pt x="693" y="320"/>
                </a:cubicBezTo>
                <a:cubicBezTo>
                  <a:pt x="688" y="311"/>
                  <a:pt x="688" y="311"/>
                  <a:pt x="688" y="311"/>
                </a:cubicBezTo>
                <a:cubicBezTo>
                  <a:pt x="687" y="310"/>
                  <a:pt x="687" y="310"/>
                  <a:pt x="687" y="310"/>
                </a:cubicBezTo>
                <a:cubicBezTo>
                  <a:pt x="681" y="318"/>
                  <a:pt x="681" y="318"/>
                  <a:pt x="681" y="318"/>
                </a:cubicBezTo>
                <a:cubicBezTo>
                  <a:pt x="674" y="322"/>
                  <a:pt x="674" y="322"/>
                  <a:pt x="674" y="322"/>
                </a:cubicBezTo>
                <a:cubicBezTo>
                  <a:pt x="672" y="323"/>
                  <a:pt x="672" y="323"/>
                  <a:pt x="672" y="323"/>
                </a:cubicBezTo>
                <a:cubicBezTo>
                  <a:pt x="672" y="322"/>
                  <a:pt x="672" y="322"/>
                  <a:pt x="672" y="322"/>
                </a:cubicBezTo>
                <a:cubicBezTo>
                  <a:pt x="671" y="322"/>
                  <a:pt x="671" y="322"/>
                  <a:pt x="671" y="322"/>
                </a:cubicBezTo>
                <a:cubicBezTo>
                  <a:pt x="664" y="315"/>
                  <a:pt x="664" y="315"/>
                  <a:pt x="664" y="315"/>
                </a:cubicBezTo>
                <a:cubicBezTo>
                  <a:pt x="664" y="314"/>
                  <a:pt x="664" y="314"/>
                  <a:pt x="664" y="314"/>
                </a:cubicBezTo>
                <a:cubicBezTo>
                  <a:pt x="659" y="303"/>
                  <a:pt x="659" y="303"/>
                  <a:pt x="659" y="303"/>
                </a:cubicBezTo>
                <a:cubicBezTo>
                  <a:pt x="659" y="303"/>
                  <a:pt x="659" y="303"/>
                  <a:pt x="659" y="303"/>
                </a:cubicBezTo>
                <a:cubicBezTo>
                  <a:pt x="657" y="295"/>
                  <a:pt x="657" y="295"/>
                  <a:pt x="657" y="295"/>
                </a:cubicBezTo>
                <a:cubicBezTo>
                  <a:pt x="657" y="294"/>
                  <a:pt x="657" y="294"/>
                  <a:pt x="657" y="294"/>
                </a:cubicBezTo>
                <a:cubicBezTo>
                  <a:pt x="657" y="294"/>
                  <a:pt x="657" y="294"/>
                  <a:pt x="657" y="294"/>
                </a:cubicBezTo>
                <a:cubicBezTo>
                  <a:pt x="657" y="282"/>
                  <a:pt x="657" y="282"/>
                  <a:pt x="657" y="282"/>
                </a:cubicBezTo>
                <a:cubicBezTo>
                  <a:pt x="656" y="275"/>
                  <a:pt x="656" y="275"/>
                  <a:pt x="656" y="275"/>
                </a:cubicBezTo>
                <a:cubicBezTo>
                  <a:pt x="650" y="273"/>
                  <a:pt x="650" y="273"/>
                  <a:pt x="650" y="273"/>
                </a:cubicBezTo>
                <a:cubicBezTo>
                  <a:pt x="650" y="273"/>
                  <a:pt x="650" y="273"/>
                  <a:pt x="650" y="273"/>
                </a:cubicBezTo>
                <a:cubicBezTo>
                  <a:pt x="650" y="273"/>
                  <a:pt x="650" y="273"/>
                  <a:pt x="650" y="273"/>
                </a:cubicBezTo>
                <a:cubicBezTo>
                  <a:pt x="637" y="263"/>
                  <a:pt x="637" y="263"/>
                  <a:pt x="637" y="263"/>
                </a:cubicBezTo>
                <a:cubicBezTo>
                  <a:pt x="638" y="262"/>
                  <a:pt x="638" y="262"/>
                  <a:pt x="638" y="262"/>
                </a:cubicBezTo>
                <a:cubicBezTo>
                  <a:pt x="644" y="255"/>
                  <a:pt x="644" y="255"/>
                  <a:pt x="644" y="255"/>
                </a:cubicBezTo>
                <a:cubicBezTo>
                  <a:pt x="644" y="255"/>
                  <a:pt x="644" y="255"/>
                  <a:pt x="644" y="255"/>
                </a:cubicBezTo>
                <a:cubicBezTo>
                  <a:pt x="644" y="254"/>
                  <a:pt x="644" y="254"/>
                  <a:pt x="644" y="254"/>
                </a:cubicBezTo>
                <a:cubicBezTo>
                  <a:pt x="645" y="254"/>
                  <a:pt x="645" y="254"/>
                  <a:pt x="645" y="254"/>
                </a:cubicBezTo>
                <a:cubicBezTo>
                  <a:pt x="645" y="254"/>
                  <a:pt x="645" y="254"/>
                  <a:pt x="645" y="254"/>
                </a:cubicBezTo>
                <a:cubicBezTo>
                  <a:pt x="651" y="254"/>
                  <a:pt x="651" y="254"/>
                  <a:pt x="651" y="254"/>
                </a:cubicBezTo>
                <a:cubicBezTo>
                  <a:pt x="652" y="254"/>
                  <a:pt x="652" y="254"/>
                  <a:pt x="652" y="254"/>
                </a:cubicBezTo>
                <a:cubicBezTo>
                  <a:pt x="654" y="254"/>
                  <a:pt x="656" y="255"/>
                  <a:pt x="657" y="257"/>
                </a:cubicBezTo>
                <a:cubicBezTo>
                  <a:pt x="663" y="261"/>
                  <a:pt x="663" y="261"/>
                  <a:pt x="663" y="261"/>
                </a:cubicBezTo>
                <a:cubicBezTo>
                  <a:pt x="669" y="256"/>
                  <a:pt x="669" y="256"/>
                  <a:pt x="669" y="256"/>
                </a:cubicBezTo>
                <a:cubicBezTo>
                  <a:pt x="673" y="250"/>
                  <a:pt x="673" y="250"/>
                  <a:pt x="673" y="250"/>
                </a:cubicBezTo>
                <a:cubicBezTo>
                  <a:pt x="673" y="245"/>
                  <a:pt x="673" y="245"/>
                  <a:pt x="673" y="245"/>
                </a:cubicBezTo>
                <a:cubicBezTo>
                  <a:pt x="672" y="232"/>
                  <a:pt x="672" y="232"/>
                  <a:pt x="672" y="232"/>
                </a:cubicBezTo>
                <a:cubicBezTo>
                  <a:pt x="671" y="227"/>
                  <a:pt x="671" y="227"/>
                  <a:pt x="671" y="227"/>
                </a:cubicBezTo>
                <a:cubicBezTo>
                  <a:pt x="662" y="226"/>
                  <a:pt x="662" y="226"/>
                  <a:pt x="662" y="226"/>
                </a:cubicBezTo>
                <a:cubicBezTo>
                  <a:pt x="662" y="220"/>
                  <a:pt x="662" y="220"/>
                  <a:pt x="662" y="220"/>
                </a:cubicBezTo>
                <a:cubicBezTo>
                  <a:pt x="654" y="210"/>
                  <a:pt x="654" y="210"/>
                  <a:pt x="654" y="210"/>
                </a:cubicBezTo>
                <a:cubicBezTo>
                  <a:pt x="653" y="210"/>
                  <a:pt x="653" y="210"/>
                  <a:pt x="653" y="210"/>
                </a:cubicBezTo>
                <a:cubicBezTo>
                  <a:pt x="649" y="203"/>
                  <a:pt x="649" y="203"/>
                  <a:pt x="649" y="203"/>
                </a:cubicBezTo>
                <a:cubicBezTo>
                  <a:pt x="649" y="202"/>
                  <a:pt x="649" y="202"/>
                  <a:pt x="649" y="202"/>
                </a:cubicBezTo>
                <a:cubicBezTo>
                  <a:pt x="649" y="201"/>
                  <a:pt x="649" y="201"/>
                  <a:pt x="649" y="201"/>
                </a:cubicBezTo>
                <a:cubicBezTo>
                  <a:pt x="649" y="201"/>
                  <a:pt x="649" y="201"/>
                  <a:pt x="649" y="201"/>
                </a:cubicBezTo>
                <a:cubicBezTo>
                  <a:pt x="657" y="190"/>
                  <a:pt x="657" y="190"/>
                  <a:pt x="657" y="190"/>
                </a:cubicBezTo>
                <a:cubicBezTo>
                  <a:pt x="657" y="189"/>
                  <a:pt x="657" y="189"/>
                  <a:pt x="657" y="189"/>
                </a:cubicBezTo>
                <a:cubicBezTo>
                  <a:pt x="658" y="189"/>
                  <a:pt x="658" y="189"/>
                  <a:pt x="658" y="189"/>
                </a:cubicBezTo>
                <a:cubicBezTo>
                  <a:pt x="658" y="188"/>
                  <a:pt x="658" y="188"/>
                  <a:pt x="658" y="188"/>
                </a:cubicBezTo>
                <a:cubicBezTo>
                  <a:pt x="659" y="188"/>
                  <a:pt x="659" y="188"/>
                  <a:pt x="659" y="188"/>
                </a:cubicBezTo>
                <a:cubicBezTo>
                  <a:pt x="662" y="188"/>
                  <a:pt x="662" y="188"/>
                  <a:pt x="662" y="188"/>
                </a:cubicBezTo>
                <a:cubicBezTo>
                  <a:pt x="667" y="184"/>
                  <a:pt x="667" y="184"/>
                  <a:pt x="667" y="184"/>
                </a:cubicBezTo>
                <a:cubicBezTo>
                  <a:pt x="672" y="168"/>
                  <a:pt x="672" y="168"/>
                  <a:pt x="672" y="168"/>
                </a:cubicBezTo>
                <a:cubicBezTo>
                  <a:pt x="672" y="168"/>
                  <a:pt x="672" y="168"/>
                  <a:pt x="672" y="168"/>
                </a:cubicBezTo>
                <a:cubicBezTo>
                  <a:pt x="672" y="168"/>
                  <a:pt x="672" y="168"/>
                  <a:pt x="672" y="168"/>
                </a:cubicBezTo>
                <a:cubicBezTo>
                  <a:pt x="679" y="161"/>
                  <a:pt x="679" y="161"/>
                  <a:pt x="679" y="161"/>
                </a:cubicBezTo>
                <a:cubicBezTo>
                  <a:pt x="679" y="160"/>
                  <a:pt x="679" y="160"/>
                  <a:pt x="679" y="160"/>
                </a:cubicBezTo>
                <a:cubicBezTo>
                  <a:pt x="679" y="160"/>
                  <a:pt x="679" y="160"/>
                  <a:pt x="679" y="160"/>
                </a:cubicBezTo>
                <a:cubicBezTo>
                  <a:pt x="679" y="160"/>
                  <a:pt x="679" y="160"/>
                  <a:pt x="679" y="160"/>
                </a:cubicBezTo>
                <a:cubicBezTo>
                  <a:pt x="687" y="158"/>
                  <a:pt x="687" y="158"/>
                  <a:pt x="687" y="158"/>
                </a:cubicBezTo>
                <a:cubicBezTo>
                  <a:pt x="687" y="159"/>
                  <a:pt x="687" y="159"/>
                  <a:pt x="687" y="159"/>
                </a:cubicBezTo>
                <a:cubicBezTo>
                  <a:pt x="691" y="163"/>
                  <a:pt x="691" y="163"/>
                  <a:pt x="691" y="163"/>
                </a:cubicBezTo>
                <a:cubicBezTo>
                  <a:pt x="693" y="164"/>
                  <a:pt x="693" y="164"/>
                  <a:pt x="693" y="164"/>
                </a:cubicBezTo>
                <a:cubicBezTo>
                  <a:pt x="696" y="151"/>
                  <a:pt x="696" y="151"/>
                  <a:pt x="696" y="151"/>
                </a:cubicBezTo>
                <a:cubicBezTo>
                  <a:pt x="693" y="142"/>
                  <a:pt x="693" y="142"/>
                  <a:pt x="693" y="142"/>
                </a:cubicBezTo>
                <a:cubicBezTo>
                  <a:pt x="693" y="142"/>
                  <a:pt x="693" y="142"/>
                  <a:pt x="693" y="142"/>
                </a:cubicBezTo>
                <a:cubicBezTo>
                  <a:pt x="693" y="141"/>
                  <a:pt x="693" y="141"/>
                  <a:pt x="693" y="141"/>
                </a:cubicBezTo>
                <a:cubicBezTo>
                  <a:pt x="694" y="131"/>
                  <a:pt x="694" y="131"/>
                  <a:pt x="694" y="131"/>
                </a:cubicBezTo>
                <a:cubicBezTo>
                  <a:pt x="694" y="130"/>
                  <a:pt x="694" y="130"/>
                  <a:pt x="694" y="130"/>
                </a:cubicBezTo>
                <a:cubicBezTo>
                  <a:pt x="699" y="125"/>
                  <a:pt x="699" y="125"/>
                  <a:pt x="699" y="125"/>
                </a:cubicBezTo>
                <a:cubicBezTo>
                  <a:pt x="702" y="120"/>
                  <a:pt x="702" y="120"/>
                  <a:pt x="702" y="120"/>
                </a:cubicBezTo>
                <a:cubicBezTo>
                  <a:pt x="702" y="115"/>
                  <a:pt x="702" y="115"/>
                  <a:pt x="702" y="115"/>
                </a:cubicBezTo>
                <a:cubicBezTo>
                  <a:pt x="702" y="112"/>
                  <a:pt x="701" y="108"/>
                  <a:pt x="699" y="102"/>
                </a:cubicBezTo>
                <a:cubicBezTo>
                  <a:pt x="699" y="102"/>
                  <a:pt x="699" y="102"/>
                  <a:pt x="699" y="102"/>
                </a:cubicBezTo>
                <a:cubicBezTo>
                  <a:pt x="699" y="102"/>
                  <a:pt x="699" y="102"/>
                  <a:pt x="699" y="102"/>
                </a:cubicBezTo>
                <a:cubicBezTo>
                  <a:pt x="699" y="93"/>
                  <a:pt x="699" y="93"/>
                  <a:pt x="699" y="93"/>
                </a:cubicBezTo>
                <a:cubicBezTo>
                  <a:pt x="699" y="92"/>
                  <a:pt x="699" y="92"/>
                  <a:pt x="699" y="92"/>
                </a:cubicBezTo>
                <a:cubicBezTo>
                  <a:pt x="701" y="84"/>
                  <a:pt x="701" y="84"/>
                  <a:pt x="701" y="84"/>
                </a:cubicBezTo>
                <a:cubicBezTo>
                  <a:pt x="699" y="80"/>
                  <a:pt x="698" y="78"/>
                  <a:pt x="698" y="76"/>
                </a:cubicBezTo>
                <a:lnTo>
                  <a:pt x="699" y="64"/>
                </a:lnTo>
                <a:close/>
              </a:path>
            </a:pathLst>
          </a:custGeom>
          <a:solidFill>
            <a:srgbClr val="505F53"/>
          </a:solidFill>
          <a:ln>
            <a:noFill/>
          </a:ln>
        </p:spPr>
        <p:txBody>
          <a:bodyPr/>
          <a:lstStyle/>
          <a:p>
            <a:endParaRPr lang="zh-CN" altLang="en-US"/>
          </a:p>
        </p:txBody>
      </p:sp>
      <p:sp>
        <p:nvSpPr>
          <p:cNvPr id="43" name="Freeform 10"/>
          <p:cNvSpPr/>
          <p:nvPr/>
        </p:nvSpPr>
        <p:spPr bwMode="auto">
          <a:xfrm>
            <a:off x="6284347" y="3352217"/>
            <a:ext cx="1128713" cy="990600"/>
          </a:xfrm>
          <a:custGeom>
            <a:avLst/>
            <a:gdLst>
              <a:gd name="T0" fmla="*/ 103281972 w 351"/>
              <a:gd name="T1" fmla="*/ 144778763 h 308"/>
              <a:gd name="T2" fmla="*/ 92956347 w 351"/>
              <a:gd name="T3" fmla="*/ 361951732 h 308"/>
              <a:gd name="T4" fmla="*/ 51640986 w 351"/>
              <a:gd name="T5" fmla="*/ 589461676 h 308"/>
              <a:gd name="T6" fmla="*/ 196238319 w 351"/>
              <a:gd name="T7" fmla="*/ 713560056 h 308"/>
              <a:gd name="T8" fmla="*/ 361493332 w 351"/>
              <a:gd name="T9" fmla="*/ 1003117582 h 308"/>
              <a:gd name="T10" fmla="*/ 382147797 w 351"/>
              <a:gd name="T11" fmla="*/ 1261654533 h 308"/>
              <a:gd name="T12" fmla="*/ 464775303 w 351"/>
              <a:gd name="T13" fmla="*/ 1478824286 h 308"/>
              <a:gd name="T14" fmla="*/ 516416289 w 351"/>
              <a:gd name="T15" fmla="*/ 1809752227 h 308"/>
              <a:gd name="T16" fmla="*/ 485432984 w 351"/>
              <a:gd name="T17" fmla="*/ 2147483646 h 308"/>
              <a:gd name="T18" fmla="*/ 568060491 w 351"/>
              <a:gd name="T19" fmla="*/ 2147483646 h 308"/>
              <a:gd name="T20" fmla="*/ 640355941 w 351"/>
              <a:gd name="T21" fmla="*/ 2147483646 h 308"/>
              <a:gd name="T22" fmla="*/ 805610955 w 351"/>
              <a:gd name="T23" fmla="*/ 2147483646 h 308"/>
              <a:gd name="T24" fmla="*/ 877909621 w 351"/>
              <a:gd name="T25" fmla="*/ 2147483646 h 308"/>
              <a:gd name="T26" fmla="*/ 1053490259 w 351"/>
              <a:gd name="T27" fmla="*/ 2147483646 h 308"/>
              <a:gd name="T28" fmla="*/ 1229074113 w 351"/>
              <a:gd name="T29" fmla="*/ 2147483646 h 308"/>
              <a:gd name="T30" fmla="*/ 1270386258 w 351"/>
              <a:gd name="T31" fmla="*/ 2147483646 h 308"/>
              <a:gd name="T32" fmla="*/ 1353013765 w 351"/>
              <a:gd name="T33" fmla="*/ 2147483646 h 308"/>
              <a:gd name="T34" fmla="*/ 1580235388 w 351"/>
              <a:gd name="T35" fmla="*/ 2147483646 h 308"/>
              <a:gd name="T36" fmla="*/ 1693849416 w 351"/>
              <a:gd name="T37" fmla="*/ 2147483646 h 308"/>
              <a:gd name="T38" fmla="*/ 1786802547 w 351"/>
              <a:gd name="T39" fmla="*/ 2147483646 h 308"/>
              <a:gd name="T40" fmla="*/ 1931399880 w 351"/>
              <a:gd name="T41" fmla="*/ 2147483646 h 308"/>
              <a:gd name="T42" fmla="*/ 2014027387 w 351"/>
              <a:gd name="T43" fmla="*/ 2147483646 h 308"/>
              <a:gd name="T44" fmla="*/ 2147483646 w 351"/>
              <a:gd name="T45" fmla="*/ 2147483646 h 308"/>
              <a:gd name="T46" fmla="*/ 2147483646 w 351"/>
              <a:gd name="T47" fmla="*/ 2147483646 h 308"/>
              <a:gd name="T48" fmla="*/ 2147483646 w 351"/>
              <a:gd name="T49" fmla="*/ 2147483646 h 308"/>
              <a:gd name="T50" fmla="*/ 2147483646 w 351"/>
              <a:gd name="T51" fmla="*/ 2147483646 h 308"/>
              <a:gd name="T52" fmla="*/ 2147483646 w 351"/>
              <a:gd name="T53" fmla="*/ 2147483646 h 308"/>
              <a:gd name="T54" fmla="*/ 2147483646 w 351"/>
              <a:gd name="T55" fmla="*/ 2147483646 h 308"/>
              <a:gd name="T56" fmla="*/ 2147483646 w 351"/>
              <a:gd name="T57" fmla="*/ 2147483646 h 308"/>
              <a:gd name="T58" fmla="*/ 2147483646 w 351"/>
              <a:gd name="T59" fmla="*/ 2147483646 h 308"/>
              <a:gd name="T60" fmla="*/ 2147483646 w 351"/>
              <a:gd name="T61" fmla="*/ 1933847390 h 308"/>
              <a:gd name="T62" fmla="*/ 2147483646 w 351"/>
              <a:gd name="T63" fmla="*/ 1685653847 h 308"/>
              <a:gd name="T64" fmla="*/ 2147483646 w 351"/>
              <a:gd name="T65" fmla="*/ 1478824286 h 308"/>
              <a:gd name="T66" fmla="*/ 2147483646 w 351"/>
              <a:gd name="T67" fmla="*/ 1251314342 h 308"/>
              <a:gd name="T68" fmla="*/ 2147483646 w 351"/>
              <a:gd name="T69" fmla="*/ 1147899561 h 308"/>
              <a:gd name="T70" fmla="*/ 2147483646 w 351"/>
              <a:gd name="T71" fmla="*/ 879022418 h 308"/>
              <a:gd name="T72" fmla="*/ 2147483646 w 351"/>
              <a:gd name="T73" fmla="*/ 806631429 h 308"/>
              <a:gd name="T74" fmla="*/ 2147483646 w 351"/>
              <a:gd name="T75" fmla="*/ 703216648 h 308"/>
              <a:gd name="T76" fmla="*/ 2147483646 w 351"/>
              <a:gd name="T77" fmla="*/ 754924038 h 308"/>
              <a:gd name="T78" fmla="*/ 2147483646 w 351"/>
              <a:gd name="T79" fmla="*/ 651509258 h 308"/>
              <a:gd name="T80" fmla="*/ 2147483646 w 351"/>
              <a:gd name="T81" fmla="*/ 641169066 h 308"/>
              <a:gd name="T82" fmla="*/ 2147483646 w 351"/>
              <a:gd name="T83" fmla="*/ 599801868 h 308"/>
              <a:gd name="T84" fmla="*/ 2147483646 w 351"/>
              <a:gd name="T85" fmla="*/ 610145275 h 308"/>
              <a:gd name="T86" fmla="*/ 2147483646 w 351"/>
              <a:gd name="T87" fmla="*/ 568778077 h 308"/>
              <a:gd name="T88" fmla="*/ 2147483646 w 351"/>
              <a:gd name="T89" fmla="*/ 403315714 h 308"/>
              <a:gd name="T90" fmla="*/ 1859101214 w 351"/>
              <a:gd name="T91" fmla="*/ 165462362 h 308"/>
              <a:gd name="T92" fmla="*/ 1683520576 w 351"/>
              <a:gd name="T93" fmla="*/ 51707390 h 308"/>
              <a:gd name="T94" fmla="*/ 1652534055 w 351"/>
              <a:gd name="T95" fmla="*/ 320584533 h 308"/>
              <a:gd name="T96" fmla="*/ 1445966896 w 351"/>
              <a:gd name="T97" fmla="*/ 341268132 h 308"/>
              <a:gd name="T98" fmla="*/ 1353013765 w 351"/>
              <a:gd name="T99" fmla="*/ 423999314 h 308"/>
              <a:gd name="T100" fmla="*/ 1260057418 w 351"/>
              <a:gd name="T101" fmla="*/ 568778077 h 308"/>
              <a:gd name="T102" fmla="*/ 981191593 w 351"/>
              <a:gd name="T103" fmla="*/ 692876456 h 308"/>
              <a:gd name="T104" fmla="*/ 795282114 w 351"/>
              <a:gd name="T105" fmla="*/ 517070686 h 308"/>
              <a:gd name="T106" fmla="*/ 650684782 w 351"/>
              <a:gd name="T107" fmla="*/ 486046895 h 308"/>
              <a:gd name="T108" fmla="*/ 506087449 w 351"/>
              <a:gd name="T109" fmla="*/ 320584533 h 308"/>
              <a:gd name="T110" fmla="*/ 351164492 w 351"/>
              <a:gd name="T111" fmla="*/ 72390990 h 30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51" h="308">
                <a:moveTo>
                  <a:pt x="33" y="7"/>
                </a:moveTo>
                <a:cubicBezTo>
                  <a:pt x="23" y="5"/>
                  <a:pt x="23" y="5"/>
                  <a:pt x="23" y="5"/>
                </a:cubicBezTo>
                <a:cubicBezTo>
                  <a:pt x="14" y="3"/>
                  <a:pt x="14" y="3"/>
                  <a:pt x="14" y="3"/>
                </a:cubicBezTo>
                <a:cubicBezTo>
                  <a:pt x="11" y="7"/>
                  <a:pt x="11" y="7"/>
                  <a:pt x="11" y="7"/>
                </a:cubicBezTo>
                <a:cubicBezTo>
                  <a:pt x="10" y="14"/>
                  <a:pt x="10" y="14"/>
                  <a:pt x="10" y="14"/>
                </a:cubicBezTo>
                <a:cubicBezTo>
                  <a:pt x="10" y="14"/>
                  <a:pt x="10" y="14"/>
                  <a:pt x="10" y="14"/>
                </a:cubicBezTo>
                <a:cubicBezTo>
                  <a:pt x="13" y="25"/>
                  <a:pt x="13" y="25"/>
                  <a:pt x="13" y="25"/>
                </a:cubicBezTo>
                <a:cubicBezTo>
                  <a:pt x="13" y="33"/>
                  <a:pt x="13" y="33"/>
                  <a:pt x="13" y="33"/>
                </a:cubicBezTo>
                <a:cubicBezTo>
                  <a:pt x="13" y="35"/>
                  <a:pt x="13" y="35"/>
                  <a:pt x="13" y="35"/>
                </a:cubicBezTo>
                <a:cubicBezTo>
                  <a:pt x="9" y="35"/>
                  <a:pt x="9" y="35"/>
                  <a:pt x="9" y="35"/>
                </a:cubicBezTo>
                <a:cubicBezTo>
                  <a:pt x="11" y="45"/>
                  <a:pt x="11" y="45"/>
                  <a:pt x="11" y="45"/>
                </a:cubicBezTo>
                <a:cubicBezTo>
                  <a:pt x="3" y="47"/>
                  <a:pt x="3" y="47"/>
                  <a:pt x="3" y="47"/>
                </a:cubicBezTo>
                <a:cubicBezTo>
                  <a:pt x="0" y="53"/>
                  <a:pt x="0" y="53"/>
                  <a:pt x="0" y="53"/>
                </a:cubicBezTo>
                <a:cubicBezTo>
                  <a:pt x="4" y="57"/>
                  <a:pt x="4" y="57"/>
                  <a:pt x="4" y="57"/>
                </a:cubicBezTo>
                <a:cubicBezTo>
                  <a:pt x="5" y="57"/>
                  <a:pt x="5" y="57"/>
                  <a:pt x="5" y="57"/>
                </a:cubicBezTo>
                <a:cubicBezTo>
                  <a:pt x="5" y="57"/>
                  <a:pt x="5" y="57"/>
                  <a:pt x="5" y="57"/>
                </a:cubicBezTo>
                <a:cubicBezTo>
                  <a:pt x="19" y="68"/>
                  <a:pt x="19" y="68"/>
                  <a:pt x="19" y="68"/>
                </a:cubicBezTo>
                <a:cubicBezTo>
                  <a:pt x="19" y="69"/>
                  <a:pt x="19" y="69"/>
                  <a:pt x="19" y="69"/>
                </a:cubicBezTo>
                <a:cubicBezTo>
                  <a:pt x="19" y="69"/>
                  <a:pt x="19" y="69"/>
                  <a:pt x="19" y="69"/>
                </a:cubicBezTo>
                <a:cubicBezTo>
                  <a:pt x="19" y="69"/>
                  <a:pt x="19" y="69"/>
                  <a:pt x="19" y="69"/>
                </a:cubicBezTo>
                <a:cubicBezTo>
                  <a:pt x="19" y="69"/>
                  <a:pt x="19" y="69"/>
                  <a:pt x="19" y="69"/>
                </a:cubicBezTo>
                <a:cubicBezTo>
                  <a:pt x="21" y="79"/>
                  <a:pt x="21" y="79"/>
                  <a:pt x="21" y="79"/>
                </a:cubicBezTo>
                <a:cubicBezTo>
                  <a:pt x="28" y="89"/>
                  <a:pt x="28" y="89"/>
                  <a:pt x="28" y="89"/>
                </a:cubicBezTo>
                <a:cubicBezTo>
                  <a:pt x="29" y="91"/>
                  <a:pt x="31" y="93"/>
                  <a:pt x="35" y="97"/>
                </a:cubicBezTo>
                <a:cubicBezTo>
                  <a:pt x="35" y="97"/>
                  <a:pt x="35" y="97"/>
                  <a:pt x="35" y="97"/>
                </a:cubicBezTo>
                <a:cubicBezTo>
                  <a:pt x="36" y="97"/>
                  <a:pt x="36" y="97"/>
                  <a:pt x="36" y="97"/>
                </a:cubicBezTo>
                <a:cubicBezTo>
                  <a:pt x="36" y="97"/>
                  <a:pt x="36" y="97"/>
                  <a:pt x="36" y="97"/>
                </a:cubicBezTo>
                <a:cubicBezTo>
                  <a:pt x="35" y="98"/>
                  <a:pt x="35" y="98"/>
                  <a:pt x="35" y="98"/>
                </a:cubicBezTo>
                <a:cubicBezTo>
                  <a:pt x="35" y="107"/>
                  <a:pt x="35" y="107"/>
                  <a:pt x="35" y="107"/>
                </a:cubicBezTo>
                <a:cubicBezTo>
                  <a:pt x="37" y="109"/>
                  <a:pt x="37" y="115"/>
                  <a:pt x="37" y="122"/>
                </a:cubicBezTo>
                <a:cubicBezTo>
                  <a:pt x="41" y="127"/>
                  <a:pt x="42" y="131"/>
                  <a:pt x="42" y="133"/>
                </a:cubicBezTo>
                <a:cubicBezTo>
                  <a:pt x="42" y="135"/>
                  <a:pt x="43" y="138"/>
                  <a:pt x="45" y="143"/>
                </a:cubicBezTo>
                <a:cubicBezTo>
                  <a:pt x="45" y="143"/>
                  <a:pt x="45" y="143"/>
                  <a:pt x="45" y="143"/>
                </a:cubicBezTo>
                <a:cubicBezTo>
                  <a:pt x="45" y="143"/>
                  <a:pt x="45" y="143"/>
                  <a:pt x="45" y="143"/>
                </a:cubicBezTo>
                <a:cubicBezTo>
                  <a:pt x="45" y="143"/>
                  <a:pt x="45" y="143"/>
                  <a:pt x="45" y="143"/>
                </a:cubicBezTo>
                <a:cubicBezTo>
                  <a:pt x="46" y="149"/>
                  <a:pt x="46" y="153"/>
                  <a:pt x="45" y="157"/>
                </a:cubicBezTo>
                <a:cubicBezTo>
                  <a:pt x="43" y="160"/>
                  <a:pt x="45" y="165"/>
                  <a:pt x="49" y="173"/>
                </a:cubicBezTo>
                <a:cubicBezTo>
                  <a:pt x="50" y="173"/>
                  <a:pt x="50" y="173"/>
                  <a:pt x="50" y="173"/>
                </a:cubicBezTo>
                <a:cubicBezTo>
                  <a:pt x="50" y="174"/>
                  <a:pt x="50" y="174"/>
                  <a:pt x="50" y="174"/>
                </a:cubicBezTo>
                <a:cubicBezTo>
                  <a:pt x="50" y="175"/>
                  <a:pt x="50" y="175"/>
                  <a:pt x="50" y="175"/>
                </a:cubicBezTo>
                <a:cubicBezTo>
                  <a:pt x="43" y="189"/>
                  <a:pt x="43" y="189"/>
                  <a:pt x="43" y="189"/>
                </a:cubicBezTo>
                <a:cubicBezTo>
                  <a:pt x="45" y="192"/>
                  <a:pt x="45" y="194"/>
                  <a:pt x="45" y="196"/>
                </a:cubicBezTo>
                <a:cubicBezTo>
                  <a:pt x="43" y="209"/>
                  <a:pt x="43" y="209"/>
                  <a:pt x="43" y="209"/>
                </a:cubicBezTo>
                <a:cubicBezTo>
                  <a:pt x="43" y="213"/>
                  <a:pt x="43" y="216"/>
                  <a:pt x="45" y="217"/>
                </a:cubicBezTo>
                <a:cubicBezTo>
                  <a:pt x="47" y="218"/>
                  <a:pt x="47" y="218"/>
                  <a:pt x="47" y="218"/>
                </a:cubicBezTo>
                <a:cubicBezTo>
                  <a:pt x="51" y="220"/>
                  <a:pt x="52" y="222"/>
                  <a:pt x="52" y="224"/>
                </a:cubicBezTo>
                <a:cubicBezTo>
                  <a:pt x="51" y="231"/>
                  <a:pt x="51" y="231"/>
                  <a:pt x="51" y="231"/>
                </a:cubicBezTo>
                <a:cubicBezTo>
                  <a:pt x="53" y="231"/>
                  <a:pt x="53" y="231"/>
                  <a:pt x="53" y="231"/>
                </a:cubicBezTo>
                <a:cubicBezTo>
                  <a:pt x="54" y="232"/>
                  <a:pt x="54" y="232"/>
                  <a:pt x="54" y="232"/>
                </a:cubicBezTo>
                <a:cubicBezTo>
                  <a:pt x="55" y="231"/>
                  <a:pt x="55" y="231"/>
                  <a:pt x="55" y="231"/>
                </a:cubicBezTo>
                <a:cubicBezTo>
                  <a:pt x="56" y="229"/>
                  <a:pt x="57" y="228"/>
                  <a:pt x="58" y="226"/>
                </a:cubicBezTo>
                <a:cubicBezTo>
                  <a:pt x="59" y="225"/>
                  <a:pt x="59" y="225"/>
                  <a:pt x="59" y="225"/>
                </a:cubicBezTo>
                <a:cubicBezTo>
                  <a:pt x="59" y="224"/>
                  <a:pt x="59" y="224"/>
                  <a:pt x="59" y="224"/>
                </a:cubicBezTo>
                <a:cubicBezTo>
                  <a:pt x="61" y="223"/>
                  <a:pt x="61" y="222"/>
                  <a:pt x="63" y="220"/>
                </a:cubicBezTo>
                <a:cubicBezTo>
                  <a:pt x="63" y="218"/>
                  <a:pt x="63" y="215"/>
                  <a:pt x="62" y="213"/>
                </a:cubicBezTo>
                <a:cubicBezTo>
                  <a:pt x="61" y="211"/>
                  <a:pt x="61" y="211"/>
                  <a:pt x="61" y="211"/>
                </a:cubicBezTo>
                <a:cubicBezTo>
                  <a:pt x="63" y="210"/>
                  <a:pt x="63" y="210"/>
                  <a:pt x="63" y="210"/>
                </a:cubicBezTo>
                <a:cubicBezTo>
                  <a:pt x="70" y="209"/>
                  <a:pt x="73" y="209"/>
                  <a:pt x="75" y="212"/>
                </a:cubicBezTo>
                <a:cubicBezTo>
                  <a:pt x="78" y="220"/>
                  <a:pt x="78" y="220"/>
                  <a:pt x="78" y="220"/>
                </a:cubicBezTo>
                <a:cubicBezTo>
                  <a:pt x="78" y="220"/>
                  <a:pt x="78" y="220"/>
                  <a:pt x="78" y="220"/>
                </a:cubicBezTo>
                <a:cubicBezTo>
                  <a:pt x="78" y="221"/>
                  <a:pt x="78" y="221"/>
                  <a:pt x="78" y="221"/>
                </a:cubicBezTo>
                <a:cubicBezTo>
                  <a:pt x="79" y="234"/>
                  <a:pt x="79" y="234"/>
                  <a:pt x="79" y="234"/>
                </a:cubicBezTo>
                <a:cubicBezTo>
                  <a:pt x="85" y="237"/>
                  <a:pt x="85" y="237"/>
                  <a:pt x="85" y="237"/>
                </a:cubicBezTo>
                <a:cubicBezTo>
                  <a:pt x="85" y="237"/>
                  <a:pt x="85" y="237"/>
                  <a:pt x="85" y="237"/>
                </a:cubicBezTo>
                <a:cubicBezTo>
                  <a:pt x="85" y="237"/>
                  <a:pt x="85" y="237"/>
                  <a:pt x="85" y="237"/>
                </a:cubicBezTo>
                <a:cubicBezTo>
                  <a:pt x="89" y="239"/>
                  <a:pt x="89" y="239"/>
                  <a:pt x="89" y="239"/>
                </a:cubicBezTo>
                <a:cubicBezTo>
                  <a:pt x="92" y="236"/>
                  <a:pt x="92" y="236"/>
                  <a:pt x="92" y="236"/>
                </a:cubicBezTo>
                <a:cubicBezTo>
                  <a:pt x="95" y="233"/>
                  <a:pt x="95" y="233"/>
                  <a:pt x="95" y="233"/>
                </a:cubicBezTo>
                <a:cubicBezTo>
                  <a:pt x="97" y="233"/>
                  <a:pt x="97" y="233"/>
                  <a:pt x="97" y="233"/>
                </a:cubicBezTo>
                <a:cubicBezTo>
                  <a:pt x="99" y="234"/>
                  <a:pt x="101" y="236"/>
                  <a:pt x="102" y="239"/>
                </a:cubicBezTo>
                <a:cubicBezTo>
                  <a:pt x="103" y="249"/>
                  <a:pt x="103" y="249"/>
                  <a:pt x="103" y="249"/>
                </a:cubicBezTo>
                <a:cubicBezTo>
                  <a:pt x="104" y="251"/>
                  <a:pt x="104" y="251"/>
                  <a:pt x="104" y="251"/>
                </a:cubicBezTo>
                <a:cubicBezTo>
                  <a:pt x="115" y="274"/>
                  <a:pt x="115" y="274"/>
                  <a:pt x="115" y="274"/>
                </a:cubicBezTo>
                <a:cubicBezTo>
                  <a:pt x="119" y="278"/>
                  <a:pt x="119" y="278"/>
                  <a:pt x="119" y="278"/>
                </a:cubicBezTo>
                <a:cubicBezTo>
                  <a:pt x="119" y="279"/>
                  <a:pt x="119" y="279"/>
                  <a:pt x="119" y="279"/>
                </a:cubicBezTo>
                <a:cubicBezTo>
                  <a:pt x="119" y="279"/>
                  <a:pt x="119" y="279"/>
                  <a:pt x="119" y="279"/>
                </a:cubicBezTo>
                <a:cubicBezTo>
                  <a:pt x="121" y="289"/>
                  <a:pt x="121" y="289"/>
                  <a:pt x="121" y="289"/>
                </a:cubicBezTo>
                <a:cubicBezTo>
                  <a:pt x="121" y="289"/>
                  <a:pt x="121" y="289"/>
                  <a:pt x="121" y="289"/>
                </a:cubicBezTo>
                <a:cubicBezTo>
                  <a:pt x="122" y="298"/>
                  <a:pt x="122" y="298"/>
                  <a:pt x="122" y="298"/>
                </a:cubicBezTo>
                <a:cubicBezTo>
                  <a:pt x="123" y="299"/>
                  <a:pt x="123" y="299"/>
                  <a:pt x="123" y="299"/>
                </a:cubicBezTo>
                <a:cubicBezTo>
                  <a:pt x="125" y="295"/>
                  <a:pt x="128" y="293"/>
                  <a:pt x="129" y="293"/>
                </a:cubicBezTo>
                <a:cubicBezTo>
                  <a:pt x="131" y="294"/>
                  <a:pt x="131" y="295"/>
                  <a:pt x="131" y="296"/>
                </a:cubicBezTo>
                <a:cubicBezTo>
                  <a:pt x="131" y="299"/>
                  <a:pt x="131" y="299"/>
                  <a:pt x="131" y="299"/>
                </a:cubicBezTo>
                <a:cubicBezTo>
                  <a:pt x="131" y="306"/>
                  <a:pt x="131" y="306"/>
                  <a:pt x="131" y="306"/>
                </a:cubicBezTo>
                <a:cubicBezTo>
                  <a:pt x="131" y="308"/>
                  <a:pt x="131" y="308"/>
                  <a:pt x="131" y="308"/>
                </a:cubicBezTo>
                <a:cubicBezTo>
                  <a:pt x="133" y="308"/>
                  <a:pt x="135" y="308"/>
                  <a:pt x="135" y="307"/>
                </a:cubicBezTo>
                <a:cubicBezTo>
                  <a:pt x="139" y="301"/>
                  <a:pt x="139" y="301"/>
                  <a:pt x="139" y="301"/>
                </a:cubicBezTo>
                <a:cubicBezTo>
                  <a:pt x="144" y="297"/>
                  <a:pt x="144" y="297"/>
                  <a:pt x="144" y="297"/>
                </a:cubicBezTo>
                <a:cubicBezTo>
                  <a:pt x="147" y="295"/>
                  <a:pt x="149" y="293"/>
                  <a:pt x="153" y="293"/>
                </a:cubicBezTo>
                <a:cubicBezTo>
                  <a:pt x="153" y="293"/>
                  <a:pt x="153" y="293"/>
                  <a:pt x="153" y="293"/>
                </a:cubicBezTo>
                <a:cubicBezTo>
                  <a:pt x="161" y="295"/>
                  <a:pt x="161" y="295"/>
                  <a:pt x="161" y="295"/>
                </a:cubicBezTo>
                <a:cubicBezTo>
                  <a:pt x="164" y="294"/>
                  <a:pt x="164" y="294"/>
                  <a:pt x="164" y="294"/>
                </a:cubicBezTo>
                <a:cubicBezTo>
                  <a:pt x="168" y="288"/>
                  <a:pt x="168" y="288"/>
                  <a:pt x="168" y="288"/>
                </a:cubicBezTo>
                <a:cubicBezTo>
                  <a:pt x="167" y="279"/>
                  <a:pt x="167" y="279"/>
                  <a:pt x="167" y="279"/>
                </a:cubicBezTo>
                <a:cubicBezTo>
                  <a:pt x="165" y="275"/>
                  <a:pt x="163" y="271"/>
                  <a:pt x="164" y="268"/>
                </a:cubicBezTo>
                <a:cubicBezTo>
                  <a:pt x="165" y="261"/>
                  <a:pt x="165" y="261"/>
                  <a:pt x="165" y="261"/>
                </a:cubicBezTo>
                <a:cubicBezTo>
                  <a:pt x="165" y="260"/>
                  <a:pt x="165" y="260"/>
                  <a:pt x="165" y="260"/>
                </a:cubicBezTo>
                <a:cubicBezTo>
                  <a:pt x="166" y="259"/>
                  <a:pt x="166" y="259"/>
                  <a:pt x="166" y="259"/>
                </a:cubicBezTo>
                <a:cubicBezTo>
                  <a:pt x="166" y="259"/>
                  <a:pt x="166" y="259"/>
                  <a:pt x="166" y="259"/>
                </a:cubicBezTo>
                <a:cubicBezTo>
                  <a:pt x="173" y="255"/>
                  <a:pt x="173" y="255"/>
                  <a:pt x="173" y="255"/>
                </a:cubicBezTo>
                <a:cubicBezTo>
                  <a:pt x="174" y="255"/>
                  <a:pt x="174" y="255"/>
                  <a:pt x="174" y="255"/>
                </a:cubicBezTo>
                <a:cubicBezTo>
                  <a:pt x="174" y="255"/>
                  <a:pt x="174" y="255"/>
                  <a:pt x="174" y="255"/>
                </a:cubicBezTo>
                <a:cubicBezTo>
                  <a:pt x="179" y="251"/>
                  <a:pt x="179" y="251"/>
                  <a:pt x="179" y="251"/>
                </a:cubicBezTo>
                <a:cubicBezTo>
                  <a:pt x="186" y="242"/>
                  <a:pt x="186" y="242"/>
                  <a:pt x="186" y="242"/>
                </a:cubicBezTo>
                <a:cubicBezTo>
                  <a:pt x="187" y="235"/>
                  <a:pt x="187" y="235"/>
                  <a:pt x="187" y="235"/>
                </a:cubicBezTo>
                <a:cubicBezTo>
                  <a:pt x="179" y="218"/>
                  <a:pt x="179" y="218"/>
                  <a:pt x="179" y="218"/>
                </a:cubicBezTo>
                <a:cubicBezTo>
                  <a:pt x="195" y="225"/>
                  <a:pt x="195" y="225"/>
                  <a:pt x="195" y="225"/>
                </a:cubicBezTo>
                <a:cubicBezTo>
                  <a:pt x="195" y="219"/>
                  <a:pt x="195" y="219"/>
                  <a:pt x="195" y="219"/>
                </a:cubicBezTo>
                <a:cubicBezTo>
                  <a:pt x="195" y="219"/>
                  <a:pt x="195" y="219"/>
                  <a:pt x="195" y="219"/>
                </a:cubicBezTo>
                <a:cubicBezTo>
                  <a:pt x="195" y="218"/>
                  <a:pt x="195" y="218"/>
                  <a:pt x="195" y="218"/>
                </a:cubicBezTo>
                <a:cubicBezTo>
                  <a:pt x="201" y="213"/>
                  <a:pt x="201" y="213"/>
                  <a:pt x="201" y="213"/>
                </a:cubicBezTo>
                <a:cubicBezTo>
                  <a:pt x="213" y="210"/>
                  <a:pt x="213" y="210"/>
                  <a:pt x="213" y="210"/>
                </a:cubicBezTo>
                <a:cubicBezTo>
                  <a:pt x="214" y="210"/>
                  <a:pt x="214" y="210"/>
                  <a:pt x="214" y="210"/>
                </a:cubicBezTo>
                <a:cubicBezTo>
                  <a:pt x="221" y="225"/>
                  <a:pt x="221" y="225"/>
                  <a:pt x="221" y="225"/>
                </a:cubicBezTo>
                <a:cubicBezTo>
                  <a:pt x="221" y="225"/>
                  <a:pt x="221" y="225"/>
                  <a:pt x="221" y="225"/>
                </a:cubicBezTo>
                <a:cubicBezTo>
                  <a:pt x="220" y="231"/>
                  <a:pt x="220" y="231"/>
                  <a:pt x="220" y="231"/>
                </a:cubicBezTo>
                <a:cubicBezTo>
                  <a:pt x="221" y="236"/>
                  <a:pt x="221" y="236"/>
                  <a:pt x="221" y="236"/>
                </a:cubicBezTo>
                <a:cubicBezTo>
                  <a:pt x="221" y="239"/>
                  <a:pt x="223" y="240"/>
                  <a:pt x="224" y="240"/>
                </a:cubicBezTo>
                <a:cubicBezTo>
                  <a:pt x="226" y="240"/>
                  <a:pt x="227" y="239"/>
                  <a:pt x="229" y="237"/>
                </a:cubicBezTo>
                <a:cubicBezTo>
                  <a:pt x="229" y="236"/>
                  <a:pt x="229" y="236"/>
                  <a:pt x="229" y="236"/>
                </a:cubicBezTo>
                <a:cubicBezTo>
                  <a:pt x="229" y="236"/>
                  <a:pt x="229" y="236"/>
                  <a:pt x="229" y="236"/>
                </a:cubicBezTo>
                <a:cubicBezTo>
                  <a:pt x="230" y="236"/>
                  <a:pt x="230" y="236"/>
                  <a:pt x="230" y="236"/>
                </a:cubicBezTo>
                <a:cubicBezTo>
                  <a:pt x="239" y="233"/>
                  <a:pt x="239" y="233"/>
                  <a:pt x="239" y="233"/>
                </a:cubicBezTo>
                <a:cubicBezTo>
                  <a:pt x="239" y="233"/>
                  <a:pt x="239" y="233"/>
                  <a:pt x="239" y="233"/>
                </a:cubicBezTo>
                <a:cubicBezTo>
                  <a:pt x="240" y="233"/>
                  <a:pt x="240" y="233"/>
                  <a:pt x="240" y="233"/>
                </a:cubicBezTo>
                <a:cubicBezTo>
                  <a:pt x="245" y="233"/>
                  <a:pt x="247" y="234"/>
                  <a:pt x="249" y="236"/>
                </a:cubicBezTo>
                <a:cubicBezTo>
                  <a:pt x="249" y="247"/>
                  <a:pt x="249" y="247"/>
                  <a:pt x="249" y="247"/>
                </a:cubicBezTo>
                <a:cubicBezTo>
                  <a:pt x="249" y="247"/>
                  <a:pt x="249" y="247"/>
                  <a:pt x="249" y="247"/>
                </a:cubicBezTo>
                <a:cubicBezTo>
                  <a:pt x="251" y="248"/>
                  <a:pt x="251" y="248"/>
                  <a:pt x="251" y="248"/>
                </a:cubicBezTo>
                <a:cubicBezTo>
                  <a:pt x="255" y="249"/>
                  <a:pt x="255" y="249"/>
                  <a:pt x="255" y="249"/>
                </a:cubicBezTo>
                <a:cubicBezTo>
                  <a:pt x="261" y="249"/>
                  <a:pt x="261" y="249"/>
                  <a:pt x="261" y="249"/>
                </a:cubicBezTo>
                <a:cubicBezTo>
                  <a:pt x="271" y="246"/>
                  <a:pt x="271" y="246"/>
                  <a:pt x="271" y="246"/>
                </a:cubicBezTo>
                <a:cubicBezTo>
                  <a:pt x="277" y="241"/>
                  <a:pt x="277" y="241"/>
                  <a:pt x="277" y="241"/>
                </a:cubicBezTo>
                <a:cubicBezTo>
                  <a:pt x="278" y="236"/>
                  <a:pt x="278" y="236"/>
                  <a:pt x="278" y="236"/>
                </a:cubicBezTo>
                <a:cubicBezTo>
                  <a:pt x="275" y="233"/>
                  <a:pt x="275" y="233"/>
                  <a:pt x="275" y="233"/>
                </a:cubicBezTo>
                <a:cubicBezTo>
                  <a:pt x="265" y="229"/>
                  <a:pt x="265" y="229"/>
                  <a:pt x="265" y="229"/>
                </a:cubicBezTo>
                <a:cubicBezTo>
                  <a:pt x="265" y="229"/>
                  <a:pt x="265" y="229"/>
                  <a:pt x="265" y="229"/>
                </a:cubicBezTo>
                <a:cubicBezTo>
                  <a:pt x="264" y="229"/>
                  <a:pt x="264" y="229"/>
                  <a:pt x="264" y="229"/>
                </a:cubicBezTo>
                <a:cubicBezTo>
                  <a:pt x="264" y="229"/>
                  <a:pt x="264" y="229"/>
                  <a:pt x="264" y="229"/>
                </a:cubicBezTo>
                <a:cubicBezTo>
                  <a:pt x="264" y="229"/>
                  <a:pt x="264" y="229"/>
                  <a:pt x="264" y="229"/>
                </a:cubicBezTo>
                <a:cubicBezTo>
                  <a:pt x="252" y="217"/>
                  <a:pt x="252" y="217"/>
                  <a:pt x="252" y="217"/>
                </a:cubicBezTo>
                <a:cubicBezTo>
                  <a:pt x="253" y="216"/>
                  <a:pt x="253" y="216"/>
                  <a:pt x="253" y="216"/>
                </a:cubicBezTo>
                <a:cubicBezTo>
                  <a:pt x="259" y="211"/>
                  <a:pt x="259" y="211"/>
                  <a:pt x="259" y="211"/>
                </a:cubicBezTo>
                <a:cubicBezTo>
                  <a:pt x="259" y="210"/>
                  <a:pt x="259" y="210"/>
                  <a:pt x="259" y="210"/>
                </a:cubicBezTo>
                <a:cubicBezTo>
                  <a:pt x="259" y="210"/>
                  <a:pt x="259" y="210"/>
                  <a:pt x="259" y="210"/>
                </a:cubicBezTo>
                <a:cubicBezTo>
                  <a:pt x="265" y="208"/>
                  <a:pt x="265" y="208"/>
                  <a:pt x="265" y="208"/>
                </a:cubicBezTo>
                <a:cubicBezTo>
                  <a:pt x="265" y="208"/>
                  <a:pt x="265" y="208"/>
                  <a:pt x="265" y="208"/>
                </a:cubicBezTo>
                <a:cubicBezTo>
                  <a:pt x="267" y="208"/>
                  <a:pt x="267" y="208"/>
                  <a:pt x="267" y="208"/>
                </a:cubicBezTo>
                <a:cubicBezTo>
                  <a:pt x="275" y="209"/>
                  <a:pt x="275" y="209"/>
                  <a:pt x="275" y="209"/>
                </a:cubicBezTo>
                <a:cubicBezTo>
                  <a:pt x="275" y="209"/>
                  <a:pt x="275" y="209"/>
                  <a:pt x="275" y="209"/>
                </a:cubicBezTo>
                <a:cubicBezTo>
                  <a:pt x="275" y="210"/>
                  <a:pt x="275" y="210"/>
                  <a:pt x="275" y="210"/>
                </a:cubicBezTo>
                <a:cubicBezTo>
                  <a:pt x="275" y="207"/>
                  <a:pt x="275" y="207"/>
                  <a:pt x="275" y="207"/>
                </a:cubicBezTo>
                <a:cubicBezTo>
                  <a:pt x="272" y="201"/>
                  <a:pt x="272" y="201"/>
                  <a:pt x="272" y="201"/>
                </a:cubicBezTo>
                <a:cubicBezTo>
                  <a:pt x="266" y="198"/>
                  <a:pt x="266" y="198"/>
                  <a:pt x="266" y="198"/>
                </a:cubicBezTo>
                <a:cubicBezTo>
                  <a:pt x="259" y="187"/>
                  <a:pt x="259" y="187"/>
                  <a:pt x="259" y="187"/>
                </a:cubicBezTo>
                <a:cubicBezTo>
                  <a:pt x="259" y="187"/>
                  <a:pt x="259" y="187"/>
                  <a:pt x="259" y="187"/>
                </a:cubicBezTo>
                <a:cubicBezTo>
                  <a:pt x="258" y="186"/>
                  <a:pt x="258" y="186"/>
                  <a:pt x="258" y="186"/>
                </a:cubicBezTo>
                <a:cubicBezTo>
                  <a:pt x="258" y="186"/>
                  <a:pt x="258" y="186"/>
                  <a:pt x="258" y="186"/>
                </a:cubicBezTo>
                <a:cubicBezTo>
                  <a:pt x="255" y="173"/>
                  <a:pt x="255" y="173"/>
                  <a:pt x="255" y="173"/>
                </a:cubicBezTo>
                <a:cubicBezTo>
                  <a:pt x="255" y="163"/>
                  <a:pt x="255" y="163"/>
                  <a:pt x="255" y="163"/>
                </a:cubicBezTo>
                <a:cubicBezTo>
                  <a:pt x="261" y="157"/>
                  <a:pt x="261" y="157"/>
                  <a:pt x="261" y="157"/>
                </a:cubicBezTo>
                <a:cubicBezTo>
                  <a:pt x="271" y="157"/>
                  <a:pt x="271" y="157"/>
                  <a:pt x="271" y="157"/>
                </a:cubicBezTo>
                <a:cubicBezTo>
                  <a:pt x="293" y="159"/>
                  <a:pt x="293" y="159"/>
                  <a:pt x="293" y="159"/>
                </a:cubicBezTo>
                <a:cubicBezTo>
                  <a:pt x="303" y="144"/>
                  <a:pt x="303" y="144"/>
                  <a:pt x="303" y="144"/>
                </a:cubicBezTo>
                <a:cubicBezTo>
                  <a:pt x="303" y="143"/>
                  <a:pt x="303" y="143"/>
                  <a:pt x="303" y="143"/>
                </a:cubicBezTo>
                <a:cubicBezTo>
                  <a:pt x="304" y="143"/>
                  <a:pt x="304" y="143"/>
                  <a:pt x="304" y="143"/>
                </a:cubicBezTo>
                <a:cubicBezTo>
                  <a:pt x="313" y="139"/>
                  <a:pt x="313" y="139"/>
                  <a:pt x="313" y="139"/>
                </a:cubicBezTo>
                <a:cubicBezTo>
                  <a:pt x="317" y="130"/>
                  <a:pt x="317" y="130"/>
                  <a:pt x="317" y="130"/>
                </a:cubicBezTo>
                <a:cubicBezTo>
                  <a:pt x="317" y="129"/>
                  <a:pt x="317" y="129"/>
                  <a:pt x="317" y="129"/>
                </a:cubicBezTo>
                <a:cubicBezTo>
                  <a:pt x="327" y="121"/>
                  <a:pt x="327" y="121"/>
                  <a:pt x="327" y="121"/>
                </a:cubicBezTo>
                <a:cubicBezTo>
                  <a:pt x="332" y="112"/>
                  <a:pt x="332" y="112"/>
                  <a:pt x="332" y="112"/>
                </a:cubicBezTo>
                <a:cubicBezTo>
                  <a:pt x="332" y="112"/>
                  <a:pt x="332" y="112"/>
                  <a:pt x="332" y="112"/>
                </a:cubicBezTo>
                <a:cubicBezTo>
                  <a:pt x="333" y="112"/>
                  <a:pt x="333" y="112"/>
                  <a:pt x="333" y="112"/>
                </a:cubicBezTo>
                <a:cubicBezTo>
                  <a:pt x="333" y="111"/>
                  <a:pt x="333" y="111"/>
                  <a:pt x="333" y="111"/>
                </a:cubicBezTo>
                <a:cubicBezTo>
                  <a:pt x="333" y="111"/>
                  <a:pt x="333" y="111"/>
                  <a:pt x="333" y="111"/>
                </a:cubicBezTo>
                <a:cubicBezTo>
                  <a:pt x="337" y="107"/>
                  <a:pt x="337" y="107"/>
                  <a:pt x="337" y="107"/>
                </a:cubicBezTo>
                <a:cubicBezTo>
                  <a:pt x="341" y="99"/>
                  <a:pt x="341" y="99"/>
                  <a:pt x="341" y="99"/>
                </a:cubicBezTo>
                <a:cubicBezTo>
                  <a:pt x="343" y="87"/>
                  <a:pt x="343" y="87"/>
                  <a:pt x="343" y="87"/>
                </a:cubicBezTo>
                <a:cubicBezTo>
                  <a:pt x="343" y="86"/>
                  <a:pt x="343" y="86"/>
                  <a:pt x="343" y="86"/>
                </a:cubicBezTo>
                <a:cubicBezTo>
                  <a:pt x="343" y="85"/>
                  <a:pt x="343" y="85"/>
                  <a:pt x="343" y="85"/>
                </a:cubicBezTo>
                <a:cubicBezTo>
                  <a:pt x="350" y="81"/>
                  <a:pt x="350" y="81"/>
                  <a:pt x="350" y="81"/>
                </a:cubicBezTo>
                <a:cubicBezTo>
                  <a:pt x="351" y="79"/>
                  <a:pt x="351" y="79"/>
                  <a:pt x="351" y="79"/>
                </a:cubicBezTo>
                <a:cubicBezTo>
                  <a:pt x="342" y="78"/>
                  <a:pt x="342" y="78"/>
                  <a:pt x="342" y="78"/>
                </a:cubicBezTo>
                <a:cubicBezTo>
                  <a:pt x="326" y="79"/>
                  <a:pt x="326" y="79"/>
                  <a:pt x="326" y="79"/>
                </a:cubicBezTo>
                <a:cubicBezTo>
                  <a:pt x="325" y="78"/>
                  <a:pt x="325" y="78"/>
                  <a:pt x="325" y="78"/>
                </a:cubicBezTo>
                <a:cubicBezTo>
                  <a:pt x="319" y="73"/>
                  <a:pt x="319" y="73"/>
                  <a:pt x="319" y="73"/>
                </a:cubicBezTo>
                <a:cubicBezTo>
                  <a:pt x="319" y="73"/>
                  <a:pt x="319" y="73"/>
                  <a:pt x="319" y="73"/>
                </a:cubicBezTo>
                <a:cubicBezTo>
                  <a:pt x="319" y="73"/>
                  <a:pt x="319" y="73"/>
                  <a:pt x="319" y="73"/>
                </a:cubicBezTo>
                <a:cubicBezTo>
                  <a:pt x="319" y="73"/>
                  <a:pt x="319" y="73"/>
                  <a:pt x="319" y="73"/>
                </a:cubicBezTo>
                <a:cubicBezTo>
                  <a:pt x="315" y="68"/>
                  <a:pt x="315" y="68"/>
                  <a:pt x="315" y="68"/>
                </a:cubicBezTo>
                <a:cubicBezTo>
                  <a:pt x="315" y="69"/>
                  <a:pt x="315" y="69"/>
                  <a:pt x="315" y="69"/>
                </a:cubicBezTo>
                <a:cubicBezTo>
                  <a:pt x="314" y="69"/>
                  <a:pt x="314" y="69"/>
                  <a:pt x="314" y="69"/>
                </a:cubicBezTo>
                <a:cubicBezTo>
                  <a:pt x="313" y="71"/>
                  <a:pt x="311" y="71"/>
                  <a:pt x="309" y="71"/>
                </a:cubicBezTo>
                <a:cubicBezTo>
                  <a:pt x="307" y="72"/>
                  <a:pt x="307" y="72"/>
                  <a:pt x="307" y="72"/>
                </a:cubicBezTo>
                <a:cubicBezTo>
                  <a:pt x="306" y="73"/>
                  <a:pt x="305" y="73"/>
                  <a:pt x="304" y="73"/>
                </a:cubicBezTo>
                <a:cubicBezTo>
                  <a:pt x="303" y="73"/>
                  <a:pt x="303" y="71"/>
                  <a:pt x="302" y="69"/>
                </a:cubicBezTo>
                <a:cubicBezTo>
                  <a:pt x="302" y="67"/>
                  <a:pt x="301" y="65"/>
                  <a:pt x="299" y="63"/>
                </a:cubicBezTo>
                <a:cubicBezTo>
                  <a:pt x="298" y="63"/>
                  <a:pt x="298" y="63"/>
                  <a:pt x="298" y="63"/>
                </a:cubicBezTo>
                <a:cubicBezTo>
                  <a:pt x="298" y="63"/>
                  <a:pt x="298" y="63"/>
                  <a:pt x="298" y="63"/>
                </a:cubicBezTo>
                <a:cubicBezTo>
                  <a:pt x="298" y="63"/>
                  <a:pt x="298" y="63"/>
                  <a:pt x="298" y="63"/>
                </a:cubicBezTo>
                <a:cubicBezTo>
                  <a:pt x="296" y="57"/>
                  <a:pt x="296" y="57"/>
                  <a:pt x="296" y="57"/>
                </a:cubicBezTo>
                <a:cubicBezTo>
                  <a:pt x="294" y="57"/>
                  <a:pt x="294" y="57"/>
                  <a:pt x="294" y="57"/>
                </a:cubicBezTo>
                <a:cubicBezTo>
                  <a:pt x="288" y="61"/>
                  <a:pt x="288" y="61"/>
                  <a:pt x="288" y="61"/>
                </a:cubicBezTo>
                <a:cubicBezTo>
                  <a:pt x="288" y="62"/>
                  <a:pt x="288" y="62"/>
                  <a:pt x="288" y="62"/>
                </a:cubicBezTo>
                <a:cubicBezTo>
                  <a:pt x="287" y="62"/>
                  <a:pt x="287" y="62"/>
                  <a:pt x="287" y="62"/>
                </a:cubicBezTo>
                <a:cubicBezTo>
                  <a:pt x="273" y="65"/>
                  <a:pt x="273" y="65"/>
                  <a:pt x="273" y="65"/>
                </a:cubicBezTo>
                <a:cubicBezTo>
                  <a:pt x="273" y="65"/>
                  <a:pt x="273" y="65"/>
                  <a:pt x="273" y="65"/>
                </a:cubicBezTo>
                <a:cubicBezTo>
                  <a:pt x="272" y="64"/>
                  <a:pt x="272" y="64"/>
                  <a:pt x="272" y="64"/>
                </a:cubicBezTo>
                <a:cubicBezTo>
                  <a:pt x="263" y="58"/>
                  <a:pt x="263" y="58"/>
                  <a:pt x="263" y="58"/>
                </a:cubicBezTo>
                <a:cubicBezTo>
                  <a:pt x="263" y="58"/>
                  <a:pt x="263" y="58"/>
                  <a:pt x="263" y="58"/>
                </a:cubicBezTo>
                <a:cubicBezTo>
                  <a:pt x="262" y="57"/>
                  <a:pt x="262" y="57"/>
                  <a:pt x="262" y="57"/>
                </a:cubicBezTo>
                <a:cubicBezTo>
                  <a:pt x="262" y="57"/>
                  <a:pt x="262" y="57"/>
                  <a:pt x="262" y="57"/>
                </a:cubicBezTo>
                <a:cubicBezTo>
                  <a:pt x="262" y="57"/>
                  <a:pt x="262" y="57"/>
                  <a:pt x="262" y="57"/>
                </a:cubicBezTo>
                <a:cubicBezTo>
                  <a:pt x="259" y="52"/>
                  <a:pt x="259" y="52"/>
                  <a:pt x="259" y="52"/>
                </a:cubicBezTo>
                <a:cubicBezTo>
                  <a:pt x="253" y="59"/>
                  <a:pt x="253" y="59"/>
                  <a:pt x="253" y="59"/>
                </a:cubicBezTo>
                <a:cubicBezTo>
                  <a:pt x="248" y="65"/>
                  <a:pt x="244" y="67"/>
                  <a:pt x="242" y="65"/>
                </a:cubicBezTo>
                <a:cubicBezTo>
                  <a:pt x="233" y="60"/>
                  <a:pt x="233" y="60"/>
                  <a:pt x="233" y="60"/>
                </a:cubicBezTo>
                <a:cubicBezTo>
                  <a:pt x="226" y="59"/>
                  <a:pt x="226" y="59"/>
                  <a:pt x="226" y="59"/>
                </a:cubicBezTo>
                <a:cubicBezTo>
                  <a:pt x="225" y="60"/>
                  <a:pt x="225" y="60"/>
                  <a:pt x="225" y="60"/>
                </a:cubicBezTo>
                <a:cubicBezTo>
                  <a:pt x="219" y="55"/>
                  <a:pt x="219" y="55"/>
                  <a:pt x="219" y="55"/>
                </a:cubicBezTo>
                <a:cubicBezTo>
                  <a:pt x="219" y="55"/>
                  <a:pt x="219" y="55"/>
                  <a:pt x="219" y="55"/>
                </a:cubicBezTo>
                <a:cubicBezTo>
                  <a:pt x="218" y="55"/>
                  <a:pt x="218" y="55"/>
                  <a:pt x="218" y="55"/>
                </a:cubicBezTo>
                <a:cubicBezTo>
                  <a:pt x="221" y="44"/>
                  <a:pt x="221" y="44"/>
                  <a:pt x="221" y="44"/>
                </a:cubicBezTo>
                <a:cubicBezTo>
                  <a:pt x="221" y="40"/>
                  <a:pt x="221" y="40"/>
                  <a:pt x="221" y="40"/>
                </a:cubicBezTo>
                <a:cubicBezTo>
                  <a:pt x="217" y="39"/>
                  <a:pt x="217" y="39"/>
                  <a:pt x="217" y="39"/>
                </a:cubicBezTo>
                <a:cubicBezTo>
                  <a:pt x="217" y="39"/>
                  <a:pt x="217" y="39"/>
                  <a:pt x="217" y="39"/>
                </a:cubicBezTo>
                <a:cubicBezTo>
                  <a:pt x="208" y="29"/>
                  <a:pt x="208" y="29"/>
                  <a:pt x="208" y="29"/>
                </a:cubicBezTo>
                <a:cubicBezTo>
                  <a:pt x="209" y="23"/>
                  <a:pt x="209" y="23"/>
                  <a:pt x="209" y="23"/>
                </a:cubicBezTo>
                <a:cubicBezTo>
                  <a:pt x="188" y="21"/>
                  <a:pt x="188" y="21"/>
                  <a:pt x="188" y="21"/>
                </a:cubicBezTo>
                <a:cubicBezTo>
                  <a:pt x="180" y="16"/>
                  <a:pt x="180" y="16"/>
                  <a:pt x="180" y="16"/>
                </a:cubicBezTo>
                <a:cubicBezTo>
                  <a:pt x="178" y="15"/>
                  <a:pt x="176" y="13"/>
                  <a:pt x="175" y="9"/>
                </a:cubicBezTo>
                <a:cubicBezTo>
                  <a:pt x="174" y="6"/>
                  <a:pt x="174" y="6"/>
                  <a:pt x="174" y="6"/>
                </a:cubicBezTo>
                <a:cubicBezTo>
                  <a:pt x="172" y="0"/>
                  <a:pt x="172" y="0"/>
                  <a:pt x="172" y="0"/>
                </a:cubicBezTo>
                <a:cubicBezTo>
                  <a:pt x="169" y="0"/>
                  <a:pt x="169" y="0"/>
                  <a:pt x="169" y="0"/>
                </a:cubicBezTo>
                <a:cubicBezTo>
                  <a:pt x="163" y="5"/>
                  <a:pt x="163" y="5"/>
                  <a:pt x="163" y="5"/>
                </a:cubicBezTo>
                <a:cubicBezTo>
                  <a:pt x="155" y="15"/>
                  <a:pt x="155" y="15"/>
                  <a:pt x="155" y="15"/>
                </a:cubicBezTo>
                <a:cubicBezTo>
                  <a:pt x="157" y="21"/>
                  <a:pt x="157" y="21"/>
                  <a:pt x="157" y="21"/>
                </a:cubicBezTo>
                <a:cubicBezTo>
                  <a:pt x="159" y="30"/>
                  <a:pt x="159" y="30"/>
                  <a:pt x="159" y="30"/>
                </a:cubicBezTo>
                <a:cubicBezTo>
                  <a:pt x="159" y="31"/>
                  <a:pt x="159" y="31"/>
                  <a:pt x="159" y="31"/>
                </a:cubicBezTo>
                <a:cubicBezTo>
                  <a:pt x="160" y="31"/>
                  <a:pt x="160" y="31"/>
                  <a:pt x="160" y="31"/>
                </a:cubicBezTo>
                <a:cubicBezTo>
                  <a:pt x="159" y="31"/>
                  <a:pt x="159" y="31"/>
                  <a:pt x="159" y="31"/>
                </a:cubicBezTo>
                <a:cubicBezTo>
                  <a:pt x="159" y="31"/>
                  <a:pt x="159" y="31"/>
                  <a:pt x="159" y="31"/>
                </a:cubicBezTo>
                <a:cubicBezTo>
                  <a:pt x="159" y="34"/>
                  <a:pt x="156" y="35"/>
                  <a:pt x="153" y="35"/>
                </a:cubicBezTo>
                <a:cubicBezTo>
                  <a:pt x="145" y="35"/>
                  <a:pt x="145" y="35"/>
                  <a:pt x="145" y="35"/>
                </a:cubicBezTo>
                <a:cubicBezTo>
                  <a:pt x="140" y="33"/>
                  <a:pt x="140" y="33"/>
                  <a:pt x="140" y="33"/>
                </a:cubicBezTo>
                <a:cubicBezTo>
                  <a:pt x="134" y="35"/>
                  <a:pt x="134" y="35"/>
                  <a:pt x="134" y="35"/>
                </a:cubicBezTo>
                <a:cubicBezTo>
                  <a:pt x="133" y="35"/>
                  <a:pt x="133" y="35"/>
                  <a:pt x="133" y="35"/>
                </a:cubicBezTo>
                <a:cubicBezTo>
                  <a:pt x="132" y="35"/>
                  <a:pt x="132" y="35"/>
                  <a:pt x="132" y="35"/>
                </a:cubicBezTo>
                <a:cubicBezTo>
                  <a:pt x="131" y="41"/>
                  <a:pt x="131" y="41"/>
                  <a:pt x="131" y="41"/>
                </a:cubicBezTo>
                <a:cubicBezTo>
                  <a:pt x="131" y="41"/>
                  <a:pt x="131" y="41"/>
                  <a:pt x="131" y="41"/>
                </a:cubicBezTo>
                <a:cubicBezTo>
                  <a:pt x="131" y="43"/>
                  <a:pt x="131" y="43"/>
                  <a:pt x="131" y="43"/>
                </a:cubicBezTo>
                <a:cubicBezTo>
                  <a:pt x="129" y="43"/>
                  <a:pt x="129" y="43"/>
                  <a:pt x="129" y="43"/>
                </a:cubicBezTo>
                <a:cubicBezTo>
                  <a:pt x="119" y="39"/>
                  <a:pt x="119" y="39"/>
                  <a:pt x="119" y="39"/>
                </a:cubicBezTo>
                <a:cubicBezTo>
                  <a:pt x="119" y="43"/>
                  <a:pt x="120" y="45"/>
                  <a:pt x="121" y="48"/>
                </a:cubicBezTo>
                <a:cubicBezTo>
                  <a:pt x="123" y="51"/>
                  <a:pt x="123" y="53"/>
                  <a:pt x="122" y="55"/>
                </a:cubicBezTo>
                <a:cubicBezTo>
                  <a:pt x="121" y="58"/>
                  <a:pt x="121" y="58"/>
                  <a:pt x="121" y="58"/>
                </a:cubicBezTo>
                <a:cubicBezTo>
                  <a:pt x="119" y="59"/>
                  <a:pt x="116" y="60"/>
                  <a:pt x="111" y="59"/>
                </a:cubicBezTo>
                <a:cubicBezTo>
                  <a:pt x="104" y="59"/>
                  <a:pt x="104" y="59"/>
                  <a:pt x="104" y="59"/>
                </a:cubicBezTo>
                <a:cubicBezTo>
                  <a:pt x="103" y="71"/>
                  <a:pt x="103" y="71"/>
                  <a:pt x="103" y="71"/>
                </a:cubicBezTo>
                <a:cubicBezTo>
                  <a:pt x="95" y="67"/>
                  <a:pt x="95" y="67"/>
                  <a:pt x="95" y="67"/>
                </a:cubicBezTo>
                <a:cubicBezTo>
                  <a:pt x="94" y="67"/>
                  <a:pt x="94" y="67"/>
                  <a:pt x="94" y="67"/>
                </a:cubicBezTo>
                <a:cubicBezTo>
                  <a:pt x="94" y="67"/>
                  <a:pt x="94" y="67"/>
                  <a:pt x="94" y="67"/>
                </a:cubicBezTo>
                <a:cubicBezTo>
                  <a:pt x="89" y="59"/>
                  <a:pt x="89" y="59"/>
                  <a:pt x="89" y="59"/>
                </a:cubicBezTo>
                <a:cubicBezTo>
                  <a:pt x="80" y="55"/>
                  <a:pt x="80" y="55"/>
                  <a:pt x="80" y="55"/>
                </a:cubicBezTo>
                <a:cubicBezTo>
                  <a:pt x="77" y="50"/>
                  <a:pt x="77" y="50"/>
                  <a:pt x="77" y="50"/>
                </a:cubicBezTo>
                <a:cubicBezTo>
                  <a:pt x="74" y="53"/>
                  <a:pt x="74" y="53"/>
                  <a:pt x="74" y="53"/>
                </a:cubicBezTo>
                <a:cubicBezTo>
                  <a:pt x="73" y="53"/>
                  <a:pt x="73" y="53"/>
                  <a:pt x="73" y="53"/>
                </a:cubicBezTo>
                <a:cubicBezTo>
                  <a:pt x="67" y="54"/>
                  <a:pt x="67" y="54"/>
                  <a:pt x="67" y="54"/>
                </a:cubicBezTo>
                <a:cubicBezTo>
                  <a:pt x="66" y="54"/>
                  <a:pt x="66" y="54"/>
                  <a:pt x="66" y="54"/>
                </a:cubicBezTo>
                <a:cubicBezTo>
                  <a:pt x="63" y="47"/>
                  <a:pt x="63" y="47"/>
                  <a:pt x="63" y="47"/>
                </a:cubicBezTo>
                <a:cubicBezTo>
                  <a:pt x="59" y="43"/>
                  <a:pt x="59" y="43"/>
                  <a:pt x="59" y="43"/>
                </a:cubicBezTo>
                <a:cubicBezTo>
                  <a:pt x="59" y="42"/>
                  <a:pt x="59" y="42"/>
                  <a:pt x="59" y="42"/>
                </a:cubicBezTo>
                <a:cubicBezTo>
                  <a:pt x="56" y="38"/>
                  <a:pt x="54" y="35"/>
                  <a:pt x="53" y="33"/>
                </a:cubicBezTo>
                <a:cubicBezTo>
                  <a:pt x="53" y="32"/>
                  <a:pt x="53" y="31"/>
                  <a:pt x="51" y="31"/>
                </a:cubicBezTo>
                <a:cubicBezTo>
                  <a:pt x="49" y="31"/>
                  <a:pt x="49" y="31"/>
                  <a:pt x="49" y="31"/>
                </a:cubicBezTo>
                <a:cubicBezTo>
                  <a:pt x="46" y="29"/>
                  <a:pt x="44" y="27"/>
                  <a:pt x="43" y="23"/>
                </a:cubicBezTo>
                <a:cubicBezTo>
                  <a:pt x="41" y="17"/>
                  <a:pt x="41" y="17"/>
                  <a:pt x="41" y="17"/>
                </a:cubicBezTo>
                <a:cubicBezTo>
                  <a:pt x="41" y="11"/>
                  <a:pt x="41" y="11"/>
                  <a:pt x="41" y="11"/>
                </a:cubicBezTo>
                <a:cubicBezTo>
                  <a:pt x="39" y="6"/>
                  <a:pt x="39" y="6"/>
                  <a:pt x="39" y="6"/>
                </a:cubicBezTo>
                <a:cubicBezTo>
                  <a:pt x="34" y="7"/>
                  <a:pt x="34" y="7"/>
                  <a:pt x="34" y="7"/>
                </a:cubicBezTo>
                <a:cubicBezTo>
                  <a:pt x="33" y="7"/>
                  <a:pt x="33" y="7"/>
                  <a:pt x="33" y="7"/>
                </a:cubicBezTo>
                <a:cubicBezTo>
                  <a:pt x="33" y="7"/>
                  <a:pt x="33" y="7"/>
                  <a:pt x="33" y="7"/>
                </a:cubicBezTo>
                <a:close/>
              </a:path>
            </a:pathLst>
          </a:custGeom>
          <a:solidFill>
            <a:srgbClr val="FFCA05"/>
          </a:solidFill>
          <a:ln>
            <a:noFill/>
          </a:ln>
        </p:spPr>
        <p:txBody>
          <a:bodyPr/>
          <a:lstStyle/>
          <a:p>
            <a:endParaRPr lang="zh-CN" altLang="en-US"/>
          </a:p>
        </p:txBody>
      </p:sp>
      <p:sp>
        <p:nvSpPr>
          <p:cNvPr id="46" name="Freeform 19"/>
          <p:cNvSpPr/>
          <p:nvPr/>
        </p:nvSpPr>
        <p:spPr bwMode="auto">
          <a:xfrm>
            <a:off x="6300476" y="4934537"/>
            <a:ext cx="1186454" cy="744536"/>
          </a:xfrm>
          <a:custGeom>
            <a:avLst/>
            <a:gdLst>
              <a:gd name="T0" fmla="*/ 330521911 w 244"/>
              <a:gd name="T1" fmla="*/ 51621661 h 153"/>
              <a:gd name="T2" fmla="*/ 444138115 w 244"/>
              <a:gd name="T3" fmla="*/ 123893273 h 153"/>
              <a:gd name="T4" fmla="*/ 506111174 w 244"/>
              <a:gd name="T5" fmla="*/ 206486644 h 153"/>
              <a:gd name="T6" fmla="*/ 454468030 w 244"/>
              <a:gd name="T7" fmla="*/ 268433280 h 153"/>
              <a:gd name="T8" fmla="*/ 309865296 w 244"/>
              <a:gd name="T9" fmla="*/ 299404990 h 153"/>
              <a:gd name="T10" fmla="*/ 330521911 w 244"/>
              <a:gd name="T11" fmla="*/ 382001578 h 153"/>
              <a:gd name="T12" fmla="*/ 371835141 w 244"/>
              <a:gd name="T13" fmla="*/ 557513295 h 153"/>
              <a:gd name="T14" fmla="*/ 464794730 w 244"/>
              <a:gd name="T15" fmla="*/ 588485005 h 153"/>
              <a:gd name="T16" fmla="*/ 475124645 w 244"/>
              <a:gd name="T17" fmla="*/ 598809980 h 153"/>
              <a:gd name="T18" fmla="*/ 526767789 w 244"/>
              <a:gd name="T19" fmla="*/ 671081592 h 153"/>
              <a:gd name="T20" fmla="*/ 557754319 w 244"/>
              <a:gd name="T21" fmla="*/ 753674963 h 153"/>
              <a:gd name="T22" fmla="*/ 413151585 w 244"/>
              <a:gd name="T23" fmla="*/ 949836632 h 153"/>
              <a:gd name="T24" fmla="*/ 20656615 w 244"/>
              <a:gd name="T25" fmla="*/ 1053079953 h 153"/>
              <a:gd name="T26" fmla="*/ 41316444 w 244"/>
              <a:gd name="T27" fmla="*/ 1197619961 h 153"/>
              <a:gd name="T28" fmla="*/ 196245878 w 244"/>
              <a:gd name="T29" fmla="*/ 1476378217 h 153"/>
              <a:gd name="T30" fmla="*/ 206575793 w 244"/>
              <a:gd name="T31" fmla="*/ 1476378217 h 153"/>
              <a:gd name="T32" fmla="*/ 268548852 w 244"/>
              <a:gd name="T33" fmla="*/ 1558971587 h 153"/>
              <a:gd name="T34" fmla="*/ 309865296 w 244"/>
              <a:gd name="T35" fmla="*/ 1424756556 h 153"/>
              <a:gd name="T36" fmla="*/ 402821671 w 244"/>
              <a:gd name="T37" fmla="*/ 1311188258 h 153"/>
              <a:gd name="T38" fmla="*/ 578410934 w 244"/>
              <a:gd name="T39" fmla="*/ 1311188258 h 153"/>
              <a:gd name="T40" fmla="*/ 650713908 w 244"/>
              <a:gd name="T41" fmla="*/ 1146001516 h 153"/>
              <a:gd name="T42" fmla="*/ 826303171 w 244"/>
              <a:gd name="T43" fmla="*/ 1146001516 h 153"/>
              <a:gd name="T44" fmla="*/ 1125838552 w 244"/>
              <a:gd name="T45" fmla="*/ 1249241622 h 153"/>
              <a:gd name="T46" fmla="*/ 1136168467 w 244"/>
              <a:gd name="T47" fmla="*/ 1249241622 h 153"/>
              <a:gd name="T48" fmla="*/ 1249784671 w 244"/>
              <a:gd name="T49" fmla="*/ 1311188258 h 153"/>
              <a:gd name="T50" fmla="*/ 1249784671 w 244"/>
              <a:gd name="T51" fmla="*/ 1311188258 h 153"/>
              <a:gd name="T52" fmla="*/ 1363400875 w 244"/>
              <a:gd name="T53" fmla="*/ 1321513234 h 153"/>
              <a:gd name="T54" fmla="*/ 1466690378 w 244"/>
              <a:gd name="T55" fmla="*/ 1187298202 h 153"/>
              <a:gd name="T56" fmla="*/ 1528660223 w 244"/>
              <a:gd name="T57" fmla="*/ 1238919863 h 153"/>
              <a:gd name="T58" fmla="*/ 1538990138 w 244"/>
              <a:gd name="T59" fmla="*/ 1331838209 h 153"/>
              <a:gd name="T60" fmla="*/ 1642279641 w 244"/>
              <a:gd name="T61" fmla="*/ 1269891573 h 153"/>
              <a:gd name="T62" fmla="*/ 1704252701 w 244"/>
              <a:gd name="T63" fmla="*/ 1269891573 h 153"/>
              <a:gd name="T64" fmla="*/ 1755895845 w 244"/>
              <a:gd name="T65" fmla="*/ 1455728266 h 153"/>
              <a:gd name="T66" fmla="*/ 2003784868 w 244"/>
              <a:gd name="T67" fmla="*/ 1342163185 h 153"/>
              <a:gd name="T68" fmla="*/ 2147483646 w 244"/>
              <a:gd name="T69" fmla="*/ 1249241622 h 153"/>
              <a:gd name="T70" fmla="*/ 2147483646 w 244"/>
              <a:gd name="T71" fmla="*/ 1176973226 h 153"/>
              <a:gd name="T72" fmla="*/ 2147483646 w 244"/>
              <a:gd name="T73" fmla="*/ 1146001516 h 153"/>
              <a:gd name="T74" fmla="*/ 2147483646 w 244"/>
              <a:gd name="T75" fmla="*/ 794971649 h 153"/>
              <a:gd name="T76" fmla="*/ 2147483646 w 244"/>
              <a:gd name="T77" fmla="*/ 691728327 h 153"/>
              <a:gd name="T78" fmla="*/ 2147483646 w 244"/>
              <a:gd name="T79" fmla="*/ 650431641 h 153"/>
              <a:gd name="T80" fmla="*/ 2147483646 w 244"/>
              <a:gd name="T81" fmla="*/ 567838270 h 153"/>
              <a:gd name="T82" fmla="*/ 2147483646 w 244"/>
              <a:gd name="T83" fmla="*/ 557513295 h 153"/>
              <a:gd name="T84" fmla="*/ 1921155194 w 244"/>
              <a:gd name="T85" fmla="*/ 485241683 h 153"/>
              <a:gd name="T86" fmla="*/ 1673266171 w 244"/>
              <a:gd name="T87" fmla="*/ 485241683 h 153"/>
              <a:gd name="T88" fmla="*/ 1115508638 w 244"/>
              <a:gd name="T89" fmla="*/ 258108305 h 153"/>
              <a:gd name="T90" fmla="*/ 743673497 w 244"/>
              <a:gd name="T91" fmla="*/ 0 h 153"/>
              <a:gd name="T92" fmla="*/ 382165056 w 244"/>
              <a:gd name="T93" fmla="*/ 30971710 h 153"/>
              <a:gd name="T94" fmla="*/ 320191997 w 244"/>
              <a:gd name="T95" fmla="*/ 10324975 h 153"/>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44" h="153">
                <a:moveTo>
                  <a:pt x="31" y="1"/>
                </a:moveTo>
                <a:cubicBezTo>
                  <a:pt x="30" y="2"/>
                  <a:pt x="30" y="2"/>
                  <a:pt x="30" y="2"/>
                </a:cubicBezTo>
                <a:cubicBezTo>
                  <a:pt x="32" y="5"/>
                  <a:pt x="32" y="5"/>
                  <a:pt x="32" y="5"/>
                </a:cubicBezTo>
                <a:cubicBezTo>
                  <a:pt x="43" y="12"/>
                  <a:pt x="43" y="12"/>
                  <a:pt x="43" y="12"/>
                </a:cubicBezTo>
                <a:cubicBezTo>
                  <a:pt x="43" y="12"/>
                  <a:pt x="43" y="12"/>
                  <a:pt x="43" y="12"/>
                </a:cubicBezTo>
                <a:cubicBezTo>
                  <a:pt x="43" y="12"/>
                  <a:pt x="43" y="12"/>
                  <a:pt x="43" y="12"/>
                </a:cubicBezTo>
                <a:cubicBezTo>
                  <a:pt x="43" y="12"/>
                  <a:pt x="43" y="12"/>
                  <a:pt x="43" y="12"/>
                </a:cubicBezTo>
                <a:cubicBezTo>
                  <a:pt x="50" y="19"/>
                  <a:pt x="50" y="19"/>
                  <a:pt x="50" y="19"/>
                </a:cubicBezTo>
                <a:cubicBezTo>
                  <a:pt x="49" y="20"/>
                  <a:pt x="49" y="20"/>
                  <a:pt x="49" y="20"/>
                </a:cubicBezTo>
                <a:cubicBezTo>
                  <a:pt x="45" y="25"/>
                  <a:pt x="45" y="25"/>
                  <a:pt x="45" y="25"/>
                </a:cubicBezTo>
                <a:cubicBezTo>
                  <a:pt x="44" y="25"/>
                  <a:pt x="44" y="25"/>
                  <a:pt x="44" y="25"/>
                </a:cubicBezTo>
                <a:cubicBezTo>
                  <a:pt x="44" y="26"/>
                  <a:pt x="44" y="26"/>
                  <a:pt x="44" y="26"/>
                </a:cubicBezTo>
                <a:cubicBezTo>
                  <a:pt x="37" y="26"/>
                  <a:pt x="37" y="26"/>
                  <a:pt x="37" y="26"/>
                </a:cubicBezTo>
                <a:cubicBezTo>
                  <a:pt x="33" y="27"/>
                  <a:pt x="33" y="27"/>
                  <a:pt x="33" y="27"/>
                </a:cubicBezTo>
                <a:cubicBezTo>
                  <a:pt x="30" y="29"/>
                  <a:pt x="30" y="29"/>
                  <a:pt x="30" y="29"/>
                </a:cubicBezTo>
                <a:cubicBezTo>
                  <a:pt x="32" y="33"/>
                  <a:pt x="32" y="33"/>
                  <a:pt x="32" y="33"/>
                </a:cubicBezTo>
                <a:cubicBezTo>
                  <a:pt x="32" y="33"/>
                  <a:pt x="32" y="33"/>
                  <a:pt x="32" y="33"/>
                </a:cubicBezTo>
                <a:cubicBezTo>
                  <a:pt x="32" y="37"/>
                  <a:pt x="32" y="37"/>
                  <a:pt x="32" y="37"/>
                </a:cubicBezTo>
                <a:cubicBezTo>
                  <a:pt x="36" y="43"/>
                  <a:pt x="36" y="43"/>
                  <a:pt x="36" y="43"/>
                </a:cubicBezTo>
                <a:cubicBezTo>
                  <a:pt x="36" y="43"/>
                  <a:pt x="36" y="43"/>
                  <a:pt x="36" y="43"/>
                </a:cubicBezTo>
                <a:cubicBezTo>
                  <a:pt x="36" y="54"/>
                  <a:pt x="36" y="54"/>
                  <a:pt x="36" y="54"/>
                </a:cubicBezTo>
                <a:cubicBezTo>
                  <a:pt x="39" y="55"/>
                  <a:pt x="39" y="55"/>
                  <a:pt x="39" y="55"/>
                </a:cubicBezTo>
                <a:cubicBezTo>
                  <a:pt x="44" y="57"/>
                  <a:pt x="44" y="57"/>
                  <a:pt x="44" y="57"/>
                </a:cubicBezTo>
                <a:cubicBezTo>
                  <a:pt x="45" y="57"/>
                  <a:pt x="45" y="57"/>
                  <a:pt x="45" y="57"/>
                </a:cubicBezTo>
                <a:cubicBezTo>
                  <a:pt x="45" y="57"/>
                  <a:pt x="45" y="57"/>
                  <a:pt x="45" y="57"/>
                </a:cubicBezTo>
                <a:cubicBezTo>
                  <a:pt x="45" y="57"/>
                  <a:pt x="45" y="57"/>
                  <a:pt x="45" y="57"/>
                </a:cubicBezTo>
                <a:cubicBezTo>
                  <a:pt x="46" y="58"/>
                  <a:pt x="46" y="58"/>
                  <a:pt x="46" y="58"/>
                </a:cubicBezTo>
                <a:cubicBezTo>
                  <a:pt x="51" y="65"/>
                  <a:pt x="51" y="65"/>
                  <a:pt x="51" y="65"/>
                </a:cubicBezTo>
                <a:cubicBezTo>
                  <a:pt x="51" y="65"/>
                  <a:pt x="51" y="65"/>
                  <a:pt x="51" y="65"/>
                </a:cubicBezTo>
                <a:cubicBezTo>
                  <a:pt x="51" y="65"/>
                  <a:pt x="51" y="65"/>
                  <a:pt x="51" y="65"/>
                </a:cubicBezTo>
                <a:cubicBezTo>
                  <a:pt x="54" y="73"/>
                  <a:pt x="54" y="73"/>
                  <a:pt x="54" y="73"/>
                </a:cubicBezTo>
                <a:cubicBezTo>
                  <a:pt x="54" y="73"/>
                  <a:pt x="54" y="73"/>
                  <a:pt x="54" y="73"/>
                </a:cubicBezTo>
                <a:cubicBezTo>
                  <a:pt x="54" y="73"/>
                  <a:pt x="54" y="73"/>
                  <a:pt x="54" y="73"/>
                </a:cubicBezTo>
                <a:cubicBezTo>
                  <a:pt x="54" y="78"/>
                  <a:pt x="54" y="78"/>
                  <a:pt x="54" y="78"/>
                </a:cubicBezTo>
                <a:cubicBezTo>
                  <a:pt x="53" y="81"/>
                  <a:pt x="52" y="83"/>
                  <a:pt x="52" y="85"/>
                </a:cubicBezTo>
                <a:cubicBezTo>
                  <a:pt x="50" y="87"/>
                  <a:pt x="46" y="90"/>
                  <a:pt x="40" y="92"/>
                </a:cubicBezTo>
                <a:cubicBezTo>
                  <a:pt x="27" y="100"/>
                  <a:pt x="27" y="100"/>
                  <a:pt x="27" y="100"/>
                </a:cubicBezTo>
                <a:cubicBezTo>
                  <a:pt x="26" y="100"/>
                  <a:pt x="26" y="100"/>
                  <a:pt x="26" y="100"/>
                </a:cubicBezTo>
                <a:cubicBezTo>
                  <a:pt x="2" y="102"/>
                  <a:pt x="2" y="102"/>
                  <a:pt x="2" y="102"/>
                </a:cubicBezTo>
                <a:cubicBezTo>
                  <a:pt x="0" y="108"/>
                  <a:pt x="0" y="108"/>
                  <a:pt x="0" y="108"/>
                </a:cubicBezTo>
                <a:cubicBezTo>
                  <a:pt x="4" y="116"/>
                  <a:pt x="4" y="116"/>
                  <a:pt x="4" y="116"/>
                </a:cubicBezTo>
                <a:cubicBezTo>
                  <a:pt x="4" y="116"/>
                  <a:pt x="4" y="116"/>
                  <a:pt x="4" y="116"/>
                </a:cubicBezTo>
                <a:cubicBezTo>
                  <a:pt x="4" y="117"/>
                  <a:pt x="4" y="117"/>
                  <a:pt x="4" y="117"/>
                </a:cubicBezTo>
                <a:cubicBezTo>
                  <a:pt x="6" y="127"/>
                  <a:pt x="6" y="127"/>
                  <a:pt x="6" y="127"/>
                </a:cubicBezTo>
                <a:cubicBezTo>
                  <a:pt x="19" y="143"/>
                  <a:pt x="19" y="143"/>
                  <a:pt x="19" y="143"/>
                </a:cubicBezTo>
                <a:cubicBezTo>
                  <a:pt x="20" y="143"/>
                  <a:pt x="20" y="143"/>
                  <a:pt x="20" y="143"/>
                </a:cubicBezTo>
                <a:cubicBezTo>
                  <a:pt x="20" y="143"/>
                  <a:pt x="20" y="143"/>
                  <a:pt x="20" y="143"/>
                </a:cubicBezTo>
                <a:cubicBezTo>
                  <a:pt x="20" y="143"/>
                  <a:pt x="20" y="143"/>
                  <a:pt x="20" y="143"/>
                </a:cubicBezTo>
                <a:cubicBezTo>
                  <a:pt x="25" y="153"/>
                  <a:pt x="25" y="153"/>
                  <a:pt x="25" y="153"/>
                </a:cubicBezTo>
                <a:cubicBezTo>
                  <a:pt x="26" y="151"/>
                  <a:pt x="26" y="151"/>
                  <a:pt x="26" y="151"/>
                </a:cubicBezTo>
                <a:cubicBezTo>
                  <a:pt x="26" y="151"/>
                  <a:pt x="26" y="151"/>
                  <a:pt x="26" y="151"/>
                </a:cubicBezTo>
                <a:cubicBezTo>
                  <a:pt x="30" y="139"/>
                  <a:pt x="30" y="139"/>
                  <a:pt x="30" y="139"/>
                </a:cubicBezTo>
                <a:cubicBezTo>
                  <a:pt x="30" y="139"/>
                  <a:pt x="30" y="139"/>
                  <a:pt x="30" y="139"/>
                </a:cubicBezTo>
                <a:cubicBezTo>
                  <a:pt x="30" y="138"/>
                  <a:pt x="30" y="138"/>
                  <a:pt x="30" y="138"/>
                </a:cubicBezTo>
                <a:cubicBezTo>
                  <a:pt x="30" y="138"/>
                  <a:pt x="30" y="138"/>
                  <a:pt x="30" y="138"/>
                </a:cubicBezTo>
                <a:cubicBezTo>
                  <a:pt x="38" y="128"/>
                  <a:pt x="38" y="128"/>
                  <a:pt x="38" y="128"/>
                </a:cubicBezTo>
                <a:cubicBezTo>
                  <a:pt x="39" y="127"/>
                  <a:pt x="39" y="127"/>
                  <a:pt x="39" y="127"/>
                </a:cubicBezTo>
                <a:cubicBezTo>
                  <a:pt x="49" y="123"/>
                  <a:pt x="49" y="123"/>
                  <a:pt x="49" y="123"/>
                </a:cubicBezTo>
                <a:cubicBezTo>
                  <a:pt x="50" y="123"/>
                  <a:pt x="50" y="123"/>
                  <a:pt x="50" y="123"/>
                </a:cubicBezTo>
                <a:cubicBezTo>
                  <a:pt x="56" y="127"/>
                  <a:pt x="56" y="127"/>
                  <a:pt x="56" y="127"/>
                </a:cubicBezTo>
                <a:cubicBezTo>
                  <a:pt x="64" y="126"/>
                  <a:pt x="64" y="126"/>
                  <a:pt x="64" y="126"/>
                </a:cubicBezTo>
                <a:cubicBezTo>
                  <a:pt x="62" y="112"/>
                  <a:pt x="62" y="112"/>
                  <a:pt x="62" y="112"/>
                </a:cubicBezTo>
                <a:cubicBezTo>
                  <a:pt x="63" y="111"/>
                  <a:pt x="63" y="111"/>
                  <a:pt x="63" y="111"/>
                </a:cubicBezTo>
                <a:cubicBezTo>
                  <a:pt x="71" y="111"/>
                  <a:pt x="71" y="111"/>
                  <a:pt x="71" y="111"/>
                </a:cubicBezTo>
                <a:cubicBezTo>
                  <a:pt x="79" y="111"/>
                  <a:pt x="79" y="111"/>
                  <a:pt x="79" y="111"/>
                </a:cubicBezTo>
                <a:cubicBezTo>
                  <a:pt x="80" y="111"/>
                  <a:pt x="80" y="111"/>
                  <a:pt x="80" y="111"/>
                </a:cubicBezTo>
                <a:cubicBezTo>
                  <a:pt x="80" y="111"/>
                  <a:pt x="80" y="111"/>
                  <a:pt x="80" y="111"/>
                </a:cubicBezTo>
                <a:cubicBezTo>
                  <a:pt x="96" y="119"/>
                  <a:pt x="96" y="119"/>
                  <a:pt x="96" y="119"/>
                </a:cubicBezTo>
                <a:cubicBezTo>
                  <a:pt x="109" y="121"/>
                  <a:pt x="109" y="121"/>
                  <a:pt x="109" y="121"/>
                </a:cubicBezTo>
                <a:cubicBezTo>
                  <a:pt x="110" y="121"/>
                  <a:pt x="110" y="121"/>
                  <a:pt x="110" y="121"/>
                </a:cubicBezTo>
                <a:cubicBezTo>
                  <a:pt x="110" y="121"/>
                  <a:pt x="110" y="121"/>
                  <a:pt x="110" y="121"/>
                </a:cubicBezTo>
                <a:cubicBezTo>
                  <a:pt x="110" y="121"/>
                  <a:pt x="110" y="121"/>
                  <a:pt x="110" y="121"/>
                </a:cubicBezTo>
                <a:cubicBezTo>
                  <a:pt x="114" y="125"/>
                  <a:pt x="114" y="125"/>
                  <a:pt x="114" y="125"/>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1" y="127"/>
                  <a:pt x="121" y="127"/>
                  <a:pt x="121" y="127"/>
                </a:cubicBezTo>
                <a:cubicBezTo>
                  <a:pt x="125" y="131"/>
                  <a:pt x="125" y="131"/>
                  <a:pt x="125" y="131"/>
                </a:cubicBezTo>
                <a:cubicBezTo>
                  <a:pt x="127" y="132"/>
                  <a:pt x="127" y="132"/>
                  <a:pt x="127" y="132"/>
                </a:cubicBezTo>
                <a:cubicBezTo>
                  <a:pt x="132" y="128"/>
                  <a:pt x="132" y="128"/>
                  <a:pt x="132" y="128"/>
                </a:cubicBezTo>
                <a:cubicBezTo>
                  <a:pt x="132" y="127"/>
                  <a:pt x="132" y="127"/>
                  <a:pt x="132" y="127"/>
                </a:cubicBezTo>
                <a:cubicBezTo>
                  <a:pt x="138" y="122"/>
                  <a:pt x="138" y="122"/>
                  <a:pt x="138" y="122"/>
                </a:cubicBezTo>
                <a:cubicBezTo>
                  <a:pt x="142" y="115"/>
                  <a:pt x="142" y="115"/>
                  <a:pt x="142" y="115"/>
                </a:cubicBezTo>
                <a:cubicBezTo>
                  <a:pt x="148" y="119"/>
                  <a:pt x="148" y="119"/>
                  <a:pt x="148" y="119"/>
                </a:cubicBezTo>
                <a:cubicBezTo>
                  <a:pt x="148" y="119"/>
                  <a:pt x="148" y="119"/>
                  <a:pt x="148" y="119"/>
                </a:cubicBezTo>
                <a:cubicBezTo>
                  <a:pt x="148" y="120"/>
                  <a:pt x="148" y="120"/>
                  <a:pt x="148" y="120"/>
                </a:cubicBezTo>
                <a:cubicBezTo>
                  <a:pt x="150" y="125"/>
                  <a:pt x="150" y="125"/>
                  <a:pt x="150" y="125"/>
                </a:cubicBezTo>
                <a:cubicBezTo>
                  <a:pt x="150" y="126"/>
                  <a:pt x="150" y="126"/>
                  <a:pt x="150" y="126"/>
                </a:cubicBezTo>
                <a:cubicBezTo>
                  <a:pt x="149" y="129"/>
                  <a:pt x="149" y="129"/>
                  <a:pt x="149" y="129"/>
                </a:cubicBezTo>
                <a:cubicBezTo>
                  <a:pt x="150" y="130"/>
                  <a:pt x="150" y="130"/>
                  <a:pt x="150" y="130"/>
                </a:cubicBezTo>
                <a:cubicBezTo>
                  <a:pt x="154" y="128"/>
                  <a:pt x="154" y="128"/>
                  <a:pt x="154" y="128"/>
                </a:cubicBezTo>
                <a:cubicBezTo>
                  <a:pt x="159" y="123"/>
                  <a:pt x="159" y="123"/>
                  <a:pt x="159" y="123"/>
                </a:cubicBezTo>
                <a:cubicBezTo>
                  <a:pt x="164" y="123"/>
                  <a:pt x="164" y="123"/>
                  <a:pt x="164" y="123"/>
                </a:cubicBezTo>
                <a:cubicBezTo>
                  <a:pt x="164" y="123"/>
                  <a:pt x="164" y="123"/>
                  <a:pt x="164" y="123"/>
                </a:cubicBezTo>
                <a:cubicBezTo>
                  <a:pt x="165" y="123"/>
                  <a:pt x="165" y="123"/>
                  <a:pt x="165" y="123"/>
                </a:cubicBezTo>
                <a:cubicBezTo>
                  <a:pt x="168" y="125"/>
                  <a:pt x="168" y="125"/>
                  <a:pt x="168" y="125"/>
                </a:cubicBezTo>
                <a:cubicBezTo>
                  <a:pt x="171" y="128"/>
                  <a:pt x="172" y="130"/>
                  <a:pt x="171" y="132"/>
                </a:cubicBezTo>
                <a:cubicBezTo>
                  <a:pt x="170" y="141"/>
                  <a:pt x="170" y="141"/>
                  <a:pt x="170" y="141"/>
                </a:cubicBezTo>
                <a:cubicBezTo>
                  <a:pt x="173" y="145"/>
                  <a:pt x="173" y="145"/>
                  <a:pt x="173" y="145"/>
                </a:cubicBezTo>
                <a:cubicBezTo>
                  <a:pt x="174" y="145"/>
                  <a:pt x="174" y="145"/>
                  <a:pt x="174" y="145"/>
                </a:cubicBezTo>
                <a:cubicBezTo>
                  <a:pt x="183" y="135"/>
                  <a:pt x="190" y="130"/>
                  <a:pt x="194" y="130"/>
                </a:cubicBezTo>
                <a:cubicBezTo>
                  <a:pt x="204" y="130"/>
                  <a:pt x="204" y="130"/>
                  <a:pt x="204" y="130"/>
                </a:cubicBezTo>
                <a:cubicBezTo>
                  <a:pt x="207" y="125"/>
                  <a:pt x="207" y="125"/>
                  <a:pt x="207" y="125"/>
                </a:cubicBezTo>
                <a:cubicBezTo>
                  <a:pt x="215" y="121"/>
                  <a:pt x="215" y="121"/>
                  <a:pt x="215" y="121"/>
                </a:cubicBezTo>
                <a:cubicBezTo>
                  <a:pt x="216" y="121"/>
                  <a:pt x="216" y="121"/>
                  <a:pt x="216" y="121"/>
                </a:cubicBezTo>
                <a:cubicBezTo>
                  <a:pt x="226" y="120"/>
                  <a:pt x="226" y="120"/>
                  <a:pt x="226" y="120"/>
                </a:cubicBezTo>
                <a:cubicBezTo>
                  <a:pt x="237" y="114"/>
                  <a:pt x="237" y="114"/>
                  <a:pt x="237" y="114"/>
                </a:cubicBezTo>
                <a:cubicBezTo>
                  <a:pt x="237" y="114"/>
                  <a:pt x="237" y="114"/>
                  <a:pt x="237" y="114"/>
                </a:cubicBezTo>
                <a:cubicBezTo>
                  <a:pt x="244" y="114"/>
                  <a:pt x="244" y="114"/>
                  <a:pt x="244" y="114"/>
                </a:cubicBezTo>
                <a:cubicBezTo>
                  <a:pt x="242" y="111"/>
                  <a:pt x="242" y="111"/>
                  <a:pt x="242" y="111"/>
                </a:cubicBezTo>
                <a:cubicBezTo>
                  <a:pt x="243" y="110"/>
                  <a:pt x="243" y="110"/>
                  <a:pt x="243" y="110"/>
                </a:cubicBezTo>
                <a:cubicBezTo>
                  <a:pt x="244" y="108"/>
                  <a:pt x="244" y="108"/>
                  <a:pt x="244" y="108"/>
                </a:cubicBezTo>
                <a:cubicBezTo>
                  <a:pt x="230" y="77"/>
                  <a:pt x="230" y="77"/>
                  <a:pt x="230" y="77"/>
                </a:cubicBezTo>
                <a:cubicBezTo>
                  <a:pt x="230" y="76"/>
                  <a:pt x="230" y="76"/>
                  <a:pt x="230" y="76"/>
                </a:cubicBezTo>
                <a:cubicBezTo>
                  <a:pt x="229" y="75"/>
                  <a:pt x="229" y="75"/>
                  <a:pt x="229" y="75"/>
                </a:cubicBezTo>
                <a:cubicBezTo>
                  <a:pt x="236" y="67"/>
                  <a:pt x="236" y="67"/>
                  <a:pt x="236" y="67"/>
                </a:cubicBezTo>
                <a:cubicBezTo>
                  <a:pt x="234" y="65"/>
                  <a:pt x="234" y="65"/>
                  <a:pt x="234" y="65"/>
                </a:cubicBezTo>
                <a:cubicBezTo>
                  <a:pt x="223" y="63"/>
                  <a:pt x="223" y="63"/>
                  <a:pt x="223" y="63"/>
                </a:cubicBezTo>
                <a:cubicBezTo>
                  <a:pt x="222" y="63"/>
                  <a:pt x="222" y="63"/>
                  <a:pt x="222" y="63"/>
                </a:cubicBezTo>
                <a:cubicBezTo>
                  <a:pt x="222" y="63"/>
                  <a:pt x="222" y="63"/>
                  <a:pt x="222" y="63"/>
                </a:cubicBezTo>
                <a:cubicBezTo>
                  <a:pt x="222" y="62"/>
                  <a:pt x="222" y="62"/>
                  <a:pt x="222" y="62"/>
                </a:cubicBezTo>
                <a:cubicBezTo>
                  <a:pt x="215" y="55"/>
                  <a:pt x="215" y="55"/>
                  <a:pt x="215" y="55"/>
                </a:cubicBezTo>
                <a:cubicBezTo>
                  <a:pt x="215" y="53"/>
                  <a:pt x="215" y="53"/>
                  <a:pt x="215" y="53"/>
                </a:cubicBezTo>
                <a:cubicBezTo>
                  <a:pt x="215" y="53"/>
                  <a:pt x="215" y="53"/>
                  <a:pt x="215" y="53"/>
                </a:cubicBezTo>
                <a:cubicBezTo>
                  <a:pt x="214" y="54"/>
                  <a:pt x="214" y="54"/>
                  <a:pt x="214" y="54"/>
                </a:cubicBezTo>
                <a:cubicBezTo>
                  <a:pt x="208" y="50"/>
                  <a:pt x="208" y="50"/>
                  <a:pt x="208" y="50"/>
                </a:cubicBezTo>
                <a:cubicBezTo>
                  <a:pt x="206" y="53"/>
                  <a:pt x="203" y="56"/>
                  <a:pt x="200" y="57"/>
                </a:cubicBezTo>
                <a:cubicBezTo>
                  <a:pt x="197" y="58"/>
                  <a:pt x="192" y="55"/>
                  <a:pt x="186" y="47"/>
                </a:cubicBezTo>
                <a:cubicBezTo>
                  <a:pt x="183" y="43"/>
                  <a:pt x="183" y="43"/>
                  <a:pt x="183" y="43"/>
                </a:cubicBezTo>
                <a:cubicBezTo>
                  <a:pt x="183" y="43"/>
                  <a:pt x="180" y="43"/>
                  <a:pt x="176" y="45"/>
                </a:cubicBezTo>
                <a:cubicBezTo>
                  <a:pt x="169" y="47"/>
                  <a:pt x="164" y="48"/>
                  <a:pt x="162" y="47"/>
                </a:cubicBezTo>
                <a:cubicBezTo>
                  <a:pt x="160" y="45"/>
                  <a:pt x="160" y="41"/>
                  <a:pt x="160" y="35"/>
                </a:cubicBezTo>
                <a:cubicBezTo>
                  <a:pt x="161" y="31"/>
                  <a:pt x="160" y="29"/>
                  <a:pt x="160" y="27"/>
                </a:cubicBezTo>
                <a:cubicBezTo>
                  <a:pt x="108" y="25"/>
                  <a:pt x="108" y="25"/>
                  <a:pt x="108" y="25"/>
                </a:cubicBezTo>
                <a:cubicBezTo>
                  <a:pt x="103" y="23"/>
                  <a:pt x="99" y="21"/>
                  <a:pt x="97" y="19"/>
                </a:cubicBezTo>
                <a:cubicBezTo>
                  <a:pt x="89" y="17"/>
                  <a:pt x="89" y="17"/>
                  <a:pt x="89" y="17"/>
                </a:cubicBezTo>
                <a:cubicBezTo>
                  <a:pt x="86" y="15"/>
                  <a:pt x="80" y="10"/>
                  <a:pt x="72" y="0"/>
                </a:cubicBezTo>
                <a:cubicBezTo>
                  <a:pt x="66" y="5"/>
                  <a:pt x="66" y="5"/>
                  <a:pt x="66" y="5"/>
                </a:cubicBezTo>
                <a:cubicBezTo>
                  <a:pt x="58" y="2"/>
                  <a:pt x="58" y="2"/>
                  <a:pt x="58" y="2"/>
                </a:cubicBezTo>
                <a:cubicBezTo>
                  <a:pt x="37" y="3"/>
                  <a:pt x="37" y="3"/>
                  <a:pt x="37" y="3"/>
                </a:cubicBezTo>
                <a:cubicBezTo>
                  <a:pt x="37" y="3"/>
                  <a:pt x="37" y="3"/>
                  <a:pt x="37" y="3"/>
                </a:cubicBezTo>
                <a:cubicBezTo>
                  <a:pt x="37" y="3"/>
                  <a:pt x="37" y="3"/>
                  <a:pt x="37" y="3"/>
                </a:cubicBezTo>
                <a:lnTo>
                  <a:pt x="31" y="1"/>
                </a:lnTo>
                <a:close/>
              </a:path>
            </a:pathLst>
          </a:custGeom>
          <a:solidFill>
            <a:srgbClr val="F1712B"/>
          </a:solidFill>
          <a:ln>
            <a:noFill/>
          </a:ln>
        </p:spPr>
        <p:txBody>
          <a:bodyPr/>
          <a:lstStyle/>
          <a:p>
            <a:endParaRPr lang="zh-CN" altLang="en-US"/>
          </a:p>
        </p:txBody>
      </p:sp>
      <p:sp>
        <p:nvSpPr>
          <p:cNvPr id="47" name="文本框 47"/>
          <p:cNvSpPr txBox="1">
            <a:spLocks noChangeArrowheads="1"/>
          </p:cNvSpPr>
          <p:nvPr/>
        </p:nvSpPr>
        <p:spPr bwMode="auto">
          <a:xfrm>
            <a:off x="7669199" y="1609029"/>
            <a:ext cx="3913455" cy="100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defRPr/>
            </a:pPr>
            <a:r>
              <a:rPr lang="zh-CN" altLang="en-US" sz="1600" dirty="0">
                <a:latin typeface="+mn-ea"/>
              </a:rPr>
              <a:t>点击添加文字点击添加文字点击添加文字点击添加文字</a:t>
            </a:r>
            <a:endParaRPr lang="en-US" altLang="zh-CN" sz="1600" dirty="0">
              <a:latin typeface="+mn-ea"/>
            </a:endParaRPr>
          </a:p>
        </p:txBody>
      </p:sp>
      <p:sp>
        <p:nvSpPr>
          <p:cNvPr id="50" name="文本框 47"/>
          <p:cNvSpPr txBox="1">
            <a:spLocks noChangeArrowheads="1"/>
          </p:cNvSpPr>
          <p:nvPr/>
        </p:nvSpPr>
        <p:spPr bwMode="auto">
          <a:xfrm>
            <a:off x="7669199" y="3277652"/>
            <a:ext cx="3913455" cy="100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defRPr/>
            </a:pPr>
            <a:r>
              <a:rPr lang="zh-CN" altLang="en-US" sz="1600" dirty="0">
                <a:latin typeface="+mn-ea"/>
              </a:rPr>
              <a:t>点击添加文字点击添加文字点击添加文字点击添加文字</a:t>
            </a:r>
            <a:endParaRPr lang="en-US" altLang="zh-CN" sz="1600" dirty="0">
              <a:latin typeface="+mn-ea"/>
            </a:endParaRPr>
          </a:p>
        </p:txBody>
      </p:sp>
      <p:sp>
        <p:nvSpPr>
          <p:cNvPr id="51" name="文本框 47"/>
          <p:cNvSpPr txBox="1">
            <a:spLocks noChangeArrowheads="1"/>
          </p:cNvSpPr>
          <p:nvPr/>
        </p:nvSpPr>
        <p:spPr bwMode="auto">
          <a:xfrm>
            <a:off x="7669199" y="4714968"/>
            <a:ext cx="3913455" cy="100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nSpc>
                <a:spcPct val="130000"/>
              </a:lnSpc>
              <a:spcBef>
                <a:spcPts val="600"/>
              </a:spcBef>
              <a:spcAft>
                <a:spcPts val="600"/>
              </a:spcAft>
              <a:defRPr/>
            </a:pPr>
            <a:r>
              <a:rPr lang="zh-CN" altLang="en-US" sz="1600" dirty="0">
                <a:latin typeface="+mn-ea"/>
              </a:rPr>
              <a:t>点击添加文字点击添加文字点击添加文字点击添加文字</a:t>
            </a:r>
            <a:endParaRPr lang="en-US" altLang="zh-CN" sz="1600" dirty="0">
              <a:latin typeface="+mn-ea"/>
            </a:endParaRPr>
          </a:p>
        </p:txBody>
      </p:sp>
      <p:sp>
        <p:nvSpPr>
          <p:cNvPr id="48"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9" name="矩形 48"/>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51"/>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活动经费预算</a:t>
            </a:r>
          </a:p>
        </p:txBody>
      </p:sp>
      <p:sp>
        <p:nvSpPr>
          <p:cNvPr id="53" name="图文框 52"/>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09"/>
          <p:cNvSpPr>
            <a:spLocks noEditPoints="1"/>
          </p:cNvSpPr>
          <p:nvPr/>
        </p:nvSpPr>
        <p:spPr bwMode="auto">
          <a:xfrm>
            <a:off x="3152775" y="1227176"/>
            <a:ext cx="5886450" cy="2909888"/>
          </a:xfrm>
          <a:custGeom>
            <a:avLst/>
            <a:gdLst>
              <a:gd name="T0" fmla="*/ 888554 w 1530"/>
              <a:gd name="T1" fmla="*/ 377735 h 755"/>
              <a:gd name="T2" fmla="*/ 973178 w 1530"/>
              <a:gd name="T3" fmla="*/ 262102 h 755"/>
              <a:gd name="T4" fmla="*/ 1173199 w 1530"/>
              <a:gd name="T5" fmla="*/ 223557 h 755"/>
              <a:gd name="T6" fmla="*/ 1215511 w 1530"/>
              <a:gd name="T7" fmla="*/ 104070 h 755"/>
              <a:gd name="T8" fmla="*/ 1615553 w 1530"/>
              <a:gd name="T9" fmla="*/ 19272 h 755"/>
              <a:gd name="T10" fmla="*/ 1427072 w 1530"/>
              <a:gd name="T11" fmla="*/ 474096 h 755"/>
              <a:gd name="T12" fmla="*/ 1450151 w 1530"/>
              <a:gd name="T13" fmla="*/ 362317 h 755"/>
              <a:gd name="T14" fmla="*/ 2407943 w 1530"/>
              <a:gd name="T15" fmla="*/ 262102 h 755"/>
              <a:gd name="T16" fmla="*/ 1792494 w 1530"/>
              <a:gd name="T17" fmla="*/ 73234 h 755"/>
              <a:gd name="T18" fmla="*/ 2100219 w 1530"/>
              <a:gd name="T19" fmla="*/ 632127 h 755"/>
              <a:gd name="T20" fmla="*/ 2492567 w 1530"/>
              <a:gd name="T21" fmla="*/ 585874 h 755"/>
              <a:gd name="T22" fmla="*/ 2692588 w 1530"/>
              <a:gd name="T23" fmla="*/ 905792 h 755"/>
              <a:gd name="T24" fmla="*/ 3127249 w 1530"/>
              <a:gd name="T25" fmla="*/ 778596 h 755"/>
              <a:gd name="T26" fmla="*/ 5031293 w 1530"/>
              <a:gd name="T27" fmla="*/ 416279 h 755"/>
              <a:gd name="T28" fmla="*/ 4604325 w 1530"/>
              <a:gd name="T29" fmla="*/ 292937 h 755"/>
              <a:gd name="T30" fmla="*/ 4108120 w 1530"/>
              <a:gd name="T31" fmla="*/ 408570 h 755"/>
              <a:gd name="T32" fmla="*/ 3938872 w 1530"/>
              <a:gd name="T33" fmla="*/ 393152 h 755"/>
              <a:gd name="T34" fmla="*/ 3427280 w 1530"/>
              <a:gd name="T35" fmla="*/ 589729 h 755"/>
              <a:gd name="T36" fmla="*/ 3138788 w 1530"/>
              <a:gd name="T37" fmla="*/ 466387 h 755"/>
              <a:gd name="T38" fmla="*/ 2881069 w 1530"/>
              <a:gd name="T39" fmla="*/ 670672 h 755"/>
              <a:gd name="T40" fmla="*/ 3169561 w 1530"/>
              <a:gd name="T41" fmla="*/ 616710 h 755"/>
              <a:gd name="T42" fmla="*/ 2900302 w 1530"/>
              <a:gd name="T43" fmla="*/ 828704 h 755"/>
              <a:gd name="T44" fmla="*/ 2938767 w 1530"/>
              <a:gd name="T45" fmla="*/ 1113932 h 755"/>
              <a:gd name="T46" fmla="*/ 3284957 w 1530"/>
              <a:gd name="T47" fmla="*/ 1052261 h 755"/>
              <a:gd name="T48" fmla="*/ 3031085 w 1530"/>
              <a:gd name="T49" fmla="*/ 1345198 h 755"/>
              <a:gd name="T50" fmla="*/ 2931074 w 1530"/>
              <a:gd name="T51" fmla="*/ 1923363 h 755"/>
              <a:gd name="T52" fmla="*/ 3508057 w 1530"/>
              <a:gd name="T53" fmla="*/ 1699806 h 755"/>
              <a:gd name="T54" fmla="*/ 3573449 w 1530"/>
              <a:gd name="T55" fmla="*/ 1364470 h 755"/>
              <a:gd name="T56" fmla="*/ 4419691 w 1530"/>
              <a:gd name="T57" fmla="*/ 1788458 h 755"/>
              <a:gd name="T58" fmla="*/ 4719722 w 1530"/>
              <a:gd name="T59" fmla="*/ 1314363 h 755"/>
              <a:gd name="T60" fmla="*/ 5000521 w 1530"/>
              <a:gd name="T61" fmla="*/ 844121 h 755"/>
              <a:gd name="T62" fmla="*/ 5415948 w 1530"/>
              <a:gd name="T63" fmla="*/ 813286 h 755"/>
              <a:gd name="T64" fmla="*/ 3284957 w 1530"/>
              <a:gd name="T65" fmla="*/ 1877110 h 755"/>
              <a:gd name="T66" fmla="*/ 4538934 w 1530"/>
              <a:gd name="T67" fmla="*/ 851830 h 755"/>
              <a:gd name="T68" fmla="*/ 2946461 w 1530"/>
              <a:gd name="T69" fmla="*/ 173450 h 755"/>
              <a:gd name="T70" fmla="*/ 3684999 w 1530"/>
              <a:gd name="T71" fmla="*/ 323773 h 755"/>
              <a:gd name="T72" fmla="*/ 4296601 w 1530"/>
              <a:gd name="T73" fmla="*/ 104070 h 755"/>
              <a:gd name="T74" fmla="*/ 5681361 w 1530"/>
              <a:gd name="T75" fmla="*/ 454823 h 755"/>
              <a:gd name="T76" fmla="*/ 5027446 w 1530"/>
              <a:gd name="T77" fmla="*/ 1214147 h 755"/>
              <a:gd name="T78" fmla="*/ 4681257 w 1530"/>
              <a:gd name="T79" fmla="*/ 1715224 h 755"/>
              <a:gd name="T80" fmla="*/ 4638944 w 1530"/>
              <a:gd name="T81" fmla="*/ 1942636 h 755"/>
              <a:gd name="T82" fmla="*/ 4765881 w 1530"/>
              <a:gd name="T83" fmla="*/ 2054414 h 755"/>
              <a:gd name="T84" fmla="*/ 5165922 w 1530"/>
              <a:gd name="T85" fmla="*/ 2054414 h 755"/>
              <a:gd name="T86" fmla="*/ 1884812 w 1530"/>
              <a:gd name="T87" fmla="*/ 1017571 h 755"/>
              <a:gd name="T88" fmla="*/ 5123610 w 1530"/>
              <a:gd name="T89" fmla="*/ 2154630 h 755"/>
              <a:gd name="T90" fmla="*/ 4596632 w 1530"/>
              <a:gd name="T91" fmla="*/ 2316516 h 755"/>
              <a:gd name="T92" fmla="*/ 5138996 w 1530"/>
              <a:gd name="T93" fmla="*/ 2655706 h 755"/>
              <a:gd name="T94" fmla="*/ 2034827 w 1530"/>
              <a:gd name="T95" fmla="*/ 1915655 h 755"/>
              <a:gd name="T96" fmla="*/ 1207818 w 1530"/>
              <a:gd name="T97" fmla="*/ 1576464 h 755"/>
              <a:gd name="T98" fmla="*/ 1577087 w 1530"/>
              <a:gd name="T99" fmla="*/ 1152476 h 755"/>
              <a:gd name="T100" fmla="*/ 1746336 w 1530"/>
              <a:gd name="T101" fmla="*/ 813286 h 755"/>
              <a:gd name="T102" fmla="*/ 1265516 w 1530"/>
              <a:gd name="T103" fmla="*/ 813286 h 755"/>
              <a:gd name="T104" fmla="*/ 1246284 w 1530"/>
              <a:gd name="T105" fmla="*/ 489513 h 755"/>
              <a:gd name="T106" fmla="*/ 1011644 w 1530"/>
              <a:gd name="T107" fmla="*/ 520349 h 755"/>
              <a:gd name="T108" fmla="*/ 130783 w 1530"/>
              <a:gd name="T109" fmla="*/ 466387 h 755"/>
              <a:gd name="T110" fmla="*/ 238486 w 1530"/>
              <a:gd name="T111" fmla="*/ 759324 h 755"/>
              <a:gd name="T112" fmla="*/ 573137 w 1530"/>
              <a:gd name="T113" fmla="*/ 874957 h 755"/>
              <a:gd name="T114" fmla="*/ 877014 w 1530"/>
              <a:gd name="T115" fmla="*/ 1410723 h 755"/>
              <a:gd name="T116" fmla="*/ 1465537 w 1530"/>
              <a:gd name="T117" fmla="*/ 1846275 h 755"/>
              <a:gd name="T118" fmla="*/ 1527082 w 1530"/>
              <a:gd name="T119" fmla="*/ 2713523 h 755"/>
              <a:gd name="T120" fmla="*/ 1580934 w 1530"/>
              <a:gd name="T121" fmla="*/ 2886972 h 755"/>
              <a:gd name="T122" fmla="*/ 1961743 w 1530"/>
              <a:gd name="T123" fmla="*/ 2343497 h 755"/>
              <a:gd name="T124" fmla="*/ 1311675 w 1530"/>
              <a:gd name="T125" fmla="*/ 1040698 h 7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530" h="755">
                <a:moveTo>
                  <a:pt x="3" y="235"/>
                </a:moveTo>
                <a:cubicBezTo>
                  <a:pt x="6" y="234"/>
                  <a:pt x="7" y="232"/>
                  <a:pt x="6" y="231"/>
                </a:cubicBezTo>
                <a:cubicBezTo>
                  <a:pt x="5" y="231"/>
                  <a:pt x="4" y="232"/>
                  <a:pt x="3" y="233"/>
                </a:cubicBezTo>
                <a:cubicBezTo>
                  <a:pt x="3" y="234"/>
                  <a:pt x="3" y="235"/>
                  <a:pt x="3" y="235"/>
                </a:cubicBezTo>
                <a:moveTo>
                  <a:pt x="19" y="226"/>
                </a:moveTo>
                <a:cubicBezTo>
                  <a:pt x="17" y="225"/>
                  <a:pt x="12" y="229"/>
                  <a:pt x="14" y="229"/>
                </a:cubicBezTo>
                <a:cubicBezTo>
                  <a:pt x="15" y="229"/>
                  <a:pt x="16" y="228"/>
                  <a:pt x="17" y="228"/>
                </a:cubicBezTo>
                <a:cubicBezTo>
                  <a:pt x="19" y="228"/>
                  <a:pt x="21" y="227"/>
                  <a:pt x="19" y="226"/>
                </a:cubicBezTo>
                <a:moveTo>
                  <a:pt x="67" y="204"/>
                </a:moveTo>
                <a:cubicBezTo>
                  <a:pt x="67" y="203"/>
                  <a:pt x="66" y="203"/>
                  <a:pt x="64" y="205"/>
                </a:cubicBezTo>
                <a:cubicBezTo>
                  <a:pt x="62" y="207"/>
                  <a:pt x="60" y="208"/>
                  <a:pt x="60" y="210"/>
                </a:cubicBezTo>
                <a:cubicBezTo>
                  <a:pt x="60" y="210"/>
                  <a:pt x="59" y="210"/>
                  <a:pt x="59" y="210"/>
                </a:cubicBezTo>
                <a:cubicBezTo>
                  <a:pt x="58" y="210"/>
                  <a:pt x="57" y="210"/>
                  <a:pt x="57" y="211"/>
                </a:cubicBezTo>
                <a:cubicBezTo>
                  <a:pt x="56" y="212"/>
                  <a:pt x="57" y="215"/>
                  <a:pt x="59" y="214"/>
                </a:cubicBezTo>
                <a:cubicBezTo>
                  <a:pt x="60" y="213"/>
                  <a:pt x="60" y="214"/>
                  <a:pt x="61" y="214"/>
                </a:cubicBezTo>
                <a:cubicBezTo>
                  <a:pt x="62" y="214"/>
                  <a:pt x="66" y="211"/>
                  <a:pt x="67" y="210"/>
                </a:cubicBezTo>
                <a:cubicBezTo>
                  <a:pt x="67" y="209"/>
                  <a:pt x="65" y="208"/>
                  <a:pt x="65" y="207"/>
                </a:cubicBezTo>
                <a:cubicBezTo>
                  <a:pt x="65" y="207"/>
                  <a:pt x="67" y="207"/>
                  <a:pt x="68" y="206"/>
                </a:cubicBezTo>
                <a:cubicBezTo>
                  <a:pt x="69" y="205"/>
                  <a:pt x="67" y="205"/>
                  <a:pt x="67" y="204"/>
                </a:cubicBezTo>
                <a:moveTo>
                  <a:pt x="7" y="193"/>
                </a:moveTo>
                <a:cubicBezTo>
                  <a:pt x="7" y="191"/>
                  <a:pt x="3" y="193"/>
                  <a:pt x="3" y="194"/>
                </a:cubicBezTo>
                <a:cubicBezTo>
                  <a:pt x="4" y="196"/>
                  <a:pt x="8" y="197"/>
                  <a:pt x="9" y="196"/>
                </a:cubicBezTo>
                <a:cubicBezTo>
                  <a:pt x="11" y="195"/>
                  <a:pt x="11" y="194"/>
                  <a:pt x="10" y="193"/>
                </a:cubicBezTo>
                <a:cubicBezTo>
                  <a:pt x="10" y="193"/>
                  <a:pt x="9" y="193"/>
                  <a:pt x="8" y="193"/>
                </a:cubicBezTo>
                <a:cubicBezTo>
                  <a:pt x="8" y="193"/>
                  <a:pt x="7" y="194"/>
                  <a:pt x="7" y="193"/>
                </a:cubicBezTo>
                <a:moveTo>
                  <a:pt x="187" y="110"/>
                </a:moveTo>
                <a:cubicBezTo>
                  <a:pt x="190" y="110"/>
                  <a:pt x="191" y="116"/>
                  <a:pt x="193" y="116"/>
                </a:cubicBezTo>
                <a:cubicBezTo>
                  <a:pt x="194" y="116"/>
                  <a:pt x="193" y="114"/>
                  <a:pt x="196" y="114"/>
                </a:cubicBezTo>
                <a:cubicBezTo>
                  <a:pt x="198" y="114"/>
                  <a:pt x="198" y="113"/>
                  <a:pt x="200" y="113"/>
                </a:cubicBezTo>
                <a:cubicBezTo>
                  <a:pt x="202" y="113"/>
                  <a:pt x="204" y="113"/>
                  <a:pt x="204" y="110"/>
                </a:cubicBezTo>
                <a:cubicBezTo>
                  <a:pt x="204" y="107"/>
                  <a:pt x="206" y="107"/>
                  <a:pt x="208" y="106"/>
                </a:cubicBezTo>
                <a:cubicBezTo>
                  <a:pt x="210" y="105"/>
                  <a:pt x="208" y="103"/>
                  <a:pt x="211" y="102"/>
                </a:cubicBezTo>
                <a:cubicBezTo>
                  <a:pt x="215" y="101"/>
                  <a:pt x="223" y="97"/>
                  <a:pt x="225" y="96"/>
                </a:cubicBezTo>
                <a:cubicBezTo>
                  <a:pt x="226" y="95"/>
                  <a:pt x="223" y="94"/>
                  <a:pt x="220" y="91"/>
                </a:cubicBezTo>
                <a:cubicBezTo>
                  <a:pt x="216" y="89"/>
                  <a:pt x="214" y="89"/>
                  <a:pt x="211" y="90"/>
                </a:cubicBezTo>
                <a:cubicBezTo>
                  <a:pt x="210" y="91"/>
                  <a:pt x="209" y="91"/>
                  <a:pt x="209" y="90"/>
                </a:cubicBezTo>
                <a:cubicBezTo>
                  <a:pt x="209" y="90"/>
                  <a:pt x="209" y="89"/>
                  <a:pt x="208" y="90"/>
                </a:cubicBezTo>
                <a:cubicBezTo>
                  <a:pt x="206" y="90"/>
                  <a:pt x="201" y="88"/>
                  <a:pt x="200" y="87"/>
                </a:cubicBezTo>
                <a:cubicBezTo>
                  <a:pt x="199" y="86"/>
                  <a:pt x="189" y="89"/>
                  <a:pt x="186" y="89"/>
                </a:cubicBezTo>
                <a:cubicBezTo>
                  <a:pt x="184" y="89"/>
                  <a:pt x="187" y="92"/>
                  <a:pt x="188" y="93"/>
                </a:cubicBezTo>
                <a:cubicBezTo>
                  <a:pt x="190" y="94"/>
                  <a:pt x="184" y="99"/>
                  <a:pt x="185" y="100"/>
                </a:cubicBezTo>
                <a:cubicBezTo>
                  <a:pt x="186" y="100"/>
                  <a:pt x="184" y="103"/>
                  <a:pt x="182" y="106"/>
                </a:cubicBezTo>
                <a:cubicBezTo>
                  <a:pt x="179" y="109"/>
                  <a:pt x="183" y="109"/>
                  <a:pt x="187" y="110"/>
                </a:cubicBezTo>
                <a:moveTo>
                  <a:pt x="281" y="125"/>
                </a:moveTo>
                <a:cubicBezTo>
                  <a:pt x="281" y="124"/>
                  <a:pt x="283" y="125"/>
                  <a:pt x="284" y="125"/>
                </a:cubicBezTo>
                <a:cubicBezTo>
                  <a:pt x="285" y="126"/>
                  <a:pt x="287" y="126"/>
                  <a:pt x="287" y="125"/>
                </a:cubicBezTo>
                <a:cubicBezTo>
                  <a:pt x="287" y="122"/>
                  <a:pt x="282" y="121"/>
                  <a:pt x="279" y="119"/>
                </a:cubicBezTo>
                <a:cubicBezTo>
                  <a:pt x="277" y="118"/>
                  <a:pt x="276" y="118"/>
                  <a:pt x="273" y="116"/>
                </a:cubicBezTo>
                <a:cubicBezTo>
                  <a:pt x="269" y="113"/>
                  <a:pt x="274" y="112"/>
                  <a:pt x="271" y="110"/>
                </a:cubicBezTo>
                <a:cubicBezTo>
                  <a:pt x="268" y="108"/>
                  <a:pt x="267" y="102"/>
                  <a:pt x="269" y="100"/>
                </a:cubicBezTo>
                <a:cubicBezTo>
                  <a:pt x="271" y="98"/>
                  <a:pt x="273" y="95"/>
                  <a:pt x="270" y="94"/>
                </a:cubicBezTo>
                <a:cubicBezTo>
                  <a:pt x="266" y="93"/>
                  <a:pt x="261" y="95"/>
                  <a:pt x="262" y="96"/>
                </a:cubicBezTo>
                <a:cubicBezTo>
                  <a:pt x="262" y="97"/>
                  <a:pt x="267" y="99"/>
                  <a:pt x="267" y="100"/>
                </a:cubicBezTo>
                <a:cubicBezTo>
                  <a:pt x="267" y="101"/>
                  <a:pt x="266" y="100"/>
                  <a:pt x="264" y="99"/>
                </a:cubicBezTo>
                <a:cubicBezTo>
                  <a:pt x="263" y="99"/>
                  <a:pt x="262" y="98"/>
                  <a:pt x="261" y="98"/>
                </a:cubicBezTo>
                <a:cubicBezTo>
                  <a:pt x="260" y="99"/>
                  <a:pt x="260" y="98"/>
                  <a:pt x="259" y="98"/>
                </a:cubicBezTo>
                <a:cubicBezTo>
                  <a:pt x="258" y="98"/>
                  <a:pt x="257" y="97"/>
                  <a:pt x="256" y="98"/>
                </a:cubicBezTo>
                <a:cubicBezTo>
                  <a:pt x="255" y="100"/>
                  <a:pt x="258" y="107"/>
                  <a:pt x="259" y="109"/>
                </a:cubicBezTo>
                <a:cubicBezTo>
                  <a:pt x="260" y="110"/>
                  <a:pt x="258" y="110"/>
                  <a:pt x="257" y="111"/>
                </a:cubicBezTo>
                <a:cubicBezTo>
                  <a:pt x="255" y="111"/>
                  <a:pt x="255" y="106"/>
                  <a:pt x="253" y="103"/>
                </a:cubicBezTo>
                <a:cubicBezTo>
                  <a:pt x="252" y="101"/>
                  <a:pt x="246" y="99"/>
                  <a:pt x="246" y="100"/>
                </a:cubicBezTo>
                <a:cubicBezTo>
                  <a:pt x="245" y="102"/>
                  <a:pt x="249" y="102"/>
                  <a:pt x="249" y="104"/>
                </a:cubicBezTo>
                <a:cubicBezTo>
                  <a:pt x="248" y="105"/>
                  <a:pt x="248" y="105"/>
                  <a:pt x="247" y="104"/>
                </a:cubicBezTo>
                <a:cubicBezTo>
                  <a:pt x="246" y="104"/>
                  <a:pt x="245" y="104"/>
                  <a:pt x="244" y="104"/>
                </a:cubicBezTo>
                <a:cubicBezTo>
                  <a:pt x="242" y="106"/>
                  <a:pt x="242" y="105"/>
                  <a:pt x="243" y="103"/>
                </a:cubicBezTo>
                <a:cubicBezTo>
                  <a:pt x="243" y="102"/>
                  <a:pt x="240" y="100"/>
                  <a:pt x="236" y="100"/>
                </a:cubicBezTo>
                <a:cubicBezTo>
                  <a:pt x="232" y="100"/>
                  <a:pt x="234" y="103"/>
                  <a:pt x="233" y="104"/>
                </a:cubicBezTo>
                <a:cubicBezTo>
                  <a:pt x="232" y="105"/>
                  <a:pt x="226" y="103"/>
                  <a:pt x="230" y="103"/>
                </a:cubicBezTo>
                <a:cubicBezTo>
                  <a:pt x="233" y="102"/>
                  <a:pt x="232" y="100"/>
                  <a:pt x="231" y="98"/>
                </a:cubicBezTo>
                <a:cubicBezTo>
                  <a:pt x="229" y="96"/>
                  <a:pt x="226" y="98"/>
                  <a:pt x="220" y="100"/>
                </a:cubicBezTo>
                <a:cubicBezTo>
                  <a:pt x="214" y="102"/>
                  <a:pt x="211" y="105"/>
                  <a:pt x="212" y="105"/>
                </a:cubicBezTo>
                <a:cubicBezTo>
                  <a:pt x="213" y="105"/>
                  <a:pt x="213" y="106"/>
                  <a:pt x="211" y="108"/>
                </a:cubicBezTo>
                <a:cubicBezTo>
                  <a:pt x="208" y="110"/>
                  <a:pt x="211" y="111"/>
                  <a:pt x="213" y="111"/>
                </a:cubicBezTo>
                <a:cubicBezTo>
                  <a:pt x="215" y="111"/>
                  <a:pt x="213" y="113"/>
                  <a:pt x="215" y="113"/>
                </a:cubicBezTo>
                <a:cubicBezTo>
                  <a:pt x="215" y="114"/>
                  <a:pt x="217" y="113"/>
                  <a:pt x="219" y="113"/>
                </a:cubicBezTo>
                <a:cubicBezTo>
                  <a:pt x="221" y="112"/>
                  <a:pt x="223" y="111"/>
                  <a:pt x="224" y="112"/>
                </a:cubicBezTo>
                <a:cubicBezTo>
                  <a:pt x="226" y="113"/>
                  <a:pt x="213" y="114"/>
                  <a:pt x="213" y="116"/>
                </a:cubicBezTo>
                <a:cubicBezTo>
                  <a:pt x="213" y="119"/>
                  <a:pt x="221" y="120"/>
                  <a:pt x="226" y="119"/>
                </a:cubicBezTo>
                <a:cubicBezTo>
                  <a:pt x="231" y="118"/>
                  <a:pt x="240" y="120"/>
                  <a:pt x="240" y="121"/>
                </a:cubicBezTo>
                <a:cubicBezTo>
                  <a:pt x="240" y="123"/>
                  <a:pt x="234" y="122"/>
                  <a:pt x="229" y="122"/>
                </a:cubicBezTo>
                <a:cubicBezTo>
                  <a:pt x="225" y="122"/>
                  <a:pt x="217" y="123"/>
                  <a:pt x="217" y="125"/>
                </a:cubicBezTo>
                <a:cubicBezTo>
                  <a:pt x="217" y="126"/>
                  <a:pt x="218" y="126"/>
                  <a:pt x="223" y="129"/>
                </a:cubicBezTo>
                <a:cubicBezTo>
                  <a:pt x="225" y="130"/>
                  <a:pt x="227" y="130"/>
                  <a:pt x="229" y="129"/>
                </a:cubicBezTo>
                <a:cubicBezTo>
                  <a:pt x="231" y="129"/>
                  <a:pt x="233" y="129"/>
                  <a:pt x="233" y="131"/>
                </a:cubicBezTo>
                <a:cubicBezTo>
                  <a:pt x="232" y="134"/>
                  <a:pt x="235" y="135"/>
                  <a:pt x="242" y="135"/>
                </a:cubicBezTo>
                <a:cubicBezTo>
                  <a:pt x="245" y="135"/>
                  <a:pt x="248" y="134"/>
                  <a:pt x="249" y="134"/>
                </a:cubicBezTo>
                <a:cubicBezTo>
                  <a:pt x="251" y="133"/>
                  <a:pt x="253" y="132"/>
                  <a:pt x="255" y="132"/>
                </a:cubicBezTo>
                <a:cubicBezTo>
                  <a:pt x="258" y="132"/>
                  <a:pt x="259" y="132"/>
                  <a:pt x="261" y="129"/>
                </a:cubicBezTo>
                <a:cubicBezTo>
                  <a:pt x="262" y="127"/>
                  <a:pt x="264" y="129"/>
                  <a:pt x="264" y="130"/>
                </a:cubicBezTo>
                <a:cubicBezTo>
                  <a:pt x="264" y="131"/>
                  <a:pt x="269" y="131"/>
                  <a:pt x="269" y="132"/>
                </a:cubicBezTo>
                <a:cubicBezTo>
                  <a:pt x="272" y="134"/>
                  <a:pt x="280" y="133"/>
                  <a:pt x="283" y="132"/>
                </a:cubicBezTo>
                <a:cubicBezTo>
                  <a:pt x="286" y="130"/>
                  <a:pt x="282" y="126"/>
                  <a:pt x="280" y="128"/>
                </a:cubicBezTo>
                <a:cubicBezTo>
                  <a:pt x="279" y="130"/>
                  <a:pt x="277" y="129"/>
                  <a:pt x="277" y="128"/>
                </a:cubicBezTo>
                <a:cubicBezTo>
                  <a:pt x="276" y="127"/>
                  <a:pt x="280" y="126"/>
                  <a:pt x="281" y="125"/>
                </a:cubicBezTo>
                <a:moveTo>
                  <a:pt x="209" y="79"/>
                </a:moveTo>
                <a:cubicBezTo>
                  <a:pt x="213" y="79"/>
                  <a:pt x="216" y="76"/>
                  <a:pt x="216" y="74"/>
                </a:cubicBezTo>
                <a:cubicBezTo>
                  <a:pt x="216" y="73"/>
                  <a:pt x="208" y="78"/>
                  <a:pt x="209" y="79"/>
                </a:cubicBezTo>
                <a:moveTo>
                  <a:pt x="194" y="73"/>
                </a:moveTo>
                <a:cubicBezTo>
                  <a:pt x="195" y="74"/>
                  <a:pt x="194" y="77"/>
                  <a:pt x="195" y="76"/>
                </a:cubicBezTo>
                <a:cubicBezTo>
                  <a:pt x="197" y="75"/>
                  <a:pt x="197" y="75"/>
                  <a:pt x="198" y="75"/>
                </a:cubicBezTo>
                <a:cubicBezTo>
                  <a:pt x="200" y="76"/>
                  <a:pt x="201" y="74"/>
                  <a:pt x="202" y="73"/>
                </a:cubicBezTo>
                <a:cubicBezTo>
                  <a:pt x="203" y="72"/>
                  <a:pt x="202" y="77"/>
                  <a:pt x="205" y="77"/>
                </a:cubicBezTo>
                <a:cubicBezTo>
                  <a:pt x="207" y="77"/>
                  <a:pt x="206" y="72"/>
                  <a:pt x="208" y="73"/>
                </a:cubicBezTo>
                <a:cubicBezTo>
                  <a:pt x="210" y="75"/>
                  <a:pt x="211" y="73"/>
                  <a:pt x="211" y="71"/>
                </a:cubicBezTo>
                <a:cubicBezTo>
                  <a:pt x="211" y="70"/>
                  <a:pt x="211" y="68"/>
                  <a:pt x="214" y="68"/>
                </a:cubicBezTo>
                <a:cubicBezTo>
                  <a:pt x="216" y="67"/>
                  <a:pt x="214" y="70"/>
                  <a:pt x="215" y="71"/>
                </a:cubicBezTo>
                <a:cubicBezTo>
                  <a:pt x="216" y="74"/>
                  <a:pt x="219" y="71"/>
                  <a:pt x="219" y="70"/>
                </a:cubicBezTo>
                <a:cubicBezTo>
                  <a:pt x="219" y="69"/>
                  <a:pt x="222" y="70"/>
                  <a:pt x="222" y="69"/>
                </a:cubicBezTo>
                <a:cubicBezTo>
                  <a:pt x="222" y="67"/>
                  <a:pt x="223" y="67"/>
                  <a:pt x="222" y="65"/>
                </a:cubicBezTo>
                <a:cubicBezTo>
                  <a:pt x="221" y="64"/>
                  <a:pt x="224" y="64"/>
                  <a:pt x="225" y="63"/>
                </a:cubicBezTo>
                <a:cubicBezTo>
                  <a:pt x="226" y="62"/>
                  <a:pt x="223" y="63"/>
                  <a:pt x="221" y="61"/>
                </a:cubicBezTo>
                <a:cubicBezTo>
                  <a:pt x="220" y="60"/>
                  <a:pt x="219" y="62"/>
                  <a:pt x="219" y="63"/>
                </a:cubicBezTo>
                <a:cubicBezTo>
                  <a:pt x="219" y="64"/>
                  <a:pt x="215" y="63"/>
                  <a:pt x="213" y="62"/>
                </a:cubicBezTo>
                <a:cubicBezTo>
                  <a:pt x="211" y="62"/>
                  <a:pt x="208" y="65"/>
                  <a:pt x="205" y="66"/>
                </a:cubicBezTo>
                <a:cubicBezTo>
                  <a:pt x="202" y="68"/>
                  <a:pt x="202" y="71"/>
                  <a:pt x="199" y="70"/>
                </a:cubicBezTo>
                <a:cubicBezTo>
                  <a:pt x="197" y="70"/>
                  <a:pt x="192" y="73"/>
                  <a:pt x="194" y="73"/>
                </a:cubicBezTo>
                <a:moveTo>
                  <a:pt x="223" y="72"/>
                </a:moveTo>
                <a:cubicBezTo>
                  <a:pt x="221" y="73"/>
                  <a:pt x="221" y="75"/>
                  <a:pt x="224" y="75"/>
                </a:cubicBezTo>
                <a:cubicBezTo>
                  <a:pt x="227" y="75"/>
                  <a:pt x="228" y="76"/>
                  <a:pt x="223" y="76"/>
                </a:cubicBezTo>
                <a:cubicBezTo>
                  <a:pt x="221" y="76"/>
                  <a:pt x="220" y="77"/>
                  <a:pt x="219" y="77"/>
                </a:cubicBezTo>
                <a:cubicBezTo>
                  <a:pt x="218" y="78"/>
                  <a:pt x="219" y="79"/>
                  <a:pt x="220" y="79"/>
                </a:cubicBezTo>
                <a:cubicBezTo>
                  <a:pt x="223" y="78"/>
                  <a:pt x="227" y="78"/>
                  <a:pt x="224" y="79"/>
                </a:cubicBezTo>
                <a:cubicBezTo>
                  <a:pt x="222" y="80"/>
                  <a:pt x="216" y="80"/>
                  <a:pt x="217" y="81"/>
                </a:cubicBezTo>
                <a:cubicBezTo>
                  <a:pt x="218" y="82"/>
                  <a:pt x="220" y="82"/>
                  <a:pt x="222" y="83"/>
                </a:cubicBezTo>
                <a:cubicBezTo>
                  <a:pt x="225" y="84"/>
                  <a:pt x="226" y="84"/>
                  <a:pt x="228" y="82"/>
                </a:cubicBezTo>
                <a:cubicBezTo>
                  <a:pt x="230" y="80"/>
                  <a:pt x="233" y="78"/>
                  <a:pt x="232" y="81"/>
                </a:cubicBezTo>
                <a:cubicBezTo>
                  <a:pt x="231" y="84"/>
                  <a:pt x="235" y="82"/>
                  <a:pt x="240" y="81"/>
                </a:cubicBezTo>
                <a:cubicBezTo>
                  <a:pt x="245" y="81"/>
                  <a:pt x="239" y="84"/>
                  <a:pt x="234" y="85"/>
                </a:cubicBezTo>
                <a:cubicBezTo>
                  <a:pt x="228" y="85"/>
                  <a:pt x="229" y="88"/>
                  <a:pt x="233" y="89"/>
                </a:cubicBezTo>
                <a:cubicBezTo>
                  <a:pt x="237" y="90"/>
                  <a:pt x="246" y="86"/>
                  <a:pt x="248" y="84"/>
                </a:cubicBezTo>
                <a:cubicBezTo>
                  <a:pt x="249" y="83"/>
                  <a:pt x="251" y="83"/>
                  <a:pt x="252" y="84"/>
                </a:cubicBezTo>
                <a:cubicBezTo>
                  <a:pt x="253" y="84"/>
                  <a:pt x="253" y="84"/>
                  <a:pt x="254" y="84"/>
                </a:cubicBezTo>
                <a:cubicBezTo>
                  <a:pt x="256" y="83"/>
                  <a:pt x="257" y="83"/>
                  <a:pt x="259" y="83"/>
                </a:cubicBezTo>
                <a:cubicBezTo>
                  <a:pt x="261" y="83"/>
                  <a:pt x="262" y="83"/>
                  <a:pt x="264" y="83"/>
                </a:cubicBezTo>
                <a:cubicBezTo>
                  <a:pt x="268" y="82"/>
                  <a:pt x="268" y="76"/>
                  <a:pt x="266" y="74"/>
                </a:cubicBezTo>
                <a:cubicBezTo>
                  <a:pt x="263" y="73"/>
                  <a:pt x="263" y="76"/>
                  <a:pt x="261" y="76"/>
                </a:cubicBezTo>
                <a:cubicBezTo>
                  <a:pt x="259" y="77"/>
                  <a:pt x="258" y="74"/>
                  <a:pt x="256" y="72"/>
                </a:cubicBezTo>
                <a:cubicBezTo>
                  <a:pt x="254" y="71"/>
                  <a:pt x="255" y="67"/>
                  <a:pt x="253" y="68"/>
                </a:cubicBezTo>
                <a:cubicBezTo>
                  <a:pt x="250" y="68"/>
                  <a:pt x="245" y="72"/>
                  <a:pt x="248" y="72"/>
                </a:cubicBezTo>
                <a:cubicBezTo>
                  <a:pt x="252" y="73"/>
                  <a:pt x="250" y="74"/>
                  <a:pt x="249" y="75"/>
                </a:cubicBezTo>
                <a:cubicBezTo>
                  <a:pt x="247" y="76"/>
                  <a:pt x="253" y="77"/>
                  <a:pt x="252" y="78"/>
                </a:cubicBezTo>
                <a:cubicBezTo>
                  <a:pt x="251" y="80"/>
                  <a:pt x="243" y="79"/>
                  <a:pt x="242" y="77"/>
                </a:cubicBezTo>
                <a:cubicBezTo>
                  <a:pt x="242" y="75"/>
                  <a:pt x="235" y="71"/>
                  <a:pt x="232" y="72"/>
                </a:cubicBezTo>
                <a:cubicBezTo>
                  <a:pt x="229" y="73"/>
                  <a:pt x="231" y="70"/>
                  <a:pt x="228" y="70"/>
                </a:cubicBezTo>
                <a:cubicBezTo>
                  <a:pt x="225" y="70"/>
                  <a:pt x="226" y="72"/>
                  <a:pt x="223" y="72"/>
                </a:cubicBezTo>
                <a:moveTo>
                  <a:pt x="233" y="59"/>
                </a:moveTo>
                <a:cubicBezTo>
                  <a:pt x="234" y="57"/>
                  <a:pt x="227" y="57"/>
                  <a:pt x="227" y="58"/>
                </a:cubicBezTo>
                <a:cubicBezTo>
                  <a:pt x="229" y="59"/>
                  <a:pt x="232" y="61"/>
                  <a:pt x="233" y="59"/>
                </a:cubicBezTo>
                <a:moveTo>
                  <a:pt x="249" y="58"/>
                </a:moveTo>
                <a:cubicBezTo>
                  <a:pt x="251" y="58"/>
                  <a:pt x="250" y="56"/>
                  <a:pt x="246" y="56"/>
                </a:cubicBezTo>
                <a:cubicBezTo>
                  <a:pt x="242" y="57"/>
                  <a:pt x="235" y="57"/>
                  <a:pt x="235" y="60"/>
                </a:cubicBezTo>
                <a:cubicBezTo>
                  <a:pt x="235" y="62"/>
                  <a:pt x="237" y="63"/>
                  <a:pt x="241" y="63"/>
                </a:cubicBezTo>
                <a:cubicBezTo>
                  <a:pt x="245" y="64"/>
                  <a:pt x="249" y="60"/>
                  <a:pt x="247" y="60"/>
                </a:cubicBezTo>
                <a:cubicBezTo>
                  <a:pt x="245" y="60"/>
                  <a:pt x="246" y="58"/>
                  <a:pt x="249" y="58"/>
                </a:cubicBezTo>
                <a:moveTo>
                  <a:pt x="239" y="54"/>
                </a:moveTo>
                <a:cubicBezTo>
                  <a:pt x="240" y="55"/>
                  <a:pt x="241" y="54"/>
                  <a:pt x="242" y="54"/>
                </a:cubicBezTo>
                <a:cubicBezTo>
                  <a:pt x="243" y="54"/>
                  <a:pt x="244" y="53"/>
                  <a:pt x="244" y="54"/>
                </a:cubicBezTo>
                <a:cubicBezTo>
                  <a:pt x="246" y="55"/>
                  <a:pt x="252" y="56"/>
                  <a:pt x="252" y="53"/>
                </a:cubicBezTo>
                <a:cubicBezTo>
                  <a:pt x="252" y="50"/>
                  <a:pt x="244" y="49"/>
                  <a:pt x="242" y="51"/>
                </a:cubicBezTo>
                <a:cubicBezTo>
                  <a:pt x="240" y="52"/>
                  <a:pt x="232" y="52"/>
                  <a:pt x="234" y="54"/>
                </a:cubicBezTo>
                <a:cubicBezTo>
                  <a:pt x="235" y="55"/>
                  <a:pt x="236" y="54"/>
                  <a:pt x="237" y="54"/>
                </a:cubicBezTo>
                <a:cubicBezTo>
                  <a:pt x="238" y="54"/>
                  <a:pt x="238" y="54"/>
                  <a:pt x="239" y="54"/>
                </a:cubicBezTo>
                <a:moveTo>
                  <a:pt x="271" y="48"/>
                </a:moveTo>
                <a:cubicBezTo>
                  <a:pt x="273" y="47"/>
                  <a:pt x="277" y="49"/>
                  <a:pt x="276" y="51"/>
                </a:cubicBezTo>
                <a:cubicBezTo>
                  <a:pt x="276" y="52"/>
                  <a:pt x="274" y="52"/>
                  <a:pt x="272" y="52"/>
                </a:cubicBezTo>
                <a:cubicBezTo>
                  <a:pt x="271" y="52"/>
                  <a:pt x="269" y="52"/>
                  <a:pt x="270" y="52"/>
                </a:cubicBezTo>
                <a:cubicBezTo>
                  <a:pt x="270" y="53"/>
                  <a:pt x="271" y="55"/>
                  <a:pt x="275" y="54"/>
                </a:cubicBezTo>
                <a:cubicBezTo>
                  <a:pt x="280" y="52"/>
                  <a:pt x="283" y="53"/>
                  <a:pt x="286" y="56"/>
                </a:cubicBezTo>
                <a:cubicBezTo>
                  <a:pt x="289" y="58"/>
                  <a:pt x="292" y="59"/>
                  <a:pt x="294" y="57"/>
                </a:cubicBezTo>
                <a:cubicBezTo>
                  <a:pt x="296" y="54"/>
                  <a:pt x="292" y="54"/>
                  <a:pt x="293" y="52"/>
                </a:cubicBezTo>
                <a:cubicBezTo>
                  <a:pt x="294" y="50"/>
                  <a:pt x="290" y="49"/>
                  <a:pt x="288" y="49"/>
                </a:cubicBezTo>
                <a:cubicBezTo>
                  <a:pt x="286" y="49"/>
                  <a:pt x="285" y="45"/>
                  <a:pt x="283" y="46"/>
                </a:cubicBezTo>
                <a:cubicBezTo>
                  <a:pt x="281" y="47"/>
                  <a:pt x="280" y="48"/>
                  <a:pt x="280" y="46"/>
                </a:cubicBezTo>
                <a:cubicBezTo>
                  <a:pt x="280" y="43"/>
                  <a:pt x="270" y="43"/>
                  <a:pt x="268" y="44"/>
                </a:cubicBezTo>
                <a:cubicBezTo>
                  <a:pt x="266" y="45"/>
                  <a:pt x="269" y="50"/>
                  <a:pt x="271" y="48"/>
                </a:cubicBezTo>
                <a:moveTo>
                  <a:pt x="272" y="64"/>
                </a:moveTo>
                <a:cubicBezTo>
                  <a:pt x="274" y="62"/>
                  <a:pt x="266" y="56"/>
                  <a:pt x="266" y="59"/>
                </a:cubicBezTo>
                <a:cubicBezTo>
                  <a:pt x="265" y="62"/>
                  <a:pt x="271" y="66"/>
                  <a:pt x="272" y="64"/>
                </a:cubicBezTo>
                <a:moveTo>
                  <a:pt x="297" y="40"/>
                </a:moveTo>
                <a:cubicBezTo>
                  <a:pt x="298" y="37"/>
                  <a:pt x="289" y="36"/>
                  <a:pt x="291" y="38"/>
                </a:cubicBezTo>
                <a:cubicBezTo>
                  <a:pt x="292" y="39"/>
                  <a:pt x="295" y="42"/>
                  <a:pt x="297" y="40"/>
                </a:cubicBezTo>
                <a:moveTo>
                  <a:pt x="275" y="82"/>
                </a:moveTo>
                <a:cubicBezTo>
                  <a:pt x="277" y="81"/>
                  <a:pt x="273" y="78"/>
                  <a:pt x="271" y="80"/>
                </a:cubicBezTo>
                <a:cubicBezTo>
                  <a:pt x="270" y="83"/>
                  <a:pt x="274" y="84"/>
                  <a:pt x="275" y="82"/>
                </a:cubicBezTo>
                <a:moveTo>
                  <a:pt x="297" y="69"/>
                </a:moveTo>
                <a:cubicBezTo>
                  <a:pt x="296" y="71"/>
                  <a:pt x="292" y="69"/>
                  <a:pt x="289" y="68"/>
                </a:cubicBezTo>
                <a:cubicBezTo>
                  <a:pt x="285" y="66"/>
                  <a:pt x="287" y="70"/>
                  <a:pt x="290" y="72"/>
                </a:cubicBezTo>
                <a:cubicBezTo>
                  <a:pt x="293" y="75"/>
                  <a:pt x="289" y="74"/>
                  <a:pt x="285" y="71"/>
                </a:cubicBezTo>
                <a:cubicBezTo>
                  <a:pt x="282" y="69"/>
                  <a:pt x="282" y="73"/>
                  <a:pt x="284" y="74"/>
                </a:cubicBezTo>
                <a:cubicBezTo>
                  <a:pt x="285" y="75"/>
                  <a:pt x="283" y="77"/>
                  <a:pt x="281" y="74"/>
                </a:cubicBezTo>
                <a:cubicBezTo>
                  <a:pt x="279" y="71"/>
                  <a:pt x="278" y="68"/>
                  <a:pt x="274" y="68"/>
                </a:cubicBezTo>
                <a:cubicBezTo>
                  <a:pt x="270" y="68"/>
                  <a:pt x="272" y="71"/>
                  <a:pt x="273" y="73"/>
                </a:cubicBezTo>
                <a:cubicBezTo>
                  <a:pt x="275" y="76"/>
                  <a:pt x="277" y="76"/>
                  <a:pt x="280" y="78"/>
                </a:cubicBezTo>
                <a:cubicBezTo>
                  <a:pt x="282" y="79"/>
                  <a:pt x="284" y="78"/>
                  <a:pt x="286" y="78"/>
                </a:cubicBezTo>
                <a:cubicBezTo>
                  <a:pt x="288" y="78"/>
                  <a:pt x="289" y="77"/>
                  <a:pt x="290" y="78"/>
                </a:cubicBezTo>
                <a:cubicBezTo>
                  <a:pt x="293" y="78"/>
                  <a:pt x="288" y="81"/>
                  <a:pt x="289" y="83"/>
                </a:cubicBezTo>
                <a:cubicBezTo>
                  <a:pt x="291" y="85"/>
                  <a:pt x="295" y="84"/>
                  <a:pt x="298" y="83"/>
                </a:cubicBezTo>
                <a:cubicBezTo>
                  <a:pt x="302" y="83"/>
                  <a:pt x="300" y="81"/>
                  <a:pt x="302" y="80"/>
                </a:cubicBezTo>
                <a:cubicBezTo>
                  <a:pt x="304" y="79"/>
                  <a:pt x="300" y="79"/>
                  <a:pt x="302" y="76"/>
                </a:cubicBezTo>
                <a:cubicBezTo>
                  <a:pt x="303" y="72"/>
                  <a:pt x="297" y="67"/>
                  <a:pt x="297" y="69"/>
                </a:cubicBezTo>
                <a:moveTo>
                  <a:pt x="305" y="58"/>
                </a:moveTo>
                <a:cubicBezTo>
                  <a:pt x="307" y="58"/>
                  <a:pt x="310" y="58"/>
                  <a:pt x="312" y="57"/>
                </a:cubicBezTo>
                <a:cubicBezTo>
                  <a:pt x="315" y="56"/>
                  <a:pt x="311" y="56"/>
                  <a:pt x="312" y="54"/>
                </a:cubicBezTo>
                <a:cubicBezTo>
                  <a:pt x="314" y="51"/>
                  <a:pt x="308" y="51"/>
                  <a:pt x="308" y="52"/>
                </a:cubicBezTo>
                <a:cubicBezTo>
                  <a:pt x="308" y="52"/>
                  <a:pt x="306" y="51"/>
                  <a:pt x="304" y="50"/>
                </a:cubicBezTo>
                <a:cubicBezTo>
                  <a:pt x="302" y="49"/>
                  <a:pt x="300" y="48"/>
                  <a:pt x="299" y="49"/>
                </a:cubicBezTo>
                <a:cubicBezTo>
                  <a:pt x="298" y="51"/>
                  <a:pt x="302" y="58"/>
                  <a:pt x="305" y="58"/>
                </a:cubicBezTo>
                <a:moveTo>
                  <a:pt x="320" y="59"/>
                </a:moveTo>
                <a:cubicBezTo>
                  <a:pt x="319" y="58"/>
                  <a:pt x="305" y="60"/>
                  <a:pt x="307" y="61"/>
                </a:cubicBezTo>
                <a:cubicBezTo>
                  <a:pt x="311" y="64"/>
                  <a:pt x="320" y="60"/>
                  <a:pt x="320" y="59"/>
                </a:cubicBezTo>
                <a:moveTo>
                  <a:pt x="318" y="87"/>
                </a:moveTo>
                <a:cubicBezTo>
                  <a:pt x="321" y="86"/>
                  <a:pt x="319" y="82"/>
                  <a:pt x="316" y="79"/>
                </a:cubicBezTo>
                <a:cubicBezTo>
                  <a:pt x="312" y="77"/>
                  <a:pt x="303" y="82"/>
                  <a:pt x="305" y="84"/>
                </a:cubicBezTo>
                <a:cubicBezTo>
                  <a:pt x="307" y="85"/>
                  <a:pt x="314" y="87"/>
                  <a:pt x="318" y="87"/>
                </a:cubicBezTo>
                <a:moveTo>
                  <a:pt x="294" y="113"/>
                </a:moveTo>
                <a:cubicBezTo>
                  <a:pt x="296" y="115"/>
                  <a:pt x="297" y="113"/>
                  <a:pt x="298" y="112"/>
                </a:cubicBezTo>
                <a:cubicBezTo>
                  <a:pt x="298" y="112"/>
                  <a:pt x="299" y="111"/>
                  <a:pt x="301" y="111"/>
                </a:cubicBezTo>
                <a:cubicBezTo>
                  <a:pt x="306" y="111"/>
                  <a:pt x="306" y="103"/>
                  <a:pt x="307" y="100"/>
                </a:cubicBezTo>
                <a:cubicBezTo>
                  <a:pt x="308" y="98"/>
                  <a:pt x="303" y="98"/>
                  <a:pt x="304" y="100"/>
                </a:cubicBezTo>
                <a:cubicBezTo>
                  <a:pt x="305" y="102"/>
                  <a:pt x="304" y="104"/>
                  <a:pt x="304" y="102"/>
                </a:cubicBezTo>
                <a:cubicBezTo>
                  <a:pt x="303" y="100"/>
                  <a:pt x="302" y="100"/>
                  <a:pt x="301" y="100"/>
                </a:cubicBezTo>
                <a:cubicBezTo>
                  <a:pt x="300" y="100"/>
                  <a:pt x="299" y="100"/>
                  <a:pt x="298" y="100"/>
                </a:cubicBezTo>
                <a:cubicBezTo>
                  <a:pt x="297" y="98"/>
                  <a:pt x="302" y="97"/>
                  <a:pt x="304" y="95"/>
                </a:cubicBezTo>
                <a:cubicBezTo>
                  <a:pt x="305" y="93"/>
                  <a:pt x="299" y="93"/>
                  <a:pt x="301" y="91"/>
                </a:cubicBezTo>
                <a:cubicBezTo>
                  <a:pt x="302" y="89"/>
                  <a:pt x="292" y="91"/>
                  <a:pt x="295" y="92"/>
                </a:cubicBezTo>
                <a:cubicBezTo>
                  <a:pt x="298" y="94"/>
                  <a:pt x="295" y="95"/>
                  <a:pt x="293" y="93"/>
                </a:cubicBezTo>
                <a:cubicBezTo>
                  <a:pt x="290" y="91"/>
                  <a:pt x="283" y="94"/>
                  <a:pt x="286" y="97"/>
                </a:cubicBezTo>
                <a:cubicBezTo>
                  <a:pt x="288" y="98"/>
                  <a:pt x="294" y="95"/>
                  <a:pt x="290" y="100"/>
                </a:cubicBezTo>
                <a:cubicBezTo>
                  <a:pt x="288" y="103"/>
                  <a:pt x="287" y="102"/>
                  <a:pt x="285" y="101"/>
                </a:cubicBezTo>
                <a:cubicBezTo>
                  <a:pt x="284" y="100"/>
                  <a:pt x="283" y="99"/>
                  <a:pt x="282" y="100"/>
                </a:cubicBezTo>
                <a:cubicBezTo>
                  <a:pt x="278" y="100"/>
                  <a:pt x="280" y="104"/>
                  <a:pt x="285" y="106"/>
                </a:cubicBezTo>
                <a:cubicBezTo>
                  <a:pt x="290" y="107"/>
                  <a:pt x="289" y="110"/>
                  <a:pt x="294" y="113"/>
                </a:cubicBezTo>
                <a:moveTo>
                  <a:pt x="324" y="83"/>
                </a:moveTo>
                <a:cubicBezTo>
                  <a:pt x="325" y="85"/>
                  <a:pt x="326" y="85"/>
                  <a:pt x="327" y="85"/>
                </a:cubicBezTo>
                <a:cubicBezTo>
                  <a:pt x="328" y="85"/>
                  <a:pt x="328" y="85"/>
                  <a:pt x="329" y="85"/>
                </a:cubicBezTo>
                <a:cubicBezTo>
                  <a:pt x="331" y="87"/>
                  <a:pt x="334" y="88"/>
                  <a:pt x="336" y="86"/>
                </a:cubicBezTo>
                <a:cubicBezTo>
                  <a:pt x="338" y="85"/>
                  <a:pt x="339" y="84"/>
                  <a:pt x="339" y="85"/>
                </a:cubicBezTo>
                <a:cubicBezTo>
                  <a:pt x="340" y="87"/>
                  <a:pt x="344" y="87"/>
                  <a:pt x="353" y="88"/>
                </a:cubicBezTo>
                <a:cubicBezTo>
                  <a:pt x="357" y="88"/>
                  <a:pt x="359" y="87"/>
                  <a:pt x="360" y="86"/>
                </a:cubicBezTo>
                <a:cubicBezTo>
                  <a:pt x="361" y="85"/>
                  <a:pt x="361" y="85"/>
                  <a:pt x="363" y="85"/>
                </a:cubicBezTo>
                <a:cubicBezTo>
                  <a:pt x="365" y="87"/>
                  <a:pt x="371" y="87"/>
                  <a:pt x="374" y="86"/>
                </a:cubicBezTo>
                <a:cubicBezTo>
                  <a:pt x="377" y="86"/>
                  <a:pt x="378" y="82"/>
                  <a:pt x="378" y="80"/>
                </a:cubicBezTo>
                <a:cubicBezTo>
                  <a:pt x="378" y="77"/>
                  <a:pt x="357" y="76"/>
                  <a:pt x="354" y="78"/>
                </a:cubicBezTo>
                <a:cubicBezTo>
                  <a:pt x="352" y="79"/>
                  <a:pt x="349" y="79"/>
                  <a:pt x="347" y="78"/>
                </a:cubicBezTo>
                <a:cubicBezTo>
                  <a:pt x="345" y="78"/>
                  <a:pt x="343" y="78"/>
                  <a:pt x="342" y="78"/>
                </a:cubicBezTo>
                <a:cubicBezTo>
                  <a:pt x="339" y="80"/>
                  <a:pt x="340" y="77"/>
                  <a:pt x="335" y="76"/>
                </a:cubicBezTo>
                <a:cubicBezTo>
                  <a:pt x="330" y="76"/>
                  <a:pt x="335" y="74"/>
                  <a:pt x="336" y="72"/>
                </a:cubicBezTo>
                <a:cubicBezTo>
                  <a:pt x="337" y="71"/>
                  <a:pt x="328" y="68"/>
                  <a:pt x="325" y="69"/>
                </a:cubicBezTo>
                <a:cubicBezTo>
                  <a:pt x="321" y="70"/>
                  <a:pt x="319" y="68"/>
                  <a:pt x="316" y="66"/>
                </a:cubicBezTo>
                <a:cubicBezTo>
                  <a:pt x="312" y="65"/>
                  <a:pt x="303" y="65"/>
                  <a:pt x="305" y="68"/>
                </a:cubicBezTo>
                <a:cubicBezTo>
                  <a:pt x="306" y="70"/>
                  <a:pt x="317" y="74"/>
                  <a:pt x="318" y="72"/>
                </a:cubicBezTo>
                <a:cubicBezTo>
                  <a:pt x="320" y="70"/>
                  <a:pt x="322" y="74"/>
                  <a:pt x="324" y="76"/>
                </a:cubicBezTo>
                <a:cubicBezTo>
                  <a:pt x="326" y="78"/>
                  <a:pt x="323" y="79"/>
                  <a:pt x="324" y="83"/>
                </a:cubicBezTo>
                <a:moveTo>
                  <a:pt x="334" y="61"/>
                </a:moveTo>
                <a:cubicBezTo>
                  <a:pt x="331" y="59"/>
                  <a:pt x="326" y="62"/>
                  <a:pt x="330" y="64"/>
                </a:cubicBezTo>
                <a:cubicBezTo>
                  <a:pt x="333" y="65"/>
                  <a:pt x="337" y="62"/>
                  <a:pt x="334" y="61"/>
                </a:cubicBezTo>
                <a:moveTo>
                  <a:pt x="307" y="39"/>
                </a:moveTo>
                <a:cubicBezTo>
                  <a:pt x="310" y="41"/>
                  <a:pt x="308" y="43"/>
                  <a:pt x="311" y="44"/>
                </a:cubicBezTo>
                <a:cubicBezTo>
                  <a:pt x="312" y="45"/>
                  <a:pt x="315" y="44"/>
                  <a:pt x="317" y="44"/>
                </a:cubicBezTo>
                <a:cubicBezTo>
                  <a:pt x="320" y="44"/>
                  <a:pt x="323" y="43"/>
                  <a:pt x="323" y="44"/>
                </a:cubicBezTo>
                <a:cubicBezTo>
                  <a:pt x="324" y="46"/>
                  <a:pt x="315" y="47"/>
                  <a:pt x="316" y="48"/>
                </a:cubicBezTo>
                <a:cubicBezTo>
                  <a:pt x="317" y="49"/>
                  <a:pt x="323" y="51"/>
                  <a:pt x="322" y="52"/>
                </a:cubicBezTo>
                <a:cubicBezTo>
                  <a:pt x="321" y="54"/>
                  <a:pt x="331" y="57"/>
                  <a:pt x="332" y="55"/>
                </a:cubicBezTo>
                <a:cubicBezTo>
                  <a:pt x="333" y="54"/>
                  <a:pt x="335" y="54"/>
                  <a:pt x="338" y="55"/>
                </a:cubicBezTo>
                <a:cubicBezTo>
                  <a:pt x="339" y="56"/>
                  <a:pt x="340" y="54"/>
                  <a:pt x="340" y="53"/>
                </a:cubicBezTo>
                <a:cubicBezTo>
                  <a:pt x="341" y="51"/>
                  <a:pt x="341" y="50"/>
                  <a:pt x="342" y="50"/>
                </a:cubicBezTo>
                <a:cubicBezTo>
                  <a:pt x="344" y="52"/>
                  <a:pt x="344" y="48"/>
                  <a:pt x="347" y="47"/>
                </a:cubicBezTo>
                <a:cubicBezTo>
                  <a:pt x="349" y="46"/>
                  <a:pt x="353" y="46"/>
                  <a:pt x="354" y="44"/>
                </a:cubicBezTo>
                <a:cubicBezTo>
                  <a:pt x="354" y="43"/>
                  <a:pt x="353" y="42"/>
                  <a:pt x="350" y="42"/>
                </a:cubicBezTo>
                <a:cubicBezTo>
                  <a:pt x="346" y="43"/>
                  <a:pt x="344" y="42"/>
                  <a:pt x="345" y="40"/>
                </a:cubicBezTo>
                <a:cubicBezTo>
                  <a:pt x="347" y="38"/>
                  <a:pt x="342" y="37"/>
                  <a:pt x="344" y="36"/>
                </a:cubicBezTo>
                <a:cubicBezTo>
                  <a:pt x="345" y="34"/>
                  <a:pt x="340" y="33"/>
                  <a:pt x="340" y="35"/>
                </a:cubicBezTo>
                <a:cubicBezTo>
                  <a:pt x="341" y="37"/>
                  <a:pt x="337" y="35"/>
                  <a:pt x="337" y="33"/>
                </a:cubicBezTo>
                <a:cubicBezTo>
                  <a:pt x="336" y="31"/>
                  <a:pt x="328" y="30"/>
                  <a:pt x="323" y="26"/>
                </a:cubicBezTo>
                <a:cubicBezTo>
                  <a:pt x="318" y="21"/>
                  <a:pt x="313" y="24"/>
                  <a:pt x="316" y="25"/>
                </a:cubicBezTo>
                <a:cubicBezTo>
                  <a:pt x="319" y="25"/>
                  <a:pt x="319" y="27"/>
                  <a:pt x="316" y="27"/>
                </a:cubicBezTo>
                <a:cubicBezTo>
                  <a:pt x="314" y="26"/>
                  <a:pt x="309" y="27"/>
                  <a:pt x="313" y="28"/>
                </a:cubicBezTo>
                <a:cubicBezTo>
                  <a:pt x="317" y="30"/>
                  <a:pt x="313" y="30"/>
                  <a:pt x="310" y="30"/>
                </a:cubicBezTo>
                <a:cubicBezTo>
                  <a:pt x="307" y="30"/>
                  <a:pt x="306" y="35"/>
                  <a:pt x="311" y="35"/>
                </a:cubicBezTo>
                <a:cubicBezTo>
                  <a:pt x="315" y="36"/>
                  <a:pt x="312" y="38"/>
                  <a:pt x="308" y="37"/>
                </a:cubicBezTo>
                <a:cubicBezTo>
                  <a:pt x="305" y="36"/>
                  <a:pt x="304" y="38"/>
                  <a:pt x="307" y="39"/>
                </a:cubicBezTo>
                <a:moveTo>
                  <a:pt x="330" y="21"/>
                </a:moveTo>
                <a:cubicBezTo>
                  <a:pt x="332" y="19"/>
                  <a:pt x="334" y="20"/>
                  <a:pt x="332" y="21"/>
                </a:cubicBezTo>
                <a:cubicBezTo>
                  <a:pt x="330" y="23"/>
                  <a:pt x="331" y="23"/>
                  <a:pt x="334" y="23"/>
                </a:cubicBezTo>
                <a:cubicBezTo>
                  <a:pt x="337" y="23"/>
                  <a:pt x="332" y="24"/>
                  <a:pt x="332" y="26"/>
                </a:cubicBezTo>
                <a:cubicBezTo>
                  <a:pt x="332" y="28"/>
                  <a:pt x="336" y="27"/>
                  <a:pt x="336" y="29"/>
                </a:cubicBezTo>
                <a:cubicBezTo>
                  <a:pt x="337" y="30"/>
                  <a:pt x="345" y="31"/>
                  <a:pt x="347" y="29"/>
                </a:cubicBezTo>
                <a:cubicBezTo>
                  <a:pt x="350" y="27"/>
                  <a:pt x="349" y="29"/>
                  <a:pt x="348" y="31"/>
                </a:cubicBezTo>
                <a:cubicBezTo>
                  <a:pt x="348" y="32"/>
                  <a:pt x="360" y="34"/>
                  <a:pt x="360" y="32"/>
                </a:cubicBezTo>
                <a:cubicBezTo>
                  <a:pt x="361" y="30"/>
                  <a:pt x="363" y="31"/>
                  <a:pt x="365" y="31"/>
                </a:cubicBezTo>
                <a:cubicBezTo>
                  <a:pt x="367" y="32"/>
                  <a:pt x="378" y="29"/>
                  <a:pt x="379" y="27"/>
                </a:cubicBezTo>
                <a:cubicBezTo>
                  <a:pt x="379" y="25"/>
                  <a:pt x="382" y="28"/>
                  <a:pt x="379" y="31"/>
                </a:cubicBezTo>
                <a:cubicBezTo>
                  <a:pt x="375" y="33"/>
                  <a:pt x="368" y="33"/>
                  <a:pt x="365" y="34"/>
                </a:cubicBezTo>
                <a:cubicBezTo>
                  <a:pt x="361" y="35"/>
                  <a:pt x="367" y="37"/>
                  <a:pt x="370" y="39"/>
                </a:cubicBezTo>
                <a:cubicBezTo>
                  <a:pt x="373" y="42"/>
                  <a:pt x="366" y="40"/>
                  <a:pt x="363" y="37"/>
                </a:cubicBezTo>
                <a:cubicBezTo>
                  <a:pt x="360" y="34"/>
                  <a:pt x="353" y="34"/>
                  <a:pt x="349" y="34"/>
                </a:cubicBezTo>
                <a:cubicBezTo>
                  <a:pt x="346" y="34"/>
                  <a:pt x="347" y="41"/>
                  <a:pt x="350" y="41"/>
                </a:cubicBezTo>
                <a:cubicBezTo>
                  <a:pt x="352" y="41"/>
                  <a:pt x="355" y="42"/>
                  <a:pt x="357" y="46"/>
                </a:cubicBezTo>
                <a:cubicBezTo>
                  <a:pt x="360" y="50"/>
                  <a:pt x="366" y="49"/>
                  <a:pt x="366" y="51"/>
                </a:cubicBezTo>
                <a:cubicBezTo>
                  <a:pt x="366" y="53"/>
                  <a:pt x="358" y="50"/>
                  <a:pt x="354" y="49"/>
                </a:cubicBezTo>
                <a:cubicBezTo>
                  <a:pt x="350" y="48"/>
                  <a:pt x="344" y="51"/>
                  <a:pt x="343" y="54"/>
                </a:cubicBezTo>
                <a:cubicBezTo>
                  <a:pt x="343" y="57"/>
                  <a:pt x="349" y="56"/>
                  <a:pt x="353" y="54"/>
                </a:cubicBezTo>
                <a:cubicBezTo>
                  <a:pt x="358" y="52"/>
                  <a:pt x="355" y="55"/>
                  <a:pt x="353" y="57"/>
                </a:cubicBezTo>
                <a:cubicBezTo>
                  <a:pt x="350" y="58"/>
                  <a:pt x="357" y="60"/>
                  <a:pt x="357" y="62"/>
                </a:cubicBezTo>
                <a:cubicBezTo>
                  <a:pt x="357" y="65"/>
                  <a:pt x="352" y="64"/>
                  <a:pt x="352" y="62"/>
                </a:cubicBezTo>
                <a:cubicBezTo>
                  <a:pt x="351" y="60"/>
                  <a:pt x="349" y="58"/>
                  <a:pt x="344" y="58"/>
                </a:cubicBezTo>
                <a:cubicBezTo>
                  <a:pt x="340" y="58"/>
                  <a:pt x="341" y="62"/>
                  <a:pt x="344" y="62"/>
                </a:cubicBezTo>
                <a:cubicBezTo>
                  <a:pt x="347" y="62"/>
                  <a:pt x="347" y="65"/>
                  <a:pt x="344" y="65"/>
                </a:cubicBezTo>
                <a:cubicBezTo>
                  <a:pt x="340" y="65"/>
                  <a:pt x="333" y="67"/>
                  <a:pt x="335" y="69"/>
                </a:cubicBezTo>
                <a:cubicBezTo>
                  <a:pt x="336" y="70"/>
                  <a:pt x="340" y="70"/>
                  <a:pt x="343" y="70"/>
                </a:cubicBezTo>
                <a:cubicBezTo>
                  <a:pt x="346" y="70"/>
                  <a:pt x="348" y="70"/>
                  <a:pt x="349" y="71"/>
                </a:cubicBezTo>
                <a:cubicBezTo>
                  <a:pt x="351" y="72"/>
                  <a:pt x="355" y="73"/>
                  <a:pt x="357" y="71"/>
                </a:cubicBezTo>
                <a:cubicBezTo>
                  <a:pt x="358" y="69"/>
                  <a:pt x="361" y="70"/>
                  <a:pt x="365" y="70"/>
                </a:cubicBezTo>
                <a:cubicBezTo>
                  <a:pt x="369" y="70"/>
                  <a:pt x="370" y="71"/>
                  <a:pt x="372" y="72"/>
                </a:cubicBezTo>
                <a:cubicBezTo>
                  <a:pt x="373" y="74"/>
                  <a:pt x="376" y="73"/>
                  <a:pt x="378" y="71"/>
                </a:cubicBezTo>
                <a:cubicBezTo>
                  <a:pt x="380" y="70"/>
                  <a:pt x="380" y="70"/>
                  <a:pt x="383" y="70"/>
                </a:cubicBezTo>
                <a:cubicBezTo>
                  <a:pt x="386" y="70"/>
                  <a:pt x="386" y="68"/>
                  <a:pt x="385" y="66"/>
                </a:cubicBezTo>
                <a:cubicBezTo>
                  <a:pt x="384" y="65"/>
                  <a:pt x="383" y="66"/>
                  <a:pt x="382" y="66"/>
                </a:cubicBezTo>
                <a:cubicBezTo>
                  <a:pt x="381" y="66"/>
                  <a:pt x="380" y="67"/>
                  <a:pt x="380" y="66"/>
                </a:cubicBezTo>
                <a:cubicBezTo>
                  <a:pt x="379" y="64"/>
                  <a:pt x="376" y="64"/>
                  <a:pt x="371" y="65"/>
                </a:cubicBezTo>
                <a:cubicBezTo>
                  <a:pt x="368" y="65"/>
                  <a:pt x="368" y="64"/>
                  <a:pt x="368" y="63"/>
                </a:cubicBezTo>
                <a:cubicBezTo>
                  <a:pt x="368" y="62"/>
                  <a:pt x="370" y="62"/>
                  <a:pt x="371" y="62"/>
                </a:cubicBezTo>
                <a:cubicBezTo>
                  <a:pt x="374" y="63"/>
                  <a:pt x="379" y="63"/>
                  <a:pt x="382" y="62"/>
                </a:cubicBezTo>
                <a:cubicBezTo>
                  <a:pt x="386" y="61"/>
                  <a:pt x="383" y="59"/>
                  <a:pt x="383" y="58"/>
                </a:cubicBezTo>
                <a:cubicBezTo>
                  <a:pt x="383" y="56"/>
                  <a:pt x="388" y="57"/>
                  <a:pt x="391" y="57"/>
                </a:cubicBezTo>
                <a:cubicBezTo>
                  <a:pt x="394" y="57"/>
                  <a:pt x="399" y="52"/>
                  <a:pt x="399" y="48"/>
                </a:cubicBezTo>
                <a:cubicBezTo>
                  <a:pt x="400" y="45"/>
                  <a:pt x="392" y="46"/>
                  <a:pt x="388" y="46"/>
                </a:cubicBezTo>
                <a:cubicBezTo>
                  <a:pt x="384" y="46"/>
                  <a:pt x="391" y="43"/>
                  <a:pt x="398" y="43"/>
                </a:cubicBezTo>
                <a:cubicBezTo>
                  <a:pt x="405" y="44"/>
                  <a:pt x="402" y="41"/>
                  <a:pt x="403" y="39"/>
                </a:cubicBezTo>
                <a:cubicBezTo>
                  <a:pt x="404" y="39"/>
                  <a:pt x="405" y="39"/>
                  <a:pt x="407" y="40"/>
                </a:cubicBezTo>
                <a:cubicBezTo>
                  <a:pt x="408" y="40"/>
                  <a:pt x="410" y="40"/>
                  <a:pt x="411" y="40"/>
                </a:cubicBezTo>
                <a:cubicBezTo>
                  <a:pt x="415" y="39"/>
                  <a:pt x="412" y="36"/>
                  <a:pt x="415" y="36"/>
                </a:cubicBezTo>
                <a:cubicBezTo>
                  <a:pt x="417" y="36"/>
                  <a:pt x="421" y="34"/>
                  <a:pt x="428" y="29"/>
                </a:cubicBezTo>
                <a:cubicBezTo>
                  <a:pt x="436" y="25"/>
                  <a:pt x="442" y="26"/>
                  <a:pt x="442" y="23"/>
                </a:cubicBezTo>
                <a:cubicBezTo>
                  <a:pt x="443" y="22"/>
                  <a:pt x="439" y="22"/>
                  <a:pt x="435" y="22"/>
                </a:cubicBezTo>
                <a:cubicBezTo>
                  <a:pt x="433" y="23"/>
                  <a:pt x="431" y="23"/>
                  <a:pt x="430" y="23"/>
                </a:cubicBezTo>
                <a:cubicBezTo>
                  <a:pt x="428" y="22"/>
                  <a:pt x="437" y="20"/>
                  <a:pt x="440" y="20"/>
                </a:cubicBezTo>
                <a:cubicBezTo>
                  <a:pt x="442" y="21"/>
                  <a:pt x="445" y="20"/>
                  <a:pt x="453" y="16"/>
                </a:cubicBezTo>
                <a:cubicBezTo>
                  <a:pt x="460" y="13"/>
                  <a:pt x="457" y="12"/>
                  <a:pt x="454" y="12"/>
                </a:cubicBezTo>
                <a:cubicBezTo>
                  <a:pt x="451" y="13"/>
                  <a:pt x="447" y="12"/>
                  <a:pt x="447" y="10"/>
                </a:cubicBezTo>
                <a:cubicBezTo>
                  <a:pt x="447" y="9"/>
                  <a:pt x="446" y="9"/>
                  <a:pt x="444" y="9"/>
                </a:cubicBezTo>
                <a:cubicBezTo>
                  <a:pt x="443" y="9"/>
                  <a:pt x="442" y="9"/>
                  <a:pt x="442" y="8"/>
                </a:cubicBezTo>
                <a:cubicBezTo>
                  <a:pt x="442" y="7"/>
                  <a:pt x="438" y="8"/>
                  <a:pt x="433" y="10"/>
                </a:cubicBezTo>
                <a:cubicBezTo>
                  <a:pt x="428" y="12"/>
                  <a:pt x="432" y="8"/>
                  <a:pt x="434" y="7"/>
                </a:cubicBezTo>
                <a:cubicBezTo>
                  <a:pt x="437" y="6"/>
                  <a:pt x="422" y="7"/>
                  <a:pt x="420" y="5"/>
                </a:cubicBezTo>
                <a:cubicBezTo>
                  <a:pt x="418" y="5"/>
                  <a:pt x="417" y="5"/>
                  <a:pt x="416" y="6"/>
                </a:cubicBezTo>
                <a:cubicBezTo>
                  <a:pt x="415" y="6"/>
                  <a:pt x="413" y="7"/>
                  <a:pt x="412" y="6"/>
                </a:cubicBezTo>
                <a:cubicBezTo>
                  <a:pt x="410" y="4"/>
                  <a:pt x="404" y="6"/>
                  <a:pt x="405" y="7"/>
                </a:cubicBezTo>
                <a:cubicBezTo>
                  <a:pt x="405" y="9"/>
                  <a:pt x="404" y="9"/>
                  <a:pt x="402" y="7"/>
                </a:cubicBezTo>
                <a:cubicBezTo>
                  <a:pt x="400" y="6"/>
                  <a:pt x="398" y="6"/>
                  <a:pt x="396" y="7"/>
                </a:cubicBezTo>
                <a:cubicBezTo>
                  <a:pt x="394" y="7"/>
                  <a:pt x="393" y="7"/>
                  <a:pt x="391" y="7"/>
                </a:cubicBezTo>
                <a:cubicBezTo>
                  <a:pt x="389" y="6"/>
                  <a:pt x="389" y="7"/>
                  <a:pt x="388" y="8"/>
                </a:cubicBezTo>
                <a:cubicBezTo>
                  <a:pt x="387" y="8"/>
                  <a:pt x="387" y="9"/>
                  <a:pt x="384" y="8"/>
                </a:cubicBezTo>
                <a:cubicBezTo>
                  <a:pt x="380" y="6"/>
                  <a:pt x="375" y="7"/>
                  <a:pt x="377" y="8"/>
                </a:cubicBezTo>
                <a:cubicBezTo>
                  <a:pt x="378" y="8"/>
                  <a:pt x="376" y="9"/>
                  <a:pt x="374" y="9"/>
                </a:cubicBezTo>
                <a:cubicBezTo>
                  <a:pt x="373" y="8"/>
                  <a:pt x="371" y="9"/>
                  <a:pt x="372" y="11"/>
                </a:cubicBezTo>
                <a:cubicBezTo>
                  <a:pt x="372" y="12"/>
                  <a:pt x="371" y="12"/>
                  <a:pt x="369" y="12"/>
                </a:cubicBezTo>
                <a:cubicBezTo>
                  <a:pt x="367" y="11"/>
                  <a:pt x="365" y="11"/>
                  <a:pt x="365" y="12"/>
                </a:cubicBezTo>
                <a:cubicBezTo>
                  <a:pt x="365" y="14"/>
                  <a:pt x="362" y="16"/>
                  <a:pt x="360" y="14"/>
                </a:cubicBezTo>
                <a:cubicBezTo>
                  <a:pt x="357" y="12"/>
                  <a:pt x="350" y="11"/>
                  <a:pt x="352" y="13"/>
                </a:cubicBezTo>
                <a:cubicBezTo>
                  <a:pt x="354" y="15"/>
                  <a:pt x="346" y="14"/>
                  <a:pt x="348" y="15"/>
                </a:cubicBezTo>
                <a:cubicBezTo>
                  <a:pt x="350" y="17"/>
                  <a:pt x="345" y="18"/>
                  <a:pt x="345" y="17"/>
                </a:cubicBezTo>
                <a:cubicBezTo>
                  <a:pt x="345" y="16"/>
                  <a:pt x="341" y="15"/>
                  <a:pt x="339" y="16"/>
                </a:cubicBezTo>
                <a:cubicBezTo>
                  <a:pt x="337" y="18"/>
                  <a:pt x="336" y="20"/>
                  <a:pt x="335" y="19"/>
                </a:cubicBezTo>
                <a:cubicBezTo>
                  <a:pt x="334" y="18"/>
                  <a:pt x="330" y="18"/>
                  <a:pt x="326" y="20"/>
                </a:cubicBezTo>
                <a:cubicBezTo>
                  <a:pt x="322" y="21"/>
                  <a:pt x="327" y="23"/>
                  <a:pt x="330" y="21"/>
                </a:cubicBezTo>
                <a:moveTo>
                  <a:pt x="377" y="183"/>
                </a:moveTo>
                <a:cubicBezTo>
                  <a:pt x="378" y="183"/>
                  <a:pt x="381" y="178"/>
                  <a:pt x="378" y="179"/>
                </a:cubicBezTo>
                <a:cubicBezTo>
                  <a:pt x="374" y="179"/>
                  <a:pt x="375" y="184"/>
                  <a:pt x="377" y="183"/>
                </a:cubicBezTo>
                <a:moveTo>
                  <a:pt x="360" y="179"/>
                </a:moveTo>
                <a:cubicBezTo>
                  <a:pt x="363" y="181"/>
                  <a:pt x="368" y="176"/>
                  <a:pt x="368" y="174"/>
                </a:cubicBezTo>
                <a:cubicBezTo>
                  <a:pt x="367" y="173"/>
                  <a:pt x="357" y="177"/>
                  <a:pt x="360" y="179"/>
                </a:cubicBezTo>
                <a:moveTo>
                  <a:pt x="374" y="169"/>
                </a:moveTo>
                <a:cubicBezTo>
                  <a:pt x="374" y="167"/>
                  <a:pt x="368" y="166"/>
                  <a:pt x="368" y="164"/>
                </a:cubicBezTo>
                <a:cubicBezTo>
                  <a:pt x="369" y="162"/>
                  <a:pt x="362" y="160"/>
                  <a:pt x="360" y="159"/>
                </a:cubicBezTo>
                <a:cubicBezTo>
                  <a:pt x="358" y="158"/>
                  <a:pt x="355" y="158"/>
                  <a:pt x="355" y="155"/>
                </a:cubicBezTo>
                <a:cubicBezTo>
                  <a:pt x="355" y="153"/>
                  <a:pt x="350" y="155"/>
                  <a:pt x="350" y="158"/>
                </a:cubicBezTo>
                <a:cubicBezTo>
                  <a:pt x="350" y="161"/>
                  <a:pt x="348" y="161"/>
                  <a:pt x="349" y="164"/>
                </a:cubicBezTo>
                <a:cubicBezTo>
                  <a:pt x="350" y="167"/>
                  <a:pt x="345" y="168"/>
                  <a:pt x="345" y="170"/>
                </a:cubicBezTo>
                <a:cubicBezTo>
                  <a:pt x="346" y="171"/>
                  <a:pt x="348" y="169"/>
                  <a:pt x="350" y="169"/>
                </a:cubicBezTo>
                <a:cubicBezTo>
                  <a:pt x="353" y="169"/>
                  <a:pt x="350" y="173"/>
                  <a:pt x="353" y="173"/>
                </a:cubicBezTo>
                <a:cubicBezTo>
                  <a:pt x="355" y="173"/>
                  <a:pt x="359" y="170"/>
                  <a:pt x="360" y="169"/>
                </a:cubicBezTo>
                <a:cubicBezTo>
                  <a:pt x="361" y="167"/>
                  <a:pt x="363" y="167"/>
                  <a:pt x="365" y="169"/>
                </a:cubicBezTo>
                <a:cubicBezTo>
                  <a:pt x="368" y="171"/>
                  <a:pt x="374" y="171"/>
                  <a:pt x="374" y="169"/>
                </a:cubicBezTo>
                <a:moveTo>
                  <a:pt x="409" y="116"/>
                </a:moveTo>
                <a:cubicBezTo>
                  <a:pt x="411" y="116"/>
                  <a:pt x="413" y="115"/>
                  <a:pt x="413" y="113"/>
                </a:cubicBezTo>
                <a:cubicBezTo>
                  <a:pt x="412" y="111"/>
                  <a:pt x="407" y="111"/>
                  <a:pt x="406" y="113"/>
                </a:cubicBezTo>
                <a:cubicBezTo>
                  <a:pt x="405" y="115"/>
                  <a:pt x="402" y="111"/>
                  <a:pt x="402" y="109"/>
                </a:cubicBezTo>
                <a:cubicBezTo>
                  <a:pt x="402" y="107"/>
                  <a:pt x="395" y="109"/>
                  <a:pt x="396" y="106"/>
                </a:cubicBezTo>
                <a:cubicBezTo>
                  <a:pt x="397" y="103"/>
                  <a:pt x="389" y="103"/>
                  <a:pt x="387" y="103"/>
                </a:cubicBezTo>
                <a:cubicBezTo>
                  <a:pt x="385" y="103"/>
                  <a:pt x="382" y="104"/>
                  <a:pt x="382" y="106"/>
                </a:cubicBezTo>
                <a:cubicBezTo>
                  <a:pt x="383" y="108"/>
                  <a:pt x="380" y="107"/>
                  <a:pt x="380" y="105"/>
                </a:cubicBezTo>
                <a:cubicBezTo>
                  <a:pt x="379" y="103"/>
                  <a:pt x="374" y="107"/>
                  <a:pt x="373" y="107"/>
                </a:cubicBezTo>
                <a:cubicBezTo>
                  <a:pt x="371" y="107"/>
                  <a:pt x="374" y="102"/>
                  <a:pt x="373" y="100"/>
                </a:cubicBezTo>
                <a:cubicBezTo>
                  <a:pt x="372" y="99"/>
                  <a:pt x="371" y="98"/>
                  <a:pt x="370" y="95"/>
                </a:cubicBezTo>
                <a:cubicBezTo>
                  <a:pt x="369" y="92"/>
                  <a:pt x="363" y="94"/>
                  <a:pt x="362" y="95"/>
                </a:cubicBezTo>
                <a:cubicBezTo>
                  <a:pt x="360" y="97"/>
                  <a:pt x="355" y="96"/>
                  <a:pt x="353" y="99"/>
                </a:cubicBezTo>
                <a:cubicBezTo>
                  <a:pt x="350" y="101"/>
                  <a:pt x="353" y="104"/>
                  <a:pt x="354" y="105"/>
                </a:cubicBezTo>
                <a:cubicBezTo>
                  <a:pt x="355" y="106"/>
                  <a:pt x="350" y="107"/>
                  <a:pt x="352" y="109"/>
                </a:cubicBezTo>
                <a:cubicBezTo>
                  <a:pt x="353" y="110"/>
                  <a:pt x="356" y="110"/>
                  <a:pt x="356" y="112"/>
                </a:cubicBezTo>
                <a:cubicBezTo>
                  <a:pt x="357" y="115"/>
                  <a:pt x="350" y="111"/>
                  <a:pt x="349" y="109"/>
                </a:cubicBezTo>
                <a:cubicBezTo>
                  <a:pt x="348" y="107"/>
                  <a:pt x="350" y="105"/>
                  <a:pt x="348" y="104"/>
                </a:cubicBezTo>
                <a:cubicBezTo>
                  <a:pt x="347" y="102"/>
                  <a:pt x="348" y="100"/>
                  <a:pt x="350" y="98"/>
                </a:cubicBezTo>
                <a:cubicBezTo>
                  <a:pt x="353" y="95"/>
                  <a:pt x="355" y="96"/>
                  <a:pt x="355" y="94"/>
                </a:cubicBezTo>
                <a:cubicBezTo>
                  <a:pt x="355" y="93"/>
                  <a:pt x="344" y="93"/>
                  <a:pt x="338" y="98"/>
                </a:cubicBezTo>
                <a:cubicBezTo>
                  <a:pt x="332" y="104"/>
                  <a:pt x="334" y="111"/>
                  <a:pt x="334" y="113"/>
                </a:cubicBezTo>
                <a:cubicBezTo>
                  <a:pt x="334" y="114"/>
                  <a:pt x="340" y="114"/>
                  <a:pt x="343" y="115"/>
                </a:cubicBezTo>
                <a:cubicBezTo>
                  <a:pt x="346" y="116"/>
                  <a:pt x="345" y="117"/>
                  <a:pt x="342" y="116"/>
                </a:cubicBezTo>
                <a:cubicBezTo>
                  <a:pt x="340" y="116"/>
                  <a:pt x="336" y="115"/>
                  <a:pt x="336" y="117"/>
                </a:cubicBezTo>
                <a:cubicBezTo>
                  <a:pt x="336" y="119"/>
                  <a:pt x="341" y="122"/>
                  <a:pt x="344" y="121"/>
                </a:cubicBezTo>
                <a:cubicBezTo>
                  <a:pt x="347" y="120"/>
                  <a:pt x="347" y="120"/>
                  <a:pt x="348" y="122"/>
                </a:cubicBezTo>
                <a:cubicBezTo>
                  <a:pt x="350" y="124"/>
                  <a:pt x="353" y="123"/>
                  <a:pt x="357" y="123"/>
                </a:cubicBezTo>
                <a:cubicBezTo>
                  <a:pt x="360" y="124"/>
                  <a:pt x="365" y="125"/>
                  <a:pt x="366" y="125"/>
                </a:cubicBezTo>
                <a:cubicBezTo>
                  <a:pt x="368" y="125"/>
                  <a:pt x="370" y="124"/>
                  <a:pt x="371" y="123"/>
                </a:cubicBezTo>
                <a:cubicBezTo>
                  <a:pt x="371" y="123"/>
                  <a:pt x="373" y="123"/>
                  <a:pt x="376" y="124"/>
                </a:cubicBezTo>
                <a:cubicBezTo>
                  <a:pt x="377" y="124"/>
                  <a:pt x="379" y="125"/>
                  <a:pt x="380" y="125"/>
                </a:cubicBezTo>
                <a:cubicBezTo>
                  <a:pt x="382" y="124"/>
                  <a:pt x="381" y="123"/>
                  <a:pt x="380" y="122"/>
                </a:cubicBezTo>
                <a:cubicBezTo>
                  <a:pt x="378" y="121"/>
                  <a:pt x="379" y="119"/>
                  <a:pt x="381" y="120"/>
                </a:cubicBezTo>
                <a:cubicBezTo>
                  <a:pt x="382" y="121"/>
                  <a:pt x="385" y="121"/>
                  <a:pt x="386" y="123"/>
                </a:cubicBezTo>
                <a:cubicBezTo>
                  <a:pt x="386" y="125"/>
                  <a:pt x="388" y="124"/>
                  <a:pt x="388" y="125"/>
                </a:cubicBezTo>
                <a:cubicBezTo>
                  <a:pt x="388" y="126"/>
                  <a:pt x="394" y="128"/>
                  <a:pt x="394" y="129"/>
                </a:cubicBezTo>
                <a:cubicBezTo>
                  <a:pt x="395" y="131"/>
                  <a:pt x="389" y="132"/>
                  <a:pt x="390" y="133"/>
                </a:cubicBezTo>
                <a:cubicBezTo>
                  <a:pt x="392" y="134"/>
                  <a:pt x="395" y="131"/>
                  <a:pt x="397" y="131"/>
                </a:cubicBezTo>
                <a:cubicBezTo>
                  <a:pt x="398" y="131"/>
                  <a:pt x="398" y="132"/>
                  <a:pt x="399" y="133"/>
                </a:cubicBezTo>
                <a:cubicBezTo>
                  <a:pt x="399" y="134"/>
                  <a:pt x="400" y="136"/>
                  <a:pt x="401" y="135"/>
                </a:cubicBezTo>
                <a:cubicBezTo>
                  <a:pt x="403" y="134"/>
                  <a:pt x="405" y="136"/>
                  <a:pt x="407" y="139"/>
                </a:cubicBezTo>
                <a:cubicBezTo>
                  <a:pt x="409" y="143"/>
                  <a:pt x="407" y="146"/>
                  <a:pt x="407" y="147"/>
                </a:cubicBezTo>
                <a:cubicBezTo>
                  <a:pt x="407" y="148"/>
                  <a:pt x="412" y="148"/>
                  <a:pt x="414" y="146"/>
                </a:cubicBezTo>
                <a:cubicBezTo>
                  <a:pt x="417" y="145"/>
                  <a:pt x="419" y="148"/>
                  <a:pt x="421" y="149"/>
                </a:cubicBezTo>
                <a:cubicBezTo>
                  <a:pt x="423" y="151"/>
                  <a:pt x="414" y="154"/>
                  <a:pt x="415" y="152"/>
                </a:cubicBezTo>
                <a:cubicBezTo>
                  <a:pt x="415" y="151"/>
                  <a:pt x="409" y="146"/>
                  <a:pt x="404" y="148"/>
                </a:cubicBezTo>
                <a:cubicBezTo>
                  <a:pt x="398" y="151"/>
                  <a:pt x="402" y="154"/>
                  <a:pt x="403" y="156"/>
                </a:cubicBezTo>
                <a:cubicBezTo>
                  <a:pt x="403" y="158"/>
                  <a:pt x="398" y="159"/>
                  <a:pt x="393" y="158"/>
                </a:cubicBezTo>
                <a:cubicBezTo>
                  <a:pt x="388" y="156"/>
                  <a:pt x="389" y="159"/>
                  <a:pt x="387" y="159"/>
                </a:cubicBezTo>
                <a:cubicBezTo>
                  <a:pt x="385" y="159"/>
                  <a:pt x="383" y="162"/>
                  <a:pt x="385" y="164"/>
                </a:cubicBezTo>
                <a:cubicBezTo>
                  <a:pt x="386" y="165"/>
                  <a:pt x="388" y="165"/>
                  <a:pt x="390" y="165"/>
                </a:cubicBezTo>
                <a:cubicBezTo>
                  <a:pt x="392" y="165"/>
                  <a:pt x="393" y="164"/>
                  <a:pt x="394" y="165"/>
                </a:cubicBezTo>
                <a:cubicBezTo>
                  <a:pt x="397" y="165"/>
                  <a:pt x="398" y="166"/>
                  <a:pt x="398" y="164"/>
                </a:cubicBezTo>
                <a:cubicBezTo>
                  <a:pt x="399" y="162"/>
                  <a:pt x="402" y="163"/>
                  <a:pt x="405" y="163"/>
                </a:cubicBezTo>
                <a:cubicBezTo>
                  <a:pt x="407" y="164"/>
                  <a:pt x="406" y="167"/>
                  <a:pt x="409" y="168"/>
                </a:cubicBezTo>
                <a:cubicBezTo>
                  <a:pt x="412" y="168"/>
                  <a:pt x="410" y="171"/>
                  <a:pt x="412" y="173"/>
                </a:cubicBezTo>
                <a:cubicBezTo>
                  <a:pt x="414" y="175"/>
                  <a:pt x="420" y="174"/>
                  <a:pt x="422" y="176"/>
                </a:cubicBezTo>
                <a:cubicBezTo>
                  <a:pt x="424" y="179"/>
                  <a:pt x="434" y="183"/>
                  <a:pt x="435" y="181"/>
                </a:cubicBezTo>
                <a:cubicBezTo>
                  <a:pt x="437" y="180"/>
                  <a:pt x="427" y="171"/>
                  <a:pt x="424" y="170"/>
                </a:cubicBezTo>
                <a:cubicBezTo>
                  <a:pt x="421" y="169"/>
                  <a:pt x="427" y="168"/>
                  <a:pt x="431" y="171"/>
                </a:cubicBezTo>
                <a:cubicBezTo>
                  <a:pt x="434" y="174"/>
                  <a:pt x="439" y="175"/>
                  <a:pt x="442" y="172"/>
                </a:cubicBezTo>
                <a:cubicBezTo>
                  <a:pt x="445" y="169"/>
                  <a:pt x="440" y="170"/>
                  <a:pt x="440" y="167"/>
                </a:cubicBezTo>
                <a:cubicBezTo>
                  <a:pt x="440" y="165"/>
                  <a:pt x="438" y="161"/>
                  <a:pt x="435" y="161"/>
                </a:cubicBezTo>
                <a:cubicBezTo>
                  <a:pt x="433" y="161"/>
                  <a:pt x="426" y="156"/>
                  <a:pt x="428" y="155"/>
                </a:cubicBezTo>
                <a:cubicBezTo>
                  <a:pt x="431" y="154"/>
                  <a:pt x="428" y="152"/>
                  <a:pt x="430" y="150"/>
                </a:cubicBezTo>
                <a:cubicBezTo>
                  <a:pt x="431" y="148"/>
                  <a:pt x="433" y="152"/>
                  <a:pt x="436" y="152"/>
                </a:cubicBezTo>
                <a:cubicBezTo>
                  <a:pt x="438" y="152"/>
                  <a:pt x="438" y="155"/>
                  <a:pt x="442" y="158"/>
                </a:cubicBezTo>
                <a:cubicBezTo>
                  <a:pt x="445" y="161"/>
                  <a:pt x="446" y="159"/>
                  <a:pt x="446" y="157"/>
                </a:cubicBezTo>
                <a:cubicBezTo>
                  <a:pt x="447" y="155"/>
                  <a:pt x="451" y="157"/>
                  <a:pt x="451" y="155"/>
                </a:cubicBezTo>
                <a:cubicBezTo>
                  <a:pt x="450" y="153"/>
                  <a:pt x="454" y="150"/>
                  <a:pt x="456" y="149"/>
                </a:cubicBezTo>
                <a:cubicBezTo>
                  <a:pt x="458" y="148"/>
                  <a:pt x="454" y="146"/>
                  <a:pt x="451" y="146"/>
                </a:cubicBezTo>
                <a:cubicBezTo>
                  <a:pt x="448" y="146"/>
                  <a:pt x="448" y="144"/>
                  <a:pt x="448" y="143"/>
                </a:cubicBezTo>
                <a:cubicBezTo>
                  <a:pt x="448" y="142"/>
                  <a:pt x="442" y="139"/>
                  <a:pt x="440" y="139"/>
                </a:cubicBezTo>
                <a:cubicBezTo>
                  <a:pt x="438" y="140"/>
                  <a:pt x="435" y="137"/>
                  <a:pt x="433" y="136"/>
                </a:cubicBezTo>
                <a:cubicBezTo>
                  <a:pt x="430" y="136"/>
                  <a:pt x="427" y="134"/>
                  <a:pt x="427" y="132"/>
                </a:cubicBezTo>
                <a:cubicBezTo>
                  <a:pt x="427" y="130"/>
                  <a:pt x="428" y="131"/>
                  <a:pt x="430" y="131"/>
                </a:cubicBezTo>
                <a:cubicBezTo>
                  <a:pt x="431" y="131"/>
                  <a:pt x="432" y="131"/>
                  <a:pt x="433" y="130"/>
                </a:cubicBezTo>
                <a:cubicBezTo>
                  <a:pt x="434" y="128"/>
                  <a:pt x="428" y="129"/>
                  <a:pt x="428" y="128"/>
                </a:cubicBezTo>
                <a:cubicBezTo>
                  <a:pt x="428" y="126"/>
                  <a:pt x="429" y="127"/>
                  <a:pt x="430" y="126"/>
                </a:cubicBezTo>
                <a:cubicBezTo>
                  <a:pt x="431" y="125"/>
                  <a:pt x="429" y="123"/>
                  <a:pt x="428" y="123"/>
                </a:cubicBezTo>
                <a:cubicBezTo>
                  <a:pt x="427" y="122"/>
                  <a:pt x="426" y="124"/>
                  <a:pt x="425" y="124"/>
                </a:cubicBezTo>
                <a:cubicBezTo>
                  <a:pt x="424" y="124"/>
                  <a:pt x="425" y="122"/>
                  <a:pt x="426" y="121"/>
                </a:cubicBezTo>
                <a:cubicBezTo>
                  <a:pt x="427" y="119"/>
                  <a:pt x="421" y="118"/>
                  <a:pt x="419" y="119"/>
                </a:cubicBezTo>
                <a:cubicBezTo>
                  <a:pt x="417" y="119"/>
                  <a:pt x="416" y="118"/>
                  <a:pt x="416" y="116"/>
                </a:cubicBezTo>
                <a:cubicBezTo>
                  <a:pt x="416" y="115"/>
                  <a:pt x="412" y="116"/>
                  <a:pt x="411" y="118"/>
                </a:cubicBezTo>
                <a:cubicBezTo>
                  <a:pt x="409" y="119"/>
                  <a:pt x="407" y="116"/>
                  <a:pt x="409" y="116"/>
                </a:cubicBezTo>
                <a:moveTo>
                  <a:pt x="396" y="143"/>
                </a:moveTo>
                <a:cubicBezTo>
                  <a:pt x="398" y="143"/>
                  <a:pt x="398" y="139"/>
                  <a:pt x="396" y="138"/>
                </a:cubicBezTo>
                <a:cubicBezTo>
                  <a:pt x="395" y="136"/>
                  <a:pt x="393" y="136"/>
                  <a:pt x="391" y="136"/>
                </a:cubicBezTo>
                <a:cubicBezTo>
                  <a:pt x="389" y="136"/>
                  <a:pt x="385" y="140"/>
                  <a:pt x="387" y="143"/>
                </a:cubicBezTo>
                <a:cubicBezTo>
                  <a:pt x="389" y="146"/>
                  <a:pt x="394" y="144"/>
                  <a:pt x="396" y="143"/>
                </a:cubicBezTo>
                <a:moveTo>
                  <a:pt x="372" y="94"/>
                </a:moveTo>
                <a:cubicBezTo>
                  <a:pt x="371" y="97"/>
                  <a:pt x="375" y="97"/>
                  <a:pt x="375" y="100"/>
                </a:cubicBezTo>
                <a:cubicBezTo>
                  <a:pt x="375" y="102"/>
                  <a:pt x="379" y="103"/>
                  <a:pt x="381" y="102"/>
                </a:cubicBezTo>
                <a:cubicBezTo>
                  <a:pt x="383" y="101"/>
                  <a:pt x="385" y="101"/>
                  <a:pt x="387" y="101"/>
                </a:cubicBezTo>
                <a:cubicBezTo>
                  <a:pt x="389" y="101"/>
                  <a:pt x="392" y="101"/>
                  <a:pt x="392" y="100"/>
                </a:cubicBezTo>
                <a:cubicBezTo>
                  <a:pt x="392" y="98"/>
                  <a:pt x="384" y="94"/>
                  <a:pt x="381" y="95"/>
                </a:cubicBezTo>
                <a:cubicBezTo>
                  <a:pt x="380" y="95"/>
                  <a:pt x="378" y="94"/>
                  <a:pt x="377" y="94"/>
                </a:cubicBezTo>
                <a:cubicBezTo>
                  <a:pt x="375" y="93"/>
                  <a:pt x="373" y="93"/>
                  <a:pt x="372" y="94"/>
                </a:cubicBezTo>
                <a:moveTo>
                  <a:pt x="443" y="255"/>
                </a:moveTo>
                <a:cubicBezTo>
                  <a:pt x="443" y="256"/>
                  <a:pt x="454" y="261"/>
                  <a:pt x="455" y="258"/>
                </a:cubicBezTo>
                <a:cubicBezTo>
                  <a:pt x="455" y="256"/>
                  <a:pt x="443" y="253"/>
                  <a:pt x="443" y="255"/>
                </a:cubicBezTo>
                <a:moveTo>
                  <a:pt x="400" y="400"/>
                </a:moveTo>
                <a:cubicBezTo>
                  <a:pt x="401" y="399"/>
                  <a:pt x="395" y="395"/>
                  <a:pt x="392" y="395"/>
                </a:cubicBezTo>
                <a:cubicBezTo>
                  <a:pt x="389" y="395"/>
                  <a:pt x="380" y="389"/>
                  <a:pt x="372" y="387"/>
                </a:cubicBezTo>
                <a:cubicBezTo>
                  <a:pt x="363" y="385"/>
                  <a:pt x="356" y="391"/>
                  <a:pt x="357" y="392"/>
                </a:cubicBezTo>
                <a:cubicBezTo>
                  <a:pt x="358" y="394"/>
                  <a:pt x="362" y="391"/>
                  <a:pt x="364" y="389"/>
                </a:cubicBezTo>
                <a:cubicBezTo>
                  <a:pt x="366" y="387"/>
                  <a:pt x="368" y="390"/>
                  <a:pt x="368" y="391"/>
                </a:cubicBezTo>
                <a:cubicBezTo>
                  <a:pt x="368" y="392"/>
                  <a:pt x="371" y="392"/>
                  <a:pt x="375" y="392"/>
                </a:cubicBezTo>
                <a:cubicBezTo>
                  <a:pt x="380" y="393"/>
                  <a:pt x="380" y="396"/>
                  <a:pt x="384" y="397"/>
                </a:cubicBezTo>
                <a:cubicBezTo>
                  <a:pt x="389" y="398"/>
                  <a:pt x="384" y="400"/>
                  <a:pt x="386" y="400"/>
                </a:cubicBezTo>
                <a:cubicBezTo>
                  <a:pt x="389" y="401"/>
                  <a:pt x="399" y="401"/>
                  <a:pt x="400" y="400"/>
                </a:cubicBezTo>
                <a:moveTo>
                  <a:pt x="383" y="408"/>
                </a:moveTo>
                <a:cubicBezTo>
                  <a:pt x="383" y="410"/>
                  <a:pt x="391" y="412"/>
                  <a:pt x="391" y="410"/>
                </a:cubicBezTo>
                <a:cubicBezTo>
                  <a:pt x="392" y="408"/>
                  <a:pt x="382" y="407"/>
                  <a:pt x="383" y="408"/>
                </a:cubicBezTo>
                <a:moveTo>
                  <a:pt x="431" y="409"/>
                </a:moveTo>
                <a:cubicBezTo>
                  <a:pt x="433" y="411"/>
                  <a:pt x="438" y="410"/>
                  <a:pt x="438" y="409"/>
                </a:cubicBezTo>
                <a:cubicBezTo>
                  <a:pt x="439" y="407"/>
                  <a:pt x="429" y="406"/>
                  <a:pt x="431" y="409"/>
                </a:cubicBezTo>
                <a:moveTo>
                  <a:pt x="405" y="409"/>
                </a:moveTo>
                <a:cubicBezTo>
                  <a:pt x="408" y="408"/>
                  <a:pt x="410" y="410"/>
                  <a:pt x="411" y="410"/>
                </a:cubicBezTo>
                <a:cubicBezTo>
                  <a:pt x="413" y="411"/>
                  <a:pt x="413" y="410"/>
                  <a:pt x="416" y="408"/>
                </a:cubicBezTo>
                <a:cubicBezTo>
                  <a:pt x="418" y="408"/>
                  <a:pt x="419" y="408"/>
                  <a:pt x="421" y="408"/>
                </a:cubicBezTo>
                <a:cubicBezTo>
                  <a:pt x="423" y="408"/>
                  <a:pt x="425" y="408"/>
                  <a:pt x="425" y="407"/>
                </a:cubicBezTo>
                <a:cubicBezTo>
                  <a:pt x="425" y="404"/>
                  <a:pt x="416" y="401"/>
                  <a:pt x="414" y="402"/>
                </a:cubicBezTo>
                <a:cubicBezTo>
                  <a:pt x="413" y="402"/>
                  <a:pt x="411" y="402"/>
                  <a:pt x="410" y="401"/>
                </a:cubicBezTo>
                <a:cubicBezTo>
                  <a:pt x="408" y="401"/>
                  <a:pt x="406" y="400"/>
                  <a:pt x="405" y="401"/>
                </a:cubicBezTo>
                <a:cubicBezTo>
                  <a:pt x="403" y="402"/>
                  <a:pt x="408" y="405"/>
                  <a:pt x="408" y="407"/>
                </a:cubicBezTo>
                <a:cubicBezTo>
                  <a:pt x="408" y="407"/>
                  <a:pt x="406" y="407"/>
                  <a:pt x="404" y="407"/>
                </a:cubicBezTo>
                <a:cubicBezTo>
                  <a:pt x="402" y="407"/>
                  <a:pt x="400" y="407"/>
                  <a:pt x="399" y="408"/>
                </a:cubicBezTo>
                <a:cubicBezTo>
                  <a:pt x="399" y="409"/>
                  <a:pt x="402" y="410"/>
                  <a:pt x="405" y="409"/>
                </a:cubicBezTo>
                <a:moveTo>
                  <a:pt x="464" y="734"/>
                </a:moveTo>
                <a:cubicBezTo>
                  <a:pt x="465" y="735"/>
                  <a:pt x="471" y="732"/>
                  <a:pt x="471" y="731"/>
                </a:cubicBezTo>
                <a:cubicBezTo>
                  <a:pt x="469" y="728"/>
                  <a:pt x="462" y="733"/>
                  <a:pt x="464" y="734"/>
                </a:cubicBezTo>
                <a:moveTo>
                  <a:pt x="463" y="729"/>
                </a:moveTo>
                <a:cubicBezTo>
                  <a:pt x="461" y="728"/>
                  <a:pt x="456" y="733"/>
                  <a:pt x="458" y="734"/>
                </a:cubicBezTo>
                <a:cubicBezTo>
                  <a:pt x="460" y="735"/>
                  <a:pt x="465" y="729"/>
                  <a:pt x="463" y="729"/>
                </a:cubicBezTo>
                <a:moveTo>
                  <a:pt x="327" y="487"/>
                </a:moveTo>
                <a:cubicBezTo>
                  <a:pt x="325" y="490"/>
                  <a:pt x="329" y="493"/>
                  <a:pt x="330" y="492"/>
                </a:cubicBezTo>
                <a:cubicBezTo>
                  <a:pt x="331" y="490"/>
                  <a:pt x="329" y="484"/>
                  <a:pt x="327" y="487"/>
                </a:cubicBezTo>
                <a:moveTo>
                  <a:pt x="624" y="123"/>
                </a:moveTo>
                <a:cubicBezTo>
                  <a:pt x="623" y="124"/>
                  <a:pt x="619" y="124"/>
                  <a:pt x="617" y="123"/>
                </a:cubicBezTo>
                <a:cubicBezTo>
                  <a:pt x="614" y="123"/>
                  <a:pt x="610" y="120"/>
                  <a:pt x="607" y="122"/>
                </a:cubicBezTo>
                <a:cubicBezTo>
                  <a:pt x="604" y="124"/>
                  <a:pt x="606" y="120"/>
                  <a:pt x="609" y="119"/>
                </a:cubicBezTo>
                <a:cubicBezTo>
                  <a:pt x="611" y="119"/>
                  <a:pt x="610" y="118"/>
                  <a:pt x="609" y="115"/>
                </a:cubicBezTo>
                <a:cubicBezTo>
                  <a:pt x="609" y="113"/>
                  <a:pt x="613" y="114"/>
                  <a:pt x="615" y="117"/>
                </a:cubicBezTo>
                <a:cubicBezTo>
                  <a:pt x="617" y="120"/>
                  <a:pt x="621" y="121"/>
                  <a:pt x="625" y="120"/>
                </a:cubicBezTo>
                <a:cubicBezTo>
                  <a:pt x="628" y="119"/>
                  <a:pt x="625" y="117"/>
                  <a:pt x="626" y="115"/>
                </a:cubicBezTo>
                <a:cubicBezTo>
                  <a:pt x="628" y="113"/>
                  <a:pt x="616" y="107"/>
                  <a:pt x="615" y="105"/>
                </a:cubicBezTo>
                <a:cubicBezTo>
                  <a:pt x="615" y="103"/>
                  <a:pt x="618" y="104"/>
                  <a:pt x="621" y="106"/>
                </a:cubicBezTo>
                <a:cubicBezTo>
                  <a:pt x="625" y="107"/>
                  <a:pt x="625" y="103"/>
                  <a:pt x="625" y="101"/>
                </a:cubicBezTo>
                <a:cubicBezTo>
                  <a:pt x="625" y="100"/>
                  <a:pt x="618" y="99"/>
                  <a:pt x="615" y="101"/>
                </a:cubicBezTo>
                <a:cubicBezTo>
                  <a:pt x="612" y="103"/>
                  <a:pt x="609" y="99"/>
                  <a:pt x="613" y="98"/>
                </a:cubicBezTo>
                <a:cubicBezTo>
                  <a:pt x="618" y="98"/>
                  <a:pt x="614" y="96"/>
                  <a:pt x="615" y="95"/>
                </a:cubicBezTo>
                <a:cubicBezTo>
                  <a:pt x="616" y="94"/>
                  <a:pt x="617" y="95"/>
                  <a:pt x="619" y="96"/>
                </a:cubicBezTo>
                <a:cubicBezTo>
                  <a:pt x="621" y="97"/>
                  <a:pt x="623" y="98"/>
                  <a:pt x="624" y="98"/>
                </a:cubicBezTo>
                <a:cubicBezTo>
                  <a:pt x="627" y="97"/>
                  <a:pt x="629" y="98"/>
                  <a:pt x="632" y="96"/>
                </a:cubicBezTo>
                <a:cubicBezTo>
                  <a:pt x="634" y="94"/>
                  <a:pt x="627" y="92"/>
                  <a:pt x="626" y="91"/>
                </a:cubicBezTo>
                <a:cubicBezTo>
                  <a:pt x="625" y="89"/>
                  <a:pt x="633" y="90"/>
                  <a:pt x="635" y="90"/>
                </a:cubicBezTo>
                <a:cubicBezTo>
                  <a:pt x="637" y="90"/>
                  <a:pt x="637" y="89"/>
                  <a:pt x="638" y="88"/>
                </a:cubicBezTo>
                <a:cubicBezTo>
                  <a:pt x="638" y="87"/>
                  <a:pt x="638" y="86"/>
                  <a:pt x="636" y="87"/>
                </a:cubicBezTo>
                <a:cubicBezTo>
                  <a:pt x="634" y="88"/>
                  <a:pt x="627" y="84"/>
                  <a:pt x="629" y="82"/>
                </a:cubicBezTo>
                <a:cubicBezTo>
                  <a:pt x="630" y="81"/>
                  <a:pt x="631" y="81"/>
                  <a:pt x="632" y="81"/>
                </a:cubicBezTo>
                <a:cubicBezTo>
                  <a:pt x="633" y="81"/>
                  <a:pt x="635" y="82"/>
                  <a:pt x="636" y="81"/>
                </a:cubicBezTo>
                <a:cubicBezTo>
                  <a:pt x="639" y="79"/>
                  <a:pt x="636" y="73"/>
                  <a:pt x="634" y="73"/>
                </a:cubicBezTo>
                <a:cubicBezTo>
                  <a:pt x="632" y="73"/>
                  <a:pt x="627" y="72"/>
                  <a:pt x="627" y="71"/>
                </a:cubicBezTo>
                <a:cubicBezTo>
                  <a:pt x="627" y="70"/>
                  <a:pt x="622" y="69"/>
                  <a:pt x="624" y="68"/>
                </a:cubicBezTo>
                <a:cubicBezTo>
                  <a:pt x="624" y="67"/>
                  <a:pt x="625" y="68"/>
                  <a:pt x="626" y="68"/>
                </a:cubicBezTo>
                <a:cubicBezTo>
                  <a:pt x="626" y="68"/>
                  <a:pt x="628" y="68"/>
                  <a:pt x="629" y="67"/>
                </a:cubicBezTo>
                <a:cubicBezTo>
                  <a:pt x="631" y="66"/>
                  <a:pt x="634" y="66"/>
                  <a:pt x="637" y="67"/>
                </a:cubicBezTo>
                <a:cubicBezTo>
                  <a:pt x="638" y="67"/>
                  <a:pt x="640" y="67"/>
                  <a:pt x="641" y="67"/>
                </a:cubicBezTo>
                <a:cubicBezTo>
                  <a:pt x="644" y="67"/>
                  <a:pt x="640" y="62"/>
                  <a:pt x="638" y="63"/>
                </a:cubicBezTo>
                <a:cubicBezTo>
                  <a:pt x="637" y="63"/>
                  <a:pt x="632" y="64"/>
                  <a:pt x="631" y="61"/>
                </a:cubicBezTo>
                <a:cubicBezTo>
                  <a:pt x="631" y="60"/>
                  <a:pt x="633" y="60"/>
                  <a:pt x="634" y="60"/>
                </a:cubicBezTo>
                <a:cubicBezTo>
                  <a:pt x="635" y="60"/>
                  <a:pt x="637" y="60"/>
                  <a:pt x="637" y="60"/>
                </a:cubicBezTo>
                <a:cubicBezTo>
                  <a:pt x="638" y="59"/>
                  <a:pt x="630" y="55"/>
                  <a:pt x="628" y="58"/>
                </a:cubicBezTo>
                <a:cubicBezTo>
                  <a:pt x="627" y="61"/>
                  <a:pt x="623" y="60"/>
                  <a:pt x="625" y="58"/>
                </a:cubicBezTo>
                <a:cubicBezTo>
                  <a:pt x="627" y="57"/>
                  <a:pt x="628" y="52"/>
                  <a:pt x="628" y="50"/>
                </a:cubicBezTo>
                <a:cubicBezTo>
                  <a:pt x="627" y="48"/>
                  <a:pt x="636" y="48"/>
                  <a:pt x="635" y="45"/>
                </a:cubicBezTo>
                <a:cubicBezTo>
                  <a:pt x="634" y="41"/>
                  <a:pt x="639" y="40"/>
                  <a:pt x="642" y="40"/>
                </a:cubicBezTo>
                <a:cubicBezTo>
                  <a:pt x="645" y="40"/>
                  <a:pt x="642" y="37"/>
                  <a:pt x="639" y="37"/>
                </a:cubicBezTo>
                <a:cubicBezTo>
                  <a:pt x="637" y="37"/>
                  <a:pt x="634" y="40"/>
                  <a:pt x="632" y="39"/>
                </a:cubicBezTo>
                <a:cubicBezTo>
                  <a:pt x="631" y="38"/>
                  <a:pt x="636" y="36"/>
                  <a:pt x="638" y="36"/>
                </a:cubicBezTo>
                <a:cubicBezTo>
                  <a:pt x="641" y="36"/>
                  <a:pt x="647" y="35"/>
                  <a:pt x="649" y="34"/>
                </a:cubicBezTo>
                <a:cubicBezTo>
                  <a:pt x="651" y="33"/>
                  <a:pt x="645" y="32"/>
                  <a:pt x="641" y="32"/>
                </a:cubicBezTo>
                <a:cubicBezTo>
                  <a:pt x="637" y="33"/>
                  <a:pt x="637" y="31"/>
                  <a:pt x="643" y="31"/>
                </a:cubicBezTo>
                <a:cubicBezTo>
                  <a:pt x="649" y="31"/>
                  <a:pt x="648" y="29"/>
                  <a:pt x="652" y="29"/>
                </a:cubicBezTo>
                <a:cubicBezTo>
                  <a:pt x="657" y="28"/>
                  <a:pt x="655" y="27"/>
                  <a:pt x="658" y="27"/>
                </a:cubicBezTo>
                <a:cubicBezTo>
                  <a:pt x="660" y="26"/>
                  <a:pt x="667" y="24"/>
                  <a:pt x="667" y="22"/>
                </a:cubicBezTo>
                <a:cubicBezTo>
                  <a:pt x="667" y="21"/>
                  <a:pt x="657" y="18"/>
                  <a:pt x="653" y="18"/>
                </a:cubicBezTo>
                <a:cubicBezTo>
                  <a:pt x="648" y="18"/>
                  <a:pt x="644" y="19"/>
                  <a:pt x="644" y="22"/>
                </a:cubicBezTo>
                <a:cubicBezTo>
                  <a:pt x="644" y="24"/>
                  <a:pt x="642" y="23"/>
                  <a:pt x="640" y="23"/>
                </a:cubicBezTo>
                <a:cubicBezTo>
                  <a:pt x="638" y="22"/>
                  <a:pt x="637" y="22"/>
                  <a:pt x="635" y="23"/>
                </a:cubicBezTo>
                <a:cubicBezTo>
                  <a:pt x="634" y="23"/>
                  <a:pt x="634" y="22"/>
                  <a:pt x="634" y="22"/>
                </a:cubicBezTo>
                <a:cubicBezTo>
                  <a:pt x="633" y="21"/>
                  <a:pt x="633" y="21"/>
                  <a:pt x="632" y="21"/>
                </a:cubicBezTo>
                <a:cubicBezTo>
                  <a:pt x="629" y="22"/>
                  <a:pt x="626" y="25"/>
                  <a:pt x="623" y="27"/>
                </a:cubicBezTo>
                <a:cubicBezTo>
                  <a:pt x="620" y="28"/>
                  <a:pt x="618" y="31"/>
                  <a:pt x="616" y="31"/>
                </a:cubicBezTo>
                <a:cubicBezTo>
                  <a:pt x="614" y="32"/>
                  <a:pt x="620" y="26"/>
                  <a:pt x="623" y="23"/>
                </a:cubicBezTo>
                <a:cubicBezTo>
                  <a:pt x="626" y="20"/>
                  <a:pt x="625" y="16"/>
                  <a:pt x="621" y="16"/>
                </a:cubicBezTo>
                <a:cubicBezTo>
                  <a:pt x="617" y="17"/>
                  <a:pt x="618" y="19"/>
                  <a:pt x="615" y="20"/>
                </a:cubicBezTo>
                <a:cubicBezTo>
                  <a:pt x="613" y="20"/>
                  <a:pt x="602" y="26"/>
                  <a:pt x="602" y="24"/>
                </a:cubicBezTo>
                <a:cubicBezTo>
                  <a:pt x="601" y="22"/>
                  <a:pt x="611" y="20"/>
                  <a:pt x="610" y="19"/>
                </a:cubicBezTo>
                <a:cubicBezTo>
                  <a:pt x="610" y="17"/>
                  <a:pt x="599" y="17"/>
                  <a:pt x="593" y="18"/>
                </a:cubicBezTo>
                <a:cubicBezTo>
                  <a:pt x="588" y="19"/>
                  <a:pt x="579" y="22"/>
                  <a:pt x="579" y="20"/>
                </a:cubicBezTo>
                <a:cubicBezTo>
                  <a:pt x="578" y="19"/>
                  <a:pt x="589" y="17"/>
                  <a:pt x="595" y="16"/>
                </a:cubicBezTo>
                <a:cubicBezTo>
                  <a:pt x="601" y="15"/>
                  <a:pt x="611" y="16"/>
                  <a:pt x="615" y="15"/>
                </a:cubicBezTo>
                <a:cubicBezTo>
                  <a:pt x="619" y="13"/>
                  <a:pt x="626" y="13"/>
                  <a:pt x="627" y="11"/>
                </a:cubicBezTo>
                <a:cubicBezTo>
                  <a:pt x="628" y="10"/>
                  <a:pt x="622" y="8"/>
                  <a:pt x="619" y="8"/>
                </a:cubicBezTo>
                <a:cubicBezTo>
                  <a:pt x="616" y="8"/>
                  <a:pt x="613" y="8"/>
                  <a:pt x="613" y="6"/>
                </a:cubicBezTo>
                <a:cubicBezTo>
                  <a:pt x="613" y="5"/>
                  <a:pt x="608" y="5"/>
                  <a:pt x="608" y="3"/>
                </a:cubicBezTo>
                <a:cubicBezTo>
                  <a:pt x="607" y="2"/>
                  <a:pt x="598" y="3"/>
                  <a:pt x="596" y="2"/>
                </a:cubicBezTo>
                <a:cubicBezTo>
                  <a:pt x="594" y="1"/>
                  <a:pt x="588" y="0"/>
                  <a:pt x="583" y="0"/>
                </a:cubicBezTo>
                <a:cubicBezTo>
                  <a:pt x="578" y="1"/>
                  <a:pt x="568" y="1"/>
                  <a:pt x="565" y="1"/>
                </a:cubicBezTo>
                <a:cubicBezTo>
                  <a:pt x="563" y="1"/>
                  <a:pt x="561" y="2"/>
                  <a:pt x="559" y="2"/>
                </a:cubicBezTo>
                <a:cubicBezTo>
                  <a:pt x="557" y="2"/>
                  <a:pt x="554" y="3"/>
                  <a:pt x="555" y="4"/>
                </a:cubicBezTo>
                <a:cubicBezTo>
                  <a:pt x="557" y="6"/>
                  <a:pt x="552" y="7"/>
                  <a:pt x="552" y="6"/>
                </a:cubicBezTo>
                <a:cubicBezTo>
                  <a:pt x="552" y="4"/>
                  <a:pt x="547" y="3"/>
                  <a:pt x="546" y="4"/>
                </a:cubicBezTo>
                <a:cubicBezTo>
                  <a:pt x="545" y="5"/>
                  <a:pt x="542" y="5"/>
                  <a:pt x="540" y="4"/>
                </a:cubicBezTo>
                <a:cubicBezTo>
                  <a:pt x="537" y="4"/>
                  <a:pt x="535" y="3"/>
                  <a:pt x="534" y="4"/>
                </a:cubicBezTo>
                <a:cubicBezTo>
                  <a:pt x="533" y="6"/>
                  <a:pt x="523" y="5"/>
                  <a:pt x="520" y="6"/>
                </a:cubicBezTo>
                <a:cubicBezTo>
                  <a:pt x="517" y="6"/>
                  <a:pt x="524" y="9"/>
                  <a:pt x="524" y="10"/>
                </a:cubicBezTo>
                <a:cubicBezTo>
                  <a:pt x="524" y="11"/>
                  <a:pt x="515" y="10"/>
                  <a:pt x="517" y="12"/>
                </a:cubicBezTo>
                <a:cubicBezTo>
                  <a:pt x="519" y="14"/>
                  <a:pt x="525" y="16"/>
                  <a:pt x="528" y="19"/>
                </a:cubicBezTo>
                <a:cubicBezTo>
                  <a:pt x="530" y="22"/>
                  <a:pt x="525" y="20"/>
                  <a:pt x="522" y="18"/>
                </a:cubicBezTo>
                <a:cubicBezTo>
                  <a:pt x="519" y="16"/>
                  <a:pt x="515" y="16"/>
                  <a:pt x="513" y="14"/>
                </a:cubicBezTo>
                <a:cubicBezTo>
                  <a:pt x="511" y="12"/>
                  <a:pt x="503" y="11"/>
                  <a:pt x="501" y="12"/>
                </a:cubicBezTo>
                <a:cubicBezTo>
                  <a:pt x="499" y="13"/>
                  <a:pt x="506" y="16"/>
                  <a:pt x="506" y="18"/>
                </a:cubicBezTo>
                <a:cubicBezTo>
                  <a:pt x="506" y="19"/>
                  <a:pt x="505" y="18"/>
                  <a:pt x="503" y="18"/>
                </a:cubicBezTo>
                <a:cubicBezTo>
                  <a:pt x="502" y="18"/>
                  <a:pt x="501" y="18"/>
                  <a:pt x="500" y="18"/>
                </a:cubicBezTo>
                <a:cubicBezTo>
                  <a:pt x="500" y="19"/>
                  <a:pt x="495" y="14"/>
                  <a:pt x="493" y="14"/>
                </a:cubicBezTo>
                <a:cubicBezTo>
                  <a:pt x="490" y="14"/>
                  <a:pt x="492" y="16"/>
                  <a:pt x="492" y="19"/>
                </a:cubicBezTo>
                <a:cubicBezTo>
                  <a:pt x="492" y="22"/>
                  <a:pt x="487" y="24"/>
                  <a:pt x="489" y="22"/>
                </a:cubicBezTo>
                <a:cubicBezTo>
                  <a:pt x="490" y="20"/>
                  <a:pt x="489" y="14"/>
                  <a:pt x="486" y="13"/>
                </a:cubicBezTo>
                <a:cubicBezTo>
                  <a:pt x="485" y="13"/>
                  <a:pt x="482" y="13"/>
                  <a:pt x="479" y="14"/>
                </a:cubicBezTo>
                <a:cubicBezTo>
                  <a:pt x="477" y="15"/>
                  <a:pt x="475" y="15"/>
                  <a:pt x="474" y="15"/>
                </a:cubicBezTo>
                <a:cubicBezTo>
                  <a:pt x="470" y="15"/>
                  <a:pt x="465" y="16"/>
                  <a:pt x="468" y="18"/>
                </a:cubicBezTo>
                <a:cubicBezTo>
                  <a:pt x="471" y="20"/>
                  <a:pt x="468" y="21"/>
                  <a:pt x="466" y="19"/>
                </a:cubicBezTo>
                <a:cubicBezTo>
                  <a:pt x="463" y="17"/>
                  <a:pt x="454" y="19"/>
                  <a:pt x="456" y="20"/>
                </a:cubicBezTo>
                <a:cubicBezTo>
                  <a:pt x="458" y="21"/>
                  <a:pt x="458" y="25"/>
                  <a:pt x="457" y="27"/>
                </a:cubicBezTo>
                <a:cubicBezTo>
                  <a:pt x="457" y="27"/>
                  <a:pt x="455" y="27"/>
                  <a:pt x="453" y="26"/>
                </a:cubicBezTo>
                <a:cubicBezTo>
                  <a:pt x="452" y="26"/>
                  <a:pt x="451" y="25"/>
                  <a:pt x="449" y="25"/>
                </a:cubicBezTo>
                <a:cubicBezTo>
                  <a:pt x="446" y="26"/>
                  <a:pt x="429" y="34"/>
                  <a:pt x="430" y="36"/>
                </a:cubicBezTo>
                <a:cubicBezTo>
                  <a:pt x="431" y="37"/>
                  <a:pt x="433" y="37"/>
                  <a:pt x="436" y="37"/>
                </a:cubicBezTo>
                <a:cubicBezTo>
                  <a:pt x="437" y="37"/>
                  <a:pt x="439" y="37"/>
                  <a:pt x="440" y="37"/>
                </a:cubicBezTo>
                <a:cubicBezTo>
                  <a:pt x="443" y="39"/>
                  <a:pt x="440" y="43"/>
                  <a:pt x="437" y="45"/>
                </a:cubicBezTo>
                <a:cubicBezTo>
                  <a:pt x="434" y="47"/>
                  <a:pt x="424" y="45"/>
                  <a:pt x="424" y="48"/>
                </a:cubicBezTo>
                <a:cubicBezTo>
                  <a:pt x="423" y="50"/>
                  <a:pt x="407" y="50"/>
                  <a:pt x="407" y="54"/>
                </a:cubicBezTo>
                <a:cubicBezTo>
                  <a:pt x="407" y="55"/>
                  <a:pt x="408" y="57"/>
                  <a:pt x="410" y="57"/>
                </a:cubicBezTo>
                <a:cubicBezTo>
                  <a:pt x="412" y="57"/>
                  <a:pt x="415" y="57"/>
                  <a:pt x="417" y="59"/>
                </a:cubicBezTo>
                <a:cubicBezTo>
                  <a:pt x="419" y="61"/>
                  <a:pt x="425" y="61"/>
                  <a:pt x="428" y="60"/>
                </a:cubicBezTo>
                <a:cubicBezTo>
                  <a:pt x="432" y="58"/>
                  <a:pt x="435" y="60"/>
                  <a:pt x="435" y="62"/>
                </a:cubicBezTo>
                <a:cubicBezTo>
                  <a:pt x="435" y="64"/>
                  <a:pt x="433" y="63"/>
                  <a:pt x="430" y="63"/>
                </a:cubicBezTo>
                <a:cubicBezTo>
                  <a:pt x="427" y="63"/>
                  <a:pt x="425" y="62"/>
                  <a:pt x="424" y="63"/>
                </a:cubicBezTo>
                <a:cubicBezTo>
                  <a:pt x="421" y="65"/>
                  <a:pt x="413" y="63"/>
                  <a:pt x="413" y="65"/>
                </a:cubicBezTo>
                <a:cubicBezTo>
                  <a:pt x="414" y="67"/>
                  <a:pt x="418" y="67"/>
                  <a:pt x="421" y="67"/>
                </a:cubicBezTo>
                <a:cubicBezTo>
                  <a:pt x="424" y="68"/>
                  <a:pt x="421" y="69"/>
                  <a:pt x="421" y="71"/>
                </a:cubicBezTo>
                <a:cubicBezTo>
                  <a:pt x="421" y="72"/>
                  <a:pt x="423" y="72"/>
                  <a:pt x="426" y="73"/>
                </a:cubicBezTo>
                <a:cubicBezTo>
                  <a:pt x="429" y="75"/>
                  <a:pt x="435" y="76"/>
                  <a:pt x="433" y="74"/>
                </a:cubicBezTo>
                <a:cubicBezTo>
                  <a:pt x="431" y="72"/>
                  <a:pt x="436" y="72"/>
                  <a:pt x="437" y="74"/>
                </a:cubicBezTo>
                <a:cubicBezTo>
                  <a:pt x="438" y="74"/>
                  <a:pt x="439" y="74"/>
                  <a:pt x="440" y="73"/>
                </a:cubicBezTo>
                <a:cubicBezTo>
                  <a:pt x="441" y="73"/>
                  <a:pt x="442" y="72"/>
                  <a:pt x="443" y="73"/>
                </a:cubicBezTo>
                <a:cubicBezTo>
                  <a:pt x="444" y="73"/>
                  <a:pt x="445" y="72"/>
                  <a:pt x="445" y="72"/>
                </a:cubicBezTo>
                <a:cubicBezTo>
                  <a:pt x="446" y="71"/>
                  <a:pt x="447" y="71"/>
                  <a:pt x="448" y="72"/>
                </a:cubicBezTo>
                <a:cubicBezTo>
                  <a:pt x="450" y="73"/>
                  <a:pt x="459" y="74"/>
                  <a:pt x="462" y="75"/>
                </a:cubicBezTo>
                <a:cubicBezTo>
                  <a:pt x="465" y="77"/>
                  <a:pt x="469" y="77"/>
                  <a:pt x="469" y="80"/>
                </a:cubicBezTo>
                <a:cubicBezTo>
                  <a:pt x="468" y="82"/>
                  <a:pt x="471" y="84"/>
                  <a:pt x="474" y="85"/>
                </a:cubicBezTo>
                <a:cubicBezTo>
                  <a:pt x="478" y="87"/>
                  <a:pt x="478" y="90"/>
                  <a:pt x="478" y="92"/>
                </a:cubicBezTo>
                <a:cubicBezTo>
                  <a:pt x="478" y="94"/>
                  <a:pt x="482" y="96"/>
                  <a:pt x="481" y="97"/>
                </a:cubicBezTo>
                <a:cubicBezTo>
                  <a:pt x="481" y="98"/>
                  <a:pt x="481" y="99"/>
                  <a:pt x="483" y="101"/>
                </a:cubicBezTo>
                <a:cubicBezTo>
                  <a:pt x="486" y="103"/>
                  <a:pt x="480" y="105"/>
                  <a:pt x="481" y="106"/>
                </a:cubicBezTo>
                <a:cubicBezTo>
                  <a:pt x="483" y="108"/>
                  <a:pt x="479" y="112"/>
                  <a:pt x="483" y="112"/>
                </a:cubicBezTo>
                <a:cubicBezTo>
                  <a:pt x="487" y="113"/>
                  <a:pt x="487" y="109"/>
                  <a:pt x="490" y="109"/>
                </a:cubicBezTo>
                <a:cubicBezTo>
                  <a:pt x="493" y="109"/>
                  <a:pt x="490" y="112"/>
                  <a:pt x="491" y="114"/>
                </a:cubicBezTo>
                <a:cubicBezTo>
                  <a:pt x="493" y="115"/>
                  <a:pt x="496" y="115"/>
                  <a:pt x="499" y="118"/>
                </a:cubicBezTo>
                <a:cubicBezTo>
                  <a:pt x="503" y="120"/>
                  <a:pt x="501" y="122"/>
                  <a:pt x="498" y="119"/>
                </a:cubicBezTo>
                <a:cubicBezTo>
                  <a:pt x="495" y="117"/>
                  <a:pt x="486" y="118"/>
                  <a:pt x="486" y="118"/>
                </a:cubicBezTo>
                <a:cubicBezTo>
                  <a:pt x="486" y="119"/>
                  <a:pt x="496" y="125"/>
                  <a:pt x="498" y="124"/>
                </a:cubicBezTo>
                <a:cubicBezTo>
                  <a:pt x="500" y="123"/>
                  <a:pt x="503" y="127"/>
                  <a:pt x="502" y="128"/>
                </a:cubicBezTo>
                <a:cubicBezTo>
                  <a:pt x="500" y="129"/>
                  <a:pt x="501" y="133"/>
                  <a:pt x="501" y="134"/>
                </a:cubicBezTo>
                <a:cubicBezTo>
                  <a:pt x="500" y="135"/>
                  <a:pt x="499" y="135"/>
                  <a:pt x="498" y="135"/>
                </a:cubicBezTo>
                <a:cubicBezTo>
                  <a:pt x="497" y="134"/>
                  <a:pt x="496" y="134"/>
                  <a:pt x="495" y="134"/>
                </a:cubicBezTo>
                <a:cubicBezTo>
                  <a:pt x="493" y="135"/>
                  <a:pt x="492" y="135"/>
                  <a:pt x="492" y="137"/>
                </a:cubicBezTo>
                <a:cubicBezTo>
                  <a:pt x="492" y="139"/>
                  <a:pt x="489" y="141"/>
                  <a:pt x="488" y="144"/>
                </a:cubicBezTo>
                <a:cubicBezTo>
                  <a:pt x="488" y="146"/>
                  <a:pt x="491" y="146"/>
                  <a:pt x="492" y="147"/>
                </a:cubicBezTo>
                <a:cubicBezTo>
                  <a:pt x="494" y="148"/>
                  <a:pt x="489" y="149"/>
                  <a:pt x="489" y="151"/>
                </a:cubicBezTo>
                <a:cubicBezTo>
                  <a:pt x="489" y="153"/>
                  <a:pt x="493" y="156"/>
                  <a:pt x="495" y="157"/>
                </a:cubicBezTo>
                <a:cubicBezTo>
                  <a:pt x="497" y="158"/>
                  <a:pt x="495" y="162"/>
                  <a:pt x="496" y="164"/>
                </a:cubicBezTo>
                <a:cubicBezTo>
                  <a:pt x="496" y="165"/>
                  <a:pt x="497" y="165"/>
                  <a:pt x="497" y="165"/>
                </a:cubicBezTo>
                <a:cubicBezTo>
                  <a:pt x="498" y="165"/>
                  <a:pt x="499" y="165"/>
                  <a:pt x="498" y="167"/>
                </a:cubicBezTo>
                <a:cubicBezTo>
                  <a:pt x="498" y="169"/>
                  <a:pt x="500" y="169"/>
                  <a:pt x="501" y="171"/>
                </a:cubicBezTo>
                <a:cubicBezTo>
                  <a:pt x="501" y="173"/>
                  <a:pt x="505" y="172"/>
                  <a:pt x="504" y="175"/>
                </a:cubicBezTo>
                <a:cubicBezTo>
                  <a:pt x="503" y="177"/>
                  <a:pt x="505" y="179"/>
                  <a:pt x="506" y="180"/>
                </a:cubicBezTo>
                <a:cubicBezTo>
                  <a:pt x="507" y="181"/>
                  <a:pt x="510" y="183"/>
                  <a:pt x="511" y="185"/>
                </a:cubicBezTo>
                <a:cubicBezTo>
                  <a:pt x="511" y="186"/>
                  <a:pt x="513" y="189"/>
                  <a:pt x="515" y="188"/>
                </a:cubicBezTo>
                <a:cubicBezTo>
                  <a:pt x="517" y="188"/>
                  <a:pt x="517" y="188"/>
                  <a:pt x="518" y="188"/>
                </a:cubicBezTo>
                <a:cubicBezTo>
                  <a:pt x="518" y="189"/>
                  <a:pt x="519" y="189"/>
                  <a:pt x="519" y="189"/>
                </a:cubicBezTo>
                <a:cubicBezTo>
                  <a:pt x="521" y="189"/>
                  <a:pt x="524" y="190"/>
                  <a:pt x="524" y="191"/>
                </a:cubicBezTo>
                <a:cubicBezTo>
                  <a:pt x="525" y="193"/>
                  <a:pt x="530" y="194"/>
                  <a:pt x="532" y="194"/>
                </a:cubicBezTo>
                <a:cubicBezTo>
                  <a:pt x="533" y="194"/>
                  <a:pt x="534" y="192"/>
                  <a:pt x="535" y="191"/>
                </a:cubicBezTo>
                <a:cubicBezTo>
                  <a:pt x="536" y="190"/>
                  <a:pt x="536" y="185"/>
                  <a:pt x="537" y="184"/>
                </a:cubicBezTo>
                <a:cubicBezTo>
                  <a:pt x="538" y="184"/>
                  <a:pt x="538" y="178"/>
                  <a:pt x="537" y="178"/>
                </a:cubicBezTo>
                <a:cubicBezTo>
                  <a:pt x="536" y="177"/>
                  <a:pt x="536" y="175"/>
                  <a:pt x="539" y="175"/>
                </a:cubicBezTo>
                <a:cubicBezTo>
                  <a:pt x="542" y="176"/>
                  <a:pt x="541" y="173"/>
                  <a:pt x="542" y="173"/>
                </a:cubicBezTo>
                <a:cubicBezTo>
                  <a:pt x="544" y="172"/>
                  <a:pt x="543" y="170"/>
                  <a:pt x="544" y="169"/>
                </a:cubicBezTo>
                <a:cubicBezTo>
                  <a:pt x="545" y="169"/>
                  <a:pt x="545" y="167"/>
                  <a:pt x="544" y="166"/>
                </a:cubicBezTo>
                <a:cubicBezTo>
                  <a:pt x="543" y="165"/>
                  <a:pt x="544" y="165"/>
                  <a:pt x="546" y="164"/>
                </a:cubicBezTo>
                <a:cubicBezTo>
                  <a:pt x="547" y="164"/>
                  <a:pt x="547" y="162"/>
                  <a:pt x="545" y="161"/>
                </a:cubicBezTo>
                <a:cubicBezTo>
                  <a:pt x="543" y="160"/>
                  <a:pt x="543" y="158"/>
                  <a:pt x="545" y="160"/>
                </a:cubicBezTo>
                <a:cubicBezTo>
                  <a:pt x="547" y="161"/>
                  <a:pt x="549" y="160"/>
                  <a:pt x="548" y="158"/>
                </a:cubicBezTo>
                <a:cubicBezTo>
                  <a:pt x="547" y="157"/>
                  <a:pt x="549" y="156"/>
                  <a:pt x="552" y="156"/>
                </a:cubicBezTo>
                <a:cubicBezTo>
                  <a:pt x="554" y="156"/>
                  <a:pt x="556" y="154"/>
                  <a:pt x="555" y="152"/>
                </a:cubicBezTo>
                <a:cubicBezTo>
                  <a:pt x="555" y="150"/>
                  <a:pt x="558" y="150"/>
                  <a:pt x="558" y="152"/>
                </a:cubicBezTo>
                <a:cubicBezTo>
                  <a:pt x="557" y="154"/>
                  <a:pt x="557" y="156"/>
                  <a:pt x="558" y="154"/>
                </a:cubicBezTo>
                <a:cubicBezTo>
                  <a:pt x="560" y="153"/>
                  <a:pt x="562" y="154"/>
                  <a:pt x="566" y="153"/>
                </a:cubicBezTo>
                <a:cubicBezTo>
                  <a:pt x="571" y="152"/>
                  <a:pt x="575" y="148"/>
                  <a:pt x="576" y="145"/>
                </a:cubicBezTo>
                <a:cubicBezTo>
                  <a:pt x="577" y="141"/>
                  <a:pt x="582" y="142"/>
                  <a:pt x="581" y="139"/>
                </a:cubicBezTo>
                <a:cubicBezTo>
                  <a:pt x="580" y="137"/>
                  <a:pt x="582" y="136"/>
                  <a:pt x="585" y="138"/>
                </a:cubicBezTo>
                <a:cubicBezTo>
                  <a:pt x="588" y="139"/>
                  <a:pt x="586" y="137"/>
                  <a:pt x="589" y="137"/>
                </a:cubicBezTo>
                <a:cubicBezTo>
                  <a:pt x="593" y="137"/>
                  <a:pt x="592" y="135"/>
                  <a:pt x="595" y="135"/>
                </a:cubicBezTo>
                <a:cubicBezTo>
                  <a:pt x="599" y="135"/>
                  <a:pt x="608" y="134"/>
                  <a:pt x="611" y="131"/>
                </a:cubicBezTo>
                <a:cubicBezTo>
                  <a:pt x="614" y="129"/>
                  <a:pt x="620" y="127"/>
                  <a:pt x="623" y="125"/>
                </a:cubicBezTo>
                <a:cubicBezTo>
                  <a:pt x="625" y="123"/>
                  <a:pt x="626" y="122"/>
                  <a:pt x="624" y="123"/>
                </a:cubicBezTo>
                <a:moveTo>
                  <a:pt x="496" y="127"/>
                </a:moveTo>
                <a:cubicBezTo>
                  <a:pt x="496" y="125"/>
                  <a:pt x="494" y="127"/>
                  <a:pt x="493" y="124"/>
                </a:cubicBezTo>
                <a:cubicBezTo>
                  <a:pt x="492" y="122"/>
                  <a:pt x="485" y="121"/>
                  <a:pt x="485" y="123"/>
                </a:cubicBezTo>
                <a:cubicBezTo>
                  <a:pt x="484" y="124"/>
                  <a:pt x="482" y="125"/>
                  <a:pt x="484" y="126"/>
                </a:cubicBezTo>
                <a:cubicBezTo>
                  <a:pt x="486" y="128"/>
                  <a:pt x="487" y="127"/>
                  <a:pt x="489" y="129"/>
                </a:cubicBezTo>
                <a:cubicBezTo>
                  <a:pt x="491" y="131"/>
                  <a:pt x="496" y="129"/>
                  <a:pt x="496" y="127"/>
                </a:cubicBezTo>
                <a:moveTo>
                  <a:pt x="733" y="308"/>
                </a:moveTo>
                <a:cubicBezTo>
                  <a:pt x="733" y="306"/>
                  <a:pt x="728" y="308"/>
                  <a:pt x="729" y="309"/>
                </a:cubicBezTo>
                <a:cubicBezTo>
                  <a:pt x="731" y="310"/>
                  <a:pt x="733" y="310"/>
                  <a:pt x="733" y="308"/>
                </a:cubicBezTo>
                <a:moveTo>
                  <a:pt x="758" y="299"/>
                </a:moveTo>
                <a:cubicBezTo>
                  <a:pt x="760" y="299"/>
                  <a:pt x="760" y="291"/>
                  <a:pt x="759" y="291"/>
                </a:cubicBezTo>
                <a:cubicBezTo>
                  <a:pt x="758" y="291"/>
                  <a:pt x="758" y="292"/>
                  <a:pt x="756" y="293"/>
                </a:cubicBezTo>
                <a:cubicBezTo>
                  <a:pt x="755" y="294"/>
                  <a:pt x="756" y="299"/>
                  <a:pt x="758" y="299"/>
                </a:cubicBezTo>
                <a:moveTo>
                  <a:pt x="754" y="302"/>
                </a:moveTo>
                <a:cubicBezTo>
                  <a:pt x="753" y="303"/>
                  <a:pt x="756" y="305"/>
                  <a:pt x="755" y="308"/>
                </a:cubicBezTo>
                <a:cubicBezTo>
                  <a:pt x="755" y="310"/>
                  <a:pt x="756" y="313"/>
                  <a:pt x="757" y="312"/>
                </a:cubicBezTo>
                <a:cubicBezTo>
                  <a:pt x="758" y="310"/>
                  <a:pt x="759" y="311"/>
                  <a:pt x="760" y="310"/>
                </a:cubicBezTo>
                <a:cubicBezTo>
                  <a:pt x="761" y="309"/>
                  <a:pt x="760" y="305"/>
                  <a:pt x="761" y="303"/>
                </a:cubicBezTo>
                <a:cubicBezTo>
                  <a:pt x="761" y="301"/>
                  <a:pt x="758" y="300"/>
                  <a:pt x="757" y="301"/>
                </a:cubicBezTo>
                <a:cubicBezTo>
                  <a:pt x="756" y="302"/>
                  <a:pt x="755" y="302"/>
                  <a:pt x="755" y="302"/>
                </a:cubicBezTo>
                <a:cubicBezTo>
                  <a:pt x="754" y="302"/>
                  <a:pt x="754" y="302"/>
                  <a:pt x="754" y="302"/>
                </a:cubicBezTo>
                <a:moveTo>
                  <a:pt x="781" y="316"/>
                </a:moveTo>
                <a:cubicBezTo>
                  <a:pt x="778" y="316"/>
                  <a:pt x="777" y="316"/>
                  <a:pt x="776" y="316"/>
                </a:cubicBezTo>
                <a:cubicBezTo>
                  <a:pt x="774" y="315"/>
                  <a:pt x="772" y="316"/>
                  <a:pt x="772" y="317"/>
                </a:cubicBezTo>
                <a:cubicBezTo>
                  <a:pt x="773" y="318"/>
                  <a:pt x="774" y="319"/>
                  <a:pt x="777" y="320"/>
                </a:cubicBezTo>
                <a:cubicBezTo>
                  <a:pt x="780" y="321"/>
                  <a:pt x="780" y="323"/>
                  <a:pt x="781" y="323"/>
                </a:cubicBezTo>
                <a:cubicBezTo>
                  <a:pt x="783" y="323"/>
                  <a:pt x="783" y="322"/>
                  <a:pt x="783" y="320"/>
                </a:cubicBezTo>
                <a:cubicBezTo>
                  <a:pt x="782" y="318"/>
                  <a:pt x="784" y="316"/>
                  <a:pt x="784" y="316"/>
                </a:cubicBezTo>
                <a:cubicBezTo>
                  <a:pt x="785" y="316"/>
                  <a:pt x="784" y="315"/>
                  <a:pt x="781" y="316"/>
                </a:cubicBezTo>
                <a:moveTo>
                  <a:pt x="829" y="329"/>
                </a:moveTo>
                <a:cubicBezTo>
                  <a:pt x="829" y="329"/>
                  <a:pt x="828" y="329"/>
                  <a:pt x="828" y="329"/>
                </a:cubicBezTo>
                <a:cubicBezTo>
                  <a:pt x="827" y="329"/>
                  <a:pt x="827" y="329"/>
                  <a:pt x="826" y="329"/>
                </a:cubicBezTo>
                <a:cubicBezTo>
                  <a:pt x="826" y="329"/>
                  <a:pt x="825" y="329"/>
                  <a:pt x="823" y="329"/>
                </a:cubicBezTo>
                <a:cubicBezTo>
                  <a:pt x="822" y="329"/>
                  <a:pt x="820" y="329"/>
                  <a:pt x="819" y="328"/>
                </a:cubicBezTo>
                <a:cubicBezTo>
                  <a:pt x="818" y="327"/>
                  <a:pt x="816" y="329"/>
                  <a:pt x="817" y="329"/>
                </a:cubicBezTo>
                <a:cubicBezTo>
                  <a:pt x="818" y="330"/>
                  <a:pt x="821" y="331"/>
                  <a:pt x="823" y="331"/>
                </a:cubicBezTo>
                <a:cubicBezTo>
                  <a:pt x="825" y="331"/>
                  <a:pt x="829" y="330"/>
                  <a:pt x="829" y="329"/>
                </a:cubicBezTo>
                <a:moveTo>
                  <a:pt x="861" y="331"/>
                </a:moveTo>
                <a:cubicBezTo>
                  <a:pt x="860" y="330"/>
                  <a:pt x="861" y="329"/>
                  <a:pt x="863" y="328"/>
                </a:cubicBezTo>
                <a:cubicBezTo>
                  <a:pt x="864" y="327"/>
                  <a:pt x="864" y="326"/>
                  <a:pt x="863" y="327"/>
                </a:cubicBezTo>
                <a:cubicBezTo>
                  <a:pt x="862" y="328"/>
                  <a:pt x="860" y="329"/>
                  <a:pt x="857" y="329"/>
                </a:cubicBezTo>
                <a:cubicBezTo>
                  <a:pt x="854" y="329"/>
                  <a:pt x="853" y="331"/>
                  <a:pt x="855" y="332"/>
                </a:cubicBezTo>
                <a:cubicBezTo>
                  <a:pt x="857" y="333"/>
                  <a:pt x="861" y="331"/>
                  <a:pt x="861" y="331"/>
                </a:cubicBezTo>
                <a:moveTo>
                  <a:pt x="654" y="165"/>
                </a:moveTo>
                <a:cubicBezTo>
                  <a:pt x="656" y="165"/>
                  <a:pt x="656" y="163"/>
                  <a:pt x="657" y="163"/>
                </a:cubicBezTo>
                <a:cubicBezTo>
                  <a:pt x="658" y="163"/>
                  <a:pt x="660" y="161"/>
                  <a:pt x="661" y="160"/>
                </a:cubicBezTo>
                <a:cubicBezTo>
                  <a:pt x="661" y="158"/>
                  <a:pt x="660" y="156"/>
                  <a:pt x="658" y="156"/>
                </a:cubicBezTo>
                <a:cubicBezTo>
                  <a:pt x="657" y="156"/>
                  <a:pt x="656" y="155"/>
                  <a:pt x="656" y="154"/>
                </a:cubicBezTo>
                <a:cubicBezTo>
                  <a:pt x="656" y="153"/>
                  <a:pt x="655" y="152"/>
                  <a:pt x="655" y="151"/>
                </a:cubicBezTo>
                <a:cubicBezTo>
                  <a:pt x="655" y="151"/>
                  <a:pt x="653" y="151"/>
                  <a:pt x="652" y="152"/>
                </a:cubicBezTo>
                <a:cubicBezTo>
                  <a:pt x="652" y="152"/>
                  <a:pt x="651" y="151"/>
                  <a:pt x="650" y="151"/>
                </a:cubicBezTo>
                <a:cubicBezTo>
                  <a:pt x="650" y="150"/>
                  <a:pt x="649" y="149"/>
                  <a:pt x="648" y="150"/>
                </a:cubicBezTo>
                <a:cubicBezTo>
                  <a:pt x="647" y="150"/>
                  <a:pt x="648" y="151"/>
                  <a:pt x="648" y="152"/>
                </a:cubicBezTo>
                <a:cubicBezTo>
                  <a:pt x="648" y="153"/>
                  <a:pt x="647" y="152"/>
                  <a:pt x="647" y="152"/>
                </a:cubicBezTo>
                <a:cubicBezTo>
                  <a:pt x="646" y="152"/>
                  <a:pt x="645" y="152"/>
                  <a:pt x="645" y="152"/>
                </a:cubicBezTo>
                <a:cubicBezTo>
                  <a:pt x="645" y="153"/>
                  <a:pt x="644" y="153"/>
                  <a:pt x="644" y="152"/>
                </a:cubicBezTo>
                <a:cubicBezTo>
                  <a:pt x="643" y="152"/>
                  <a:pt x="641" y="152"/>
                  <a:pt x="641" y="153"/>
                </a:cubicBezTo>
                <a:cubicBezTo>
                  <a:pt x="641" y="154"/>
                  <a:pt x="640" y="153"/>
                  <a:pt x="639" y="152"/>
                </a:cubicBezTo>
                <a:cubicBezTo>
                  <a:pt x="638" y="151"/>
                  <a:pt x="636" y="153"/>
                  <a:pt x="636" y="154"/>
                </a:cubicBezTo>
                <a:cubicBezTo>
                  <a:pt x="636" y="155"/>
                  <a:pt x="636" y="155"/>
                  <a:pt x="634" y="153"/>
                </a:cubicBezTo>
                <a:cubicBezTo>
                  <a:pt x="633" y="151"/>
                  <a:pt x="632" y="153"/>
                  <a:pt x="633" y="154"/>
                </a:cubicBezTo>
                <a:cubicBezTo>
                  <a:pt x="633" y="156"/>
                  <a:pt x="633" y="157"/>
                  <a:pt x="632" y="156"/>
                </a:cubicBezTo>
                <a:cubicBezTo>
                  <a:pt x="631" y="156"/>
                  <a:pt x="630" y="157"/>
                  <a:pt x="629" y="158"/>
                </a:cubicBezTo>
                <a:cubicBezTo>
                  <a:pt x="629" y="159"/>
                  <a:pt x="627" y="155"/>
                  <a:pt x="628" y="154"/>
                </a:cubicBezTo>
                <a:cubicBezTo>
                  <a:pt x="630" y="153"/>
                  <a:pt x="623" y="150"/>
                  <a:pt x="622" y="150"/>
                </a:cubicBezTo>
                <a:cubicBezTo>
                  <a:pt x="620" y="150"/>
                  <a:pt x="621" y="151"/>
                  <a:pt x="622" y="152"/>
                </a:cubicBezTo>
                <a:cubicBezTo>
                  <a:pt x="623" y="153"/>
                  <a:pt x="621" y="153"/>
                  <a:pt x="621" y="152"/>
                </a:cubicBezTo>
                <a:cubicBezTo>
                  <a:pt x="620" y="151"/>
                  <a:pt x="619" y="152"/>
                  <a:pt x="618" y="153"/>
                </a:cubicBezTo>
                <a:cubicBezTo>
                  <a:pt x="617" y="155"/>
                  <a:pt x="616" y="155"/>
                  <a:pt x="616" y="156"/>
                </a:cubicBezTo>
                <a:cubicBezTo>
                  <a:pt x="616" y="157"/>
                  <a:pt x="618" y="158"/>
                  <a:pt x="620" y="157"/>
                </a:cubicBezTo>
                <a:cubicBezTo>
                  <a:pt x="622" y="156"/>
                  <a:pt x="624" y="156"/>
                  <a:pt x="625" y="157"/>
                </a:cubicBezTo>
                <a:cubicBezTo>
                  <a:pt x="626" y="158"/>
                  <a:pt x="623" y="158"/>
                  <a:pt x="624" y="159"/>
                </a:cubicBezTo>
                <a:cubicBezTo>
                  <a:pt x="625" y="160"/>
                  <a:pt x="624" y="161"/>
                  <a:pt x="622" y="160"/>
                </a:cubicBezTo>
                <a:cubicBezTo>
                  <a:pt x="620" y="160"/>
                  <a:pt x="617" y="161"/>
                  <a:pt x="617" y="162"/>
                </a:cubicBezTo>
                <a:cubicBezTo>
                  <a:pt x="617" y="162"/>
                  <a:pt x="619" y="162"/>
                  <a:pt x="620" y="162"/>
                </a:cubicBezTo>
                <a:cubicBezTo>
                  <a:pt x="622" y="162"/>
                  <a:pt x="623" y="161"/>
                  <a:pt x="623" y="162"/>
                </a:cubicBezTo>
                <a:cubicBezTo>
                  <a:pt x="623" y="163"/>
                  <a:pt x="623" y="164"/>
                  <a:pt x="625" y="163"/>
                </a:cubicBezTo>
                <a:cubicBezTo>
                  <a:pt x="626" y="163"/>
                  <a:pt x="625" y="165"/>
                  <a:pt x="626" y="165"/>
                </a:cubicBezTo>
                <a:cubicBezTo>
                  <a:pt x="627" y="165"/>
                  <a:pt x="627" y="167"/>
                  <a:pt x="625" y="167"/>
                </a:cubicBezTo>
                <a:cubicBezTo>
                  <a:pt x="623" y="167"/>
                  <a:pt x="622" y="167"/>
                  <a:pt x="622" y="168"/>
                </a:cubicBezTo>
                <a:cubicBezTo>
                  <a:pt x="624" y="169"/>
                  <a:pt x="626" y="169"/>
                  <a:pt x="628" y="168"/>
                </a:cubicBezTo>
                <a:cubicBezTo>
                  <a:pt x="630" y="168"/>
                  <a:pt x="633" y="170"/>
                  <a:pt x="636" y="171"/>
                </a:cubicBezTo>
                <a:cubicBezTo>
                  <a:pt x="638" y="172"/>
                  <a:pt x="642" y="171"/>
                  <a:pt x="643" y="169"/>
                </a:cubicBezTo>
                <a:cubicBezTo>
                  <a:pt x="643" y="168"/>
                  <a:pt x="647" y="169"/>
                  <a:pt x="648" y="168"/>
                </a:cubicBezTo>
                <a:cubicBezTo>
                  <a:pt x="650" y="167"/>
                  <a:pt x="651" y="166"/>
                  <a:pt x="654" y="165"/>
                </a:cubicBezTo>
                <a:moveTo>
                  <a:pt x="679" y="245"/>
                </a:moveTo>
                <a:cubicBezTo>
                  <a:pt x="680" y="245"/>
                  <a:pt x="684" y="244"/>
                  <a:pt x="686" y="242"/>
                </a:cubicBezTo>
                <a:cubicBezTo>
                  <a:pt x="687" y="241"/>
                  <a:pt x="688" y="241"/>
                  <a:pt x="689" y="241"/>
                </a:cubicBezTo>
                <a:cubicBezTo>
                  <a:pt x="690" y="241"/>
                  <a:pt x="691" y="241"/>
                  <a:pt x="691" y="241"/>
                </a:cubicBezTo>
                <a:cubicBezTo>
                  <a:pt x="693" y="240"/>
                  <a:pt x="692" y="232"/>
                  <a:pt x="691" y="231"/>
                </a:cubicBezTo>
                <a:cubicBezTo>
                  <a:pt x="691" y="229"/>
                  <a:pt x="693" y="229"/>
                  <a:pt x="695" y="228"/>
                </a:cubicBezTo>
                <a:cubicBezTo>
                  <a:pt x="696" y="227"/>
                  <a:pt x="694" y="225"/>
                  <a:pt x="692" y="223"/>
                </a:cubicBezTo>
                <a:cubicBezTo>
                  <a:pt x="691" y="222"/>
                  <a:pt x="690" y="223"/>
                  <a:pt x="689" y="224"/>
                </a:cubicBezTo>
                <a:cubicBezTo>
                  <a:pt x="688" y="224"/>
                  <a:pt x="687" y="224"/>
                  <a:pt x="686" y="224"/>
                </a:cubicBezTo>
                <a:cubicBezTo>
                  <a:pt x="685" y="223"/>
                  <a:pt x="682" y="223"/>
                  <a:pt x="682" y="225"/>
                </a:cubicBezTo>
                <a:cubicBezTo>
                  <a:pt x="682" y="227"/>
                  <a:pt x="684" y="226"/>
                  <a:pt x="684" y="227"/>
                </a:cubicBezTo>
                <a:cubicBezTo>
                  <a:pt x="684" y="228"/>
                  <a:pt x="682" y="228"/>
                  <a:pt x="681" y="229"/>
                </a:cubicBezTo>
                <a:cubicBezTo>
                  <a:pt x="680" y="229"/>
                  <a:pt x="679" y="229"/>
                  <a:pt x="678" y="229"/>
                </a:cubicBezTo>
                <a:cubicBezTo>
                  <a:pt x="678" y="229"/>
                  <a:pt x="677" y="228"/>
                  <a:pt x="676" y="229"/>
                </a:cubicBezTo>
                <a:cubicBezTo>
                  <a:pt x="675" y="230"/>
                  <a:pt x="678" y="230"/>
                  <a:pt x="677" y="232"/>
                </a:cubicBezTo>
                <a:cubicBezTo>
                  <a:pt x="676" y="234"/>
                  <a:pt x="677" y="234"/>
                  <a:pt x="679" y="235"/>
                </a:cubicBezTo>
                <a:cubicBezTo>
                  <a:pt x="680" y="237"/>
                  <a:pt x="677" y="237"/>
                  <a:pt x="677" y="239"/>
                </a:cubicBezTo>
                <a:cubicBezTo>
                  <a:pt x="677" y="240"/>
                  <a:pt x="675" y="240"/>
                  <a:pt x="675" y="241"/>
                </a:cubicBezTo>
                <a:cubicBezTo>
                  <a:pt x="674" y="243"/>
                  <a:pt x="677" y="245"/>
                  <a:pt x="679" y="245"/>
                </a:cubicBezTo>
                <a:moveTo>
                  <a:pt x="691" y="209"/>
                </a:moveTo>
                <a:cubicBezTo>
                  <a:pt x="689" y="210"/>
                  <a:pt x="692" y="212"/>
                  <a:pt x="694" y="212"/>
                </a:cubicBezTo>
                <a:cubicBezTo>
                  <a:pt x="695" y="212"/>
                  <a:pt x="692" y="213"/>
                  <a:pt x="692" y="215"/>
                </a:cubicBezTo>
                <a:cubicBezTo>
                  <a:pt x="692" y="217"/>
                  <a:pt x="694" y="216"/>
                  <a:pt x="694" y="217"/>
                </a:cubicBezTo>
                <a:cubicBezTo>
                  <a:pt x="694" y="218"/>
                  <a:pt x="691" y="219"/>
                  <a:pt x="691" y="220"/>
                </a:cubicBezTo>
                <a:cubicBezTo>
                  <a:pt x="691" y="221"/>
                  <a:pt x="693" y="219"/>
                  <a:pt x="694" y="219"/>
                </a:cubicBezTo>
                <a:cubicBezTo>
                  <a:pt x="694" y="219"/>
                  <a:pt x="694" y="219"/>
                  <a:pt x="694" y="220"/>
                </a:cubicBezTo>
                <a:cubicBezTo>
                  <a:pt x="694" y="221"/>
                  <a:pt x="695" y="222"/>
                  <a:pt x="696" y="221"/>
                </a:cubicBezTo>
                <a:cubicBezTo>
                  <a:pt x="698" y="221"/>
                  <a:pt x="697" y="218"/>
                  <a:pt x="698" y="218"/>
                </a:cubicBezTo>
                <a:cubicBezTo>
                  <a:pt x="699" y="218"/>
                  <a:pt x="698" y="220"/>
                  <a:pt x="698" y="221"/>
                </a:cubicBezTo>
                <a:cubicBezTo>
                  <a:pt x="699" y="222"/>
                  <a:pt x="697" y="224"/>
                  <a:pt x="697" y="225"/>
                </a:cubicBezTo>
                <a:cubicBezTo>
                  <a:pt x="697" y="226"/>
                  <a:pt x="702" y="226"/>
                  <a:pt x="703" y="225"/>
                </a:cubicBezTo>
                <a:cubicBezTo>
                  <a:pt x="704" y="223"/>
                  <a:pt x="705" y="225"/>
                  <a:pt x="704" y="226"/>
                </a:cubicBezTo>
                <a:cubicBezTo>
                  <a:pt x="703" y="227"/>
                  <a:pt x="704" y="228"/>
                  <a:pt x="705" y="229"/>
                </a:cubicBezTo>
                <a:cubicBezTo>
                  <a:pt x="706" y="229"/>
                  <a:pt x="706" y="229"/>
                  <a:pt x="706" y="230"/>
                </a:cubicBezTo>
                <a:cubicBezTo>
                  <a:pt x="705" y="231"/>
                  <a:pt x="706" y="233"/>
                  <a:pt x="706" y="234"/>
                </a:cubicBezTo>
                <a:cubicBezTo>
                  <a:pt x="705" y="235"/>
                  <a:pt x="701" y="235"/>
                  <a:pt x="701" y="234"/>
                </a:cubicBezTo>
                <a:cubicBezTo>
                  <a:pt x="701" y="234"/>
                  <a:pt x="699" y="234"/>
                  <a:pt x="700" y="235"/>
                </a:cubicBezTo>
                <a:cubicBezTo>
                  <a:pt x="700" y="236"/>
                  <a:pt x="699" y="237"/>
                  <a:pt x="699" y="238"/>
                </a:cubicBezTo>
                <a:cubicBezTo>
                  <a:pt x="699" y="238"/>
                  <a:pt x="701" y="238"/>
                  <a:pt x="701" y="239"/>
                </a:cubicBezTo>
                <a:cubicBezTo>
                  <a:pt x="701" y="240"/>
                  <a:pt x="699" y="241"/>
                  <a:pt x="697" y="242"/>
                </a:cubicBezTo>
                <a:cubicBezTo>
                  <a:pt x="695" y="243"/>
                  <a:pt x="698" y="245"/>
                  <a:pt x="699" y="244"/>
                </a:cubicBezTo>
                <a:cubicBezTo>
                  <a:pt x="700" y="243"/>
                  <a:pt x="700" y="244"/>
                  <a:pt x="701" y="244"/>
                </a:cubicBezTo>
                <a:cubicBezTo>
                  <a:pt x="703" y="244"/>
                  <a:pt x="704" y="246"/>
                  <a:pt x="706" y="245"/>
                </a:cubicBezTo>
                <a:cubicBezTo>
                  <a:pt x="707" y="244"/>
                  <a:pt x="707" y="245"/>
                  <a:pt x="706" y="246"/>
                </a:cubicBezTo>
                <a:cubicBezTo>
                  <a:pt x="705" y="247"/>
                  <a:pt x="704" y="247"/>
                  <a:pt x="703" y="246"/>
                </a:cubicBezTo>
                <a:cubicBezTo>
                  <a:pt x="703" y="246"/>
                  <a:pt x="702" y="246"/>
                  <a:pt x="701" y="247"/>
                </a:cubicBezTo>
                <a:cubicBezTo>
                  <a:pt x="700" y="247"/>
                  <a:pt x="695" y="252"/>
                  <a:pt x="696" y="253"/>
                </a:cubicBezTo>
                <a:cubicBezTo>
                  <a:pt x="697" y="254"/>
                  <a:pt x="697" y="252"/>
                  <a:pt x="699" y="252"/>
                </a:cubicBezTo>
                <a:cubicBezTo>
                  <a:pt x="701" y="251"/>
                  <a:pt x="701" y="252"/>
                  <a:pt x="702" y="252"/>
                </a:cubicBezTo>
                <a:cubicBezTo>
                  <a:pt x="703" y="252"/>
                  <a:pt x="703" y="252"/>
                  <a:pt x="703" y="251"/>
                </a:cubicBezTo>
                <a:cubicBezTo>
                  <a:pt x="703" y="251"/>
                  <a:pt x="704" y="250"/>
                  <a:pt x="704" y="250"/>
                </a:cubicBezTo>
                <a:cubicBezTo>
                  <a:pt x="704" y="250"/>
                  <a:pt x="705" y="250"/>
                  <a:pt x="705" y="250"/>
                </a:cubicBezTo>
                <a:cubicBezTo>
                  <a:pt x="706" y="250"/>
                  <a:pt x="706" y="250"/>
                  <a:pt x="707" y="250"/>
                </a:cubicBezTo>
                <a:cubicBezTo>
                  <a:pt x="709" y="250"/>
                  <a:pt x="710" y="250"/>
                  <a:pt x="711" y="249"/>
                </a:cubicBezTo>
                <a:cubicBezTo>
                  <a:pt x="711" y="249"/>
                  <a:pt x="712" y="249"/>
                  <a:pt x="712" y="249"/>
                </a:cubicBezTo>
                <a:cubicBezTo>
                  <a:pt x="713" y="250"/>
                  <a:pt x="714" y="250"/>
                  <a:pt x="714" y="250"/>
                </a:cubicBezTo>
                <a:cubicBezTo>
                  <a:pt x="715" y="249"/>
                  <a:pt x="717" y="249"/>
                  <a:pt x="719" y="249"/>
                </a:cubicBezTo>
                <a:cubicBezTo>
                  <a:pt x="720" y="249"/>
                  <a:pt x="724" y="247"/>
                  <a:pt x="725" y="246"/>
                </a:cubicBezTo>
                <a:cubicBezTo>
                  <a:pt x="726" y="246"/>
                  <a:pt x="724" y="245"/>
                  <a:pt x="723" y="246"/>
                </a:cubicBezTo>
                <a:cubicBezTo>
                  <a:pt x="721" y="246"/>
                  <a:pt x="722" y="244"/>
                  <a:pt x="723" y="243"/>
                </a:cubicBezTo>
                <a:cubicBezTo>
                  <a:pt x="724" y="242"/>
                  <a:pt x="726" y="241"/>
                  <a:pt x="727" y="239"/>
                </a:cubicBezTo>
                <a:cubicBezTo>
                  <a:pt x="727" y="237"/>
                  <a:pt x="723" y="236"/>
                  <a:pt x="722" y="237"/>
                </a:cubicBezTo>
                <a:cubicBezTo>
                  <a:pt x="722" y="238"/>
                  <a:pt x="721" y="238"/>
                  <a:pt x="720" y="237"/>
                </a:cubicBezTo>
                <a:cubicBezTo>
                  <a:pt x="719" y="235"/>
                  <a:pt x="721" y="234"/>
                  <a:pt x="720" y="234"/>
                </a:cubicBezTo>
                <a:cubicBezTo>
                  <a:pt x="719" y="234"/>
                  <a:pt x="718" y="232"/>
                  <a:pt x="719" y="232"/>
                </a:cubicBezTo>
                <a:cubicBezTo>
                  <a:pt x="719" y="231"/>
                  <a:pt x="718" y="227"/>
                  <a:pt x="715" y="227"/>
                </a:cubicBezTo>
                <a:cubicBezTo>
                  <a:pt x="713" y="226"/>
                  <a:pt x="713" y="223"/>
                  <a:pt x="713" y="222"/>
                </a:cubicBezTo>
                <a:cubicBezTo>
                  <a:pt x="712" y="220"/>
                  <a:pt x="711" y="221"/>
                  <a:pt x="710" y="219"/>
                </a:cubicBezTo>
                <a:cubicBezTo>
                  <a:pt x="709" y="218"/>
                  <a:pt x="707" y="219"/>
                  <a:pt x="706" y="219"/>
                </a:cubicBezTo>
                <a:cubicBezTo>
                  <a:pt x="705" y="219"/>
                  <a:pt x="706" y="217"/>
                  <a:pt x="707" y="216"/>
                </a:cubicBezTo>
                <a:cubicBezTo>
                  <a:pt x="709" y="215"/>
                  <a:pt x="711" y="210"/>
                  <a:pt x="711" y="209"/>
                </a:cubicBezTo>
                <a:cubicBezTo>
                  <a:pt x="711" y="208"/>
                  <a:pt x="704" y="208"/>
                  <a:pt x="703" y="208"/>
                </a:cubicBezTo>
                <a:cubicBezTo>
                  <a:pt x="702" y="209"/>
                  <a:pt x="700" y="207"/>
                  <a:pt x="701" y="207"/>
                </a:cubicBezTo>
                <a:cubicBezTo>
                  <a:pt x="702" y="206"/>
                  <a:pt x="705" y="204"/>
                  <a:pt x="705" y="203"/>
                </a:cubicBezTo>
                <a:cubicBezTo>
                  <a:pt x="704" y="202"/>
                  <a:pt x="706" y="202"/>
                  <a:pt x="705" y="201"/>
                </a:cubicBezTo>
                <a:cubicBezTo>
                  <a:pt x="704" y="200"/>
                  <a:pt x="704" y="202"/>
                  <a:pt x="703" y="203"/>
                </a:cubicBezTo>
                <a:cubicBezTo>
                  <a:pt x="703" y="203"/>
                  <a:pt x="701" y="203"/>
                  <a:pt x="699" y="203"/>
                </a:cubicBezTo>
                <a:cubicBezTo>
                  <a:pt x="697" y="202"/>
                  <a:pt x="696" y="205"/>
                  <a:pt x="696" y="206"/>
                </a:cubicBezTo>
                <a:cubicBezTo>
                  <a:pt x="696" y="207"/>
                  <a:pt x="694" y="208"/>
                  <a:pt x="694" y="209"/>
                </a:cubicBezTo>
                <a:cubicBezTo>
                  <a:pt x="695" y="210"/>
                  <a:pt x="694" y="211"/>
                  <a:pt x="693" y="210"/>
                </a:cubicBezTo>
                <a:cubicBezTo>
                  <a:pt x="693" y="210"/>
                  <a:pt x="692" y="208"/>
                  <a:pt x="691" y="209"/>
                </a:cubicBezTo>
                <a:moveTo>
                  <a:pt x="689" y="207"/>
                </a:moveTo>
                <a:cubicBezTo>
                  <a:pt x="691" y="207"/>
                  <a:pt x="692" y="204"/>
                  <a:pt x="692" y="204"/>
                </a:cubicBezTo>
                <a:cubicBezTo>
                  <a:pt x="691" y="203"/>
                  <a:pt x="690" y="204"/>
                  <a:pt x="689" y="206"/>
                </a:cubicBezTo>
                <a:cubicBezTo>
                  <a:pt x="689" y="206"/>
                  <a:pt x="688" y="207"/>
                  <a:pt x="689" y="207"/>
                </a:cubicBezTo>
                <a:moveTo>
                  <a:pt x="713" y="194"/>
                </a:moveTo>
                <a:cubicBezTo>
                  <a:pt x="714" y="193"/>
                  <a:pt x="715" y="189"/>
                  <a:pt x="714" y="189"/>
                </a:cubicBezTo>
                <a:cubicBezTo>
                  <a:pt x="712" y="190"/>
                  <a:pt x="713" y="194"/>
                  <a:pt x="713" y="194"/>
                </a:cubicBezTo>
                <a:moveTo>
                  <a:pt x="768" y="225"/>
                </a:moveTo>
                <a:cubicBezTo>
                  <a:pt x="766" y="225"/>
                  <a:pt x="767" y="226"/>
                  <a:pt x="769" y="227"/>
                </a:cubicBezTo>
                <a:cubicBezTo>
                  <a:pt x="770" y="227"/>
                  <a:pt x="772" y="224"/>
                  <a:pt x="772" y="223"/>
                </a:cubicBezTo>
                <a:cubicBezTo>
                  <a:pt x="772" y="222"/>
                  <a:pt x="773" y="219"/>
                  <a:pt x="773" y="219"/>
                </a:cubicBezTo>
                <a:cubicBezTo>
                  <a:pt x="772" y="218"/>
                  <a:pt x="772" y="219"/>
                  <a:pt x="771" y="220"/>
                </a:cubicBezTo>
                <a:cubicBezTo>
                  <a:pt x="771" y="220"/>
                  <a:pt x="771" y="219"/>
                  <a:pt x="771" y="219"/>
                </a:cubicBezTo>
                <a:cubicBezTo>
                  <a:pt x="770" y="218"/>
                  <a:pt x="770" y="218"/>
                  <a:pt x="770" y="219"/>
                </a:cubicBezTo>
                <a:cubicBezTo>
                  <a:pt x="770" y="219"/>
                  <a:pt x="769" y="219"/>
                  <a:pt x="769" y="219"/>
                </a:cubicBezTo>
                <a:cubicBezTo>
                  <a:pt x="768" y="219"/>
                  <a:pt x="768" y="219"/>
                  <a:pt x="767" y="220"/>
                </a:cubicBezTo>
                <a:cubicBezTo>
                  <a:pt x="766" y="222"/>
                  <a:pt x="768" y="223"/>
                  <a:pt x="769" y="224"/>
                </a:cubicBezTo>
                <a:cubicBezTo>
                  <a:pt x="770" y="224"/>
                  <a:pt x="769" y="225"/>
                  <a:pt x="768" y="225"/>
                </a:cubicBezTo>
                <a:moveTo>
                  <a:pt x="798" y="207"/>
                </a:moveTo>
                <a:cubicBezTo>
                  <a:pt x="796" y="207"/>
                  <a:pt x="795" y="212"/>
                  <a:pt x="795" y="213"/>
                </a:cubicBezTo>
                <a:cubicBezTo>
                  <a:pt x="795" y="213"/>
                  <a:pt x="797" y="211"/>
                  <a:pt x="798" y="210"/>
                </a:cubicBezTo>
                <a:cubicBezTo>
                  <a:pt x="799" y="208"/>
                  <a:pt x="799" y="207"/>
                  <a:pt x="798" y="207"/>
                </a:cubicBezTo>
                <a:moveTo>
                  <a:pt x="811" y="206"/>
                </a:moveTo>
                <a:cubicBezTo>
                  <a:pt x="812" y="206"/>
                  <a:pt x="815" y="204"/>
                  <a:pt x="816" y="203"/>
                </a:cubicBezTo>
                <a:cubicBezTo>
                  <a:pt x="816" y="202"/>
                  <a:pt x="815" y="201"/>
                  <a:pt x="813" y="202"/>
                </a:cubicBezTo>
                <a:cubicBezTo>
                  <a:pt x="811" y="203"/>
                  <a:pt x="810" y="206"/>
                  <a:pt x="811" y="206"/>
                </a:cubicBezTo>
                <a:moveTo>
                  <a:pt x="815" y="200"/>
                </a:moveTo>
                <a:cubicBezTo>
                  <a:pt x="815" y="199"/>
                  <a:pt x="811" y="200"/>
                  <a:pt x="812" y="201"/>
                </a:cubicBezTo>
                <a:cubicBezTo>
                  <a:pt x="813" y="201"/>
                  <a:pt x="814" y="201"/>
                  <a:pt x="815" y="200"/>
                </a:cubicBezTo>
                <a:moveTo>
                  <a:pt x="1515" y="157"/>
                </a:moveTo>
                <a:cubicBezTo>
                  <a:pt x="1517" y="159"/>
                  <a:pt x="1519" y="158"/>
                  <a:pt x="1520" y="158"/>
                </a:cubicBezTo>
                <a:cubicBezTo>
                  <a:pt x="1521" y="158"/>
                  <a:pt x="1520" y="157"/>
                  <a:pt x="1519" y="157"/>
                </a:cubicBezTo>
                <a:cubicBezTo>
                  <a:pt x="1518" y="157"/>
                  <a:pt x="1519" y="156"/>
                  <a:pt x="1520" y="157"/>
                </a:cubicBezTo>
                <a:cubicBezTo>
                  <a:pt x="1521" y="158"/>
                  <a:pt x="1522" y="158"/>
                  <a:pt x="1522" y="157"/>
                </a:cubicBezTo>
                <a:cubicBezTo>
                  <a:pt x="1523" y="156"/>
                  <a:pt x="1523" y="155"/>
                  <a:pt x="1525" y="155"/>
                </a:cubicBezTo>
                <a:cubicBezTo>
                  <a:pt x="1526" y="155"/>
                  <a:pt x="1526" y="154"/>
                  <a:pt x="1525" y="154"/>
                </a:cubicBezTo>
                <a:cubicBezTo>
                  <a:pt x="1524" y="153"/>
                  <a:pt x="1520" y="151"/>
                  <a:pt x="1519" y="149"/>
                </a:cubicBezTo>
                <a:cubicBezTo>
                  <a:pt x="1518" y="148"/>
                  <a:pt x="1513" y="147"/>
                  <a:pt x="1513" y="148"/>
                </a:cubicBezTo>
                <a:cubicBezTo>
                  <a:pt x="1513" y="149"/>
                  <a:pt x="1511" y="148"/>
                  <a:pt x="1511" y="147"/>
                </a:cubicBezTo>
                <a:cubicBezTo>
                  <a:pt x="1511" y="146"/>
                  <a:pt x="1506" y="146"/>
                  <a:pt x="1506" y="147"/>
                </a:cubicBezTo>
                <a:cubicBezTo>
                  <a:pt x="1505" y="148"/>
                  <a:pt x="1507" y="148"/>
                  <a:pt x="1507" y="149"/>
                </a:cubicBezTo>
                <a:cubicBezTo>
                  <a:pt x="1508" y="150"/>
                  <a:pt x="1506" y="150"/>
                  <a:pt x="1507" y="151"/>
                </a:cubicBezTo>
                <a:cubicBezTo>
                  <a:pt x="1507" y="153"/>
                  <a:pt x="1505" y="151"/>
                  <a:pt x="1504" y="150"/>
                </a:cubicBezTo>
                <a:cubicBezTo>
                  <a:pt x="1503" y="150"/>
                  <a:pt x="1504" y="147"/>
                  <a:pt x="1504" y="146"/>
                </a:cubicBezTo>
                <a:cubicBezTo>
                  <a:pt x="1504" y="145"/>
                  <a:pt x="1502" y="145"/>
                  <a:pt x="1502" y="144"/>
                </a:cubicBezTo>
                <a:cubicBezTo>
                  <a:pt x="1502" y="142"/>
                  <a:pt x="1496" y="140"/>
                  <a:pt x="1494" y="139"/>
                </a:cubicBezTo>
                <a:cubicBezTo>
                  <a:pt x="1492" y="138"/>
                  <a:pt x="1489" y="137"/>
                  <a:pt x="1488" y="136"/>
                </a:cubicBezTo>
                <a:cubicBezTo>
                  <a:pt x="1487" y="134"/>
                  <a:pt x="1483" y="134"/>
                  <a:pt x="1481" y="133"/>
                </a:cubicBezTo>
                <a:cubicBezTo>
                  <a:pt x="1479" y="131"/>
                  <a:pt x="1472" y="128"/>
                  <a:pt x="1469" y="128"/>
                </a:cubicBezTo>
                <a:cubicBezTo>
                  <a:pt x="1466" y="128"/>
                  <a:pt x="1467" y="126"/>
                  <a:pt x="1465" y="126"/>
                </a:cubicBezTo>
                <a:cubicBezTo>
                  <a:pt x="1464" y="126"/>
                  <a:pt x="1457" y="126"/>
                  <a:pt x="1455" y="126"/>
                </a:cubicBezTo>
                <a:cubicBezTo>
                  <a:pt x="1454" y="126"/>
                  <a:pt x="1454" y="126"/>
                  <a:pt x="1453" y="126"/>
                </a:cubicBezTo>
                <a:cubicBezTo>
                  <a:pt x="1453" y="126"/>
                  <a:pt x="1452" y="127"/>
                  <a:pt x="1451" y="126"/>
                </a:cubicBezTo>
                <a:cubicBezTo>
                  <a:pt x="1450" y="126"/>
                  <a:pt x="1443" y="123"/>
                  <a:pt x="1442" y="124"/>
                </a:cubicBezTo>
                <a:cubicBezTo>
                  <a:pt x="1441" y="125"/>
                  <a:pt x="1441" y="127"/>
                  <a:pt x="1440" y="127"/>
                </a:cubicBezTo>
                <a:cubicBezTo>
                  <a:pt x="1439" y="127"/>
                  <a:pt x="1440" y="128"/>
                  <a:pt x="1442" y="130"/>
                </a:cubicBezTo>
                <a:cubicBezTo>
                  <a:pt x="1444" y="132"/>
                  <a:pt x="1443" y="133"/>
                  <a:pt x="1441" y="134"/>
                </a:cubicBezTo>
                <a:cubicBezTo>
                  <a:pt x="1439" y="135"/>
                  <a:pt x="1436" y="134"/>
                  <a:pt x="1435" y="132"/>
                </a:cubicBezTo>
                <a:cubicBezTo>
                  <a:pt x="1435" y="131"/>
                  <a:pt x="1432" y="131"/>
                  <a:pt x="1431" y="129"/>
                </a:cubicBezTo>
                <a:cubicBezTo>
                  <a:pt x="1431" y="128"/>
                  <a:pt x="1432" y="127"/>
                  <a:pt x="1433" y="128"/>
                </a:cubicBezTo>
                <a:cubicBezTo>
                  <a:pt x="1435" y="129"/>
                  <a:pt x="1436" y="128"/>
                  <a:pt x="1436" y="127"/>
                </a:cubicBezTo>
                <a:cubicBezTo>
                  <a:pt x="1437" y="126"/>
                  <a:pt x="1433" y="125"/>
                  <a:pt x="1431" y="125"/>
                </a:cubicBezTo>
                <a:cubicBezTo>
                  <a:pt x="1429" y="125"/>
                  <a:pt x="1428" y="128"/>
                  <a:pt x="1426" y="129"/>
                </a:cubicBezTo>
                <a:cubicBezTo>
                  <a:pt x="1424" y="130"/>
                  <a:pt x="1416" y="128"/>
                  <a:pt x="1415" y="128"/>
                </a:cubicBezTo>
                <a:cubicBezTo>
                  <a:pt x="1415" y="127"/>
                  <a:pt x="1404" y="128"/>
                  <a:pt x="1403" y="128"/>
                </a:cubicBezTo>
                <a:cubicBezTo>
                  <a:pt x="1402" y="129"/>
                  <a:pt x="1402" y="132"/>
                  <a:pt x="1402" y="132"/>
                </a:cubicBezTo>
                <a:cubicBezTo>
                  <a:pt x="1401" y="133"/>
                  <a:pt x="1401" y="129"/>
                  <a:pt x="1401" y="128"/>
                </a:cubicBezTo>
                <a:cubicBezTo>
                  <a:pt x="1401" y="128"/>
                  <a:pt x="1399" y="127"/>
                  <a:pt x="1397" y="127"/>
                </a:cubicBezTo>
                <a:cubicBezTo>
                  <a:pt x="1395" y="127"/>
                  <a:pt x="1394" y="127"/>
                  <a:pt x="1395" y="126"/>
                </a:cubicBezTo>
                <a:cubicBezTo>
                  <a:pt x="1396" y="125"/>
                  <a:pt x="1394" y="125"/>
                  <a:pt x="1396" y="124"/>
                </a:cubicBezTo>
                <a:cubicBezTo>
                  <a:pt x="1397" y="122"/>
                  <a:pt x="1393" y="119"/>
                  <a:pt x="1389" y="117"/>
                </a:cubicBezTo>
                <a:cubicBezTo>
                  <a:pt x="1385" y="116"/>
                  <a:pt x="1375" y="117"/>
                  <a:pt x="1373" y="118"/>
                </a:cubicBezTo>
                <a:cubicBezTo>
                  <a:pt x="1371" y="118"/>
                  <a:pt x="1368" y="118"/>
                  <a:pt x="1365" y="118"/>
                </a:cubicBezTo>
                <a:cubicBezTo>
                  <a:pt x="1364" y="118"/>
                  <a:pt x="1364" y="118"/>
                  <a:pt x="1363" y="118"/>
                </a:cubicBezTo>
                <a:cubicBezTo>
                  <a:pt x="1361" y="118"/>
                  <a:pt x="1363" y="117"/>
                  <a:pt x="1362" y="116"/>
                </a:cubicBezTo>
                <a:cubicBezTo>
                  <a:pt x="1361" y="115"/>
                  <a:pt x="1357" y="114"/>
                  <a:pt x="1357" y="114"/>
                </a:cubicBezTo>
                <a:cubicBezTo>
                  <a:pt x="1356" y="115"/>
                  <a:pt x="1355" y="114"/>
                  <a:pt x="1355" y="114"/>
                </a:cubicBezTo>
                <a:cubicBezTo>
                  <a:pt x="1355" y="113"/>
                  <a:pt x="1351" y="112"/>
                  <a:pt x="1350" y="112"/>
                </a:cubicBezTo>
                <a:cubicBezTo>
                  <a:pt x="1348" y="112"/>
                  <a:pt x="1347" y="111"/>
                  <a:pt x="1349" y="111"/>
                </a:cubicBezTo>
                <a:cubicBezTo>
                  <a:pt x="1351" y="111"/>
                  <a:pt x="1354" y="111"/>
                  <a:pt x="1353" y="109"/>
                </a:cubicBezTo>
                <a:cubicBezTo>
                  <a:pt x="1351" y="107"/>
                  <a:pt x="1340" y="106"/>
                  <a:pt x="1339" y="107"/>
                </a:cubicBezTo>
                <a:cubicBezTo>
                  <a:pt x="1338" y="107"/>
                  <a:pt x="1339" y="109"/>
                  <a:pt x="1336" y="111"/>
                </a:cubicBezTo>
                <a:cubicBezTo>
                  <a:pt x="1334" y="113"/>
                  <a:pt x="1332" y="112"/>
                  <a:pt x="1332" y="111"/>
                </a:cubicBezTo>
                <a:cubicBezTo>
                  <a:pt x="1332" y="109"/>
                  <a:pt x="1335" y="110"/>
                  <a:pt x="1335" y="108"/>
                </a:cubicBezTo>
                <a:cubicBezTo>
                  <a:pt x="1335" y="107"/>
                  <a:pt x="1331" y="108"/>
                  <a:pt x="1330" y="107"/>
                </a:cubicBezTo>
                <a:cubicBezTo>
                  <a:pt x="1330" y="106"/>
                  <a:pt x="1331" y="105"/>
                  <a:pt x="1333" y="106"/>
                </a:cubicBezTo>
                <a:cubicBezTo>
                  <a:pt x="1334" y="106"/>
                  <a:pt x="1337" y="107"/>
                  <a:pt x="1337" y="106"/>
                </a:cubicBezTo>
                <a:cubicBezTo>
                  <a:pt x="1337" y="105"/>
                  <a:pt x="1336" y="105"/>
                  <a:pt x="1333" y="105"/>
                </a:cubicBezTo>
                <a:cubicBezTo>
                  <a:pt x="1330" y="104"/>
                  <a:pt x="1324" y="103"/>
                  <a:pt x="1321" y="103"/>
                </a:cubicBezTo>
                <a:cubicBezTo>
                  <a:pt x="1318" y="103"/>
                  <a:pt x="1317" y="102"/>
                  <a:pt x="1315" y="102"/>
                </a:cubicBezTo>
                <a:cubicBezTo>
                  <a:pt x="1313" y="102"/>
                  <a:pt x="1313" y="103"/>
                  <a:pt x="1314" y="104"/>
                </a:cubicBezTo>
                <a:cubicBezTo>
                  <a:pt x="1315" y="105"/>
                  <a:pt x="1312" y="105"/>
                  <a:pt x="1310" y="105"/>
                </a:cubicBezTo>
                <a:cubicBezTo>
                  <a:pt x="1308" y="105"/>
                  <a:pt x="1305" y="106"/>
                  <a:pt x="1306" y="108"/>
                </a:cubicBezTo>
                <a:cubicBezTo>
                  <a:pt x="1307" y="109"/>
                  <a:pt x="1308" y="108"/>
                  <a:pt x="1308" y="108"/>
                </a:cubicBezTo>
                <a:cubicBezTo>
                  <a:pt x="1309" y="108"/>
                  <a:pt x="1309" y="107"/>
                  <a:pt x="1310" y="108"/>
                </a:cubicBezTo>
                <a:cubicBezTo>
                  <a:pt x="1311" y="108"/>
                  <a:pt x="1307" y="109"/>
                  <a:pt x="1308" y="110"/>
                </a:cubicBezTo>
                <a:cubicBezTo>
                  <a:pt x="1310" y="111"/>
                  <a:pt x="1310" y="112"/>
                  <a:pt x="1310" y="113"/>
                </a:cubicBezTo>
                <a:cubicBezTo>
                  <a:pt x="1310" y="114"/>
                  <a:pt x="1307" y="114"/>
                  <a:pt x="1306" y="113"/>
                </a:cubicBezTo>
                <a:cubicBezTo>
                  <a:pt x="1306" y="112"/>
                  <a:pt x="1305" y="112"/>
                  <a:pt x="1304" y="112"/>
                </a:cubicBezTo>
                <a:cubicBezTo>
                  <a:pt x="1303" y="113"/>
                  <a:pt x="1303" y="113"/>
                  <a:pt x="1302" y="113"/>
                </a:cubicBezTo>
                <a:cubicBezTo>
                  <a:pt x="1301" y="112"/>
                  <a:pt x="1299" y="113"/>
                  <a:pt x="1301" y="114"/>
                </a:cubicBezTo>
                <a:cubicBezTo>
                  <a:pt x="1303" y="114"/>
                  <a:pt x="1304" y="115"/>
                  <a:pt x="1301" y="115"/>
                </a:cubicBezTo>
                <a:cubicBezTo>
                  <a:pt x="1300" y="115"/>
                  <a:pt x="1299" y="115"/>
                  <a:pt x="1299" y="114"/>
                </a:cubicBezTo>
                <a:cubicBezTo>
                  <a:pt x="1299" y="114"/>
                  <a:pt x="1298" y="113"/>
                  <a:pt x="1298" y="113"/>
                </a:cubicBezTo>
                <a:cubicBezTo>
                  <a:pt x="1297" y="113"/>
                  <a:pt x="1296" y="113"/>
                  <a:pt x="1294" y="113"/>
                </a:cubicBezTo>
                <a:cubicBezTo>
                  <a:pt x="1293" y="112"/>
                  <a:pt x="1292" y="112"/>
                  <a:pt x="1291" y="112"/>
                </a:cubicBezTo>
                <a:cubicBezTo>
                  <a:pt x="1289" y="112"/>
                  <a:pt x="1289" y="114"/>
                  <a:pt x="1286" y="114"/>
                </a:cubicBezTo>
                <a:cubicBezTo>
                  <a:pt x="1284" y="114"/>
                  <a:pt x="1281" y="113"/>
                  <a:pt x="1280" y="111"/>
                </a:cubicBezTo>
                <a:cubicBezTo>
                  <a:pt x="1279" y="110"/>
                  <a:pt x="1279" y="110"/>
                  <a:pt x="1278" y="111"/>
                </a:cubicBezTo>
                <a:cubicBezTo>
                  <a:pt x="1276" y="113"/>
                  <a:pt x="1276" y="115"/>
                  <a:pt x="1275" y="115"/>
                </a:cubicBezTo>
                <a:cubicBezTo>
                  <a:pt x="1274" y="116"/>
                  <a:pt x="1274" y="118"/>
                  <a:pt x="1272" y="119"/>
                </a:cubicBezTo>
                <a:cubicBezTo>
                  <a:pt x="1272" y="119"/>
                  <a:pt x="1272" y="119"/>
                  <a:pt x="1271" y="118"/>
                </a:cubicBezTo>
                <a:cubicBezTo>
                  <a:pt x="1271" y="118"/>
                  <a:pt x="1270" y="118"/>
                  <a:pt x="1270" y="118"/>
                </a:cubicBezTo>
                <a:cubicBezTo>
                  <a:pt x="1268" y="118"/>
                  <a:pt x="1264" y="114"/>
                  <a:pt x="1264" y="112"/>
                </a:cubicBezTo>
                <a:cubicBezTo>
                  <a:pt x="1263" y="111"/>
                  <a:pt x="1260" y="108"/>
                  <a:pt x="1260" y="108"/>
                </a:cubicBezTo>
                <a:cubicBezTo>
                  <a:pt x="1259" y="107"/>
                  <a:pt x="1260" y="107"/>
                  <a:pt x="1261" y="108"/>
                </a:cubicBezTo>
                <a:cubicBezTo>
                  <a:pt x="1262" y="109"/>
                  <a:pt x="1263" y="109"/>
                  <a:pt x="1264" y="108"/>
                </a:cubicBezTo>
                <a:cubicBezTo>
                  <a:pt x="1265" y="108"/>
                  <a:pt x="1265" y="105"/>
                  <a:pt x="1264" y="105"/>
                </a:cubicBezTo>
                <a:cubicBezTo>
                  <a:pt x="1262" y="105"/>
                  <a:pt x="1263" y="104"/>
                  <a:pt x="1263" y="104"/>
                </a:cubicBezTo>
                <a:cubicBezTo>
                  <a:pt x="1264" y="103"/>
                  <a:pt x="1261" y="101"/>
                  <a:pt x="1263" y="101"/>
                </a:cubicBezTo>
                <a:cubicBezTo>
                  <a:pt x="1264" y="100"/>
                  <a:pt x="1263" y="99"/>
                  <a:pt x="1262" y="99"/>
                </a:cubicBezTo>
                <a:cubicBezTo>
                  <a:pt x="1260" y="99"/>
                  <a:pt x="1259" y="98"/>
                  <a:pt x="1259" y="97"/>
                </a:cubicBezTo>
                <a:cubicBezTo>
                  <a:pt x="1259" y="97"/>
                  <a:pt x="1253" y="96"/>
                  <a:pt x="1253" y="97"/>
                </a:cubicBezTo>
                <a:cubicBezTo>
                  <a:pt x="1253" y="98"/>
                  <a:pt x="1251" y="98"/>
                  <a:pt x="1252" y="97"/>
                </a:cubicBezTo>
                <a:cubicBezTo>
                  <a:pt x="1252" y="96"/>
                  <a:pt x="1250" y="97"/>
                  <a:pt x="1247" y="96"/>
                </a:cubicBezTo>
                <a:cubicBezTo>
                  <a:pt x="1244" y="95"/>
                  <a:pt x="1244" y="93"/>
                  <a:pt x="1243" y="93"/>
                </a:cubicBezTo>
                <a:cubicBezTo>
                  <a:pt x="1243" y="93"/>
                  <a:pt x="1242" y="94"/>
                  <a:pt x="1242" y="94"/>
                </a:cubicBezTo>
                <a:cubicBezTo>
                  <a:pt x="1242" y="95"/>
                  <a:pt x="1242" y="95"/>
                  <a:pt x="1241" y="95"/>
                </a:cubicBezTo>
                <a:cubicBezTo>
                  <a:pt x="1240" y="94"/>
                  <a:pt x="1238" y="96"/>
                  <a:pt x="1239" y="97"/>
                </a:cubicBezTo>
                <a:cubicBezTo>
                  <a:pt x="1240" y="99"/>
                  <a:pt x="1239" y="99"/>
                  <a:pt x="1239" y="100"/>
                </a:cubicBezTo>
                <a:cubicBezTo>
                  <a:pt x="1239" y="102"/>
                  <a:pt x="1238" y="101"/>
                  <a:pt x="1236" y="101"/>
                </a:cubicBezTo>
                <a:cubicBezTo>
                  <a:pt x="1235" y="100"/>
                  <a:pt x="1235" y="101"/>
                  <a:pt x="1235" y="101"/>
                </a:cubicBezTo>
                <a:cubicBezTo>
                  <a:pt x="1234" y="101"/>
                  <a:pt x="1233" y="102"/>
                  <a:pt x="1231" y="101"/>
                </a:cubicBezTo>
                <a:cubicBezTo>
                  <a:pt x="1228" y="100"/>
                  <a:pt x="1226" y="101"/>
                  <a:pt x="1225" y="100"/>
                </a:cubicBezTo>
                <a:cubicBezTo>
                  <a:pt x="1225" y="99"/>
                  <a:pt x="1224" y="99"/>
                  <a:pt x="1224" y="100"/>
                </a:cubicBezTo>
                <a:cubicBezTo>
                  <a:pt x="1223" y="101"/>
                  <a:pt x="1218" y="100"/>
                  <a:pt x="1218" y="99"/>
                </a:cubicBezTo>
                <a:cubicBezTo>
                  <a:pt x="1217" y="98"/>
                  <a:pt x="1219" y="97"/>
                  <a:pt x="1219" y="97"/>
                </a:cubicBezTo>
                <a:cubicBezTo>
                  <a:pt x="1220" y="97"/>
                  <a:pt x="1218" y="96"/>
                  <a:pt x="1216" y="96"/>
                </a:cubicBezTo>
                <a:cubicBezTo>
                  <a:pt x="1214" y="96"/>
                  <a:pt x="1213" y="96"/>
                  <a:pt x="1212" y="96"/>
                </a:cubicBezTo>
                <a:cubicBezTo>
                  <a:pt x="1211" y="95"/>
                  <a:pt x="1209" y="95"/>
                  <a:pt x="1208" y="95"/>
                </a:cubicBezTo>
                <a:cubicBezTo>
                  <a:pt x="1205" y="95"/>
                  <a:pt x="1198" y="96"/>
                  <a:pt x="1197" y="96"/>
                </a:cubicBezTo>
                <a:cubicBezTo>
                  <a:pt x="1196" y="97"/>
                  <a:pt x="1198" y="99"/>
                  <a:pt x="1196" y="99"/>
                </a:cubicBezTo>
                <a:cubicBezTo>
                  <a:pt x="1195" y="99"/>
                  <a:pt x="1196" y="96"/>
                  <a:pt x="1196" y="95"/>
                </a:cubicBezTo>
                <a:cubicBezTo>
                  <a:pt x="1196" y="93"/>
                  <a:pt x="1193" y="93"/>
                  <a:pt x="1194" y="94"/>
                </a:cubicBezTo>
                <a:cubicBezTo>
                  <a:pt x="1194" y="95"/>
                  <a:pt x="1190" y="95"/>
                  <a:pt x="1189" y="95"/>
                </a:cubicBezTo>
                <a:cubicBezTo>
                  <a:pt x="1188" y="94"/>
                  <a:pt x="1187" y="93"/>
                  <a:pt x="1184" y="92"/>
                </a:cubicBezTo>
                <a:cubicBezTo>
                  <a:pt x="1182" y="91"/>
                  <a:pt x="1179" y="94"/>
                  <a:pt x="1180" y="95"/>
                </a:cubicBezTo>
                <a:cubicBezTo>
                  <a:pt x="1180" y="96"/>
                  <a:pt x="1182" y="95"/>
                  <a:pt x="1182" y="96"/>
                </a:cubicBezTo>
                <a:cubicBezTo>
                  <a:pt x="1182" y="97"/>
                  <a:pt x="1177" y="96"/>
                  <a:pt x="1177" y="97"/>
                </a:cubicBezTo>
                <a:cubicBezTo>
                  <a:pt x="1177" y="98"/>
                  <a:pt x="1172" y="99"/>
                  <a:pt x="1170" y="99"/>
                </a:cubicBezTo>
                <a:cubicBezTo>
                  <a:pt x="1166" y="100"/>
                  <a:pt x="1165" y="100"/>
                  <a:pt x="1164" y="101"/>
                </a:cubicBezTo>
                <a:cubicBezTo>
                  <a:pt x="1162" y="103"/>
                  <a:pt x="1163" y="100"/>
                  <a:pt x="1165" y="99"/>
                </a:cubicBezTo>
                <a:cubicBezTo>
                  <a:pt x="1166" y="97"/>
                  <a:pt x="1168" y="98"/>
                  <a:pt x="1169" y="96"/>
                </a:cubicBezTo>
                <a:cubicBezTo>
                  <a:pt x="1169" y="95"/>
                  <a:pt x="1171" y="95"/>
                  <a:pt x="1173" y="95"/>
                </a:cubicBezTo>
                <a:cubicBezTo>
                  <a:pt x="1176" y="95"/>
                  <a:pt x="1175" y="93"/>
                  <a:pt x="1177" y="93"/>
                </a:cubicBezTo>
                <a:cubicBezTo>
                  <a:pt x="1178" y="92"/>
                  <a:pt x="1180" y="91"/>
                  <a:pt x="1181" y="90"/>
                </a:cubicBezTo>
                <a:cubicBezTo>
                  <a:pt x="1181" y="89"/>
                  <a:pt x="1187" y="87"/>
                  <a:pt x="1188" y="87"/>
                </a:cubicBezTo>
                <a:cubicBezTo>
                  <a:pt x="1189" y="87"/>
                  <a:pt x="1190" y="85"/>
                  <a:pt x="1190" y="85"/>
                </a:cubicBezTo>
                <a:cubicBezTo>
                  <a:pt x="1191" y="85"/>
                  <a:pt x="1194" y="83"/>
                  <a:pt x="1195" y="83"/>
                </a:cubicBezTo>
                <a:cubicBezTo>
                  <a:pt x="1197" y="82"/>
                  <a:pt x="1197" y="81"/>
                  <a:pt x="1197" y="80"/>
                </a:cubicBezTo>
                <a:cubicBezTo>
                  <a:pt x="1197" y="79"/>
                  <a:pt x="1196" y="80"/>
                  <a:pt x="1195" y="79"/>
                </a:cubicBezTo>
                <a:cubicBezTo>
                  <a:pt x="1195" y="78"/>
                  <a:pt x="1196" y="79"/>
                  <a:pt x="1198" y="78"/>
                </a:cubicBezTo>
                <a:cubicBezTo>
                  <a:pt x="1199" y="78"/>
                  <a:pt x="1198" y="76"/>
                  <a:pt x="1197" y="76"/>
                </a:cubicBezTo>
                <a:cubicBezTo>
                  <a:pt x="1195" y="76"/>
                  <a:pt x="1197" y="75"/>
                  <a:pt x="1196" y="74"/>
                </a:cubicBezTo>
                <a:cubicBezTo>
                  <a:pt x="1196" y="73"/>
                  <a:pt x="1195" y="74"/>
                  <a:pt x="1194" y="74"/>
                </a:cubicBezTo>
                <a:cubicBezTo>
                  <a:pt x="1194" y="74"/>
                  <a:pt x="1193" y="74"/>
                  <a:pt x="1193" y="74"/>
                </a:cubicBezTo>
                <a:cubicBezTo>
                  <a:pt x="1193" y="72"/>
                  <a:pt x="1193" y="71"/>
                  <a:pt x="1193" y="70"/>
                </a:cubicBezTo>
                <a:cubicBezTo>
                  <a:pt x="1192" y="70"/>
                  <a:pt x="1192" y="70"/>
                  <a:pt x="1191" y="70"/>
                </a:cubicBezTo>
                <a:cubicBezTo>
                  <a:pt x="1190" y="71"/>
                  <a:pt x="1190" y="71"/>
                  <a:pt x="1189" y="70"/>
                </a:cubicBezTo>
                <a:cubicBezTo>
                  <a:pt x="1187" y="69"/>
                  <a:pt x="1183" y="68"/>
                  <a:pt x="1183" y="69"/>
                </a:cubicBezTo>
                <a:cubicBezTo>
                  <a:pt x="1183" y="69"/>
                  <a:pt x="1182" y="69"/>
                  <a:pt x="1181" y="69"/>
                </a:cubicBezTo>
                <a:cubicBezTo>
                  <a:pt x="1181" y="68"/>
                  <a:pt x="1180" y="68"/>
                  <a:pt x="1180" y="69"/>
                </a:cubicBezTo>
                <a:cubicBezTo>
                  <a:pt x="1180" y="69"/>
                  <a:pt x="1176" y="69"/>
                  <a:pt x="1175" y="69"/>
                </a:cubicBezTo>
                <a:cubicBezTo>
                  <a:pt x="1174" y="68"/>
                  <a:pt x="1172" y="69"/>
                  <a:pt x="1172" y="70"/>
                </a:cubicBezTo>
                <a:cubicBezTo>
                  <a:pt x="1172" y="71"/>
                  <a:pt x="1168" y="71"/>
                  <a:pt x="1167" y="71"/>
                </a:cubicBezTo>
                <a:cubicBezTo>
                  <a:pt x="1166" y="71"/>
                  <a:pt x="1170" y="67"/>
                  <a:pt x="1170" y="67"/>
                </a:cubicBezTo>
                <a:cubicBezTo>
                  <a:pt x="1170" y="66"/>
                  <a:pt x="1168" y="67"/>
                  <a:pt x="1167" y="67"/>
                </a:cubicBezTo>
                <a:cubicBezTo>
                  <a:pt x="1165" y="67"/>
                  <a:pt x="1163" y="67"/>
                  <a:pt x="1163" y="66"/>
                </a:cubicBezTo>
                <a:cubicBezTo>
                  <a:pt x="1162" y="66"/>
                  <a:pt x="1159" y="65"/>
                  <a:pt x="1158" y="66"/>
                </a:cubicBezTo>
                <a:cubicBezTo>
                  <a:pt x="1156" y="66"/>
                  <a:pt x="1158" y="65"/>
                  <a:pt x="1159" y="65"/>
                </a:cubicBezTo>
                <a:cubicBezTo>
                  <a:pt x="1160" y="65"/>
                  <a:pt x="1162" y="64"/>
                  <a:pt x="1163" y="63"/>
                </a:cubicBezTo>
                <a:cubicBezTo>
                  <a:pt x="1164" y="63"/>
                  <a:pt x="1164" y="63"/>
                  <a:pt x="1164" y="62"/>
                </a:cubicBezTo>
                <a:cubicBezTo>
                  <a:pt x="1163" y="61"/>
                  <a:pt x="1161" y="61"/>
                  <a:pt x="1160" y="61"/>
                </a:cubicBezTo>
                <a:cubicBezTo>
                  <a:pt x="1158" y="61"/>
                  <a:pt x="1157" y="60"/>
                  <a:pt x="1155" y="60"/>
                </a:cubicBezTo>
                <a:cubicBezTo>
                  <a:pt x="1154" y="60"/>
                  <a:pt x="1153" y="60"/>
                  <a:pt x="1150" y="61"/>
                </a:cubicBezTo>
                <a:cubicBezTo>
                  <a:pt x="1147" y="62"/>
                  <a:pt x="1147" y="64"/>
                  <a:pt x="1145" y="65"/>
                </a:cubicBezTo>
                <a:cubicBezTo>
                  <a:pt x="1144" y="65"/>
                  <a:pt x="1141" y="68"/>
                  <a:pt x="1142" y="68"/>
                </a:cubicBezTo>
                <a:cubicBezTo>
                  <a:pt x="1144" y="69"/>
                  <a:pt x="1143" y="69"/>
                  <a:pt x="1143" y="70"/>
                </a:cubicBezTo>
                <a:cubicBezTo>
                  <a:pt x="1143" y="71"/>
                  <a:pt x="1142" y="71"/>
                  <a:pt x="1141" y="71"/>
                </a:cubicBezTo>
                <a:cubicBezTo>
                  <a:pt x="1139" y="71"/>
                  <a:pt x="1134" y="71"/>
                  <a:pt x="1134" y="72"/>
                </a:cubicBezTo>
                <a:cubicBezTo>
                  <a:pt x="1134" y="73"/>
                  <a:pt x="1137" y="73"/>
                  <a:pt x="1137" y="74"/>
                </a:cubicBezTo>
                <a:cubicBezTo>
                  <a:pt x="1137" y="74"/>
                  <a:pt x="1135" y="74"/>
                  <a:pt x="1134" y="73"/>
                </a:cubicBezTo>
                <a:cubicBezTo>
                  <a:pt x="1133" y="73"/>
                  <a:pt x="1131" y="73"/>
                  <a:pt x="1130" y="74"/>
                </a:cubicBezTo>
                <a:cubicBezTo>
                  <a:pt x="1130" y="75"/>
                  <a:pt x="1128" y="75"/>
                  <a:pt x="1127" y="75"/>
                </a:cubicBezTo>
                <a:cubicBezTo>
                  <a:pt x="1127" y="74"/>
                  <a:pt x="1127" y="75"/>
                  <a:pt x="1126" y="75"/>
                </a:cubicBezTo>
                <a:cubicBezTo>
                  <a:pt x="1126" y="75"/>
                  <a:pt x="1125" y="75"/>
                  <a:pt x="1125" y="75"/>
                </a:cubicBezTo>
                <a:cubicBezTo>
                  <a:pt x="1124" y="74"/>
                  <a:pt x="1126" y="73"/>
                  <a:pt x="1126" y="72"/>
                </a:cubicBezTo>
                <a:cubicBezTo>
                  <a:pt x="1125" y="72"/>
                  <a:pt x="1122" y="72"/>
                  <a:pt x="1122" y="73"/>
                </a:cubicBezTo>
                <a:cubicBezTo>
                  <a:pt x="1122" y="74"/>
                  <a:pt x="1121" y="74"/>
                  <a:pt x="1120" y="73"/>
                </a:cubicBezTo>
                <a:cubicBezTo>
                  <a:pt x="1120" y="73"/>
                  <a:pt x="1119" y="73"/>
                  <a:pt x="1119" y="73"/>
                </a:cubicBezTo>
                <a:cubicBezTo>
                  <a:pt x="1118" y="73"/>
                  <a:pt x="1117" y="74"/>
                  <a:pt x="1116" y="74"/>
                </a:cubicBezTo>
                <a:cubicBezTo>
                  <a:pt x="1116" y="75"/>
                  <a:pt x="1115" y="75"/>
                  <a:pt x="1114" y="74"/>
                </a:cubicBezTo>
                <a:cubicBezTo>
                  <a:pt x="1113" y="74"/>
                  <a:pt x="1112" y="74"/>
                  <a:pt x="1112" y="75"/>
                </a:cubicBezTo>
                <a:cubicBezTo>
                  <a:pt x="1112" y="76"/>
                  <a:pt x="1115" y="76"/>
                  <a:pt x="1115" y="77"/>
                </a:cubicBezTo>
                <a:cubicBezTo>
                  <a:pt x="1115" y="77"/>
                  <a:pt x="1108" y="77"/>
                  <a:pt x="1108" y="78"/>
                </a:cubicBezTo>
                <a:cubicBezTo>
                  <a:pt x="1107" y="78"/>
                  <a:pt x="1105" y="78"/>
                  <a:pt x="1102" y="78"/>
                </a:cubicBezTo>
                <a:cubicBezTo>
                  <a:pt x="1099" y="78"/>
                  <a:pt x="1101" y="80"/>
                  <a:pt x="1098" y="80"/>
                </a:cubicBezTo>
                <a:cubicBezTo>
                  <a:pt x="1096" y="81"/>
                  <a:pt x="1095" y="81"/>
                  <a:pt x="1094" y="82"/>
                </a:cubicBezTo>
                <a:cubicBezTo>
                  <a:pt x="1094" y="83"/>
                  <a:pt x="1092" y="83"/>
                  <a:pt x="1091" y="82"/>
                </a:cubicBezTo>
                <a:cubicBezTo>
                  <a:pt x="1090" y="81"/>
                  <a:pt x="1088" y="83"/>
                  <a:pt x="1089" y="83"/>
                </a:cubicBezTo>
                <a:cubicBezTo>
                  <a:pt x="1090" y="83"/>
                  <a:pt x="1089" y="84"/>
                  <a:pt x="1089" y="84"/>
                </a:cubicBezTo>
                <a:cubicBezTo>
                  <a:pt x="1088" y="84"/>
                  <a:pt x="1088" y="84"/>
                  <a:pt x="1087" y="84"/>
                </a:cubicBezTo>
                <a:cubicBezTo>
                  <a:pt x="1087" y="85"/>
                  <a:pt x="1087" y="85"/>
                  <a:pt x="1087" y="85"/>
                </a:cubicBezTo>
                <a:cubicBezTo>
                  <a:pt x="1088" y="85"/>
                  <a:pt x="1089" y="86"/>
                  <a:pt x="1088" y="86"/>
                </a:cubicBezTo>
                <a:cubicBezTo>
                  <a:pt x="1088" y="87"/>
                  <a:pt x="1087" y="87"/>
                  <a:pt x="1086" y="86"/>
                </a:cubicBezTo>
                <a:cubicBezTo>
                  <a:pt x="1086" y="86"/>
                  <a:pt x="1085" y="86"/>
                  <a:pt x="1085" y="86"/>
                </a:cubicBezTo>
                <a:cubicBezTo>
                  <a:pt x="1084" y="87"/>
                  <a:pt x="1086" y="88"/>
                  <a:pt x="1087" y="88"/>
                </a:cubicBezTo>
                <a:cubicBezTo>
                  <a:pt x="1088" y="87"/>
                  <a:pt x="1089" y="88"/>
                  <a:pt x="1089" y="89"/>
                </a:cubicBezTo>
                <a:cubicBezTo>
                  <a:pt x="1089" y="89"/>
                  <a:pt x="1088" y="89"/>
                  <a:pt x="1087" y="89"/>
                </a:cubicBezTo>
                <a:cubicBezTo>
                  <a:pt x="1087" y="89"/>
                  <a:pt x="1086" y="89"/>
                  <a:pt x="1086" y="89"/>
                </a:cubicBezTo>
                <a:cubicBezTo>
                  <a:pt x="1085" y="90"/>
                  <a:pt x="1086" y="90"/>
                  <a:pt x="1087" y="90"/>
                </a:cubicBezTo>
                <a:cubicBezTo>
                  <a:pt x="1088" y="90"/>
                  <a:pt x="1088" y="91"/>
                  <a:pt x="1089" y="92"/>
                </a:cubicBezTo>
                <a:cubicBezTo>
                  <a:pt x="1089" y="92"/>
                  <a:pt x="1089" y="92"/>
                  <a:pt x="1089" y="92"/>
                </a:cubicBezTo>
                <a:cubicBezTo>
                  <a:pt x="1090" y="93"/>
                  <a:pt x="1088" y="93"/>
                  <a:pt x="1088" y="94"/>
                </a:cubicBezTo>
                <a:cubicBezTo>
                  <a:pt x="1089" y="95"/>
                  <a:pt x="1087" y="95"/>
                  <a:pt x="1087" y="94"/>
                </a:cubicBezTo>
                <a:cubicBezTo>
                  <a:pt x="1087" y="94"/>
                  <a:pt x="1084" y="93"/>
                  <a:pt x="1083" y="94"/>
                </a:cubicBezTo>
                <a:cubicBezTo>
                  <a:pt x="1083" y="95"/>
                  <a:pt x="1082" y="96"/>
                  <a:pt x="1081" y="95"/>
                </a:cubicBezTo>
                <a:cubicBezTo>
                  <a:pt x="1080" y="94"/>
                  <a:pt x="1078" y="95"/>
                  <a:pt x="1075" y="95"/>
                </a:cubicBezTo>
                <a:cubicBezTo>
                  <a:pt x="1072" y="95"/>
                  <a:pt x="1066" y="95"/>
                  <a:pt x="1064" y="96"/>
                </a:cubicBezTo>
                <a:cubicBezTo>
                  <a:pt x="1062" y="97"/>
                  <a:pt x="1061" y="99"/>
                  <a:pt x="1062" y="100"/>
                </a:cubicBezTo>
                <a:cubicBezTo>
                  <a:pt x="1064" y="102"/>
                  <a:pt x="1063" y="102"/>
                  <a:pt x="1063" y="103"/>
                </a:cubicBezTo>
                <a:cubicBezTo>
                  <a:pt x="1063" y="104"/>
                  <a:pt x="1066" y="106"/>
                  <a:pt x="1068" y="106"/>
                </a:cubicBezTo>
                <a:cubicBezTo>
                  <a:pt x="1070" y="107"/>
                  <a:pt x="1072" y="109"/>
                  <a:pt x="1071" y="110"/>
                </a:cubicBezTo>
                <a:cubicBezTo>
                  <a:pt x="1070" y="112"/>
                  <a:pt x="1066" y="110"/>
                  <a:pt x="1064" y="108"/>
                </a:cubicBezTo>
                <a:cubicBezTo>
                  <a:pt x="1061" y="106"/>
                  <a:pt x="1056" y="105"/>
                  <a:pt x="1054" y="106"/>
                </a:cubicBezTo>
                <a:cubicBezTo>
                  <a:pt x="1053" y="106"/>
                  <a:pt x="1053" y="105"/>
                  <a:pt x="1052" y="105"/>
                </a:cubicBezTo>
                <a:cubicBezTo>
                  <a:pt x="1052" y="104"/>
                  <a:pt x="1052" y="104"/>
                  <a:pt x="1051" y="104"/>
                </a:cubicBezTo>
                <a:cubicBezTo>
                  <a:pt x="1048" y="104"/>
                  <a:pt x="1046" y="106"/>
                  <a:pt x="1048" y="106"/>
                </a:cubicBezTo>
                <a:cubicBezTo>
                  <a:pt x="1050" y="106"/>
                  <a:pt x="1051" y="106"/>
                  <a:pt x="1050" y="107"/>
                </a:cubicBezTo>
                <a:cubicBezTo>
                  <a:pt x="1049" y="108"/>
                  <a:pt x="1050" y="107"/>
                  <a:pt x="1052" y="108"/>
                </a:cubicBezTo>
                <a:cubicBezTo>
                  <a:pt x="1054" y="109"/>
                  <a:pt x="1051" y="110"/>
                  <a:pt x="1049" y="109"/>
                </a:cubicBezTo>
                <a:cubicBezTo>
                  <a:pt x="1047" y="108"/>
                  <a:pt x="1045" y="109"/>
                  <a:pt x="1044" y="110"/>
                </a:cubicBezTo>
                <a:cubicBezTo>
                  <a:pt x="1043" y="111"/>
                  <a:pt x="1046" y="114"/>
                  <a:pt x="1050" y="114"/>
                </a:cubicBezTo>
                <a:cubicBezTo>
                  <a:pt x="1053" y="115"/>
                  <a:pt x="1052" y="116"/>
                  <a:pt x="1054" y="116"/>
                </a:cubicBezTo>
                <a:cubicBezTo>
                  <a:pt x="1055" y="117"/>
                  <a:pt x="1054" y="117"/>
                  <a:pt x="1053" y="118"/>
                </a:cubicBezTo>
                <a:cubicBezTo>
                  <a:pt x="1052" y="118"/>
                  <a:pt x="1050" y="116"/>
                  <a:pt x="1048" y="115"/>
                </a:cubicBezTo>
                <a:cubicBezTo>
                  <a:pt x="1047" y="115"/>
                  <a:pt x="1046" y="115"/>
                  <a:pt x="1044" y="115"/>
                </a:cubicBezTo>
                <a:cubicBezTo>
                  <a:pt x="1043" y="115"/>
                  <a:pt x="1041" y="115"/>
                  <a:pt x="1041" y="114"/>
                </a:cubicBezTo>
                <a:cubicBezTo>
                  <a:pt x="1040" y="113"/>
                  <a:pt x="1041" y="112"/>
                  <a:pt x="1041" y="112"/>
                </a:cubicBezTo>
                <a:cubicBezTo>
                  <a:pt x="1040" y="111"/>
                  <a:pt x="1040" y="109"/>
                  <a:pt x="1042" y="107"/>
                </a:cubicBezTo>
                <a:cubicBezTo>
                  <a:pt x="1043" y="106"/>
                  <a:pt x="1041" y="103"/>
                  <a:pt x="1040" y="102"/>
                </a:cubicBezTo>
                <a:cubicBezTo>
                  <a:pt x="1038" y="102"/>
                  <a:pt x="1038" y="103"/>
                  <a:pt x="1039" y="104"/>
                </a:cubicBezTo>
                <a:cubicBezTo>
                  <a:pt x="1039" y="104"/>
                  <a:pt x="1039" y="107"/>
                  <a:pt x="1038" y="108"/>
                </a:cubicBezTo>
                <a:cubicBezTo>
                  <a:pt x="1036" y="110"/>
                  <a:pt x="1032" y="110"/>
                  <a:pt x="1032" y="111"/>
                </a:cubicBezTo>
                <a:cubicBezTo>
                  <a:pt x="1032" y="112"/>
                  <a:pt x="1030" y="113"/>
                  <a:pt x="1031" y="114"/>
                </a:cubicBezTo>
                <a:cubicBezTo>
                  <a:pt x="1032" y="114"/>
                  <a:pt x="1035" y="118"/>
                  <a:pt x="1036" y="119"/>
                </a:cubicBezTo>
                <a:cubicBezTo>
                  <a:pt x="1036" y="121"/>
                  <a:pt x="1032" y="124"/>
                  <a:pt x="1033" y="127"/>
                </a:cubicBezTo>
                <a:cubicBezTo>
                  <a:pt x="1034" y="129"/>
                  <a:pt x="1033" y="130"/>
                  <a:pt x="1033" y="131"/>
                </a:cubicBezTo>
                <a:cubicBezTo>
                  <a:pt x="1034" y="131"/>
                  <a:pt x="1034" y="131"/>
                  <a:pt x="1035" y="131"/>
                </a:cubicBezTo>
                <a:cubicBezTo>
                  <a:pt x="1036" y="131"/>
                  <a:pt x="1036" y="131"/>
                  <a:pt x="1037" y="131"/>
                </a:cubicBezTo>
                <a:cubicBezTo>
                  <a:pt x="1038" y="132"/>
                  <a:pt x="1039" y="131"/>
                  <a:pt x="1041" y="130"/>
                </a:cubicBezTo>
                <a:cubicBezTo>
                  <a:pt x="1044" y="130"/>
                  <a:pt x="1048" y="132"/>
                  <a:pt x="1050" y="133"/>
                </a:cubicBezTo>
                <a:cubicBezTo>
                  <a:pt x="1051" y="134"/>
                  <a:pt x="1050" y="135"/>
                  <a:pt x="1051" y="136"/>
                </a:cubicBezTo>
                <a:cubicBezTo>
                  <a:pt x="1052" y="138"/>
                  <a:pt x="1049" y="138"/>
                  <a:pt x="1049" y="140"/>
                </a:cubicBezTo>
                <a:cubicBezTo>
                  <a:pt x="1049" y="141"/>
                  <a:pt x="1054" y="142"/>
                  <a:pt x="1054" y="143"/>
                </a:cubicBezTo>
                <a:cubicBezTo>
                  <a:pt x="1054" y="143"/>
                  <a:pt x="1051" y="143"/>
                  <a:pt x="1049" y="142"/>
                </a:cubicBezTo>
                <a:cubicBezTo>
                  <a:pt x="1048" y="142"/>
                  <a:pt x="1048" y="140"/>
                  <a:pt x="1047" y="140"/>
                </a:cubicBezTo>
                <a:cubicBezTo>
                  <a:pt x="1047" y="139"/>
                  <a:pt x="1048" y="138"/>
                  <a:pt x="1048" y="137"/>
                </a:cubicBezTo>
                <a:cubicBezTo>
                  <a:pt x="1049" y="135"/>
                  <a:pt x="1047" y="135"/>
                  <a:pt x="1046" y="134"/>
                </a:cubicBezTo>
                <a:cubicBezTo>
                  <a:pt x="1046" y="133"/>
                  <a:pt x="1045" y="132"/>
                  <a:pt x="1044" y="132"/>
                </a:cubicBezTo>
                <a:cubicBezTo>
                  <a:pt x="1043" y="132"/>
                  <a:pt x="1038" y="133"/>
                  <a:pt x="1037" y="134"/>
                </a:cubicBezTo>
                <a:cubicBezTo>
                  <a:pt x="1036" y="135"/>
                  <a:pt x="1037" y="138"/>
                  <a:pt x="1038" y="140"/>
                </a:cubicBezTo>
                <a:cubicBezTo>
                  <a:pt x="1039" y="141"/>
                  <a:pt x="1034" y="144"/>
                  <a:pt x="1034" y="145"/>
                </a:cubicBezTo>
                <a:cubicBezTo>
                  <a:pt x="1035" y="146"/>
                  <a:pt x="1033" y="147"/>
                  <a:pt x="1031" y="148"/>
                </a:cubicBezTo>
                <a:cubicBezTo>
                  <a:pt x="1029" y="149"/>
                  <a:pt x="1027" y="149"/>
                  <a:pt x="1027" y="151"/>
                </a:cubicBezTo>
                <a:cubicBezTo>
                  <a:pt x="1027" y="153"/>
                  <a:pt x="1025" y="152"/>
                  <a:pt x="1024" y="151"/>
                </a:cubicBezTo>
                <a:cubicBezTo>
                  <a:pt x="1023" y="151"/>
                  <a:pt x="1022" y="151"/>
                  <a:pt x="1021" y="151"/>
                </a:cubicBezTo>
                <a:cubicBezTo>
                  <a:pt x="1020" y="151"/>
                  <a:pt x="1019" y="151"/>
                  <a:pt x="1019" y="151"/>
                </a:cubicBezTo>
                <a:cubicBezTo>
                  <a:pt x="1017" y="151"/>
                  <a:pt x="1017" y="150"/>
                  <a:pt x="1015" y="150"/>
                </a:cubicBezTo>
                <a:cubicBezTo>
                  <a:pt x="1014" y="151"/>
                  <a:pt x="1013" y="150"/>
                  <a:pt x="1013" y="149"/>
                </a:cubicBezTo>
                <a:cubicBezTo>
                  <a:pt x="1014" y="147"/>
                  <a:pt x="1015" y="148"/>
                  <a:pt x="1015" y="149"/>
                </a:cubicBezTo>
                <a:cubicBezTo>
                  <a:pt x="1016" y="150"/>
                  <a:pt x="1017" y="150"/>
                  <a:pt x="1018" y="149"/>
                </a:cubicBezTo>
                <a:cubicBezTo>
                  <a:pt x="1019" y="148"/>
                  <a:pt x="1019" y="150"/>
                  <a:pt x="1020" y="150"/>
                </a:cubicBezTo>
                <a:cubicBezTo>
                  <a:pt x="1021" y="150"/>
                  <a:pt x="1021" y="150"/>
                  <a:pt x="1022" y="149"/>
                </a:cubicBezTo>
                <a:cubicBezTo>
                  <a:pt x="1022" y="149"/>
                  <a:pt x="1022" y="149"/>
                  <a:pt x="1023" y="149"/>
                </a:cubicBezTo>
                <a:cubicBezTo>
                  <a:pt x="1024" y="149"/>
                  <a:pt x="1024" y="149"/>
                  <a:pt x="1024" y="148"/>
                </a:cubicBezTo>
                <a:cubicBezTo>
                  <a:pt x="1023" y="147"/>
                  <a:pt x="1025" y="147"/>
                  <a:pt x="1025" y="146"/>
                </a:cubicBezTo>
                <a:cubicBezTo>
                  <a:pt x="1026" y="146"/>
                  <a:pt x="1026" y="145"/>
                  <a:pt x="1027" y="144"/>
                </a:cubicBezTo>
                <a:cubicBezTo>
                  <a:pt x="1028" y="144"/>
                  <a:pt x="1027" y="143"/>
                  <a:pt x="1028" y="143"/>
                </a:cubicBezTo>
                <a:cubicBezTo>
                  <a:pt x="1029" y="143"/>
                  <a:pt x="1029" y="141"/>
                  <a:pt x="1030" y="141"/>
                </a:cubicBezTo>
                <a:cubicBezTo>
                  <a:pt x="1031" y="141"/>
                  <a:pt x="1031" y="140"/>
                  <a:pt x="1031" y="139"/>
                </a:cubicBezTo>
                <a:cubicBezTo>
                  <a:pt x="1030" y="139"/>
                  <a:pt x="1031" y="137"/>
                  <a:pt x="1032" y="137"/>
                </a:cubicBezTo>
                <a:cubicBezTo>
                  <a:pt x="1033" y="136"/>
                  <a:pt x="1033" y="136"/>
                  <a:pt x="1032" y="135"/>
                </a:cubicBezTo>
                <a:cubicBezTo>
                  <a:pt x="1031" y="134"/>
                  <a:pt x="1028" y="133"/>
                  <a:pt x="1029" y="131"/>
                </a:cubicBezTo>
                <a:cubicBezTo>
                  <a:pt x="1029" y="130"/>
                  <a:pt x="1028" y="128"/>
                  <a:pt x="1029" y="127"/>
                </a:cubicBezTo>
                <a:cubicBezTo>
                  <a:pt x="1029" y="126"/>
                  <a:pt x="1029" y="124"/>
                  <a:pt x="1028" y="123"/>
                </a:cubicBezTo>
                <a:cubicBezTo>
                  <a:pt x="1028" y="122"/>
                  <a:pt x="1029" y="121"/>
                  <a:pt x="1030" y="119"/>
                </a:cubicBezTo>
                <a:cubicBezTo>
                  <a:pt x="1030" y="117"/>
                  <a:pt x="1027" y="114"/>
                  <a:pt x="1026" y="114"/>
                </a:cubicBezTo>
                <a:cubicBezTo>
                  <a:pt x="1025" y="113"/>
                  <a:pt x="1026" y="112"/>
                  <a:pt x="1027" y="111"/>
                </a:cubicBezTo>
                <a:cubicBezTo>
                  <a:pt x="1029" y="109"/>
                  <a:pt x="1029" y="104"/>
                  <a:pt x="1029" y="103"/>
                </a:cubicBezTo>
                <a:cubicBezTo>
                  <a:pt x="1029" y="102"/>
                  <a:pt x="1025" y="101"/>
                  <a:pt x="1024" y="102"/>
                </a:cubicBezTo>
                <a:cubicBezTo>
                  <a:pt x="1023" y="102"/>
                  <a:pt x="1017" y="101"/>
                  <a:pt x="1016" y="101"/>
                </a:cubicBezTo>
                <a:cubicBezTo>
                  <a:pt x="1015" y="101"/>
                  <a:pt x="1014" y="102"/>
                  <a:pt x="1014" y="104"/>
                </a:cubicBezTo>
                <a:cubicBezTo>
                  <a:pt x="1013" y="105"/>
                  <a:pt x="1012" y="107"/>
                  <a:pt x="1011" y="110"/>
                </a:cubicBezTo>
                <a:cubicBezTo>
                  <a:pt x="1010" y="112"/>
                  <a:pt x="1007" y="113"/>
                  <a:pt x="1005" y="114"/>
                </a:cubicBezTo>
                <a:cubicBezTo>
                  <a:pt x="1004" y="115"/>
                  <a:pt x="1003" y="117"/>
                  <a:pt x="1003" y="118"/>
                </a:cubicBezTo>
                <a:cubicBezTo>
                  <a:pt x="1004" y="118"/>
                  <a:pt x="1004" y="118"/>
                  <a:pt x="1005" y="118"/>
                </a:cubicBezTo>
                <a:cubicBezTo>
                  <a:pt x="1005" y="118"/>
                  <a:pt x="1005" y="118"/>
                  <a:pt x="1006" y="118"/>
                </a:cubicBezTo>
                <a:cubicBezTo>
                  <a:pt x="1006" y="119"/>
                  <a:pt x="1006" y="121"/>
                  <a:pt x="1005" y="122"/>
                </a:cubicBezTo>
                <a:cubicBezTo>
                  <a:pt x="1005" y="122"/>
                  <a:pt x="1006" y="123"/>
                  <a:pt x="1005" y="124"/>
                </a:cubicBezTo>
                <a:cubicBezTo>
                  <a:pt x="1004" y="124"/>
                  <a:pt x="1003" y="126"/>
                  <a:pt x="1003" y="127"/>
                </a:cubicBezTo>
                <a:cubicBezTo>
                  <a:pt x="1004" y="127"/>
                  <a:pt x="1007" y="128"/>
                  <a:pt x="1009" y="128"/>
                </a:cubicBezTo>
                <a:cubicBezTo>
                  <a:pt x="1010" y="129"/>
                  <a:pt x="1009" y="131"/>
                  <a:pt x="1010" y="132"/>
                </a:cubicBezTo>
                <a:cubicBezTo>
                  <a:pt x="1011" y="133"/>
                  <a:pt x="1012" y="132"/>
                  <a:pt x="1013" y="133"/>
                </a:cubicBezTo>
                <a:cubicBezTo>
                  <a:pt x="1013" y="134"/>
                  <a:pt x="1011" y="137"/>
                  <a:pt x="1010" y="137"/>
                </a:cubicBezTo>
                <a:cubicBezTo>
                  <a:pt x="1009" y="138"/>
                  <a:pt x="1006" y="134"/>
                  <a:pt x="1005" y="133"/>
                </a:cubicBezTo>
                <a:cubicBezTo>
                  <a:pt x="1004" y="133"/>
                  <a:pt x="1000" y="131"/>
                  <a:pt x="998" y="130"/>
                </a:cubicBezTo>
                <a:cubicBezTo>
                  <a:pt x="996" y="129"/>
                  <a:pt x="995" y="129"/>
                  <a:pt x="993" y="128"/>
                </a:cubicBezTo>
                <a:cubicBezTo>
                  <a:pt x="990" y="127"/>
                  <a:pt x="989" y="126"/>
                  <a:pt x="985" y="126"/>
                </a:cubicBezTo>
                <a:cubicBezTo>
                  <a:pt x="983" y="126"/>
                  <a:pt x="981" y="126"/>
                  <a:pt x="980" y="126"/>
                </a:cubicBezTo>
                <a:cubicBezTo>
                  <a:pt x="979" y="125"/>
                  <a:pt x="978" y="125"/>
                  <a:pt x="977" y="125"/>
                </a:cubicBezTo>
                <a:cubicBezTo>
                  <a:pt x="976" y="125"/>
                  <a:pt x="976" y="124"/>
                  <a:pt x="974" y="123"/>
                </a:cubicBezTo>
                <a:cubicBezTo>
                  <a:pt x="972" y="122"/>
                  <a:pt x="970" y="121"/>
                  <a:pt x="969" y="121"/>
                </a:cubicBezTo>
                <a:cubicBezTo>
                  <a:pt x="967" y="122"/>
                  <a:pt x="968" y="124"/>
                  <a:pt x="970" y="125"/>
                </a:cubicBezTo>
                <a:cubicBezTo>
                  <a:pt x="972" y="125"/>
                  <a:pt x="971" y="126"/>
                  <a:pt x="973" y="126"/>
                </a:cubicBezTo>
                <a:cubicBezTo>
                  <a:pt x="975" y="126"/>
                  <a:pt x="976" y="127"/>
                  <a:pt x="976" y="128"/>
                </a:cubicBezTo>
                <a:cubicBezTo>
                  <a:pt x="976" y="129"/>
                  <a:pt x="977" y="131"/>
                  <a:pt x="978" y="131"/>
                </a:cubicBezTo>
                <a:cubicBezTo>
                  <a:pt x="979" y="132"/>
                  <a:pt x="978" y="134"/>
                  <a:pt x="976" y="134"/>
                </a:cubicBezTo>
                <a:cubicBezTo>
                  <a:pt x="975" y="134"/>
                  <a:pt x="973" y="134"/>
                  <a:pt x="974" y="135"/>
                </a:cubicBezTo>
                <a:cubicBezTo>
                  <a:pt x="974" y="136"/>
                  <a:pt x="973" y="137"/>
                  <a:pt x="971" y="136"/>
                </a:cubicBezTo>
                <a:cubicBezTo>
                  <a:pt x="970" y="136"/>
                  <a:pt x="971" y="134"/>
                  <a:pt x="971" y="134"/>
                </a:cubicBezTo>
                <a:cubicBezTo>
                  <a:pt x="972" y="133"/>
                  <a:pt x="970" y="132"/>
                  <a:pt x="969" y="132"/>
                </a:cubicBezTo>
                <a:cubicBezTo>
                  <a:pt x="968" y="131"/>
                  <a:pt x="963" y="134"/>
                  <a:pt x="962" y="135"/>
                </a:cubicBezTo>
                <a:cubicBezTo>
                  <a:pt x="962" y="135"/>
                  <a:pt x="961" y="135"/>
                  <a:pt x="960" y="135"/>
                </a:cubicBezTo>
                <a:cubicBezTo>
                  <a:pt x="958" y="135"/>
                  <a:pt x="957" y="135"/>
                  <a:pt x="955" y="135"/>
                </a:cubicBezTo>
                <a:cubicBezTo>
                  <a:pt x="952" y="136"/>
                  <a:pt x="952" y="138"/>
                  <a:pt x="951" y="138"/>
                </a:cubicBezTo>
                <a:cubicBezTo>
                  <a:pt x="951" y="138"/>
                  <a:pt x="950" y="138"/>
                  <a:pt x="949" y="138"/>
                </a:cubicBezTo>
                <a:cubicBezTo>
                  <a:pt x="948" y="138"/>
                  <a:pt x="946" y="138"/>
                  <a:pt x="945" y="137"/>
                </a:cubicBezTo>
                <a:cubicBezTo>
                  <a:pt x="944" y="137"/>
                  <a:pt x="945" y="136"/>
                  <a:pt x="946" y="136"/>
                </a:cubicBezTo>
                <a:cubicBezTo>
                  <a:pt x="948" y="136"/>
                  <a:pt x="948" y="136"/>
                  <a:pt x="947" y="135"/>
                </a:cubicBezTo>
                <a:cubicBezTo>
                  <a:pt x="947" y="134"/>
                  <a:pt x="948" y="133"/>
                  <a:pt x="948" y="132"/>
                </a:cubicBezTo>
                <a:cubicBezTo>
                  <a:pt x="948" y="131"/>
                  <a:pt x="943" y="133"/>
                  <a:pt x="943" y="134"/>
                </a:cubicBezTo>
                <a:cubicBezTo>
                  <a:pt x="942" y="134"/>
                  <a:pt x="943" y="136"/>
                  <a:pt x="942" y="136"/>
                </a:cubicBezTo>
                <a:cubicBezTo>
                  <a:pt x="941" y="137"/>
                  <a:pt x="941" y="135"/>
                  <a:pt x="940" y="135"/>
                </a:cubicBezTo>
                <a:cubicBezTo>
                  <a:pt x="939" y="135"/>
                  <a:pt x="932" y="136"/>
                  <a:pt x="930" y="138"/>
                </a:cubicBezTo>
                <a:cubicBezTo>
                  <a:pt x="929" y="140"/>
                  <a:pt x="926" y="140"/>
                  <a:pt x="926" y="140"/>
                </a:cubicBezTo>
                <a:cubicBezTo>
                  <a:pt x="926" y="141"/>
                  <a:pt x="923" y="141"/>
                  <a:pt x="921" y="142"/>
                </a:cubicBezTo>
                <a:cubicBezTo>
                  <a:pt x="920" y="143"/>
                  <a:pt x="921" y="145"/>
                  <a:pt x="921" y="146"/>
                </a:cubicBezTo>
                <a:cubicBezTo>
                  <a:pt x="920" y="147"/>
                  <a:pt x="917" y="147"/>
                  <a:pt x="915" y="147"/>
                </a:cubicBezTo>
                <a:cubicBezTo>
                  <a:pt x="914" y="147"/>
                  <a:pt x="914" y="147"/>
                  <a:pt x="913" y="147"/>
                </a:cubicBezTo>
                <a:cubicBezTo>
                  <a:pt x="912" y="147"/>
                  <a:pt x="911" y="144"/>
                  <a:pt x="910" y="144"/>
                </a:cubicBezTo>
                <a:cubicBezTo>
                  <a:pt x="909" y="144"/>
                  <a:pt x="909" y="142"/>
                  <a:pt x="910" y="141"/>
                </a:cubicBezTo>
                <a:cubicBezTo>
                  <a:pt x="910" y="141"/>
                  <a:pt x="911" y="141"/>
                  <a:pt x="913" y="140"/>
                </a:cubicBezTo>
                <a:cubicBezTo>
                  <a:pt x="914" y="140"/>
                  <a:pt x="914" y="140"/>
                  <a:pt x="915" y="140"/>
                </a:cubicBezTo>
                <a:cubicBezTo>
                  <a:pt x="916" y="140"/>
                  <a:pt x="916" y="140"/>
                  <a:pt x="917" y="140"/>
                </a:cubicBezTo>
                <a:cubicBezTo>
                  <a:pt x="917" y="139"/>
                  <a:pt x="914" y="138"/>
                  <a:pt x="914" y="136"/>
                </a:cubicBezTo>
                <a:cubicBezTo>
                  <a:pt x="914" y="134"/>
                  <a:pt x="910" y="134"/>
                  <a:pt x="909" y="134"/>
                </a:cubicBezTo>
                <a:cubicBezTo>
                  <a:pt x="907" y="135"/>
                  <a:pt x="905" y="135"/>
                  <a:pt x="903" y="134"/>
                </a:cubicBezTo>
                <a:cubicBezTo>
                  <a:pt x="902" y="133"/>
                  <a:pt x="902" y="135"/>
                  <a:pt x="904" y="136"/>
                </a:cubicBezTo>
                <a:cubicBezTo>
                  <a:pt x="906" y="136"/>
                  <a:pt x="905" y="138"/>
                  <a:pt x="905" y="139"/>
                </a:cubicBezTo>
                <a:cubicBezTo>
                  <a:pt x="906" y="139"/>
                  <a:pt x="905" y="142"/>
                  <a:pt x="904" y="143"/>
                </a:cubicBezTo>
                <a:cubicBezTo>
                  <a:pt x="903" y="145"/>
                  <a:pt x="903" y="145"/>
                  <a:pt x="905" y="145"/>
                </a:cubicBezTo>
                <a:cubicBezTo>
                  <a:pt x="907" y="145"/>
                  <a:pt x="907" y="147"/>
                  <a:pt x="907" y="148"/>
                </a:cubicBezTo>
                <a:cubicBezTo>
                  <a:pt x="907" y="150"/>
                  <a:pt x="905" y="151"/>
                  <a:pt x="905" y="152"/>
                </a:cubicBezTo>
                <a:cubicBezTo>
                  <a:pt x="905" y="152"/>
                  <a:pt x="905" y="152"/>
                  <a:pt x="904" y="152"/>
                </a:cubicBezTo>
                <a:cubicBezTo>
                  <a:pt x="904" y="152"/>
                  <a:pt x="904" y="151"/>
                  <a:pt x="903" y="152"/>
                </a:cubicBezTo>
                <a:cubicBezTo>
                  <a:pt x="903" y="152"/>
                  <a:pt x="902" y="151"/>
                  <a:pt x="902" y="150"/>
                </a:cubicBezTo>
                <a:cubicBezTo>
                  <a:pt x="902" y="149"/>
                  <a:pt x="899" y="150"/>
                  <a:pt x="898" y="150"/>
                </a:cubicBezTo>
                <a:cubicBezTo>
                  <a:pt x="897" y="149"/>
                  <a:pt x="896" y="150"/>
                  <a:pt x="895" y="151"/>
                </a:cubicBezTo>
                <a:cubicBezTo>
                  <a:pt x="895" y="152"/>
                  <a:pt x="893" y="152"/>
                  <a:pt x="891" y="153"/>
                </a:cubicBezTo>
                <a:cubicBezTo>
                  <a:pt x="890" y="153"/>
                  <a:pt x="889" y="155"/>
                  <a:pt x="887" y="156"/>
                </a:cubicBezTo>
                <a:cubicBezTo>
                  <a:pt x="886" y="156"/>
                  <a:pt x="886" y="158"/>
                  <a:pt x="888" y="159"/>
                </a:cubicBezTo>
                <a:cubicBezTo>
                  <a:pt x="889" y="161"/>
                  <a:pt x="890" y="162"/>
                  <a:pt x="889" y="163"/>
                </a:cubicBezTo>
                <a:cubicBezTo>
                  <a:pt x="889" y="163"/>
                  <a:pt x="885" y="163"/>
                  <a:pt x="884" y="162"/>
                </a:cubicBezTo>
                <a:cubicBezTo>
                  <a:pt x="884" y="161"/>
                  <a:pt x="881" y="161"/>
                  <a:pt x="880" y="161"/>
                </a:cubicBezTo>
                <a:cubicBezTo>
                  <a:pt x="879" y="161"/>
                  <a:pt x="876" y="158"/>
                  <a:pt x="875" y="158"/>
                </a:cubicBezTo>
                <a:cubicBezTo>
                  <a:pt x="874" y="158"/>
                  <a:pt x="873" y="160"/>
                  <a:pt x="873" y="161"/>
                </a:cubicBezTo>
                <a:cubicBezTo>
                  <a:pt x="872" y="162"/>
                  <a:pt x="873" y="162"/>
                  <a:pt x="874" y="163"/>
                </a:cubicBezTo>
                <a:cubicBezTo>
                  <a:pt x="874" y="165"/>
                  <a:pt x="877" y="165"/>
                  <a:pt x="878" y="165"/>
                </a:cubicBezTo>
                <a:cubicBezTo>
                  <a:pt x="879" y="165"/>
                  <a:pt x="879" y="166"/>
                  <a:pt x="878" y="167"/>
                </a:cubicBezTo>
                <a:cubicBezTo>
                  <a:pt x="878" y="168"/>
                  <a:pt x="876" y="169"/>
                  <a:pt x="875" y="168"/>
                </a:cubicBezTo>
                <a:cubicBezTo>
                  <a:pt x="874" y="167"/>
                  <a:pt x="872" y="168"/>
                  <a:pt x="872" y="167"/>
                </a:cubicBezTo>
                <a:cubicBezTo>
                  <a:pt x="872" y="166"/>
                  <a:pt x="870" y="164"/>
                  <a:pt x="868" y="165"/>
                </a:cubicBezTo>
                <a:cubicBezTo>
                  <a:pt x="866" y="165"/>
                  <a:pt x="866" y="164"/>
                  <a:pt x="866" y="162"/>
                </a:cubicBezTo>
                <a:cubicBezTo>
                  <a:pt x="866" y="161"/>
                  <a:pt x="865" y="160"/>
                  <a:pt x="865" y="159"/>
                </a:cubicBezTo>
                <a:cubicBezTo>
                  <a:pt x="865" y="158"/>
                  <a:pt x="864" y="157"/>
                  <a:pt x="865" y="156"/>
                </a:cubicBezTo>
                <a:cubicBezTo>
                  <a:pt x="866" y="156"/>
                  <a:pt x="865" y="154"/>
                  <a:pt x="865" y="154"/>
                </a:cubicBezTo>
                <a:cubicBezTo>
                  <a:pt x="865" y="153"/>
                  <a:pt x="863" y="151"/>
                  <a:pt x="862" y="151"/>
                </a:cubicBezTo>
                <a:cubicBezTo>
                  <a:pt x="860" y="151"/>
                  <a:pt x="861" y="150"/>
                  <a:pt x="859" y="149"/>
                </a:cubicBezTo>
                <a:cubicBezTo>
                  <a:pt x="858" y="149"/>
                  <a:pt x="855" y="147"/>
                  <a:pt x="855" y="146"/>
                </a:cubicBezTo>
                <a:cubicBezTo>
                  <a:pt x="855" y="145"/>
                  <a:pt x="853" y="145"/>
                  <a:pt x="854" y="144"/>
                </a:cubicBezTo>
                <a:cubicBezTo>
                  <a:pt x="854" y="144"/>
                  <a:pt x="856" y="145"/>
                  <a:pt x="857" y="146"/>
                </a:cubicBezTo>
                <a:cubicBezTo>
                  <a:pt x="858" y="147"/>
                  <a:pt x="860" y="148"/>
                  <a:pt x="863" y="148"/>
                </a:cubicBezTo>
                <a:cubicBezTo>
                  <a:pt x="866" y="149"/>
                  <a:pt x="867" y="150"/>
                  <a:pt x="870" y="151"/>
                </a:cubicBezTo>
                <a:cubicBezTo>
                  <a:pt x="874" y="151"/>
                  <a:pt x="876" y="151"/>
                  <a:pt x="880" y="152"/>
                </a:cubicBezTo>
                <a:cubicBezTo>
                  <a:pt x="885" y="153"/>
                  <a:pt x="891" y="148"/>
                  <a:pt x="893" y="147"/>
                </a:cubicBezTo>
                <a:cubicBezTo>
                  <a:pt x="894" y="145"/>
                  <a:pt x="892" y="143"/>
                  <a:pt x="892" y="142"/>
                </a:cubicBezTo>
                <a:cubicBezTo>
                  <a:pt x="892" y="141"/>
                  <a:pt x="890" y="141"/>
                  <a:pt x="890" y="140"/>
                </a:cubicBezTo>
                <a:cubicBezTo>
                  <a:pt x="889" y="139"/>
                  <a:pt x="888" y="138"/>
                  <a:pt x="886" y="138"/>
                </a:cubicBezTo>
                <a:cubicBezTo>
                  <a:pt x="884" y="138"/>
                  <a:pt x="884" y="136"/>
                  <a:pt x="883" y="136"/>
                </a:cubicBezTo>
                <a:cubicBezTo>
                  <a:pt x="881" y="136"/>
                  <a:pt x="880" y="135"/>
                  <a:pt x="876" y="133"/>
                </a:cubicBezTo>
                <a:cubicBezTo>
                  <a:pt x="873" y="130"/>
                  <a:pt x="868" y="128"/>
                  <a:pt x="867" y="129"/>
                </a:cubicBezTo>
                <a:cubicBezTo>
                  <a:pt x="866" y="129"/>
                  <a:pt x="865" y="129"/>
                  <a:pt x="864" y="128"/>
                </a:cubicBezTo>
                <a:cubicBezTo>
                  <a:pt x="864" y="128"/>
                  <a:pt x="862" y="128"/>
                  <a:pt x="861" y="128"/>
                </a:cubicBezTo>
                <a:cubicBezTo>
                  <a:pt x="861" y="129"/>
                  <a:pt x="860" y="129"/>
                  <a:pt x="860" y="128"/>
                </a:cubicBezTo>
                <a:cubicBezTo>
                  <a:pt x="859" y="128"/>
                  <a:pt x="858" y="128"/>
                  <a:pt x="857" y="128"/>
                </a:cubicBezTo>
                <a:cubicBezTo>
                  <a:pt x="856" y="129"/>
                  <a:pt x="855" y="127"/>
                  <a:pt x="855" y="127"/>
                </a:cubicBezTo>
                <a:cubicBezTo>
                  <a:pt x="856" y="126"/>
                  <a:pt x="858" y="127"/>
                  <a:pt x="858" y="126"/>
                </a:cubicBezTo>
                <a:cubicBezTo>
                  <a:pt x="858" y="125"/>
                  <a:pt x="857" y="126"/>
                  <a:pt x="855" y="125"/>
                </a:cubicBezTo>
                <a:cubicBezTo>
                  <a:pt x="854" y="124"/>
                  <a:pt x="853" y="124"/>
                  <a:pt x="852" y="125"/>
                </a:cubicBezTo>
                <a:cubicBezTo>
                  <a:pt x="852" y="126"/>
                  <a:pt x="851" y="126"/>
                  <a:pt x="850" y="125"/>
                </a:cubicBezTo>
                <a:cubicBezTo>
                  <a:pt x="849" y="124"/>
                  <a:pt x="847" y="124"/>
                  <a:pt x="846" y="125"/>
                </a:cubicBezTo>
                <a:cubicBezTo>
                  <a:pt x="846" y="126"/>
                  <a:pt x="844" y="126"/>
                  <a:pt x="844" y="125"/>
                </a:cubicBezTo>
                <a:cubicBezTo>
                  <a:pt x="844" y="124"/>
                  <a:pt x="842" y="123"/>
                  <a:pt x="842" y="123"/>
                </a:cubicBezTo>
                <a:cubicBezTo>
                  <a:pt x="842" y="122"/>
                  <a:pt x="843" y="122"/>
                  <a:pt x="844" y="123"/>
                </a:cubicBezTo>
                <a:cubicBezTo>
                  <a:pt x="845" y="123"/>
                  <a:pt x="845" y="123"/>
                  <a:pt x="847" y="122"/>
                </a:cubicBezTo>
                <a:cubicBezTo>
                  <a:pt x="848" y="121"/>
                  <a:pt x="849" y="122"/>
                  <a:pt x="849" y="121"/>
                </a:cubicBezTo>
                <a:cubicBezTo>
                  <a:pt x="850" y="120"/>
                  <a:pt x="848" y="119"/>
                  <a:pt x="847" y="119"/>
                </a:cubicBezTo>
                <a:cubicBezTo>
                  <a:pt x="847" y="118"/>
                  <a:pt x="845" y="117"/>
                  <a:pt x="844" y="118"/>
                </a:cubicBezTo>
                <a:cubicBezTo>
                  <a:pt x="843" y="118"/>
                  <a:pt x="843" y="117"/>
                  <a:pt x="842" y="117"/>
                </a:cubicBezTo>
                <a:cubicBezTo>
                  <a:pt x="841" y="116"/>
                  <a:pt x="839" y="117"/>
                  <a:pt x="839" y="119"/>
                </a:cubicBezTo>
                <a:cubicBezTo>
                  <a:pt x="839" y="121"/>
                  <a:pt x="837" y="120"/>
                  <a:pt x="837" y="119"/>
                </a:cubicBezTo>
                <a:cubicBezTo>
                  <a:pt x="838" y="118"/>
                  <a:pt x="837" y="117"/>
                  <a:pt x="838" y="117"/>
                </a:cubicBezTo>
                <a:cubicBezTo>
                  <a:pt x="839" y="117"/>
                  <a:pt x="839" y="115"/>
                  <a:pt x="836" y="114"/>
                </a:cubicBezTo>
                <a:cubicBezTo>
                  <a:pt x="834" y="114"/>
                  <a:pt x="833" y="116"/>
                  <a:pt x="834" y="117"/>
                </a:cubicBezTo>
                <a:cubicBezTo>
                  <a:pt x="834" y="117"/>
                  <a:pt x="832" y="120"/>
                  <a:pt x="831" y="120"/>
                </a:cubicBezTo>
                <a:cubicBezTo>
                  <a:pt x="830" y="120"/>
                  <a:pt x="831" y="118"/>
                  <a:pt x="831" y="117"/>
                </a:cubicBezTo>
                <a:cubicBezTo>
                  <a:pt x="831" y="115"/>
                  <a:pt x="830" y="116"/>
                  <a:pt x="828" y="118"/>
                </a:cubicBezTo>
                <a:cubicBezTo>
                  <a:pt x="827" y="120"/>
                  <a:pt x="825" y="122"/>
                  <a:pt x="824" y="122"/>
                </a:cubicBezTo>
                <a:cubicBezTo>
                  <a:pt x="823" y="122"/>
                  <a:pt x="823" y="120"/>
                  <a:pt x="825" y="119"/>
                </a:cubicBezTo>
                <a:cubicBezTo>
                  <a:pt x="827" y="118"/>
                  <a:pt x="827" y="116"/>
                  <a:pt x="828" y="116"/>
                </a:cubicBezTo>
                <a:cubicBezTo>
                  <a:pt x="829" y="116"/>
                  <a:pt x="829" y="115"/>
                  <a:pt x="827" y="114"/>
                </a:cubicBezTo>
                <a:cubicBezTo>
                  <a:pt x="826" y="114"/>
                  <a:pt x="826" y="116"/>
                  <a:pt x="825" y="116"/>
                </a:cubicBezTo>
                <a:cubicBezTo>
                  <a:pt x="825" y="117"/>
                  <a:pt x="824" y="116"/>
                  <a:pt x="823" y="116"/>
                </a:cubicBezTo>
                <a:cubicBezTo>
                  <a:pt x="823" y="116"/>
                  <a:pt x="822" y="116"/>
                  <a:pt x="822" y="116"/>
                </a:cubicBezTo>
                <a:cubicBezTo>
                  <a:pt x="822" y="116"/>
                  <a:pt x="821" y="117"/>
                  <a:pt x="821" y="118"/>
                </a:cubicBezTo>
                <a:cubicBezTo>
                  <a:pt x="822" y="119"/>
                  <a:pt x="821" y="119"/>
                  <a:pt x="820" y="118"/>
                </a:cubicBezTo>
                <a:cubicBezTo>
                  <a:pt x="820" y="117"/>
                  <a:pt x="818" y="118"/>
                  <a:pt x="817" y="119"/>
                </a:cubicBezTo>
                <a:cubicBezTo>
                  <a:pt x="817" y="120"/>
                  <a:pt x="816" y="120"/>
                  <a:pt x="816" y="121"/>
                </a:cubicBezTo>
                <a:cubicBezTo>
                  <a:pt x="817" y="121"/>
                  <a:pt x="817" y="123"/>
                  <a:pt x="816" y="123"/>
                </a:cubicBezTo>
                <a:cubicBezTo>
                  <a:pt x="815" y="123"/>
                  <a:pt x="815" y="123"/>
                  <a:pt x="815" y="122"/>
                </a:cubicBezTo>
                <a:cubicBezTo>
                  <a:pt x="815" y="121"/>
                  <a:pt x="815" y="120"/>
                  <a:pt x="814" y="121"/>
                </a:cubicBezTo>
                <a:cubicBezTo>
                  <a:pt x="814" y="121"/>
                  <a:pt x="814" y="119"/>
                  <a:pt x="815" y="119"/>
                </a:cubicBezTo>
                <a:cubicBezTo>
                  <a:pt x="816" y="119"/>
                  <a:pt x="818" y="117"/>
                  <a:pt x="818" y="117"/>
                </a:cubicBezTo>
                <a:cubicBezTo>
                  <a:pt x="817" y="116"/>
                  <a:pt x="816" y="116"/>
                  <a:pt x="816" y="117"/>
                </a:cubicBezTo>
                <a:cubicBezTo>
                  <a:pt x="816" y="118"/>
                  <a:pt x="814" y="118"/>
                  <a:pt x="813" y="118"/>
                </a:cubicBezTo>
                <a:cubicBezTo>
                  <a:pt x="811" y="118"/>
                  <a:pt x="811" y="120"/>
                  <a:pt x="813" y="121"/>
                </a:cubicBezTo>
                <a:cubicBezTo>
                  <a:pt x="815" y="122"/>
                  <a:pt x="813" y="122"/>
                  <a:pt x="812" y="122"/>
                </a:cubicBezTo>
                <a:cubicBezTo>
                  <a:pt x="811" y="121"/>
                  <a:pt x="809" y="121"/>
                  <a:pt x="808" y="122"/>
                </a:cubicBezTo>
                <a:cubicBezTo>
                  <a:pt x="807" y="122"/>
                  <a:pt x="811" y="123"/>
                  <a:pt x="811" y="124"/>
                </a:cubicBezTo>
                <a:cubicBezTo>
                  <a:pt x="811" y="124"/>
                  <a:pt x="810" y="124"/>
                  <a:pt x="810" y="124"/>
                </a:cubicBezTo>
                <a:cubicBezTo>
                  <a:pt x="809" y="123"/>
                  <a:pt x="809" y="123"/>
                  <a:pt x="809" y="123"/>
                </a:cubicBezTo>
                <a:cubicBezTo>
                  <a:pt x="808" y="124"/>
                  <a:pt x="807" y="123"/>
                  <a:pt x="807" y="122"/>
                </a:cubicBezTo>
                <a:cubicBezTo>
                  <a:pt x="806" y="121"/>
                  <a:pt x="804" y="123"/>
                  <a:pt x="805" y="123"/>
                </a:cubicBezTo>
                <a:cubicBezTo>
                  <a:pt x="807" y="123"/>
                  <a:pt x="806" y="124"/>
                  <a:pt x="806" y="126"/>
                </a:cubicBezTo>
                <a:cubicBezTo>
                  <a:pt x="806" y="127"/>
                  <a:pt x="804" y="126"/>
                  <a:pt x="805" y="125"/>
                </a:cubicBezTo>
                <a:cubicBezTo>
                  <a:pt x="805" y="124"/>
                  <a:pt x="804" y="124"/>
                  <a:pt x="802" y="125"/>
                </a:cubicBezTo>
                <a:cubicBezTo>
                  <a:pt x="801" y="125"/>
                  <a:pt x="803" y="123"/>
                  <a:pt x="802" y="122"/>
                </a:cubicBezTo>
                <a:cubicBezTo>
                  <a:pt x="802" y="121"/>
                  <a:pt x="800" y="122"/>
                  <a:pt x="799" y="122"/>
                </a:cubicBezTo>
                <a:cubicBezTo>
                  <a:pt x="798" y="123"/>
                  <a:pt x="797" y="123"/>
                  <a:pt x="798" y="124"/>
                </a:cubicBezTo>
                <a:cubicBezTo>
                  <a:pt x="799" y="124"/>
                  <a:pt x="799" y="126"/>
                  <a:pt x="798" y="126"/>
                </a:cubicBezTo>
                <a:cubicBezTo>
                  <a:pt x="796" y="125"/>
                  <a:pt x="796" y="126"/>
                  <a:pt x="796" y="127"/>
                </a:cubicBezTo>
                <a:cubicBezTo>
                  <a:pt x="796" y="128"/>
                  <a:pt x="795" y="128"/>
                  <a:pt x="795" y="127"/>
                </a:cubicBezTo>
                <a:cubicBezTo>
                  <a:pt x="794" y="126"/>
                  <a:pt x="792" y="126"/>
                  <a:pt x="792" y="127"/>
                </a:cubicBezTo>
                <a:cubicBezTo>
                  <a:pt x="791" y="128"/>
                  <a:pt x="789" y="129"/>
                  <a:pt x="790" y="130"/>
                </a:cubicBezTo>
                <a:cubicBezTo>
                  <a:pt x="790" y="131"/>
                  <a:pt x="790" y="130"/>
                  <a:pt x="791" y="130"/>
                </a:cubicBezTo>
                <a:cubicBezTo>
                  <a:pt x="791" y="130"/>
                  <a:pt x="792" y="130"/>
                  <a:pt x="792" y="130"/>
                </a:cubicBezTo>
                <a:cubicBezTo>
                  <a:pt x="793" y="130"/>
                  <a:pt x="792" y="131"/>
                  <a:pt x="793" y="131"/>
                </a:cubicBezTo>
                <a:cubicBezTo>
                  <a:pt x="793" y="132"/>
                  <a:pt x="793" y="133"/>
                  <a:pt x="792" y="132"/>
                </a:cubicBezTo>
                <a:cubicBezTo>
                  <a:pt x="792" y="132"/>
                  <a:pt x="790" y="131"/>
                  <a:pt x="790" y="133"/>
                </a:cubicBezTo>
                <a:cubicBezTo>
                  <a:pt x="790" y="134"/>
                  <a:pt x="789" y="132"/>
                  <a:pt x="788" y="132"/>
                </a:cubicBezTo>
                <a:cubicBezTo>
                  <a:pt x="788" y="131"/>
                  <a:pt x="788" y="132"/>
                  <a:pt x="787" y="132"/>
                </a:cubicBezTo>
                <a:cubicBezTo>
                  <a:pt x="787" y="133"/>
                  <a:pt x="786" y="133"/>
                  <a:pt x="786" y="133"/>
                </a:cubicBezTo>
                <a:cubicBezTo>
                  <a:pt x="785" y="132"/>
                  <a:pt x="788" y="130"/>
                  <a:pt x="787" y="129"/>
                </a:cubicBezTo>
                <a:cubicBezTo>
                  <a:pt x="786" y="128"/>
                  <a:pt x="786" y="130"/>
                  <a:pt x="785" y="131"/>
                </a:cubicBezTo>
                <a:cubicBezTo>
                  <a:pt x="783" y="133"/>
                  <a:pt x="781" y="133"/>
                  <a:pt x="782" y="133"/>
                </a:cubicBezTo>
                <a:cubicBezTo>
                  <a:pt x="783" y="134"/>
                  <a:pt x="780" y="134"/>
                  <a:pt x="780" y="136"/>
                </a:cubicBezTo>
                <a:cubicBezTo>
                  <a:pt x="780" y="137"/>
                  <a:pt x="777" y="137"/>
                  <a:pt x="775" y="138"/>
                </a:cubicBezTo>
                <a:cubicBezTo>
                  <a:pt x="773" y="140"/>
                  <a:pt x="775" y="140"/>
                  <a:pt x="776" y="139"/>
                </a:cubicBezTo>
                <a:cubicBezTo>
                  <a:pt x="777" y="137"/>
                  <a:pt x="778" y="138"/>
                  <a:pt x="779" y="137"/>
                </a:cubicBezTo>
                <a:cubicBezTo>
                  <a:pt x="781" y="136"/>
                  <a:pt x="783" y="135"/>
                  <a:pt x="784" y="135"/>
                </a:cubicBezTo>
                <a:cubicBezTo>
                  <a:pt x="784" y="136"/>
                  <a:pt x="785" y="136"/>
                  <a:pt x="786" y="135"/>
                </a:cubicBezTo>
                <a:cubicBezTo>
                  <a:pt x="787" y="134"/>
                  <a:pt x="788" y="134"/>
                  <a:pt x="789" y="135"/>
                </a:cubicBezTo>
                <a:cubicBezTo>
                  <a:pt x="789" y="136"/>
                  <a:pt x="787" y="136"/>
                  <a:pt x="788" y="137"/>
                </a:cubicBezTo>
                <a:cubicBezTo>
                  <a:pt x="789" y="138"/>
                  <a:pt x="787" y="139"/>
                  <a:pt x="787" y="138"/>
                </a:cubicBezTo>
                <a:cubicBezTo>
                  <a:pt x="787" y="137"/>
                  <a:pt x="786" y="136"/>
                  <a:pt x="785" y="137"/>
                </a:cubicBezTo>
                <a:cubicBezTo>
                  <a:pt x="785" y="138"/>
                  <a:pt x="784" y="139"/>
                  <a:pt x="783" y="139"/>
                </a:cubicBezTo>
                <a:cubicBezTo>
                  <a:pt x="783" y="139"/>
                  <a:pt x="782" y="140"/>
                  <a:pt x="782" y="142"/>
                </a:cubicBezTo>
                <a:cubicBezTo>
                  <a:pt x="782" y="143"/>
                  <a:pt x="781" y="143"/>
                  <a:pt x="781" y="143"/>
                </a:cubicBezTo>
                <a:cubicBezTo>
                  <a:pt x="781" y="143"/>
                  <a:pt x="780" y="143"/>
                  <a:pt x="780" y="143"/>
                </a:cubicBezTo>
                <a:cubicBezTo>
                  <a:pt x="780" y="144"/>
                  <a:pt x="778" y="147"/>
                  <a:pt x="776" y="148"/>
                </a:cubicBezTo>
                <a:cubicBezTo>
                  <a:pt x="774" y="150"/>
                  <a:pt x="776" y="151"/>
                  <a:pt x="776" y="152"/>
                </a:cubicBezTo>
                <a:cubicBezTo>
                  <a:pt x="775" y="152"/>
                  <a:pt x="774" y="152"/>
                  <a:pt x="774" y="152"/>
                </a:cubicBezTo>
                <a:cubicBezTo>
                  <a:pt x="773" y="152"/>
                  <a:pt x="772" y="152"/>
                  <a:pt x="772" y="152"/>
                </a:cubicBezTo>
                <a:cubicBezTo>
                  <a:pt x="772" y="153"/>
                  <a:pt x="773" y="155"/>
                  <a:pt x="772" y="156"/>
                </a:cubicBezTo>
                <a:cubicBezTo>
                  <a:pt x="771" y="157"/>
                  <a:pt x="772" y="158"/>
                  <a:pt x="772" y="159"/>
                </a:cubicBezTo>
                <a:cubicBezTo>
                  <a:pt x="772" y="159"/>
                  <a:pt x="771" y="159"/>
                  <a:pt x="770" y="159"/>
                </a:cubicBezTo>
                <a:cubicBezTo>
                  <a:pt x="770" y="159"/>
                  <a:pt x="769" y="159"/>
                  <a:pt x="769" y="159"/>
                </a:cubicBezTo>
                <a:cubicBezTo>
                  <a:pt x="769" y="160"/>
                  <a:pt x="767" y="160"/>
                  <a:pt x="766" y="160"/>
                </a:cubicBezTo>
                <a:cubicBezTo>
                  <a:pt x="765" y="161"/>
                  <a:pt x="767" y="162"/>
                  <a:pt x="768" y="163"/>
                </a:cubicBezTo>
                <a:cubicBezTo>
                  <a:pt x="770" y="164"/>
                  <a:pt x="767" y="165"/>
                  <a:pt x="767" y="164"/>
                </a:cubicBezTo>
                <a:cubicBezTo>
                  <a:pt x="767" y="162"/>
                  <a:pt x="765" y="164"/>
                  <a:pt x="763" y="165"/>
                </a:cubicBezTo>
                <a:cubicBezTo>
                  <a:pt x="761" y="166"/>
                  <a:pt x="762" y="168"/>
                  <a:pt x="761" y="168"/>
                </a:cubicBezTo>
                <a:cubicBezTo>
                  <a:pt x="759" y="168"/>
                  <a:pt x="760" y="170"/>
                  <a:pt x="759" y="171"/>
                </a:cubicBezTo>
                <a:cubicBezTo>
                  <a:pt x="758" y="172"/>
                  <a:pt x="758" y="169"/>
                  <a:pt x="756" y="169"/>
                </a:cubicBezTo>
                <a:cubicBezTo>
                  <a:pt x="755" y="169"/>
                  <a:pt x="755" y="170"/>
                  <a:pt x="756" y="171"/>
                </a:cubicBezTo>
                <a:cubicBezTo>
                  <a:pt x="757" y="173"/>
                  <a:pt x="754" y="172"/>
                  <a:pt x="754" y="173"/>
                </a:cubicBezTo>
                <a:cubicBezTo>
                  <a:pt x="753" y="174"/>
                  <a:pt x="750" y="173"/>
                  <a:pt x="749" y="174"/>
                </a:cubicBezTo>
                <a:cubicBezTo>
                  <a:pt x="749" y="175"/>
                  <a:pt x="751" y="175"/>
                  <a:pt x="752" y="176"/>
                </a:cubicBezTo>
                <a:cubicBezTo>
                  <a:pt x="752" y="177"/>
                  <a:pt x="749" y="176"/>
                  <a:pt x="748" y="176"/>
                </a:cubicBezTo>
                <a:cubicBezTo>
                  <a:pt x="747" y="176"/>
                  <a:pt x="747" y="176"/>
                  <a:pt x="747" y="177"/>
                </a:cubicBezTo>
                <a:cubicBezTo>
                  <a:pt x="747" y="177"/>
                  <a:pt x="746" y="178"/>
                  <a:pt x="746" y="178"/>
                </a:cubicBezTo>
                <a:cubicBezTo>
                  <a:pt x="745" y="177"/>
                  <a:pt x="743" y="179"/>
                  <a:pt x="744" y="180"/>
                </a:cubicBezTo>
                <a:cubicBezTo>
                  <a:pt x="745" y="181"/>
                  <a:pt x="743" y="181"/>
                  <a:pt x="742" y="180"/>
                </a:cubicBezTo>
                <a:cubicBezTo>
                  <a:pt x="741" y="180"/>
                  <a:pt x="741" y="181"/>
                  <a:pt x="740" y="182"/>
                </a:cubicBezTo>
                <a:cubicBezTo>
                  <a:pt x="740" y="183"/>
                  <a:pt x="742" y="184"/>
                  <a:pt x="742" y="184"/>
                </a:cubicBezTo>
                <a:cubicBezTo>
                  <a:pt x="742" y="185"/>
                  <a:pt x="740" y="185"/>
                  <a:pt x="741" y="186"/>
                </a:cubicBezTo>
                <a:cubicBezTo>
                  <a:pt x="743" y="186"/>
                  <a:pt x="742" y="187"/>
                  <a:pt x="741" y="187"/>
                </a:cubicBezTo>
                <a:cubicBezTo>
                  <a:pt x="740" y="188"/>
                  <a:pt x="740" y="188"/>
                  <a:pt x="741" y="189"/>
                </a:cubicBezTo>
                <a:cubicBezTo>
                  <a:pt x="742" y="190"/>
                  <a:pt x="740" y="190"/>
                  <a:pt x="741" y="192"/>
                </a:cubicBezTo>
                <a:cubicBezTo>
                  <a:pt x="741" y="193"/>
                  <a:pt x="742" y="192"/>
                  <a:pt x="742" y="192"/>
                </a:cubicBezTo>
                <a:cubicBezTo>
                  <a:pt x="742" y="192"/>
                  <a:pt x="743" y="192"/>
                  <a:pt x="743" y="193"/>
                </a:cubicBezTo>
                <a:cubicBezTo>
                  <a:pt x="743" y="194"/>
                  <a:pt x="745" y="193"/>
                  <a:pt x="746" y="191"/>
                </a:cubicBezTo>
                <a:cubicBezTo>
                  <a:pt x="747" y="191"/>
                  <a:pt x="747" y="191"/>
                  <a:pt x="747" y="192"/>
                </a:cubicBezTo>
                <a:cubicBezTo>
                  <a:pt x="747" y="192"/>
                  <a:pt x="747" y="193"/>
                  <a:pt x="747" y="193"/>
                </a:cubicBezTo>
                <a:cubicBezTo>
                  <a:pt x="746" y="193"/>
                  <a:pt x="744" y="193"/>
                  <a:pt x="744" y="194"/>
                </a:cubicBezTo>
                <a:cubicBezTo>
                  <a:pt x="745" y="196"/>
                  <a:pt x="743" y="195"/>
                  <a:pt x="743" y="194"/>
                </a:cubicBezTo>
                <a:cubicBezTo>
                  <a:pt x="743" y="193"/>
                  <a:pt x="740" y="194"/>
                  <a:pt x="741" y="195"/>
                </a:cubicBezTo>
                <a:cubicBezTo>
                  <a:pt x="742" y="196"/>
                  <a:pt x="741" y="197"/>
                  <a:pt x="741" y="198"/>
                </a:cubicBezTo>
                <a:cubicBezTo>
                  <a:pt x="741" y="199"/>
                  <a:pt x="743" y="199"/>
                  <a:pt x="743" y="197"/>
                </a:cubicBezTo>
                <a:cubicBezTo>
                  <a:pt x="744" y="196"/>
                  <a:pt x="745" y="197"/>
                  <a:pt x="746" y="198"/>
                </a:cubicBezTo>
                <a:cubicBezTo>
                  <a:pt x="746" y="199"/>
                  <a:pt x="745" y="198"/>
                  <a:pt x="745" y="199"/>
                </a:cubicBezTo>
                <a:cubicBezTo>
                  <a:pt x="745" y="201"/>
                  <a:pt x="744" y="200"/>
                  <a:pt x="743" y="201"/>
                </a:cubicBezTo>
                <a:cubicBezTo>
                  <a:pt x="742" y="202"/>
                  <a:pt x="746" y="204"/>
                  <a:pt x="747" y="204"/>
                </a:cubicBezTo>
                <a:cubicBezTo>
                  <a:pt x="749" y="205"/>
                  <a:pt x="750" y="206"/>
                  <a:pt x="752" y="206"/>
                </a:cubicBezTo>
                <a:cubicBezTo>
                  <a:pt x="755" y="205"/>
                  <a:pt x="760" y="201"/>
                  <a:pt x="760" y="200"/>
                </a:cubicBezTo>
                <a:cubicBezTo>
                  <a:pt x="760" y="199"/>
                  <a:pt x="761" y="199"/>
                  <a:pt x="762" y="199"/>
                </a:cubicBezTo>
                <a:cubicBezTo>
                  <a:pt x="762" y="199"/>
                  <a:pt x="763" y="199"/>
                  <a:pt x="763" y="199"/>
                </a:cubicBezTo>
                <a:cubicBezTo>
                  <a:pt x="764" y="198"/>
                  <a:pt x="763" y="196"/>
                  <a:pt x="764" y="196"/>
                </a:cubicBezTo>
                <a:cubicBezTo>
                  <a:pt x="765" y="196"/>
                  <a:pt x="765" y="198"/>
                  <a:pt x="766" y="198"/>
                </a:cubicBezTo>
                <a:cubicBezTo>
                  <a:pt x="766" y="199"/>
                  <a:pt x="767" y="199"/>
                  <a:pt x="767" y="201"/>
                </a:cubicBezTo>
                <a:cubicBezTo>
                  <a:pt x="767" y="202"/>
                  <a:pt x="767" y="204"/>
                  <a:pt x="769" y="205"/>
                </a:cubicBezTo>
                <a:cubicBezTo>
                  <a:pt x="770" y="206"/>
                  <a:pt x="769" y="208"/>
                  <a:pt x="770" y="209"/>
                </a:cubicBezTo>
                <a:cubicBezTo>
                  <a:pt x="771" y="211"/>
                  <a:pt x="771" y="212"/>
                  <a:pt x="772" y="213"/>
                </a:cubicBezTo>
                <a:cubicBezTo>
                  <a:pt x="774" y="214"/>
                  <a:pt x="774" y="215"/>
                  <a:pt x="773" y="216"/>
                </a:cubicBezTo>
                <a:cubicBezTo>
                  <a:pt x="773" y="218"/>
                  <a:pt x="774" y="217"/>
                  <a:pt x="774" y="218"/>
                </a:cubicBezTo>
                <a:cubicBezTo>
                  <a:pt x="775" y="219"/>
                  <a:pt x="774" y="221"/>
                  <a:pt x="775" y="222"/>
                </a:cubicBezTo>
                <a:cubicBezTo>
                  <a:pt x="775" y="223"/>
                  <a:pt x="776" y="222"/>
                  <a:pt x="778" y="222"/>
                </a:cubicBezTo>
                <a:cubicBezTo>
                  <a:pt x="780" y="222"/>
                  <a:pt x="779" y="221"/>
                  <a:pt x="779" y="219"/>
                </a:cubicBezTo>
                <a:cubicBezTo>
                  <a:pt x="779" y="218"/>
                  <a:pt x="780" y="219"/>
                  <a:pt x="781" y="218"/>
                </a:cubicBezTo>
                <a:cubicBezTo>
                  <a:pt x="781" y="217"/>
                  <a:pt x="783" y="217"/>
                  <a:pt x="784" y="218"/>
                </a:cubicBezTo>
                <a:cubicBezTo>
                  <a:pt x="786" y="218"/>
                  <a:pt x="786" y="217"/>
                  <a:pt x="787" y="216"/>
                </a:cubicBezTo>
                <a:cubicBezTo>
                  <a:pt x="787" y="214"/>
                  <a:pt x="788" y="216"/>
                  <a:pt x="788" y="216"/>
                </a:cubicBezTo>
                <a:cubicBezTo>
                  <a:pt x="789" y="217"/>
                  <a:pt x="790" y="214"/>
                  <a:pt x="791" y="212"/>
                </a:cubicBezTo>
                <a:cubicBezTo>
                  <a:pt x="791" y="211"/>
                  <a:pt x="791" y="211"/>
                  <a:pt x="789" y="213"/>
                </a:cubicBezTo>
                <a:cubicBezTo>
                  <a:pt x="788" y="214"/>
                  <a:pt x="788" y="211"/>
                  <a:pt x="789" y="210"/>
                </a:cubicBezTo>
                <a:cubicBezTo>
                  <a:pt x="790" y="208"/>
                  <a:pt x="790" y="204"/>
                  <a:pt x="790" y="204"/>
                </a:cubicBezTo>
                <a:cubicBezTo>
                  <a:pt x="790" y="203"/>
                  <a:pt x="790" y="201"/>
                  <a:pt x="792" y="201"/>
                </a:cubicBezTo>
                <a:cubicBezTo>
                  <a:pt x="794" y="201"/>
                  <a:pt x="796" y="198"/>
                  <a:pt x="796" y="197"/>
                </a:cubicBezTo>
                <a:cubicBezTo>
                  <a:pt x="796" y="196"/>
                  <a:pt x="798" y="195"/>
                  <a:pt x="798" y="194"/>
                </a:cubicBezTo>
                <a:cubicBezTo>
                  <a:pt x="798" y="193"/>
                  <a:pt x="795" y="190"/>
                  <a:pt x="794" y="189"/>
                </a:cubicBezTo>
                <a:cubicBezTo>
                  <a:pt x="793" y="189"/>
                  <a:pt x="791" y="189"/>
                  <a:pt x="791" y="189"/>
                </a:cubicBezTo>
                <a:cubicBezTo>
                  <a:pt x="792" y="188"/>
                  <a:pt x="791" y="185"/>
                  <a:pt x="791" y="184"/>
                </a:cubicBezTo>
                <a:cubicBezTo>
                  <a:pt x="791" y="183"/>
                  <a:pt x="792" y="181"/>
                  <a:pt x="792" y="180"/>
                </a:cubicBezTo>
                <a:cubicBezTo>
                  <a:pt x="792" y="178"/>
                  <a:pt x="792" y="177"/>
                  <a:pt x="794" y="176"/>
                </a:cubicBezTo>
                <a:cubicBezTo>
                  <a:pt x="795" y="176"/>
                  <a:pt x="794" y="175"/>
                  <a:pt x="796" y="175"/>
                </a:cubicBezTo>
                <a:cubicBezTo>
                  <a:pt x="797" y="174"/>
                  <a:pt x="797" y="172"/>
                  <a:pt x="799" y="171"/>
                </a:cubicBezTo>
                <a:cubicBezTo>
                  <a:pt x="800" y="171"/>
                  <a:pt x="800" y="170"/>
                  <a:pt x="803" y="169"/>
                </a:cubicBezTo>
                <a:cubicBezTo>
                  <a:pt x="805" y="168"/>
                  <a:pt x="808" y="165"/>
                  <a:pt x="809" y="164"/>
                </a:cubicBezTo>
                <a:cubicBezTo>
                  <a:pt x="810" y="163"/>
                  <a:pt x="807" y="161"/>
                  <a:pt x="809" y="160"/>
                </a:cubicBezTo>
                <a:cubicBezTo>
                  <a:pt x="811" y="159"/>
                  <a:pt x="809" y="157"/>
                  <a:pt x="810" y="156"/>
                </a:cubicBezTo>
                <a:cubicBezTo>
                  <a:pt x="812" y="156"/>
                  <a:pt x="812" y="155"/>
                  <a:pt x="813" y="154"/>
                </a:cubicBezTo>
                <a:cubicBezTo>
                  <a:pt x="814" y="154"/>
                  <a:pt x="814" y="154"/>
                  <a:pt x="815" y="154"/>
                </a:cubicBezTo>
                <a:cubicBezTo>
                  <a:pt x="816" y="154"/>
                  <a:pt x="817" y="154"/>
                  <a:pt x="818" y="154"/>
                </a:cubicBezTo>
                <a:cubicBezTo>
                  <a:pt x="820" y="153"/>
                  <a:pt x="822" y="155"/>
                  <a:pt x="823" y="155"/>
                </a:cubicBezTo>
                <a:cubicBezTo>
                  <a:pt x="825" y="156"/>
                  <a:pt x="825" y="157"/>
                  <a:pt x="825" y="159"/>
                </a:cubicBezTo>
                <a:cubicBezTo>
                  <a:pt x="825" y="160"/>
                  <a:pt x="825" y="161"/>
                  <a:pt x="824" y="160"/>
                </a:cubicBezTo>
                <a:cubicBezTo>
                  <a:pt x="823" y="160"/>
                  <a:pt x="822" y="160"/>
                  <a:pt x="822" y="162"/>
                </a:cubicBezTo>
                <a:cubicBezTo>
                  <a:pt x="821" y="164"/>
                  <a:pt x="819" y="166"/>
                  <a:pt x="817" y="166"/>
                </a:cubicBezTo>
                <a:cubicBezTo>
                  <a:pt x="816" y="166"/>
                  <a:pt x="816" y="168"/>
                  <a:pt x="815" y="168"/>
                </a:cubicBezTo>
                <a:cubicBezTo>
                  <a:pt x="814" y="169"/>
                  <a:pt x="813" y="169"/>
                  <a:pt x="813" y="171"/>
                </a:cubicBezTo>
                <a:cubicBezTo>
                  <a:pt x="813" y="172"/>
                  <a:pt x="811" y="172"/>
                  <a:pt x="810" y="172"/>
                </a:cubicBezTo>
                <a:cubicBezTo>
                  <a:pt x="808" y="172"/>
                  <a:pt x="809" y="174"/>
                  <a:pt x="808" y="175"/>
                </a:cubicBezTo>
                <a:cubicBezTo>
                  <a:pt x="807" y="175"/>
                  <a:pt x="807" y="176"/>
                  <a:pt x="808" y="177"/>
                </a:cubicBezTo>
                <a:cubicBezTo>
                  <a:pt x="809" y="178"/>
                  <a:pt x="808" y="179"/>
                  <a:pt x="808" y="180"/>
                </a:cubicBezTo>
                <a:cubicBezTo>
                  <a:pt x="809" y="181"/>
                  <a:pt x="810" y="183"/>
                  <a:pt x="809" y="185"/>
                </a:cubicBezTo>
                <a:cubicBezTo>
                  <a:pt x="808" y="187"/>
                  <a:pt x="807" y="189"/>
                  <a:pt x="808" y="189"/>
                </a:cubicBezTo>
                <a:cubicBezTo>
                  <a:pt x="808" y="189"/>
                  <a:pt x="809" y="190"/>
                  <a:pt x="810" y="190"/>
                </a:cubicBezTo>
                <a:cubicBezTo>
                  <a:pt x="811" y="190"/>
                  <a:pt x="811" y="191"/>
                  <a:pt x="812" y="191"/>
                </a:cubicBezTo>
                <a:cubicBezTo>
                  <a:pt x="812" y="191"/>
                  <a:pt x="813" y="191"/>
                  <a:pt x="813" y="192"/>
                </a:cubicBezTo>
                <a:cubicBezTo>
                  <a:pt x="813" y="192"/>
                  <a:pt x="814" y="192"/>
                  <a:pt x="814" y="192"/>
                </a:cubicBezTo>
                <a:cubicBezTo>
                  <a:pt x="815" y="192"/>
                  <a:pt x="815" y="192"/>
                  <a:pt x="816" y="193"/>
                </a:cubicBezTo>
                <a:cubicBezTo>
                  <a:pt x="817" y="193"/>
                  <a:pt x="818" y="193"/>
                  <a:pt x="819" y="193"/>
                </a:cubicBezTo>
                <a:cubicBezTo>
                  <a:pt x="823" y="193"/>
                  <a:pt x="830" y="190"/>
                  <a:pt x="832" y="190"/>
                </a:cubicBezTo>
                <a:cubicBezTo>
                  <a:pt x="835" y="190"/>
                  <a:pt x="837" y="190"/>
                  <a:pt x="838" y="189"/>
                </a:cubicBezTo>
                <a:cubicBezTo>
                  <a:pt x="839" y="189"/>
                  <a:pt x="840" y="191"/>
                  <a:pt x="841" y="192"/>
                </a:cubicBezTo>
                <a:cubicBezTo>
                  <a:pt x="842" y="193"/>
                  <a:pt x="844" y="192"/>
                  <a:pt x="844" y="193"/>
                </a:cubicBezTo>
                <a:cubicBezTo>
                  <a:pt x="845" y="193"/>
                  <a:pt x="844" y="194"/>
                  <a:pt x="842" y="193"/>
                </a:cubicBezTo>
                <a:cubicBezTo>
                  <a:pt x="841" y="193"/>
                  <a:pt x="840" y="194"/>
                  <a:pt x="838" y="195"/>
                </a:cubicBezTo>
                <a:cubicBezTo>
                  <a:pt x="836" y="195"/>
                  <a:pt x="837" y="196"/>
                  <a:pt x="835" y="197"/>
                </a:cubicBezTo>
                <a:cubicBezTo>
                  <a:pt x="834" y="197"/>
                  <a:pt x="833" y="197"/>
                  <a:pt x="831" y="196"/>
                </a:cubicBezTo>
                <a:cubicBezTo>
                  <a:pt x="830" y="196"/>
                  <a:pt x="828" y="196"/>
                  <a:pt x="827" y="196"/>
                </a:cubicBezTo>
                <a:cubicBezTo>
                  <a:pt x="825" y="196"/>
                  <a:pt x="820" y="196"/>
                  <a:pt x="819" y="197"/>
                </a:cubicBezTo>
                <a:cubicBezTo>
                  <a:pt x="818" y="199"/>
                  <a:pt x="815" y="199"/>
                  <a:pt x="817" y="200"/>
                </a:cubicBezTo>
                <a:cubicBezTo>
                  <a:pt x="818" y="201"/>
                  <a:pt x="817" y="201"/>
                  <a:pt x="818" y="203"/>
                </a:cubicBezTo>
                <a:cubicBezTo>
                  <a:pt x="818" y="204"/>
                  <a:pt x="819" y="204"/>
                  <a:pt x="820" y="204"/>
                </a:cubicBezTo>
                <a:cubicBezTo>
                  <a:pt x="821" y="204"/>
                  <a:pt x="822" y="204"/>
                  <a:pt x="821" y="206"/>
                </a:cubicBezTo>
                <a:cubicBezTo>
                  <a:pt x="820" y="207"/>
                  <a:pt x="821" y="208"/>
                  <a:pt x="820" y="210"/>
                </a:cubicBezTo>
                <a:cubicBezTo>
                  <a:pt x="820" y="212"/>
                  <a:pt x="818" y="212"/>
                  <a:pt x="817" y="212"/>
                </a:cubicBezTo>
                <a:cubicBezTo>
                  <a:pt x="816" y="212"/>
                  <a:pt x="814" y="208"/>
                  <a:pt x="813" y="207"/>
                </a:cubicBezTo>
                <a:cubicBezTo>
                  <a:pt x="813" y="206"/>
                  <a:pt x="811" y="208"/>
                  <a:pt x="809" y="209"/>
                </a:cubicBezTo>
                <a:cubicBezTo>
                  <a:pt x="808" y="210"/>
                  <a:pt x="808" y="212"/>
                  <a:pt x="807" y="213"/>
                </a:cubicBezTo>
                <a:cubicBezTo>
                  <a:pt x="806" y="213"/>
                  <a:pt x="806" y="215"/>
                  <a:pt x="807" y="217"/>
                </a:cubicBezTo>
                <a:cubicBezTo>
                  <a:pt x="808" y="218"/>
                  <a:pt x="808" y="220"/>
                  <a:pt x="807" y="221"/>
                </a:cubicBezTo>
                <a:cubicBezTo>
                  <a:pt x="806" y="223"/>
                  <a:pt x="807" y="222"/>
                  <a:pt x="807" y="223"/>
                </a:cubicBezTo>
                <a:cubicBezTo>
                  <a:pt x="808" y="224"/>
                  <a:pt x="805" y="224"/>
                  <a:pt x="806" y="226"/>
                </a:cubicBezTo>
                <a:cubicBezTo>
                  <a:pt x="807" y="227"/>
                  <a:pt x="804" y="227"/>
                  <a:pt x="804" y="226"/>
                </a:cubicBezTo>
                <a:cubicBezTo>
                  <a:pt x="804" y="224"/>
                  <a:pt x="801" y="225"/>
                  <a:pt x="801" y="226"/>
                </a:cubicBezTo>
                <a:cubicBezTo>
                  <a:pt x="801" y="227"/>
                  <a:pt x="800" y="228"/>
                  <a:pt x="799" y="228"/>
                </a:cubicBezTo>
                <a:cubicBezTo>
                  <a:pt x="797" y="228"/>
                  <a:pt x="797" y="226"/>
                  <a:pt x="797" y="225"/>
                </a:cubicBezTo>
                <a:cubicBezTo>
                  <a:pt x="797" y="224"/>
                  <a:pt x="789" y="226"/>
                  <a:pt x="787" y="228"/>
                </a:cubicBezTo>
                <a:cubicBezTo>
                  <a:pt x="785" y="230"/>
                  <a:pt x="781" y="229"/>
                  <a:pt x="781" y="230"/>
                </a:cubicBezTo>
                <a:cubicBezTo>
                  <a:pt x="781" y="231"/>
                  <a:pt x="779" y="232"/>
                  <a:pt x="779" y="231"/>
                </a:cubicBezTo>
                <a:cubicBezTo>
                  <a:pt x="779" y="230"/>
                  <a:pt x="778" y="229"/>
                  <a:pt x="777" y="229"/>
                </a:cubicBezTo>
                <a:cubicBezTo>
                  <a:pt x="775" y="229"/>
                  <a:pt x="778" y="228"/>
                  <a:pt x="777" y="227"/>
                </a:cubicBezTo>
                <a:cubicBezTo>
                  <a:pt x="777" y="226"/>
                  <a:pt x="776" y="227"/>
                  <a:pt x="775" y="227"/>
                </a:cubicBezTo>
                <a:cubicBezTo>
                  <a:pt x="775" y="228"/>
                  <a:pt x="774" y="228"/>
                  <a:pt x="773" y="228"/>
                </a:cubicBezTo>
                <a:cubicBezTo>
                  <a:pt x="772" y="227"/>
                  <a:pt x="770" y="230"/>
                  <a:pt x="768" y="231"/>
                </a:cubicBezTo>
                <a:cubicBezTo>
                  <a:pt x="767" y="232"/>
                  <a:pt x="765" y="230"/>
                  <a:pt x="766" y="229"/>
                </a:cubicBezTo>
                <a:cubicBezTo>
                  <a:pt x="767" y="227"/>
                  <a:pt x="766" y="228"/>
                  <a:pt x="765" y="228"/>
                </a:cubicBezTo>
                <a:cubicBezTo>
                  <a:pt x="763" y="229"/>
                  <a:pt x="761" y="228"/>
                  <a:pt x="762" y="227"/>
                </a:cubicBezTo>
                <a:cubicBezTo>
                  <a:pt x="762" y="225"/>
                  <a:pt x="760" y="224"/>
                  <a:pt x="760" y="223"/>
                </a:cubicBezTo>
                <a:cubicBezTo>
                  <a:pt x="760" y="223"/>
                  <a:pt x="761" y="223"/>
                  <a:pt x="762" y="224"/>
                </a:cubicBezTo>
                <a:cubicBezTo>
                  <a:pt x="763" y="225"/>
                  <a:pt x="765" y="225"/>
                  <a:pt x="765" y="224"/>
                </a:cubicBezTo>
                <a:cubicBezTo>
                  <a:pt x="765" y="223"/>
                  <a:pt x="765" y="221"/>
                  <a:pt x="763" y="221"/>
                </a:cubicBezTo>
                <a:cubicBezTo>
                  <a:pt x="762" y="222"/>
                  <a:pt x="762" y="222"/>
                  <a:pt x="761" y="221"/>
                </a:cubicBezTo>
                <a:cubicBezTo>
                  <a:pt x="761" y="220"/>
                  <a:pt x="762" y="219"/>
                  <a:pt x="763" y="218"/>
                </a:cubicBezTo>
                <a:cubicBezTo>
                  <a:pt x="763" y="217"/>
                  <a:pt x="765" y="218"/>
                  <a:pt x="765" y="217"/>
                </a:cubicBezTo>
                <a:cubicBezTo>
                  <a:pt x="766" y="216"/>
                  <a:pt x="764" y="215"/>
                  <a:pt x="763" y="215"/>
                </a:cubicBezTo>
                <a:cubicBezTo>
                  <a:pt x="763" y="214"/>
                  <a:pt x="762" y="212"/>
                  <a:pt x="763" y="212"/>
                </a:cubicBezTo>
                <a:cubicBezTo>
                  <a:pt x="764" y="211"/>
                  <a:pt x="764" y="209"/>
                  <a:pt x="764" y="208"/>
                </a:cubicBezTo>
                <a:cubicBezTo>
                  <a:pt x="763" y="208"/>
                  <a:pt x="761" y="208"/>
                  <a:pt x="761" y="210"/>
                </a:cubicBezTo>
                <a:cubicBezTo>
                  <a:pt x="760" y="212"/>
                  <a:pt x="759" y="211"/>
                  <a:pt x="758" y="211"/>
                </a:cubicBezTo>
                <a:cubicBezTo>
                  <a:pt x="758" y="212"/>
                  <a:pt x="759" y="212"/>
                  <a:pt x="758" y="213"/>
                </a:cubicBezTo>
                <a:cubicBezTo>
                  <a:pt x="757" y="214"/>
                  <a:pt x="757" y="212"/>
                  <a:pt x="756" y="212"/>
                </a:cubicBezTo>
                <a:cubicBezTo>
                  <a:pt x="754" y="212"/>
                  <a:pt x="754" y="214"/>
                  <a:pt x="754" y="215"/>
                </a:cubicBezTo>
                <a:cubicBezTo>
                  <a:pt x="753" y="216"/>
                  <a:pt x="753" y="218"/>
                  <a:pt x="754" y="220"/>
                </a:cubicBezTo>
                <a:cubicBezTo>
                  <a:pt x="754" y="221"/>
                  <a:pt x="756" y="222"/>
                  <a:pt x="755" y="223"/>
                </a:cubicBezTo>
                <a:cubicBezTo>
                  <a:pt x="755" y="225"/>
                  <a:pt x="757" y="226"/>
                  <a:pt x="757" y="227"/>
                </a:cubicBezTo>
                <a:cubicBezTo>
                  <a:pt x="756" y="228"/>
                  <a:pt x="757" y="229"/>
                  <a:pt x="758" y="231"/>
                </a:cubicBezTo>
                <a:cubicBezTo>
                  <a:pt x="759" y="233"/>
                  <a:pt x="756" y="232"/>
                  <a:pt x="756" y="233"/>
                </a:cubicBezTo>
                <a:cubicBezTo>
                  <a:pt x="756" y="234"/>
                  <a:pt x="754" y="233"/>
                  <a:pt x="753" y="232"/>
                </a:cubicBezTo>
                <a:cubicBezTo>
                  <a:pt x="752" y="232"/>
                  <a:pt x="750" y="232"/>
                  <a:pt x="750" y="233"/>
                </a:cubicBezTo>
                <a:cubicBezTo>
                  <a:pt x="750" y="233"/>
                  <a:pt x="749" y="235"/>
                  <a:pt x="748" y="234"/>
                </a:cubicBezTo>
                <a:cubicBezTo>
                  <a:pt x="747" y="234"/>
                  <a:pt x="746" y="234"/>
                  <a:pt x="744" y="234"/>
                </a:cubicBezTo>
                <a:cubicBezTo>
                  <a:pt x="742" y="235"/>
                  <a:pt x="742" y="236"/>
                  <a:pt x="742" y="237"/>
                </a:cubicBezTo>
                <a:cubicBezTo>
                  <a:pt x="743" y="238"/>
                  <a:pt x="741" y="238"/>
                  <a:pt x="740" y="237"/>
                </a:cubicBezTo>
                <a:cubicBezTo>
                  <a:pt x="740" y="236"/>
                  <a:pt x="738" y="237"/>
                  <a:pt x="738" y="238"/>
                </a:cubicBezTo>
                <a:cubicBezTo>
                  <a:pt x="739" y="240"/>
                  <a:pt x="736" y="240"/>
                  <a:pt x="736" y="242"/>
                </a:cubicBezTo>
                <a:cubicBezTo>
                  <a:pt x="737" y="243"/>
                  <a:pt x="734" y="245"/>
                  <a:pt x="733" y="246"/>
                </a:cubicBezTo>
                <a:cubicBezTo>
                  <a:pt x="732" y="246"/>
                  <a:pt x="730" y="247"/>
                  <a:pt x="729" y="247"/>
                </a:cubicBezTo>
                <a:cubicBezTo>
                  <a:pt x="727" y="247"/>
                  <a:pt x="726" y="249"/>
                  <a:pt x="726" y="251"/>
                </a:cubicBezTo>
                <a:cubicBezTo>
                  <a:pt x="726" y="254"/>
                  <a:pt x="724" y="254"/>
                  <a:pt x="722" y="254"/>
                </a:cubicBezTo>
                <a:cubicBezTo>
                  <a:pt x="719" y="254"/>
                  <a:pt x="720" y="256"/>
                  <a:pt x="719" y="257"/>
                </a:cubicBezTo>
                <a:cubicBezTo>
                  <a:pt x="718" y="258"/>
                  <a:pt x="714" y="257"/>
                  <a:pt x="714" y="255"/>
                </a:cubicBezTo>
                <a:cubicBezTo>
                  <a:pt x="713" y="254"/>
                  <a:pt x="710" y="255"/>
                  <a:pt x="711" y="257"/>
                </a:cubicBezTo>
                <a:cubicBezTo>
                  <a:pt x="713" y="258"/>
                  <a:pt x="713" y="261"/>
                  <a:pt x="712" y="261"/>
                </a:cubicBezTo>
                <a:cubicBezTo>
                  <a:pt x="711" y="262"/>
                  <a:pt x="711" y="261"/>
                  <a:pt x="710" y="261"/>
                </a:cubicBezTo>
                <a:cubicBezTo>
                  <a:pt x="709" y="261"/>
                  <a:pt x="709" y="261"/>
                  <a:pt x="708" y="261"/>
                </a:cubicBezTo>
                <a:cubicBezTo>
                  <a:pt x="707" y="262"/>
                  <a:pt x="707" y="260"/>
                  <a:pt x="705" y="260"/>
                </a:cubicBezTo>
                <a:cubicBezTo>
                  <a:pt x="705" y="260"/>
                  <a:pt x="704" y="260"/>
                  <a:pt x="703" y="260"/>
                </a:cubicBezTo>
                <a:cubicBezTo>
                  <a:pt x="703" y="260"/>
                  <a:pt x="702" y="260"/>
                  <a:pt x="701" y="260"/>
                </a:cubicBezTo>
                <a:cubicBezTo>
                  <a:pt x="699" y="260"/>
                  <a:pt x="698" y="261"/>
                  <a:pt x="699" y="262"/>
                </a:cubicBezTo>
                <a:cubicBezTo>
                  <a:pt x="699" y="263"/>
                  <a:pt x="699" y="264"/>
                  <a:pt x="699" y="265"/>
                </a:cubicBezTo>
                <a:cubicBezTo>
                  <a:pt x="700" y="266"/>
                  <a:pt x="703" y="266"/>
                  <a:pt x="705" y="267"/>
                </a:cubicBezTo>
                <a:cubicBezTo>
                  <a:pt x="707" y="268"/>
                  <a:pt x="707" y="267"/>
                  <a:pt x="708" y="268"/>
                </a:cubicBezTo>
                <a:cubicBezTo>
                  <a:pt x="710" y="269"/>
                  <a:pt x="710" y="268"/>
                  <a:pt x="710" y="270"/>
                </a:cubicBezTo>
                <a:cubicBezTo>
                  <a:pt x="710" y="271"/>
                  <a:pt x="711" y="273"/>
                  <a:pt x="713" y="273"/>
                </a:cubicBezTo>
                <a:cubicBezTo>
                  <a:pt x="715" y="274"/>
                  <a:pt x="714" y="275"/>
                  <a:pt x="714" y="277"/>
                </a:cubicBezTo>
                <a:cubicBezTo>
                  <a:pt x="715" y="278"/>
                  <a:pt x="713" y="280"/>
                  <a:pt x="714" y="282"/>
                </a:cubicBezTo>
                <a:cubicBezTo>
                  <a:pt x="714" y="283"/>
                  <a:pt x="713" y="289"/>
                  <a:pt x="712" y="289"/>
                </a:cubicBezTo>
                <a:cubicBezTo>
                  <a:pt x="711" y="290"/>
                  <a:pt x="710" y="289"/>
                  <a:pt x="708" y="289"/>
                </a:cubicBezTo>
                <a:cubicBezTo>
                  <a:pt x="707" y="289"/>
                  <a:pt x="705" y="288"/>
                  <a:pt x="704" y="289"/>
                </a:cubicBezTo>
                <a:cubicBezTo>
                  <a:pt x="703" y="289"/>
                  <a:pt x="700" y="289"/>
                  <a:pt x="697" y="289"/>
                </a:cubicBezTo>
                <a:cubicBezTo>
                  <a:pt x="694" y="288"/>
                  <a:pt x="692" y="288"/>
                  <a:pt x="690" y="288"/>
                </a:cubicBezTo>
                <a:cubicBezTo>
                  <a:pt x="687" y="289"/>
                  <a:pt x="687" y="287"/>
                  <a:pt x="685" y="287"/>
                </a:cubicBezTo>
                <a:cubicBezTo>
                  <a:pt x="683" y="287"/>
                  <a:pt x="684" y="289"/>
                  <a:pt x="681" y="289"/>
                </a:cubicBezTo>
                <a:cubicBezTo>
                  <a:pt x="679" y="289"/>
                  <a:pt x="679" y="291"/>
                  <a:pt x="680" y="292"/>
                </a:cubicBezTo>
                <a:cubicBezTo>
                  <a:pt x="682" y="294"/>
                  <a:pt x="681" y="298"/>
                  <a:pt x="681" y="299"/>
                </a:cubicBezTo>
                <a:cubicBezTo>
                  <a:pt x="682" y="301"/>
                  <a:pt x="680" y="308"/>
                  <a:pt x="679" y="310"/>
                </a:cubicBezTo>
                <a:cubicBezTo>
                  <a:pt x="677" y="312"/>
                  <a:pt x="679" y="312"/>
                  <a:pt x="680" y="313"/>
                </a:cubicBezTo>
                <a:cubicBezTo>
                  <a:pt x="682" y="315"/>
                  <a:pt x="681" y="319"/>
                  <a:pt x="681" y="321"/>
                </a:cubicBezTo>
                <a:cubicBezTo>
                  <a:pt x="681" y="322"/>
                  <a:pt x="682" y="321"/>
                  <a:pt x="684" y="321"/>
                </a:cubicBezTo>
                <a:cubicBezTo>
                  <a:pt x="686" y="321"/>
                  <a:pt x="688" y="320"/>
                  <a:pt x="690" y="321"/>
                </a:cubicBezTo>
                <a:cubicBezTo>
                  <a:pt x="692" y="322"/>
                  <a:pt x="693" y="326"/>
                  <a:pt x="695" y="326"/>
                </a:cubicBezTo>
                <a:cubicBezTo>
                  <a:pt x="696" y="326"/>
                  <a:pt x="696" y="325"/>
                  <a:pt x="696" y="324"/>
                </a:cubicBezTo>
                <a:cubicBezTo>
                  <a:pt x="697" y="324"/>
                  <a:pt x="697" y="324"/>
                  <a:pt x="698" y="324"/>
                </a:cubicBezTo>
                <a:cubicBezTo>
                  <a:pt x="699" y="324"/>
                  <a:pt x="700" y="323"/>
                  <a:pt x="702" y="323"/>
                </a:cubicBezTo>
                <a:cubicBezTo>
                  <a:pt x="705" y="323"/>
                  <a:pt x="706" y="323"/>
                  <a:pt x="708" y="323"/>
                </a:cubicBezTo>
                <a:cubicBezTo>
                  <a:pt x="709" y="323"/>
                  <a:pt x="710" y="322"/>
                  <a:pt x="711" y="321"/>
                </a:cubicBezTo>
                <a:cubicBezTo>
                  <a:pt x="711" y="320"/>
                  <a:pt x="712" y="319"/>
                  <a:pt x="714" y="319"/>
                </a:cubicBezTo>
                <a:cubicBezTo>
                  <a:pt x="716" y="319"/>
                  <a:pt x="716" y="317"/>
                  <a:pt x="716" y="316"/>
                </a:cubicBezTo>
                <a:cubicBezTo>
                  <a:pt x="716" y="315"/>
                  <a:pt x="719" y="313"/>
                  <a:pt x="719" y="313"/>
                </a:cubicBezTo>
                <a:cubicBezTo>
                  <a:pt x="719" y="312"/>
                  <a:pt x="717" y="309"/>
                  <a:pt x="719" y="306"/>
                </a:cubicBezTo>
                <a:cubicBezTo>
                  <a:pt x="721" y="304"/>
                  <a:pt x="722" y="304"/>
                  <a:pt x="722" y="302"/>
                </a:cubicBezTo>
                <a:cubicBezTo>
                  <a:pt x="722" y="301"/>
                  <a:pt x="724" y="300"/>
                  <a:pt x="726" y="300"/>
                </a:cubicBezTo>
                <a:cubicBezTo>
                  <a:pt x="728" y="300"/>
                  <a:pt x="729" y="298"/>
                  <a:pt x="731" y="298"/>
                </a:cubicBezTo>
                <a:cubicBezTo>
                  <a:pt x="733" y="297"/>
                  <a:pt x="733" y="295"/>
                  <a:pt x="732" y="293"/>
                </a:cubicBezTo>
                <a:cubicBezTo>
                  <a:pt x="732" y="291"/>
                  <a:pt x="734" y="289"/>
                  <a:pt x="736" y="289"/>
                </a:cubicBezTo>
                <a:cubicBezTo>
                  <a:pt x="738" y="288"/>
                  <a:pt x="743" y="290"/>
                  <a:pt x="744" y="291"/>
                </a:cubicBezTo>
                <a:cubicBezTo>
                  <a:pt x="745" y="291"/>
                  <a:pt x="747" y="291"/>
                  <a:pt x="749" y="289"/>
                </a:cubicBezTo>
                <a:cubicBezTo>
                  <a:pt x="751" y="287"/>
                  <a:pt x="752" y="287"/>
                  <a:pt x="753" y="287"/>
                </a:cubicBezTo>
                <a:cubicBezTo>
                  <a:pt x="755" y="286"/>
                  <a:pt x="754" y="285"/>
                  <a:pt x="756" y="284"/>
                </a:cubicBezTo>
                <a:cubicBezTo>
                  <a:pt x="759" y="283"/>
                  <a:pt x="761" y="285"/>
                  <a:pt x="762" y="287"/>
                </a:cubicBezTo>
                <a:cubicBezTo>
                  <a:pt x="763" y="288"/>
                  <a:pt x="763" y="288"/>
                  <a:pt x="764" y="289"/>
                </a:cubicBezTo>
                <a:cubicBezTo>
                  <a:pt x="764" y="290"/>
                  <a:pt x="765" y="292"/>
                  <a:pt x="768" y="294"/>
                </a:cubicBezTo>
                <a:cubicBezTo>
                  <a:pt x="771" y="296"/>
                  <a:pt x="772" y="298"/>
                  <a:pt x="773" y="299"/>
                </a:cubicBezTo>
                <a:cubicBezTo>
                  <a:pt x="775" y="300"/>
                  <a:pt x="777" y="300"/>
                  <a:pt x="777" y="301"/>
                </a:cubicBezTo>
                <a:cubicBezTo>
                  <a:pt x="778" y="302"/>
                  <a:pt x="780" y="303"/>
                  <a:pt x="781" y="303"/>
                </a:cubicBezTo>
                <a:cubicBezTo>
                  <a:pt x="783" y="304"/>
                  <a:pt x="783" y="306"/>
                  <a:pt x="784" y="306"/>
                </a:cubicBezTo>
                <a:cubicBezTo>
                  <a:pt x="786" y="306"/>
                  <a:pt x="785" y="307"/>
                  <a:pt x="786" y="308"/>
                </a:cubicBezTo>
                <a:cubicBezTo>
                  <a:pt x="786" y="309"/>
                  <a:pt x="787" y="312"/>
                  <a:pt x="786" y="313"/>
                </a:cubicBezTo>
                <a:cubicBezTo>
                  <a:pt x="785" y="314"/>
                  <a:pt x="785" y="316"/>
                  <a:pt x="786" y="316"/>
                </a:cubicBezTo>
                <a:cubicBezTo>
                  <a:pt x="787" y="316"/>
                  <a:pt x="788" y="314"/>
                  <a:pt x="788" y="313"/>
                </a:cubicBezTo>
                <a:cubicBezTo>
                  <a:pt x="788" y="312"/>
                  <a:pt x="790" y="312"/>
                  <a:pt x="791" y="310"/>
                </a:cubicBezTo>
                <a:cubicBezTo>
                  <a:pt x="792" y="309"/>
                  <a:pt x="789" y="309"/>
                  <a:pt x="789" y="307"/>
                </a:cubicBezTo>
                <a:cubicBezTo>
                  <a:pt x="788" y="305"/>
                  <a:pt x="790" y="304"/>
                  <a:pt x="793" y="305"/>
                </a:cubicBezTo>
                <a:cubicBezTo>
                  <a:pt x="795" y="307"/>
                  <a:pt x="796" y="308"/>
                  <a:pt x="796" y="305"/>
                </a:cubicBezTo>
                <a:cubicBezTo>
                  <a:pt x="796" y="303"/>
                  <a:pt x="789" y="300"/>
                  <a:pt x="787" y="299"/>
                </a:cubicBezTo>
                <a:cubicBezTo>
                  <a:pt x="786" y="298"/>
                  <a:pt x="787" y="297"/>
                  <a:pt x="784" y="297"/>
                </a:cubicBezTo>
                <a:cubicBezTo>
                  <a:pt x="782" y="297"/>
                  <a:pt x="779" y="294"/>
                  <a:pt x="778" y="290"/>
                </a:cubicBezTo>
                <a:cubicBezTo>
                  <a:pt x="777" y="286"/>
                  <a:pt x="773" y="286"/>
                  <a:pt x="772" y="284"/>
                </a:cubicBezTo>
                <a:cubicBezTo>
                  <a:pt x="771" y="282"/>
                  <a:pt x="773" y="282"/>
                  <a:pt x="772" y="280"/>
                </a:cubicBezTo>
                <a:cubicBezTo>
                  <a:pt x="771" y="278"/>
                  <a:pt x="775" y="277"/>
                  <a:pt x="776" y="277"/>
                </a:cubicBezTo>
                <a:cubicBezTo>
                  <a:pt x="778" y="278"/>
                  <a:pt x="777" y="280"/>
                  <a:pt x="778" y="280"/>
                </a:cubicBezTo>
                <a:cubicBezTo>
                  <a:pt x="779" y="280"/>
                  <a:pt x="781" y="280"/>
                  <a:pt x="781" y="281"/>
                </a:cubicBezTo>
                <a:cubicBezTo>
                  <a:pt x="781" y="283"/>
                  <a:pt x="784" y="286"/>
                  <a:pt x="785" y="287"/>
                </a:cubicBezTo>
                <a:cubicBezTo>
                  <a:pt x="786" y="289"/>
                  <a:pt x="788" y="288"/>
                  <a:pt x="788" y="289"/>
                </a:cubicBezTo>
                <a:cubicBezTo>
                  <a:pt x="788" y="290"/>
                  <a:pt x="790" y="291"/>
                  <a:pt x="792" y="291"/>
                </a:cubicBezTo>
                <a:cubicBezTo>
                  <a:pt x="794" y="291"/>
                  <a:pt x="797" y="295"/>
                  <a:pt x="799" y="296"/>
                </a:cubicBezTo>
                <a:cubicBezTo>
                  <a:pt x="801" y="297"/>
                  <a:pt x="802" y="297"/>
                  <a:pt x="800" y="299"/>
                </a:cubicBezTo>
                <a:cubicBezTo>
                  <a:pt x="799" y="300"/>
                  <a:pt x="799" y="304"/>
                  <a:pt x="800" y="305"/>
                </a:cubicBezTo>
                <a:cubicBezTo>
                  <a:pt x="802" y="306"/>
                  <a:pt x="802" y="308"/>
                  <a:pt x="803" y="309"/>
                </a:cubicBezTo>
                <a:cubicBezTo>
                  <a:pt x="805" y="309"/>
                  <a:pt x="806" y="311"/>
                  <a:pt x="805" y="312"/>
                </a:cubicBezTo>
                <a:cubicBezTo>
                  <a:pt x="805" y="314"/>
                  <a:pt x="807" y="314"/>
                  <a:pt x="808" y="313"/>
                </a:cubicBezTo>
                <a:cubicBezTo>
                  <a:pt x="809" y="312"/>
                  <a:pt x="812" y="314"/>
                  <a:pt x="812" y="315"/>
                </a:cubicBezTo>
                <a:cubicBezTo>
                  <a:pt x="812" y="315"/>
                  <a:pt x="812" y="315"/>
                  <a:pt x="811" y="315"/>
                </a:cubicBezTo>
                <a:cubicBezTo>
                  <a:pt x="810" y="314"/>
                  <a:pt x="809" y="314"/>
                  <a:pt x="808" y="315"/>
                </a:cubicBezTo>
                <a:cubicBezTo>
                  <a:pt x="806" y="316"/>
                  <a:pt x="809" y="317"/>
                  <a:pt x="809" y="319"/>
                </a:cubicBezTo>
                <a:cubicBezTo>
                  <a:pt x="808" y="320"/>
                  <a:pt x="809" y="322"/>
                  <a:pt x="811" y="321"/>
                </a:cubicBezTo>
                <a:cubicBezTo>
                  <a:pt x="812" y="321"/>
                  <a:pt x="812" y="322"/>
                  <a:pt x="813" y="322"/>
                </a:cubicBezTo>
                <a:cubicBezTo>
                  <a:pt x="814" y="323"/>
                  <a:pt x="814" y="324"/>
                  <a:pt x="815" y="323"/>
                </a:cubicBezTo>
                <a:cubicBezTo>
                  <a:pt x="816" y="323"/>
                  <a:pt x="814" y="320"/>
                  <a:pt x="814" y="319"/>
                </a:cubicBezTo>
                <a:cubicBezTo>
                  <a:pt x="814" y="319"/>
                  <a:pt x="815" y="319"/>
                  <a:pt x="815" y="319"/>
                </a:cubicBezTo>
                <a:cubicBezTo>
                  <a:pt x="816" y="319"/>
                  <a:pt x="817" y="319"/>
                  <a:pt x="817" y="319"/>
                </a:cubicBezTo>
                <a:cubicBezTo>
                  <a:pt x="818" y="318"/>
                  <a:pt x="816" y="317"/>
                  <a:pt x="815" y="317"/>
                </a:cubicBezTo>
                <a:cubicBezTo>
                  <a:pt x="815" y="317"/>
                  <a:pt x="814" y="317"/>
                  <a:pt x="815" y="317"/>
                </a:cubicBezTo>
                <a:cubicBezTo>
                  <a:pt x="815" y="316"/>
                  <a:pt x="816" y="316"/>
                  <a:pt x="817" y="316"/>
                </a:cubicBezTo>
                <a:cubicBezTo>
                  <a:pt x="818" y="317"/>
                  <a:pt x="819" y="316"/>
                  <a:pt x="820" y="316"/>
                </a:cubicBezTo>
                <a:cubicBezTo>
                  <a:pt x="820" y="316"/>
                  <a:pt x="821" y="313"/>
                  <a:pt x="818" y="313"/>
                </a:cubicBezTo>
                <a:cubicBezTo>
                  <a:pt x="817" y="312"/>
                  <a:pt x="817" y="313"/>
                  <a:pt x="816" y="313"/>
                </a:cubicBezTo>
                <a:cubicBezTo>
                  <a:pt x="816" y="313"/>
                  <a:pt x="816" y="314"/>
                  <a:pt x="815" y="313"/>
                </a:cubicBezTo>
                <a:cubicBezTo>
                  <a:pt x="813" y="311"/>
                  <a:pt x="816" y="312"/>
                  <a:pt x="816" y="310"/>
                </a:cubicBezTo>
                <a:cubicBezTo>
                  <a:pt x="816" y="309"/>
                  <a:pt x="814" y="307"/>
                  <a:pt x="813" y="306"/>
                </a:cubicBezTo>
                <a:cubicBezTo>
                  <a:pt x="812" y="304"/>
                  <a:pt x="814" y="303"/>
                  <a:pt x="815" y="305"/>
                </a:cubicBezTo>
                <a:cubicBezTo>
                  <a:pt x="816" y="306"/>
                  <a:pt x="817" y="305"/>
                  <a:pt x="818" y="305"/>
                </a:cubicBezTo>
                <a:cubicBezTo>
                  <a:pt x="819" y="305"/>
                  <a:pt x="817" y="303"/>
                  <a:pt x="819" y="302"/>
                </a:cubicBezTo>
                <a:cubicBezTo>
                  <a:pt x="821" y="301"/>
                  <a:pt x="821" y="302"/>
                  <a:pt x="822" y="303"/>
                </a:cubicBezTo>
                <a:cubicBezTo>
                  <a:pt x="822" y="303"/>
                  <a:pt x="823" y="301"/>
                  <a:pt x="825" y="301"/>
                </a:cubicBezTo>
                <a:cubicBezTo>
                  <a:pt x="827" y="301"/>
                  <a:pt x="828" y="304"/>
                  <a:pt x="830" y="304"/>
                </a:cubicBezTo>
                <a:cubicBezTo>
                  <a:pt x="832" y="304"/>
                  <a:pt x="833" y="302"/>
                  <a:pt x="834" y="301"/>
                </a:cubicBezTo>
                <a:cubicBezTo>
                  <a:pt x="835" y="301"/>
                  <a:pt x="836" y="301"/>
                  <a:pt x="837" y="301"/>
                </a:cubicBezTo>
                <a:cubicBezTo>
                  <a:pt x="838" y="301"/>
                  <a:pt x="839" y="301"/>
                  <a:pt x="840" y="301"/>
                </a:cubicBezTo>
                <a:cubicBezTo>
                  <a:pt x="841" y="300"/>
                  <a:pt x="838" y="299"/>
                  <a:pt x="837" y="298"/>
                </a:cubicBezTo>
                <a:cubicBezTo>
                  <a:pt x="836" y="297"/>
                  <a:pt x="836" y="295"/>
                  <a:pt x="835" y="295"/>
                </a:cubicBezTo>
                <a:cubicBezTo>
                  <a:pt x="834" y="295"/>
                  <a:pt x="833" y="292"/>
                  <a:pt x="834" y="292"/>
                </a:cubicBezTo>
                <a:cubicBezTo>
                  <a:pt x="835" y="291"/>
                  <a:pt x="836" y="288"/>
                  <a:pt x="838" y="288"/>
                </a:cubicBezTo>
                <a:cubicBezTo>
                  <a:pt x="839" y="288"/>
                  <a:pt x="838" y="286"/>
                  <a:pt x="838" y="285"/>
                </a:cubicBezTo>
                <a:cubicBezTo>
                  <a:pt x="839" y="284"/>
                  <a:pt x="839" y="282"/>
                  <a:pt x="841" y="281"/>
                </a:cubicBezTo>
                <a:cubicBezTo>
                  <a:pt x="842" y="281"/>
                  <a:pt x="843" y="281"/>
                  <a:pt x="843" y="279"/>
                </a:cubicBezTo>
                <a:cubicBezTo>
                  <a:pt x="843" y="277"/>
                  <a:pt x="843" y="277"/>
                  <a:pt x="845" y="276"/>
                </a:cubicBezTo>
                <a:cubicBezTo>
                  <a:pt x="847" y="274"/>
                  <a:pt x="847" y="272"/>
                  <a:pt x="848" y="271"/>
                </a:cubicBezTo>
                <a:cubicBezTo>
                  <a:pt x="850" y="271"/>
                  <a:pt x="851" y="270"/>
                  <a:pt x="853" y="271"/>
                </a:cubicBezTo>
                <a:cubicBezTo>
                  <a:pt x="856" y="271"/>
                  <a:pt x="852" y="273"/>
                  <a:pt x="854" y="273"/>
                </a:cubicBezTo>
                <a:cubicBezTo>
                  <a:pt x="854" y="274"/>
                  <a:pt x="856" y="274"/>
                  <a:pt x="857" y="274"/>
                </a:cubicBezTo>
                <a:cubicBezTo>
                  <a:pt x="859" y="274"/>
                  <a:pt x="860" y="274"/>
                  <a:pt x="860" y="274"/>
                </a:cubicBezTo>
                <a:cubicBezTo>
                  <a:pt x="861" y="276"/>
                  <a:pt x="855" y="277"/>
                  <a:pt x="855" y="278"/>
                </a:cubicBezTo>
                <a:cubicBezTo>
                  <a:pt x="855" y="278"/>
                  <a:pt x="858" y="279"/>
                  <a:pt x="859" y="280"/>
                </a:cubicBezTo>
                <a:cubicBezTo>
                  <a:pt x="860" y="280"/>
                  <a:pt x="859" y="282"/>
                  <a:pt x="859" y="283"/>
                </a:cubicBezTo>
                <a:cubicBezTo>
                  <a:pt x="860" y="283"/>
                  <a:pt x="861" y="283"/>
                  <a:pt x="863" y="282"/>
                </a:cubicBezTo>
                <a:cubicBezTo>
                  <a:pt x="864" y="281"/>
                  <a:pt x="865" y="281"/>
                  <a:pt x="867" y="280"/>
                </a:cubicBezTo>
                <a:cubicBezTo>
                  <a:pt x="868" y="280"/>
                  <a:pt x="869" y="280"/>
                  <a:pt x="870" y="280"/>
                </a:cubicBezTo>
                <a:cubicBezTo>
                  <a:pt x="871" y="280"/>
                  <a:pt x="872" y="280"/>
                  <a:pt x="872" y="279"/>
                </a:cubicBezTo>
                <a:cubicBezTo>
                  <a:pt x="873" y="279"/>
                  <a:pt x="871" y="278"/>
                  <a:pt x="868" y="278"/>
                </a:cubicBezTo>
                <a:cubicBezTo>
                  <a:pt x="865" y="279"/>
                  <a:pt x="865" y="275"/>
                  <a:pt x="865" y="275"/>
                </a:cubicBezTo>
                <a:cubicBezTo>
                  <a:pt x="865" y="274"/>
                  <a:pt x="868" y="272"/>
                  <a:pt x="870" y="271"/>
                </a:cubicBezTo>
                <a:cubicBezTo>
                  <a:pt x="872" y="271"/>
                  <a:pt x="874" y="271"/>
                  <a:pt x="875" y="270"/>
                </a:cubicBezTo>
                <a:cubicBezTo>
                  <a:pt x="877" y="269"/>
                  <a:pt x="883" y="268"/>
                  <a:pt x="883" y="269"/>
                </a:cubicBezTo>
                <a:cubicBezTo>
                  <a:pt x="884" y="270"/>
                  <a:pt x="879" y="272"/>
                  <a:pt x="878" y="272"/>
                </a:cubicBezTo>
                <a:cubicBezTo>
                  <a:pt x="877" y="272"/>
                  <a:pt x="880" y="273"/>
                  <a:pt x="880" y="274"/>
                </a:cubicBezTo>
                <a:cubicBezTo>
                  <a:pt x="880" y="275"/>
                  <a:pt x="877" y="275"/>
                  <a:pt x="877" y="277"/>
                </a:cubicBezTo>
                <a:cubicBezTo>
                  <a:pt x="877" y="278"/>
                  <a:pt x="876" y="279"/>
                  <a:pt x="875" y="279"/>
                </a:cubicBezTo>
                <a:cubicBezTo>
                  <a:pt x="873" y="279"/>
                  <a:pt x="873" y="279"/>
                  <a:pt x="874" y="280"/>
                </a:cubicBezTo>
                <a:cubicBezTo>
                  <a:pt x="874" y="280"/>
                  <a:pt x="874" y="282"/>
                  <a:pt x="877" y="282"/>
                </a:cubicBezTo>
                <a:cubicBezTo>
                  <a:pt x="880" y="283"/>
                  <a:pt x="883" y="285"/>
                  <a:pt x="885" y="288"/>
                </a:cubicBezTo>
                <a:cubicBezTo>
                  <a:pt x="887" y="290"/>
                  <a:pt x="892" y="289"/>
                  <a:pt x="893" y="292"/>
                </a:cubicBezTo>
                <a:cubicBezTo>
                  <a:pt x="893" y="295"/>
                  <a:pt x="895" y="294"/>
                  <a:pt x="894" y="297"/>
                </a:cubicBezTo>
                <a:cubicBezTo>
                  <a:pt x="894" y="299"/>
                  <a:pt x="887" y="302"/>
                  <a:pt x="885" y="301"/>
                </a:cubicBezTo>
                <a:cubicBezTo>
                  <a:pt x="884" y="300"/>
                  <a:pt x="880" y="301"/>
                  <a:pt x="878" y="301"/>
                </a:cubicBezTo>
                <a:cubicBezTo>
                  <a:pt x="875" y="301"/>
                  <a:pt x="875" y="299"/>
                  <a:pt x="873" y="299"/>
                </a:cubicBezTo>
                <a:cubicBezTo>
                  <a:pt x="871" y="300"/>
                  <a:pt x="871" y="298"/>
                  <a:pt x="869" y="298"/>
                </a:cubicBezTo>
                <a:cubicBezTo>
                  <a:pt x="867" y="298"/>
                  <a:pt x="869" y="297"/>
                  <a:pt x="863" y="296"/>
                </a:cubicBezTo>
                <a:cubicBezTo>
                  <a:pt x="857" y="295"/>
                  <a:pt x="852" y="298"/>
                  <a:pt x="850" y="300"/>
                </a:cubicBezTo>
                <a:cubicBezTo>
                  <a:pt x="849" y="301"/>
                  <a:pt x="846" y="301"/>
                  <a:pt x="843" y="301"/>
                </a:cubicBezTo>
                <a:cubicBezTo>
                  <a:pt x="842" y="301"/>
                  <a:pt x="841" y="300"/>
                  <a:pt x="841" y="301"/>
                </a:cubicBezTo>
                <a:cubicBezTo>
                  <a:pt x="840" y="301"/>
                  <a:pt x="841" y="303"/>
                  <a:pt x="839" y="304"/>
                </a:cubicBezTo>
                <a:cubicBezTo>
                  <a:pt x="837" y="304"/>
                  <a:pt x="835" y="304"/>
                  <a:pt x="834" y="304"/>
                </a:cubicBezTo>
                <a:cubicBezTo>
                  <a:pt x="832" y="304"/>
                  <a:pt x="830" y="304"/>
                  <a:pt x="830" y="305"/>
                </a:cubicBezTo>
                <a:cubicBezTo>
                  <a:pt x="828" y="305"/>
                  <a:pt x="827" y="308"/>
                  <a:pt x="829" y="308"/>
                </a:cubicBezTo>
                <a:cubicBezTo>
                  <a:pt x="830" y="308"/>
                  <a:pt x="831" y="308"/>
                  <a:pt x="830" y="309"/>
                </a:cubicBezTo>
                <a:cubicBezTo>
                  <a:pt x="830" y="310"/>
                  <a:pt x="832" y="311"/>
                  <a:pt x="831" y="312"/>
                </a:cubicBezTo>
                <a:cubicBezTo>
                  <a:pt x="830" y="313"/>
                  <a:pt x="830" y="314"/>
                  <a:pt x="831" y="315"/>
                </a:cubicBezTo>
                <a:cubicBezTo>
                  <a:pt x="832" y="316"/>
                  <a:pt x="832" y="317"/>
                  <a:pt x="831" y="317"/>
                </a:cubicBezTo>
                <a:cubicBezTo>
                  <a:pt x="830" y="317"/>
                  <a:pt x="833" y="319"/>
                  <a:pt x="833" y="320"/>
                </a:cubicBezTo>
                <a:cubicBezTo>
                  <a:pt x="833" y="320"/>
                  <a:pt x="836" y="320"/>
                  <a:pt x="836" y="321"/>
                </a:cubicBezTo>
                <a:cubicBezTo>
                  <a:pt x="836" y="322"/>
                  <a:pt x="837" y="322"/>
                  <a:pt x="838" y="322"/>
                </a:cubicBezTo>
                <a:cubicBezTo>
                  <a:pt x="839" y="321"/>
                  <a:pt x="840" y="323"/>
                  <a:pt x="841" y="325"/>
                </a:cubicBezTo>
                <a:cubicBezTo>
                  <a:pt x="841" y="326"/>
                  <a:pt x="846" y="325"/>
                  <a:pt x="846" y="324"/>
                </a:cubicBezTo>
                <a:cubicBezTo>
                  <a:pt x="846" y="322"/>
                  <a:pt x="847" y="322"/>
                  <a:pt x="850" y="322"/>
                </a:cubicBezTo>
                <a:cubicBezTo>
                  <a:pt x="852" y="322"/>
                  <a:pt x="854" y="325"/>
                  <a:pt x="855" y="325"/>
                </a:cubicBezTo>
                <a:cubicBezTo>
                  <a:pt x="856" y="326"/>
                  <a:pt x="858" y="325"/>
                  <a:pt x="860" y="325"/>
                </a:cubicBezTo>
                <a:cubicBezTo>
                  <a:pt x="861" y="325"/>
                  <a:pt x="863" y="323"/>
                  <a:pt x="864" y="322"/>
                </a:cubicBezTo>
                <a:cubicBezTo>
                  <a:pt x="864" y="322"/>
                  <a:pt x="865" y="322"/>
                  <a:pt x="865" y="323"/>
                </a:cubicBezTo>
                <a:cubicBezTo>
                  <a:pt x="866" y="323"/>
                  <a:pt x="866" y="323"/>
                  <a:pt x="867" y="323"/>
                </a:cubicBezTo>
                <a:cubicBezTo>
                  <a:pt x="868" y="322"/>
                  <a:pt x="869" y="322"/>
                  <a:pt x="870" y="322"/>
                </a:cubicBezTo>
                <a:cubicBezTo>
                  <a:pt x="871" y="322"/>
                  <a:pt x="868" y="324"/>
                  <a:pt x="869" y="325"/>
                </a:cubicBezTo>
                <a:cubicBezTo>
                  <a:pt x="870" y="326"/>
                  <a:pt x="868" y="328"/>
                  <a:pt x="869" y="329"/>
                </a:cubicBezTo>
                <a:cubicBezTo>
                  <a:pt x="870" y="330"/>
                  <a:pt x="869" y="331"/>
                  <a:pt x="869" y="333"/>
                </a:cubicBezTo>
                <a:cubicBezTo>
                  <a:pt x="869" y="334"/>
                  <a:pt x="865" y="338"/>
                  <a:pt x="865" y="341"/>
                </a:cubicBezTo>
                <a:cubicBezTo>
                  <a:pt x="864" y="344"/>
                  <a:pt x="862" y="349"/>
                  <a:pt x="861" y="349"/>
                </a:cubicBezTo>
                <a:cubicBezTo>
                  <a:pt x="861" y="350"/>
                  <a:pt x="860" y="349"/>
                  <a:pt x="859" y="349"/>
                </a:cubicBezTo>
                <a:cubicBezTo>
                  <a:pt x="859" y="349"/>
                  <a:pt x="858" y="349"/>
                  <a:pt x="857" y="349"/>
                </a:cubicBezTo>
                <a:cubicBezTo>
                  <a:pt x="855" y="350"/>
                  <a:pt x="853" y="349"/>
                  <a:pt x="851" y="348"/>
                </a:cubicBezTo>
                <a:cubicBezTo>
                  <a:pt x="849" y="347"/>
                  <a:pt x="843" y="348"/>
                  <a:pt x="842" y="349"/>
                </a:cubicBezTo>
                <a:cubicBezTo>
                  <a:pt x="842" y="351"/>
                  <a:pt x="840" y="351"/>
                  <a:pt x="838" y="350"/>
                </a:cubicBezTo>
                <a:cubicBezTo>
                  <a:pt x="836" y="349"/>
                  <a:pt x="833" y="348"/>
                  <a:pt x="830" y="348"/>
                </a:cubicBezTo>
                <a:cubicBezTo>
                  <a:pt x="826" y="347"/>
                  <a:pt x="824" y="347"/>
                  <a:pt x="823" y="346"/>
                </a:cubicBezTo>
                <a:cubicBezTo>
                  <a:pt x="823" y="345"/>
                  <a:pt x="821" y="345"/>
                  <a:pt x="818" y="344"/>
                </a:cubicBezTo>
                <a:cubicBezTo>
                  <a:pt x="814" y="344"/>
                  <a:pt x="815" y="341"/>
                  <a:pt x="811" y="341"/>
                </a:cubicBezTo>
                <a:cubicBezTo>
                  <a:pt x="807" y="341"/>
                  <a:pt x="802" y="344"/>
                  <a:pt x="802" y="346"/>
                </a:cubicBezTo>
                <a:cubicBezTo>
                  <a:pt x="802" y="348"/>
                  <a:pt x="804" y="350"/>
                  <a:pt x="802" y="351"/>
                </a:cubicBezTo>
                <a:cubicBezTo>
                  <a:pt x="801" y="353"/>
                  <a:pt x="798" y="353"/>
                  <a:pt x="796" y="351"/>
                </a:cubicBezTo>
                <a:cubicBezTo>
                  <a:pt x="794" y="350"/>
                  <a:pt x="790" y="349"/>
                  <a:pt x="788" y="349"/>
                </a:cubicBezTo>
                <a:cubicBezTo>
                  <a:pt x="785" y="349"/>
                  <a:pt x="783" y="347"/>
                  <a:pt x="784" y="346"/>
                </a:cubicBezTo>
                <a:cubicBezTo>
                  <a:pt x="784" y="344"/>
                  <a:pt x="783" y="344"/>
                  <a:pt x="781" y="343"/>
                </a:cubicBezTo>
                <a:cubicBezTo>
                  <a:pt x="779" y="343"/>
                  <a:pt x="777" y="341"/>
                  <a:pt x="773" y="342"/>
                </a:cubicBezTo>
                <a:cubicBezTo>
                  <a:pt x="769" y="342"/>
                  <a:pt x="767" y="340"/>
                  <a:pt x="767" y="339"/>
                </a:cubicBezTo>
                <a:cubicBezTo>
                  <a:pt x="767" y="338"/>
                  <a:pt x="765" y="337"/>
                  <a:pt x="765" y="337"/>
                </a:cubicBezTo>
                <a:cubicBezTo>
                  <a:pt x="764" y="338"/>
                  <a:pt x="762" y="337"/>
                  <a:pt x="762" y="336"/>
                </a:cubicBezTo>
                <a:cubicBezTo>
                  <a:pt x="761" y="334"/>
                  <a:pt x="763" y="334"/>
                  <a:pt x="765" y="333"/>
                </a:cubicBezTo>
                <a:cubicBezTo>
                  <a:pt x="767" y="331"/>
                  <a:pt x="767" y="329"/>
                  <a:pt x="765" y="327"/>
                </a:cubicBezTo>
                <a:cubicBezTo>
                  <a:pt x="763" y="326"/>
                  <a:pt x="764" y="325"/>
                  <a:pt x="766" y="324"/>
                </a:cubicBezTo>
                <a:cubicBezTo>
                  <a:pt x="767" y="322"/>
                  <a:pt x="766" y="321"/>
                  <a:pt x="765" y="322"/>
                </a:cubicBezTo>
                <a:cubicBezTo>
                  <a:pt x="764" y="323"/>
                  <a:pt x="763" y="323"/>
                  <a:pt x="763" y="321"/>
                </a:cubicBezTo>
                <a:cubicBezTo>
                  <a:pt x="763" y="320"/>
                  <a:pt x="759" y="320"/>
                  <a:pt x="757" y="321"/>
                </a:cubicBezTo>
                <a:cubicBezTo>
                  <a:pt x="756" y="322"/>
                  <a:pt x="752" y="321"/>
                  <a:pt x="751" y="321"/>
                </a:cubicBezTo>
                <a:cubicBezTo>
                  <a:pt x="750" y="321"/>
                  <a:pt x="748" y="321"/>
                  <a:pt x="747" y="321"/>
                </a:cubicBezTo>
                <a:cubicBezTo>
                  <a:pt x="745" y="321"/>
                  <a:pt x="742" y="324"/>
                  <a:pt x="741" y="323"/>
                </a:cubicBezTo>
                <a:cubicBezTo>
                  <a:pt x="740" y="321"/>
                  <a:pt x="728" y="323"/>
                  <a:pt x="725" y="323"/>
                </a:cubicBezTo>
                <a:cubicBezTo>
                  <a:pt x="722" y="324"/>
                  <a:pt x="720" y="327"/>
                  <a:pt x="718" y="327"/>
                </a:cubicBezTo>
                <a:cubicBezTo>
                  <a:pt x="716" y="327"/>
                  <a:pt x="713" y="329"/>
                  <a:pt x="712" y="330"/>
                </a:cubicBezTo>
                <a:cubicBezTo>
                  <a:pt x="710" y="332"/>
                  <a:pt x="707" y="330"/>
                  <a:pt x="705" y="330"/>
                </a:cubicBezTo>
                <a:cubicBezTo>
                  <a:pt x="704" y="330"/>
                  <a:pt x="704" y="330"/>
                  <a:pt x="703" y="330"/>
                </a:cubicBezTo>
                <a:cubicBezTo>
                  <a:pt x="701" y="330"/>
                  <a:pt x="699" y="331"/>
                  <a:pt x="698" y="329"/>
                </a:cubicBezTo>
                <a:cubicBezTo>
                  <a:pt x="696" y="327"/>
                  <a:pt x="695" y="327"/>
                  <a:pt x="694" y="327"/>
                </a:cubicBezTo>
                <a:cubicBezTo>
                  <a:pt x="693" y="328"/>
                  <a:pt x="691" y="334"/>
                  <a:pt x="689" y="336"/>
                </a:cubicBezTo>
                <a:cubicBezTo>
                  <a:pt x="688" y="338"/>
                  <a:pt x="685" y="339"/>
                  <a:pt x="683" y="339"/>
                </a:cubicBezTo>
                <a:cubicBezTo>
                  <a:pt x="681" y="339"/>
                  <a:pt x="681" y="342"/>
                  <a:pt x="680" y="343"/>
                </a:cubicBezTo>
                <a:cubicBezTo>
                  <a:pt x="678" y="344"/>
                  <a:pt x="679" y="346"/>
                  <a:pt x="677" y="347"/>
                </a:cubicBezTo>
                <a:cubicBezTo>
                  <a:pt x="676" y="348"/>
                  <a:pt x="676" y="352"/>
                  <a:pt x="677" y="353"/>
                </a:cubicBezTo>
                <a:cubicBezTo>
                  <a:pt x="678" y="355"/>
                  <a:pt x="674" y="359"/>
                  <a:pt x="672" y="360"/>
                </a:cubicBezTo>
                <a:cubicBezTo>
                  <a:pt x="670" y="362"/>
                  <a:pt x="669" y="364"/>
                  <a:pt x="666" y="364"/>
                </a:cubicBezTo>
                <a:cubicBezTo>
                  <a:pt x="663" y="365"/>
                  <a:pt x="661" y="368"/>
                  <a:pt x="661" y="370"/>
                </a:cubicBezTo>
                <a:cubicBezTo>
                  <a:pt x="660" y="372"/>
                  <a:pt x="655" y="375"/>
                  <a:pt x="655" y="378"/>
                </a:cubicBezTo>
                <a:cubicBezTo>
                  <a:pt x="655" y="380"/>
                  <a:pt x="650" y="385"/>
                  <a:pt x="647" y="391"/>
                </a:cubicBezTo>
                <a:cubicBezTo>
                  <a:pt x="645" y="397"/>
                  <a:pt x="647" y="398"/>
                  <a:pt x="649" y="400"/>
                </a:cubicBezTo>
                <a:cubicBezTo>
                  <a:pt x="650" y="401"/>
                  <a:pt x="648" y="404"/>
                  <a:pt x="650" y="407"/>
                </a:cubicBezTo>
                <a:cubicBezTo>
                  <a:pt x="651" y="409"/>
                  <a:pt x="649" y="413"/>
                  <a:pt x="648" y="415"/>
                </a:cubicBezTo>
                <a:cubicBezTo>
                  <a:pt x="647" y="416"/>
                  <a:pt x="648" y="420"/>
                  <a:pt x="646" y="422"/>
                </a:cubicBezTo>
                <a:cubicBezTo>
                  <a:pt x="645" y="424"/>
                  <a:pt x="647" y="427"/>
                  <a:pt x="648" y="428"/>
                </a:cubicBezTo>
                <a:cubicBezTo>
                  <a:pt x="649" y="429"/>
                  <a:pt x="647" y="432"/>
                  <a:pt x="648" y="433"/>
                </a:cubicBezTo>
                <a:cubicBezTo>
                  <a:pt x="650" y="435"/>
                  <a:pt x="650" y="436"/>
                  <a:pt x="652" y="436"/>
                </a:cubicBezTo>
                <a:cubicBezTo>
                  <a:pt x="655" y="437"/>
                  <a:pt x="652" y="438"/>
                  <a:pt x="654" y="440"/>
                </a:cubicBezTo>
                <a:cubicBezTo>
                  <a:pt x="656" y="441"/>
                  <a:pt x="656" y="442"/>
                  <a:pt x="657" y="444"/>
                </a:cubicBezTo>
                <a:cubicBezTo>
                  <a:pt x="659" y="445"/>
                  <a:pt x="662" y="447"/>
                  <a:pt x="663" y="451"/>
                </a:cubicBezTo>
                <a:cubicBezTo>
                  <a:pt x="664" y="454"/>
                  <a:pt x="665" y="455"/>
                  <a:pt x="666" y="456"/>
                </a:cubicBezTo>
                <a:cubicBezTo>
                  <a:pt x="668" y="457"/>
                  <a:pt x="672" y="459"/>
                  <a:pt x="675" y="462"/>
                </a:cubicBezTo>
                <a:cubicBezTo>
                  <a:pt x="678" y="464"/>
                  <a:pt x="683" y="467"/>
                  <a:pt x="685" y="468"/>
                </a:cubicBezTo>
                <a:cubicBezTo>
                  <a:pt x="687" y="469"/>
                  <a:pt x="692" y="467"/>
                  <a:pt x="699" y="465"/>
                </a:cubicBezTo>
                <a:cubicBezTo>
                  <a:pt x="705" y="464"/>
                  <a:pt x="709" y="467"/>
                  <a:pt x="710" y="467"/>
                </a:cubicBezTo>
                <a:cubicBezTo>
                  <a:pt x="711" y="467"/>
                  <a:pt x="716" y="465"/>
                  <a:pt x="718" y="464"/>
                </a:cubicBezTo>
                <a:cubicBezTo>
                  <a:pt x="720" y="463"/>
                  <a:pt x="723" y="462"/>
                  <a:pt x="724" y="461"/>
                </a:cubicBezTo>
                <a:cubicBezTo>
                  <a:pt x="725" y="460"/>
                  <a:pt x="728" y="460"/>
                  <a:pt x="729" y="460"/>
                </a:cubicBezTo>
                <a:cubicBezTo>
                  <a:pt x="731" y="460"/>
                  <a:pt x="731" y="458"/>
                  <a:pt x="732" y="459"/>
                </a:cubicBezTo>
                <a:cubicBezTo>
                  <a:pt x="733" y="460"/>
                  <a:pt x="736" y="460"/>
                  <a:pt x="739" y="461"/>
                </a:cubicBezTo>
                <a:cubicBezTo>
                  <a:pt x="741" y="461"/>
                  <a:pt x="743" y="464"/>
                  <a:pt x="743" y="465"/>
                </a:cubicBezTo>
                <a:cubicBezTo>
                  <a:pt x="742" y="466"/>
                  <a:pt x="744" y="468"/>
                  <a:pt x="745" y="469"/>
                </a:cubicBezTo>
                <a:cubicBezTo>
                  <a:pt x="746" y="469"/>
                  <a:pt x="748" y="468"/>
                  <a:pt x="749" y="468"/>
                </a:cubicBezTo>
                <a:cubicBezTo>
                  <a:pt x="750" y="468"/>
                  <a:pt x="754" y="468"/>
                  <a:pt x="755" y="467"/>
                </a:cubicBezTo>
                <a:cubicBezTo>
                  <a:pt x="756" y="466"/>
                  <a:pt x="756" y="468"/>
                  <a:pt x="757" y="469"/>
                </a:cubicBezTo>
                <a:cubicBezTo>
                  <a:pt x="758" y="470"/>
                  <a:pt x="759" y="470"/>
                  <a:pt x="759" y="470"/>
                </a:cubicBezTo>
                <a:cubicBezTo>
                  <a:pt x="760" y="470"/>
                  <a:pt x="760" y="470"/>
                  <a:pt x="760" y="470"/>
                </a:cubicBezTo>
                <a:cubicBezTo>
                  <a:pt x="761" y="470"/>
                  <a:pt x="762" y="473"/>
                  <a:pt x="762" y="474"/>
                </a:cubicBezTo>
                <a:cubicBezTo>
                  <a:pt x="761" y="475"/>
                  <a:pt x="760" y="477"/>
                  <a:pt x="761" y="478"/>
                </a:cubicBezTo>
                <a:cubicBezTo>
                  <a:pt x="762" y="479"/>
                  <a:pt x="761" y="480"/>
                  <a:pt x="760" y="481"/>
                </a:cubicBezTo>
                <a:cubicBezTo>
                  <a:pt x="759" y="481"/>
                  <a:pt x="759" y="483"/>
                  <a:pt x="760" y="483"/>
                </a:cubicBezTo>
                <a:cubicBezTo>
                  <a:pt x="761" y="483"/>
                  <a:pt x="760" y="484"/>
                  <a:pt x="759" y="485"/>
                </a:cubicBezTo>
                <a:cubicBezTo>
                  <a:pt x="759" y="485"/>
                  <a:pt x="760" y="486"/>
                  <a:pt x="761" y="487"/>
                </a:cubicBezTo>
                <a:cubicBezTo>
                  <a:pt x="761" y="488"/>
                  <a:pt x="758" y="487"/>
                  <a:pt x="758" y="489"/>
                </a:cubicBezTo>
                <a:cubicBezTo>
                  <a:pt x="759" y="490"/>
                  <a:pt x="758" y="491"/>
                  <a:pt x="757" y="491"/>
                </a:cubicBezTo>
                <a:cubicBezTo>
                  <a:pt x="756" y="492"/>
                  <a:pt x="759" y="494"/>
                  <a:pt x="759" y="495"/>
                </a:cubicBezTo>
                <a:cubicBezTo>
                  <a:pt x="759" y="496"/>
                  <a:pt x="760" y="497"/>
                  <a:pt x="762" y="499"/>
                </a:cubicBezTo>
                <a:cubicBezTo>
                  <a:pt x="764" y="501"/>
                  <a:pt x="763" y="502"/>
                  <a:pt x="767" y="504"/>
                </a:cubicBezTo>
                <a:cubicBezTo>
                  <a:pt x="770" y="507"/>
                  <a:pt x="771" y="511"/>
                  <a:pt x="772" y="514"/>
                </a:cubicBezTo>
                <a:cubicBezTo>
                  <a:pt x="772" y="516"/>
                  <a:pt x="775" y="522"/>
                  <a:pt x="776" y="523"/>
                </a:cubicBezTo>
                <a:cubicBezTo>
                  <a:pt x="776" y="524"/>
                  <a:pt x="775" y="525"/>
                  <a:pt x="775" y="527"/>
                </a:cubicBezTo>
                <a:cubicBezTo>
                  <a:pt x="775" y="530"/>
                  <a:pt x="777" y="534"/>
                  <a:pt x="777" y="536"/>
                </a:cubicBezTo>
                <a:cubicBezTo>
                  <a:pt x="778" y="539"/>
                  <a:pt x="776" y="541"/>
                  <a:pt x="774" y="542"/>
                </a:cubicBezTo>
                <a:cubicBezTo>
                  <a:pt x="773" y="544"/>
                  <a:pt x="771" y="548"/>
                  <a:pt x="771" y="551"/>
                </a:cubicBezTo>
                <a:cubicBezTo>
                  <a:pt x="771" y="553"/>
                  <a:pt x="769" y="555"/>
                  <a:pt x="769" y="557"/>
                </a:cubicBezTo>
                <a:cubicBezTo>
                  <a:pt x="769" y="558"/>
                  <a:pt x="769" y="561"/>
                  <a:pt x="769" y="562"/>
                </a:cubicBezTo>
                <a:cubicBezTo>
                  <a:pt x="768" y="564"/>
                  <a:pt x="770" y="566"/>
                  <a:pt x="771" y="568"/>
                </a:cubicBezTo>
                <a:cubicBezTo>
                  <a:pt x="772" y="570"/>
                  <a:pt x="774" y="574"/>
                  <a:pt x="775" y="577"/>
                </a:cubicBezTo>
                <a:cubicBezTo>
                  <a:pt x="776" y="580"/>
                  <a:pt x="779" y="583"/>
                  <a:pt x="779" y="585"/>
                </a:cubicBezTo>
                <a:cubicBezTo>
                  <a:pt x="780" y="588"/>
                  <a:pt x="779" y="591"/>
                  <a:pt x="780" y="593"/>
                </a:cubicBezTo>
                <a:cubicBezTo>
                  <a:pt x="780" y="594"/>
                  <a:pt x="781" y="597"/>
                  <a:pt x="781" y="599"/>
                </a:cubicBezTo>
                <a:cubicBezTo>
                  <a:pt x="782" y="602"/>
                  <a:pt x="782" y="607"/>
                  <a:pt x="784" y="610"/>
                </a:cubicBezTo>
                <a:cubicBezTo>
                  <a:pt x="786" y="612"/>
                  <a:pt x="789" y="616"/>
                  <a:pt x="790" y="620"/>
                </a:cubicBezTo>
                <a:cubicBezTo>
                  <a:pt x="791" y="623"/>
                  <a:pt x="793" y="626"/>
                  <a:pt x="794" y="628"/>
                </a:cubicBezTo>
                <a:cubicBezTo>
                  <a:pt x="795" y="630"/>
                  <a:pt x="795" y="632"/>
                  <a:pt x="794" y="632"/>
                </a:cubicBezTo>
                <a:cubicBezTo>
                  <a:pt x="793" y="632"/>
                  <a:pt x="793" y="633"/>
                  <a:pt x="794" y="636"/>
                </a:cubicBezTo>
                <a:cubicBezTo>
                  <a:pt x="795" y="638"/>
                  <a:pt x="794" y="639"/>
                  <a:pt x="795" y="639"/>
                </a:cubicBezTo>
                <a:cubicBezTo>
                  <a:pt x="797" y="639"/>
                  <a:pt x="796" y="640"/>
                  <a:pt x="797" y="640"/>
                </a:cubicBezTo>
                <a:cubicBezTo>
                  <a:pt x="798" y="640"/>
                  <a:pt x="799" y="641"/>
                  <a:pt x="799" y="642"/>
                </a:cubicBezTo>
                <a:cubicBezTo>
                  <a:pt x="800" y="643"/>
                  <a:pt x="802" y="643"/>
                  <a:pt x="802" y="642"/>
                </a:cubicBezTo>
                <a:cubicBezTo>
                  <a:pt x="803" y="641"/>
                  <a:pt x="805" y="641"/>
                  <a:pt x="807" y="641"/>
                </a:cubicBezTo>
                <a:cubicBezTo>
                  <a:pt x="809" y="641"/>
                  <a:pt x="809" y="640"/>
                  <a:pt x="811" y="639"/>
                </a:cubicBezTo>
                <a:cubicBezTo>
                  <a:pt x="813" y="638"/>
                  <a:pt x="816" y="638"/>
                  <a:pt x="818" y="639"/>
                </a:cubicBezTo>
                <a:cubicBezTo>
                  <a:pt x="819" y="640"/>
                  <a:pt x="821" y="639"/>
                  <a:pt x="822" y="638"/>
                </a:cubicBezTo>
                <a:cubicBezTo>
                  <a:pt x="822" y="638"/>
                  <a:pt x="823" y="638"/>
                  <a:pt x="823" y="638"/>
                </a:cubicBezTo>
                <a:cubicBezTo>
                  <a:pt x="824" y="639"/>
                  <a:pt x="824" y="639"/>
                  <a:pt x="824" y="638"/>
                </a:cubicBezTo>
                <a:cubicBezTo>
                  <a:pt x="825" y="636"/>
                  <a:pt x="826" y="637"/>
                  <a:pt x="828" y="637"/>
                </a:cubicBezTo>
                <a:cubicBezTo>
                  <a:pt x="830" y="637"/>
                  <a:pt x="834" y="634"/>
                  <a:pt x="837" y="631"/>
                </a:cubicBezTo>
                <a:cubicBezTo>
                  <a:pt x="840" y="628"/>
                  <a:pt x="845" y="622"/>
                  <a:pt x="847" y="619"/>
                </a:cubicBezTo>
                <a:cubicBezTo>
                  <a:pt x="849" y="616"/>
                  <a:pt x="851" y="613"/>
                  <a:pt x="853" y="612"/>
                </a:cubicBezTo>
                <a:cubicBezTo>
                  <a:pt x="854" y="611"/>
                  <a:pt x="855" y="605"/>
                  <a:pt x="855" y="603"/>
                </a:cubicBezTo>
                <a:cubicBezTo>
                  <a:pt x="855" y="602"/>
                  <a:pt x="855" y="602"/>
                  <a:pt x="854" y="602"/>
                </a:cubicBezTo>
                <a:cubicBezTo>
                  <a:pt x="854" y="602"/>
                  <a:pt x="854" y="602"/>
                  <a:pt x="853" y="601"/>
                </a:cubicBezTo>
                <a:cubicBezTo>
                  <a:pt x="853" y="600"/>
                  <a:pt x="856" y="598"/>
                  <a:pt x="860" y="596"/>
                </a:cubicBezTo>
                <a:cubicBezTo>
                  <a:pt x="864" y="595"/>
                  <a:pt x="865" y="594"/>
                  <a:pt x="865" y="593"/>
                </a:cubicBezTo>
                <a:cubicBezTo>
                  <a:pt x="866" y="592"/>
                  <a:pt x="865" y="588"/>
                  <a:pt x="866" y="587"/>
                </a:cubicBezTo>
                <a:cubicBezTo>
                  <a:pt x="866" y="586"/>
                  <a:pt x="866" y="585"/>
                  <a:pt x="865" y="582"/>
                </a:cubicBezTo>
                <a:cubicBezTo>
                  <a:pt x="865" y="578"/>
                  <a:pt x="863" y="578"/>
                  <a:pt x="863" y="576"/>
                </a:cubicBezTo>
                <a:cubicBezTo>
                  <a:pt x="862" y="574"/>
                  <a:pt x="863" y="573"/>
                  <a:pt x="864" y="573"/>
                </a:cubicBezTo>
                <a:cubicBezTo>
                  <a:pt x="865" y="573"/>
                  <a:pt x="865" y="572"/>
                  <a:pt x="866" y="571"/>
                </a:cubicBezTo>
                <a:cubicBezTo>
                  <a:pt x="867" y="569"/>
                  <a:pt x="868" y="570"/>
                  <a:pt x="869" y="568"/>
                </a:cubicBezTo>
                <a:cubicBezTo>
                  <a:pt x="871" y="567"/>
                  <a:pt x="871" y="566"/>
                  <a:pt x="874" y="564"/>
                </a:cubicBezTo>
                <a:cubicBezTo>
                  <a:pt x="876" y="562"/>
                  <a:pt x="879" y="562"/>
                  <a:pt x="882" y="560"/>
                </a:cubicBezTo>
                <a:cubicBezTo>
                  <a:pt x="885" y="558"/>
                  <a:pt x="889" y="552"/>
                  <a:pt x="889" y="551"/>
                </a:cubicBezTo>
                <a:cubicBezTo>
                  <a:pt x="888" y="550"/>
                  <a:pt x="887" y="545"/>
                  <a:pt x="888" y="543"/>
                </a:cubicBezTo>
                <a:cubicBezTo>
                  <a:pt x="888" y="541"/>
                  <a:pt x="887" y="535"/>
                  <a:pt x="887" y="533"/>
                </a:cubicBezTo>
                <a:cubicBezTo>
                  <a:pt x="887" y="530"/>
                  <a:pt x="884" y="531"/>
                  <a:pt x="884" y="529"/>
                </a:cubicBezTo>
                <a:cubicBezTo>
                  <a:pt x="884" y="526"/>
                  <a:pt x="883" y="526"/>
                  <a:pt x="883" y="524"/>
                </a:cubicBezTo>
                <a:cubicBezTo>
                  <a:pt x="883" y="523"/>
                  <a:pt x="883" y="521"/>
                  <a:pt x="882" y="521"/>
                </a:cubicBezTo>
                <a:cubicBezTo>
                  <a:pt x="882" y="521"/>
                  <a:pt x="882" y="519"/>
                  <a:pt x="883" y="518"/>
                </a:cubicBezTo>
                <a:cubicBezTo>
                  <a:pt x="884" y="516"/>
                  <a:pt x="881" y="516"/>
                  <a:pt x="881" y="514"/>
                </a:cubicBezTo>
                <a:cubicBezTo>
                  <a:pt x="880" y="512"/>
                  <a:pt x="886" y="500"/>
                  <a:pt x="887" y="498"/>
                </a:cubicBezTo>
                <a:cubicBezTo>
                  <a:pt x="888" y="497"/>
                  <a:pt x="889" y="497"/>
                  <a:pt x="889" y="496"/>
                </a:cubicBezTo>
                <a:cubicBezTo>
                  <a:pt x="890" y="496"/>
                  <a:pt x="890" y="496"/>
                  <a:pt x="890" y="496"/>
                </a:cubicBezTo>
                <a:cubicBezTo>
                  <a:pt x="891" y="496"/>
                  <a:pt x="891" y="496"/>
                  <a:pt x="892" y="495"/>
                </a:cubicBezTo>
                <a:cubicBezTo>
                  <a:pt x="893" y="493"/>
                  <a:pt x="898" y="488"/>
                  <a:pt x="902" y="484"/>
                </a:cubicBezTo>
                <a:cubicBezTo>
                  <a:pt x="905" y="480"/>
                  <a:pt x="907" y="480"/>
                  <a:pt x="909" y="479"/>
                </a:cubicBezTo>
                <a:cubicBezTo>
                  <a:pt x="911" y="478"/>
                  <a:pt x="916" y="473"/>
                  <a:pt x="919" y="468"/>
                </a:cubicBezTo>
                <a:cubicBezTo>
                  <a:pt x="922" y="465"/>
                  <a:pt x="924" y="462"/>
                  <a:pt x="924" y="460"/>
                </a:cubicBezTo>
                <a:cubicBezTo>
                  <a:pt x="925" y="458"/>
                  <a:pt x="927" y="456"/>
                  <a:pt x="928" y="454"/>
                </a:cubicBezTo>
                <a:cubicBezTo>
                  <a:pt x="930" y="452"/>
                  <a:pt x="932" y="447"/>
                  <a:pt x="932" y="445"/>
                </a:cubicBezTo>
                <a:cubicBezTo>
                  <a:pt x="932" y="444"/>
                  <a:pt x="933" y="441"/>
                  <a:pt x="934" y="438"/>
                </a:cubicBezTo>
                <a:cubicBezTo>
                  <a:pt x="934" y="435"/>
                  <a:pt x="932" y="435"/>
                  <a:pt x="931" y="436"/>
                </a:cubicBezTo>
                <a:cubicBezTo>
                  <a:pt x="930" y="438"/>
                  <a:pt x="925" y="439"/>
                  <a:pt x="921" y="439"/>
                </a:cubicBezTo>
                <a:cubicBezTo>
                  <a:pt x="918" y="439"/>
                  <a:pt x="916" y="439"/>
                  <a:pt x="915" y="441"/>
                </a:cubicBezTo>
                <a:cubicBezTo>
                  <a:pt x="914" y="441"/>
                  <a:pt x="913" y="441"/>
                  <a:pt x="912" y="441"/>
                </a:cubicBezTo>
                <a:cubicBezTo>
                  <a:pt x="911" y="441"/>
                  <a:pt x="910" y="441"/>
                  <a:pt x="909" y="442"/>
                </a:cubicBezTo>
                <a:cubicBezTo>
                  <a:pt x="908" y="443"/>
                  <a:pt x="903" y="444"/>
                  <a:pt x="902" y="441"/>
                </a:cubicBezTo>
                <a:cubicBezTo>
                  <a:pt x="901" y="438"/>
                  <a:pt x="898" y="438"/>
                  <a:pt x="898" y="438"/>
                </a:cubicBezTo>
                <a:cubicBezTo>
                  <a:pt x="897" y="437"/>
                  <a:pt x="899" y="436"/>
                  <a:pt x="900" y="436"/>
                </a:cubicBezTo>
                <a:cubicBezTo>
                  <a:pt x="901" y="435"/>
                  <a:pt x="901" y="434"/>
                  <a:pt x="900" y="433"/>
                </a:cubicBezTo>
                <a:cubicBezTo>
                  <a:pt x="899" y="432"/>
                  <a:pt x="897" y="431"/>
                  <a:pt x="895" y="428"/>
                </a:cubicBezTo>
                <a:cubicBezTo>
                  <a:pt x="892" y="425"/>
                  <a:pt x="889" y="423"/>
                  <a:pt x="888" y="423"/>
                </a:cubicBezTo>
                <a:cubicBezTo>
                  <a:pt x="886" y="423"/>
                  <a:pt x="886" y="420"/>
                  <a:pt x="885" y="420"/>
                </a:cubicBezTo>
                <a:cubicBezTo>
                  <a:pt x="884" y="420"/>
                  <a:pt x="882" y="416"/>
                  <a:pt x="882" y="414"/>
                </a:cubicBezTo>
                <a:cubicBezTo>
                  <a:pt x="882" y="412"/>
                  <a:pt x="878" y="408"/>
                  <a:pt x="877" y="407"/>
                </a:cubicBezTo>
                <a:cubicBezTo>
                  <a:pt x="875" y="406"/>
                  <a:pt x="874" y="404"/>
                  <a:pt x="874" y="400"/>
                </a:cubicBezTo>
                <a:cubicBezTo>
                  <a:pt x="874" y="397"/>
                  <a:pt x="874" y="394"/>
                  <a:pt x="873" y="393"/>
                </a:cubicBezTo>
                <a:cubicBezTo>
                  <a:pt x="873" y="392"/>
                  <a:pt x="872" y="390"/>
                  <a:pt x="870" y="389"/>
                </a:cubicBezTo>
                <a:cubicBezTo>
                  <a:pt x="868" y="388"/>
                  <a:pt x="867" y="386"/>
                  <a:pt x="867" y="384"/>
                </a:cubicBezTo>
                <a:cubicBezTo>
                  <a:pt x="868" y="382"/>
                  <a:pt x="866" y="382"/>
                  <a:pt x="865" y="379"/>
                </a:cubicBezTo>
                <a:cubicBezTo>
                  <a:pt x="865" y="376"/>
                  <a:pt x="861" y="372"/>
                  <a:pt x="861" y="371"/>
                </a:cubicBezTo>
                <a:cubicBezTo>
                  <a:pt x="861" y="369"/>
                  <a:pt x="859" y="368"/>
                  <a:pt x="859" y="366"/>
                </a:cubicBezTo>
                <a:cubicBezTo>
                  <a:pt x="859" y="364"/>
                  <a:pt x="858" y="364"/>
                  <a:pt x="856" y="362"/>
                </a:cubicBezTo>
                <a:cubicBezTo>
                  <a:pt x="854" y="359"/>
                  <a:pt x="854" y="354"/>
                  <a:pt x="854" y="354"/>
                </a:cubicBezTo>
                <a:cubicBezTo>
                  <a:pt x="855" y="354"/>
                  <a:pt x="856" y="358"/>
                  <a:pt x="857" y="359"/>
                </a:cubicBezTo>
                <a:cubicBezTo>
                  <a:pt x="858" y="361"/>
                  <a:pt x="860" y="365"/>
                  <a:pt x="861" y="365"/>
                </a:cubicBezTo>
                <a:cubicBezTo>
                  <a:pt x="863" y="365"/>
                  <a:pt x="863" y="358"/>
                  <a:pt x="864" y="359"/>
                </a:cubicBezTo>
                <a:cubicBezTo>
                  <a:pt x="864" y="359"/>
                  <a:pt x="864" y="363"/>
                  <a:pt x="865" y="364"/>
                </a:cubicBezTo>
                <a:cubicBezTo>
                  <a:pt x="866" y="364"/>
                  <a:pt x="866" y="366"/>
                  <a:pt x="868" y="368"/>
                </a:cubicBezTo>
                <a:cubicBezTo>
                  <a:pt x="870" y="370"/>
                  <a:pt x="874" y="376"/>
                  <a:pt x="874" y="378"/>
                </a:cubicBezTo>
                <a:cubicBezTo>
                  <a:pt x="874" y="379"/>
                  <a:pt x="875" y="381"/>
                  <a:pt x="877" y="382"/>
                </a:cubicBezTo>
                <a:cubicBezTo>
                  <a:pt x="880" y="384"/>
                  <a:pt x="880" y="386"/>
                  <a:pt x="881" y="387"/>
                </a:cubicBezTo>
                <a:cubicBezTo>
                  <a:pt x="883" y="388"/>
                  <a:pt x="882" y="389"/>
                  <a:pt x="882" y="392"/>
                </a:cubicBezTo>
                <a:cubicBezTo>
                  <a:pt x="882" y="394"/>
                  <a:pt x="884" y="397"/>
                  <a:pt x="886" y="399"/>
                </a:cubicBezTo>
                <a:cubicBezTo>
                  <a:pt x="888" y="400"/>
                  <a:pt x="890" y="402"/>
                  <a:pt x="891" y="404"/>
                </a:cubicBezTo>
                <a:cubicBezTo>
                  <a:pt x="892" y="407"/>
                  <a:pt x="893" y="409"/>
                  <a:pt x="895" y="411"/>
                </a:cubicBezTo>
                <a:cubicBezTo>
                  <a:pt x="896" y="412"/>
                  <a:pt x="895" y="413"/>
                  <a:pt x="896" y="414"/>
                </a:cubicBezTo>
                <a:cubicBezTo>
                  <a:pt x="897" y="415"/>
                  <a:pt x="898" y="418"/>
                  <a:pt x="898" y="419"/>
                </a:cubicBezTo>
                <a:cubicBezTo>
                  <a:pt x="897" y="421"/>
                  <a:pt x="898" y="424"/>
                  <a:pt x="899" y="426"/>
                </a:cubicBezTo>
                <a:cubicBezTo>
                  <a:pt x="900" y="428"/>
                  <a:pt x="900" y="432"/>
                  <a:pt x="900" y="432"/>
                </a:cubicBezTo>
                <a:cubicBezTo>
                  <a:pt x="901" y="433"/>
                  <a:pt x="906" y="433"/>
                  <a:pt x="908" y="431"/>
                </a:cubicBezTo>
                <a:cubicBezTo>
                  <a:pt x="910" y="430"/>
                  <a:pt x="912" y="430"/>
                  <a:pt x="914" y="430"/>
                </a:cubicBezTo>
                <a:cubicBezTo>
                  <a:pt x="915" y="430"/>
                  <a:pt x="918" y="428"/>
                  <a:pt x="918" y="427"/>
                </a:cubicBezTo>
                <a:cubicBezTo>
                  <a:pt x="919" y="427"/>
                  <a:pt x="921" y="427"/>
                  <a:pt x="923" y="427"/>
                </a:cubicBezTo>
                <a:cubicBezTo>
                  <a:pt x="924" y="427"/>
                  <a:pt x="925" y="426"/>
                  <a:pt x="926" y="424"/>
                </a:cubicBezTo>
                <a:cubicBezTo>
                  <a:pt x="927" y="423"/>
                  <a:pt x="931" y="423"/>
                  <a:pt x="935" y="422"/>
                </a:cubicBezTo>
                <a:cubicBezTo>
                  <a:pt x="939" y="420"/>
                  <a:pt x="938" y="418"/>
                  <a:pt x="939" y="417"/>
                </a:cubicBezTo>
                <a:cubicBezTo>
                  <a:pt x="940" y="416"/>
                  <a:pt x="941" y="417"/>
                  <a:pt x="944" y="415"/>
                </a:cubicBezTo>
                <a:cubicBezTo>
                  <a:pt x="946" y="414"/>
                  <a:pt x="949" y="415"/>
                  <a:pt x="951" y="414"/>
                </a:cubicBezTo>
                <a:cubicBezTo>
                  <a:pt x="952" y="414"/>
                  <a:pt x="951" y="412"/>
                  <a:pt x="952" y="411"/>
                </a:cubicBezTo>
                <a:cubicBezTo>
                  <a:pt x="953" y="410"/>
                  <a:pt x="954" y="410"/>
                  <a:pt x="955" y="410"/>
                </a:cubicBezTo>
                <a:cubicBezTo>
                  <a:pt x="956" y="410"/>
                  <a:pt x="956" y="410"/>
                  <a:pt x="957" y="410"/>
                </a:cubicBezTo>
                <a:cubicBezTo>
                  <a:pt x="958" y="410"/>
                  <a:pt x="958" y="407"/>
                  <a:pt x="960" y="406"/>
                </a:cubicBezTo>
                <a:cubicBezTo>
                  <a:pt x="961" y="406"/>
                  <a:pt x="962" y="406"/>
                  <a:pt x="962" y="405"/>
                </a:cubicBezTo>
                <a:cubicBezTo>
                  <a:pt x="962" y="404"/>
                  <a:pt x="962" y="399"/>
                  <a:pt x="964" y="399"/>
                </a:cubicBezTo>
                <a:cubicBezTo>
                  <a:pt x="965" y="399"/>
                  <a:pt x="967" y="397"/>
                  <a:pt x="967" y="397"/>
                </a:cubicBezTo>
                <a:cubicBezTo>
                  <a:pt x="967" y="396"/>
                  <a:pt x="970" y="393"/>
                  <a:pt x="971" y="392"/>
                </a:cubicBezTo>
                <a:cubicBezTo>
                  <a:pt x="971" y="390"/>
                  <a:pt x="972" y="390"/>
                  <a:pt x="970" y="389"/>
                </a:cubicBezTo>
                <a:cubicBezTo>
                  <a:pt x="969" y="389"/>
                  <a:pt x="967" y="386"/>
                  <a:pt x="967" y="385"/>
                </a:cubicBezTo>
                <a:cubicBezTo>
                  <a:pt x="966" y="384"/>
                  <a:pt x="963" y="385"/>
                  <a:pt x="960" y="382"/>
                </a:cubicBezTo>
                <a:cubicBezTo>
                  <a:pt x="957" y="380"/>
                  <a:pt x="957" y="373"/>
                  <a:pt x="956" y="373"/>
                </a:cubicBezTo>
                <a:cubicBezTo>
                  <a:pt x="955" y="372"/>
                  <a:pt x="952" y="376"/>
                  <a:pt x="951" y="378"/>
                </a:cubicBezTo>
                <a:cubicBezTo>
                  <a:pt x="950" y="381"/>
                  <a:pt x="946" y="383"/>
                  <a:pt x="943" y="382"/>
                </a:cubicBezTo>
                <a:cubicBezTo>
                  <a:pt x="940" y="381"/>
                  <a:pt x="939" y="383"/>
                  <a:pt x="938" y="383"/>
                </a:cubicBezTo>
                <a:cubicBezTo>
                  <a:pt x="937" y="384"/>
                  <a:pt x="935" y="381"/>
                  <a:pt x="935" y="379"/>
                </a:cubicBezTo>
                <a:cubicBezTo>
                  <a:pt x="936" y="378"/>
                  <a:pt x="937" y="374"/>
                  <a:pt x="935" y="374"/>
                </a:cubicBezTo>
                <a:cubicBezTo>
                  <a:pt x="933" y="373"/>
                  <a:pt x="932" y="377"/>
                  <a:pt x="932" y="378"/>
                </a:cubicBezTo>
                <a:cubicBezTo>
                  <a:pt x="932" y="379"/>
                  <a:pt x="929" y="374"/>
                  <a:pt x="930" y="373"/>
                </a:cubicBezTo>
                <a:cubicBezTo>
                  <a:pt x="931" y="372"/>
                  <a:pt x="929" y="370"/>
                  <a:pt x="928" y="369"/>
                </a:cubicBezTo>
                <a:cubicBezTo>
                  <a:pt x="926" y="368"/>
                  <a:pt x="924" y="365"/>
                  <a:pt x="923" y="364"/>
                </a:cubicBezTo>
                <a:cubicBezTo>
                  <a:pt x="923" y="362"/>
                  <a:pt x="921" y="358"/>
                  <a:pt x="921" y="357"/>
                </a:cubicBezTo>
                <a:cubicBezTo>
                  <a:pt x="921" y="356"/>
                  <a:pt x="923" y="355"/>
                  <a:pt x="924" y="355"/>
                </a:cubicBezTo>
                <a:cubicBezTo>
                  <a:pt x="925" y="355"/>
                  <a:pt x="925" y="353"/>
                  <a:pt x="926" y="354"/>
                </a:cubicBezTo>
                <a:cubicBezTo>
                  <a:pt x="927" y="355"/>
                  <a:pt x="928" y="354"/>
                  <a:pt x="929" y="354"/>
                </a:cubicBezTo>
                <a:cubicBezTo>
                  <a:pt x="930" y="354"/>
                  <a:pt x="932" y="359"/>
                  <a:pt x="933" y="361"/>
                </a:cubicBezTo>
                <a:cubicBezTo>
                  <a:pt x="934" y="363"/>
                  <a:pt x="934" y="364"/>
                  <a:pt x="936" y="365"/>
                </a:cubicBezTo>
                <a:cubicBezTo>
                  <a:pt x="937" y="366"/>
                  <a:pt x="939" y="365"/>
                  <a:pt x="941" y="367"/>
                </a:cubicBezTo>
                <a:cubicBezTo>
                  <a:pt x="943" y="369"/>
                  <a:pt x="948" y="371"/>
                  <a:pt x="951" y="371"/>
                </a:cubicBezTo>
                <a:cubicBezTo>
                  <a:pt x="952" y="371"/>
                  <a:pt x="953" y="370"/>
                  <a:pt x="954" y="370"/>
                </a:cubicBezTo>
                <a:cubicBezTo>
                  <a:pt x="955" y="369"/>
                  <a:pt x="956" y="369"/>
                  <a:pt x="957" y="369"/>
                </a:cubicBezTo>
                <a:cubicBezTo>
                  <a:pt x="960" y="370"/>
                  <a:pt x="960" y="373"/>
                  <a:pt x="961" y="375"/>
                </a:cubicBezTo>
                <a:cubicBezTo>
                  <a:pt x="962" y="376"/>
                  <a:pt x="973" y="377"/>
                  <a:pt x="975" y="377"/>
                </a:cubicBezTo>
                <a:cubicBezTo>
                  <a:pt x="977" y="378"/>
                  <a:pt x="987" y="378"/>
                  <a:pt x="988" y="377"/>
                </a:cubicBezTo>
                <a:cubicBezTo>
                  <a:pt x="989" y="376"/>
                  <a:pt x="990" y="376"/>
                  <a:pt x="991" y="377"/>
                </a:cubicBezTo>
                <a:cubicBezTo>
                  <a:pt x="992" y="377"/>
                  <a:pt x="996" y="378"/>
                  <a:pt x="998" y="377"/>
                </a:cubicBezTo>
                <a:cubicBezTo>
                  <a:pt x="1000" y="375"/>
                  <a:pt x="1001" y="377"/>
                  <a:pt x="1001" y="378"/>
                </a:cubicBezTo>
                <a:cubicBezTo>
                  <a:pt x="1001" y="379"/>
                  <a:pt x="1002" y="379"/>
                  <a:pt x="1003" y="380"/>
                </a:cubicBezTo>
                <a:cubicBezTo>
                  <a:pt x="1004" y="381"/>
                  <a:pt x="1004" y="382"/>
                  <a:pt x="1004" y="383"/>
                </a:cubicBezTo>
                <a:cubicBezTo>
                  <a:pt x="1005" y="384"/>
                  <a:pt x="1006" y="384"/>
                  <a:pt x="1008" y="384"/>
                </a:cubicBezTo>
                <a:cubicBezTo>
                  <a:pt x="1010" y="385"/>
                  <a:pt x="1010" y="388"/>
                  <a:pt x="1012" y="388"/>
                </a:cubicBezTo>
                <a:cubicBezTo>
                  <a:pt x="1014" y="389"/>
                  <a:pt x="1015" y="389"/>
                  <a:pt x="1015" y="388"/>
                </a:cubicBezTo>
                <a:cubicBezTo>
                  <a:pt x="1016" y="388"/>
                  <a:pt x="1017" y="388"/>
                  <a:pt x="1017" y="389"/>
                </a:cubicBezTo>
                <a:cubicBezTo>
                  <a:pt x="1017" y="391"/>
                  <a:pt x="1011" y="390"/>
                  <a:pt x="1011" y="391"/>
                </a:cubicBezTo>
                <a:cubicBezTo>
                  <a:pt x="1011" y="391"/>
                  <a:pt x="1017" y="399"/>
                  <a:pt x="1020" y="398"/>
                </a:cubicBezTo>
                <a:cubicBezTo>
                  <a:pt x="1023" y="398"/>
                  <a:pt x="1026" y="394"/>
                  <a:pt x="1025" y="394"/>
                </a:cubicBezTo>
                <a:cubicBezTo>
                  <a:pt x="1024" y="393"/>
                  <a:pt x="1025" y="391"/>
                  <a:pt x="1026" y="392"/>
                </a:cubicBezTo>
                <a:cubicBezTo>
                  <a:pt x="1027" y="392"/>
                  <a:pt x="1026" y="395"/>
                  <a:pt x="1027" y="396"/>
                </a:cubicBezTo>
                <a:cubicBezTo>
                  <a:pt x="1028" y="397"/>
                  <a:pt x="1028" y="398"/>
                  <a:pt x="1027" y="400"/>
                </a:cubicBezTo>
                <a:cubicBezTo>
                  <a:pt x="1026" y="402"/>
                  <a:pt x="1028" y="405"/>
                  <a:pt x="1028" y="407"/>
                </a:cubicBezTo>
                <a:cubicBezTo>
                  <a:pt x="1028" y="409"/>
                  <a:pt x="1029" y="412"/>
                  <a:pt x="1030" y="415"/>
                </a:cubicBezTo>
                <a:cubicBezTo>
                  <a:pt x="1030" y="417"/>
                  <a:pt x="1032" y="423"/>
                  <a:pt x="1034" y="426"/>
                </a:cubicBezTo>
                <a:cubicBezTo>
                  <a:pt x="1036" y="429"/>
                  <a:pt x="1037" y="435"/>
                  <a:pt x="1038" y="437"/>
                </a:cubicBezTo>
                <a:cubicBezTo>
                  <a:pt x="1039" y="438"/>
                  <a:pt x="1042" y="443"/>
                  <a:pt x="1042" y="446"/>
                </a:cubicBezTo>
                <a:cubicBezTo>
                  <a:pt x="1042" y="449"/>
                  <a:pt x="1045" y="453"/>
                  <a:pt x="1046" y="453"/>
                </a:cubicBezTo>
                <a:cubicBezTo>
                  <a:pt x="1047" y="454"/>
                  <a:pt x="1050" y="453"/>
                  <a:pt x="1050" y="451"/>
                </a:cubicBezTo>
                <a:cubicBezTo>
                  <a:pt x="1051" y="449"/>
                  <a:pt x="1054" y="448"/>
                  <a:pt x="1054" y="447"/>
                </a:cubicBezTo>
                <a:cubicBezTo>
                  <a:pt x="1054" y="445"/>
                  <a:pt x="1055" y="444"/>
                  <a:pt x="1056" y="444"/>
                </a:cubicBezTo>
                <a:cubicBezTo>
                  <a:pt x="1057" y="444"/>
                  <a:pt x="1057" y="443"/>
                  <a:pt x="1057" y="441"/>
                </a:cubicBezTo>
                <a:cubicBezTo>
                  <a:pt x="1057" y="439"/>
                  <a:pt x="1057" y="437"/>
                  <a:pt x="1058" y="436"/>
                </a:cubicBezTo>
                <a:cubicBezTo>
                  <a:pt x="1059" y="434"/>
                  <a:pt x="1059" y="430"/>
                  <a:pt x="1059" y="429"/>
                </a:cubicBezTo>
                <a:cubicBezTo>
                  <a:pt x="1058" y="427"/>
                  <a:pt x="1058" y="425"/>
                  <a:pt x="1059" y="423"/>
                </a:cubicBezTo>
                <a:cubicBezTo>
                  <a:pt x="1060" y="422"/>
                  <a:pt x="1059" y="420"/>
                  <a:pt x="1061" y="420"/>
                </a:cubicBezTo>
                <a:cubicBezTo>
                  <a:pt x="1062" y="420"/>
                  <a:pt x="1063" y="419"/>
                  <a:pt x="1065" y="417"/>
                </a:cubicBezTo>
                <a:cubicBezTo>
                  <a:pt x="1066" y="415"/>
                  <a:pt x="1070" y="413"/>
                  <a:pt x="1071" y="412"/>
                </a:cubicBezTo>
                <a:cubicBezTo>
                  <a:pt x="1073" y="411"/>
                  <a:pt x="1077" y="407"/>
                  <a:pt x="1078" y="405"/>
                </a:cubicBezTo>
                <a:cubicBezTo>
                  <a:pt x="1079" y="403"/>
                  <a:pt x="1083" y="402"/>
                  <a:pt x="1085" y="400"/>
                </a:cubicBezTo>
                <a:cubicBezTo>
                  <a:pt x="1086" y="399"/>
                  <a:pt x="1086" y="398"/>
                  <a:pt x="1086" y="396"/>
                </a:cubicBezTo>
                <a:cubicBezTo>
                  <a:pt x="1086" y="394"/>
                  <a:pt x="1091" y="393"/>
                  <a:pt x="1093" y="393"/>
                </a:cubicBezTo>
                <a:cubicBezTo>
                  <a:pt x="1095" y="393"/>
                  <a:pt x="1096" y="393"/>
                  <a:pt x="1097" y="393"/>
                </a:cubicBezTo>
                <a:cubicBezTo>
                  <a:pt x="1099" y="393"/>
                  <a:pt x="1101" y="392"/>
                  <a:pt x="1101" y="391"/>
                </a:cubicBezTo>
                <a:cubicBezTo>
                  <a:pt x="1101" y="389"/>
                  <a:pt x="1102" y="388"/>
                  <a:pt x="1103" y="389"/>
                </a:cubicBezTo>
                <a:cubicBezTo>
                  <a:pt x="1104" y="389"/>
                  <a:pt x="1105" y="393"/>
                  <a:pt x="1106" y="395"/>
                </a:cubicBezTo>
                <a:cubicBezTo>
                  <a:pt x="1106" y="396"/>
                  <a:pt x="1108" y="400"/>
                  <a:pt x="1110" y="401"/>
                </a:cubicBezTo>
                <a:cubicBezTo>
                  <a:pt x="1113" y="402"/>
                  <a:pt x="1114" y="407"/>
                  <a:pt x="1115" y="410"/>
                </a:cubicBezTo>
                <a:cubicBezTo>
                  <a:pt x="1116" y="412"/>
                  <a:pt x="1115" y="415"/>
                  <a:pt x="1114" y="416"/>
                </a:cubicBezTo>
                <a:cubicBezTo>
                  <a:pt x="1114" y="418"/>
                  <a:pt x="1115" y="418"/>
                  <a:pt x="1116" y="419"/>
                </a:cubicBezTo>
                <a:cubicBezTo>
                  <a:pt x="1118" y="419"/>
                  <a:pt x="1119" y="420"/>
                  <a:pt x="1120" y="418"/>
                </a:cubicBezTo>
                <a:cubicBezTo>
                  <a:pt x="1121" y="417"/>
                  <a:pt x="1124" y="416"/>
                  <a:pt x="1124" y="414"/>
                </a:cubicBezTo>
                <a:cubicBezTo>
                  <a:pt x="1124" y="412"/>
                  <a:pt x="1125" y="415"/>
                  <a:pt x="1126" y="416"/>
                </a:cubicBezTo>
                <a:cubicBezTo>
                  <a:pt x="1127" y="416"/>
                  <a:pt x="1128" y="418"/>
                  <a:pt x="1128" y="420"/>
                </a:cubicBezTo>
                <a:cubicBezTo>
                  <a:pt x="1128" y="422"/>
                  <a:pt x="1128" y="428"/>
                  <a:pt x="1130" y="429"/>
                </a:cubicBezTo>
                <a:cubicBezTo>
                  <a:pt x="1132" y="431"/>
                  <a:pt x="1132" y="435"/>
                  <a:pt x="1132" y="436"/>
                </a:cubicBezTo>
                <a:cubicBezTo>
                  <a:pt x="1131" y="438"/>
                  <a:pt x="1133" y="440"/>
                  <a:pt x="1132" y="441"/>
                </a:cubicBezTo>
                <a:cubicBezTo>
                  <a:pt x="1132" y="443"/>
                  <a:pt x="1131" y="447"/>
                  <a:pt x="1131" y="449"/>
                </a:cubicBezTo>
                <a:cubicBezTo>
                  <a:pt x="1130" y="451"/>
                  <a:pt x="1130" y="452"/>
                  <a:pt x="1131" y="452"/>
                </a:cubicBezTo>
                <a:cubicBezTo>
                  <a:pt x="1132" y="453"/>
                  <a:pt x="1134" y="455"/>
                  <a:pt x="1137" y="458"/>
                </a:cubicBezTo>
                <a:cubicBezTo>
                  <a:pt x="1139" y="461"/>
                  <a:pt x="1139" y="464"/>
                  <a:pt x="1139" y="466"/>
                </a:cubicBezTo>
                <a:cubicBezTo>
                  <a:pt x="1139" y="469"/>
                  <a:pt x="1143" y="473"/>
                  <a:pt x="1143" y="475"/>
                </a:cubicBezTo>
                <a:cubicBezTo>
                  <a:pt x="1144" y="476"/>
                  <a:pt x="1145" y="477"/>
                  <a:pt x="1147" y="479"/>
                </a:cubicBezTo>
                <a:cubicBezTo>
                  <a:pt x="1150" y="480"/>
                  <a:pt x="1155" y="483"/>
                  <a:pt x="1156" y="483"/>
                </a:cubicBezTo>
                <a:cubicBezTo>
                  <a:pt x="1157" y="482"/>
                  <a:pt x="1154" y="478"/>
                  <a:pt x="1153" y="477"/>
                </a:cubicBezTo>
                <a:cubicBezTo>
                  <a:pt x="1151" y="475"/>
                  <a:pt x="1153" y="471"/>
                  <a:pt x="1153" y="468"/>
                </a:cubicBezTo>
                <a:cubicBezTo>
                  <a:pt x="1153" y="466"/>
                  <a:pt x="1150" y="466"/>
                  <a:pt x="1149" y="464"/>
                </a:cubicBezTo>
                <a:cubicBezTo>
                  <a:pt x="1149" y="462"/>
                  <a:pt x="1148" y="463"/>
                  <a:pt x="1147" y="462"/>
                </a:cubicBezTo>
                <a:cubicBezTo>
                  <a:pt x="1147" y="461"/>
                  <a:pt x="1144" y="459"/>
                  <a:pt x="1142" y="458"/>
                </a:cubicBezTo>
                <a:cubicBezTo>
                  <a:pt x="1140" y="458"/>
                  <a:pt x="1139" y="455"/>
                  <a:pt x="1139" y="454"/>
                </a:cubicBezTo>
                <a:cubicBezTo>
                  <a:pt x="1139" y="452"/>
                  <a:pt x="1138" y="451"/>
                  <a:pt x="1138" y="450"/>
                </a:cubicBezTo>
                <a:cubicBezTo>
                  <a:pt x="1138" y="448"/>
                  <a:pt x="1136" y="448"/>
                  <a:pt x="1135" y="448"/>
                </a:cubicBezTo>
                <a:cubicBezTo>
                  <a:pt x="1133" y="447"/>
                  <a:pt x="1135" y="443"/>
                  <a:pt x="1135" y="441"/>
                </a:cubicBezTo>
                <a:cubicBezTo>
                  <a:pt x="1136" y="439"/>
                  <a:pt x="1139" y="434"/>
                  <a:pt x="1138" y="432"/>
                </a:cubicBezTo>
                <a:cubicBezTo>
                  <a:pt x="1137" y="431"/>
                  <a:pt x="1141" y="429"/>
                  <a:pt x="1141" y="431"/>
                </a:cubicBezTo>
                <a:cubicBezTo>
                  <a:pt x="1142" y="433"/>
                  <a:pt x="1142" y="434"/>
                  <a:pt x="1145" y="434"/>
                </a:cubicBezTo>
                <a:cubicBezTo>
                  <a:pt x="1147" y="434"/>
                  <a:pt x="1147" y="436"/>
                  <a:pt x="1149" y="436"/>
                </a:cubicBezTo>
                <a:cubicBezTo>
                  <a:pt x="1151" y="437"/>
                  <a:pt x="1150" y="439"/>
                  <a:pt x="1151" y="440"/>
                </a:cubicBezTo>
                <a:cubicBezTo>
                  <a:pt x="1151" y="441"/>
                  <a:pt x="1152" y="441"/>
                  <a:pt x="1153" y="441"/>
                </a:cubicBezTo>
                <a:cubicBezTo>
                  <a:pt x="1154" y="440"/>
                  <a:pt x="1153" y="442"/>
                  <a:pt x="1153" y="443"/>
                </a:cubicBezTo>
                <a:cubicBezTo>
                  <a:pt x="1154" y="443"/>
                  <a:pt x="1154" y="443"/>
                  <a:pt x="1155" y="443"/>
                </a:cubicBezTo>
                <a:cubicBezTo>
                  <a:pt x="1156" y="443"/>
                  <a:pt x="1156" y="443"/>
                  <a:pt x="1157" y="443"/>
                </a:cubicBezTo>
                <a:cubicBezTo>
                  <a:pt x="1157" y="444"/>
                  <a:pt x="1158" y="445"/>
                  <a:pt x="1159" y="445"/>
                </a:cubicBezTo>
                <a:cubicBezTo>
                  <a:pt x="1160" y="446"/>
                  <a:pt x="1158" y="447"/>
                  <a:pt x="1158" y="449"/>
                </a:cubicBezTo>
                <a:cubicBezTo>
                  <a:pt x="1158" y="451"/>
                  <a:pt x="1159" y="451"/>
                  <a:pt x="1160" y="451"/>
                </a:cubicBezTo>
                <a:cubicBezTo>
                  <a:pt x="1160" y="450"/>
                  <a:pt x="1163" y="448"/>
                  <a:pt x="1164" y="448"/>
                </a:cubicBezTo>
                <a:cubicBezTo>
                  <a:pt x="1165" y="447"/>
                  <a:pt x="1164" y="446"/>
                  <a:pt x="1165" y="446"/>
                </a:cubicBezTo>
                <a:cubicBezTo>
                  <a:pt x="1166" y="446"/>
                  <a:pt x="1165" y="445"/>
                  <a:pt x="1166" y="444"/>
                </a:cubicBezTo>
                <a:cubicBezTo>
                  <a:pt x="1166" y="443"/>
                  <a:pt x="1167" y="443"/>
                  <a:pt x="1169" y="443"/>
                </a:cubicBezTo>
                <a:cubicBezTo>
                  <a:pt x="1170" y="443"/>
                  <a:pt x="1172" y="442"/>
                  <a:pt x="1174" y="441"/>
                </a:cubicBezTo>
                <a:cubicBezTo>
                  <a:pt x="1176" y="439"/>
                  <a:pt x="1177" y="439"/>
                  <a:pt x="1178" y="435"/>
                </a:cubicBezTo>
                <a:cubicBezTo>
                  <a:pt x="1178" y="431"/>
                  <a:pt x="1177" y="426"/>
                  <a:pt x="1177" y="425"/>
                </a:cubicBezTo>
                <a:cubicBezTo>
                  <a:pt x="1177" y="424"/>
                  <a:pt x="1174" y="418"/>
                  <a:pt x="1173" y="418"/>
                </a:cubicBezTo>
                <a:cubicBezTo>
                  <a:pt x="1172" y="418"/>
                  <a:pt x="1167" y="413"/>
                  <a:pt x="1166" y="413"/>
                </a:cubicBezTo>
                <a:cubicBezTo>
                  <a:pt x="1165" y="412"/>
                  <a:pt x="1165" y="410"/>
                  <a:pt x="1164" y="409"/>
                </a:cubicBezTo>
                <a:cubicBezTo>
                  <a:pt x="1163" y="408"/>
                  <a:pt x="1162" y="406"/>
                  <a:pt x="1163" y="404"/>
                </a:cubicBezTo>
                <a:cubicBezTo>
                  <a:pt x="1163" y="402"/>
                  <a:pt x="1166" y="401"/>
                  <a:pt x="1166" y="400"/>
                </a:cubicBezTo>
                <a:cubicBezTo>
                  <a:pt x="1166" y="399"/>
                  <a:pt x="1166" y="397"/>
                  <a:pt x="1167" y="397"/>
                </a:cubicBezTo>
                <a:cubicBezTo>
                  <a:pt x="1169" y="397"/>
                  <a:pt x="1170" y="396"/>
                  <a:pt x="1171" y="395"/>
                </a:cubicBezTo>
                <a:cubicBezTo>
                  <a:pt x="1171" y="395"/>
                  <a:pt x="1172" y="395"/>
                  <a:pt x="1172" y="395"/>
                </a:cubicBezTo>
                <a:cubicBezTo>
                  <a:pt x="1173" y="395"/>
                  <a:pt x="1174" y="395"/>
                  <a:pt x="1174" y="394"/>
                </a:cubicBezTo>
                <a:cubicBezTo>
                  <a:pt x="1174" y="393"/>
                  <a:pt x="1175" y="393"/>
                  <a:pt x="1176" y="394"/>
                </a:cubicBezTo>
                <a:cubicBezTo>
                  <a:pt x="1177" y="395"/>
                  <a:pt x="1177" y="395"/>
                  <a:pt x="1179" y="394"/>
                </a:cubicBezTo>
                <a:cubicBezTo>
                  <a:pt x="1180" y="393"/>
                  <a:pt x="1180" y="395"/>
                  <a:pt x="1180" y="396"/>
                </a:cubicBezTo>
                <a:cubicBezTo>
                  <a:pt x="1179" y="397"/>
                  <a:pt x="1179" y="399"/>
                  <a:pt x="1181" y="400"/>
                </a:cubicBezTo>
                <a:cubicBezTo>
                  <a:pt x="1182" y="401"/>
                  <a:pt x="1182" y="399"/>
                  <a:pt x="1182" y="398"/>
                </a:cubicBezTo>
                <a:cubicBezTo>
                  <a:pt x="1181" y="397"/>
                  <a:pt x="1184" y="396"/>
                  <a:pt x="1188" y="394"/>
                </a:cubicBezTo>
                <a:cubicBezTo>
                  <a:pt x="1192" y="393"/>
                  <a:pt x="1196" y="390"/>
                  <a:pt x="1196" y="390"/>
                </a:cubicBezTo>
                <a:cubicBezTo>
                  <a:pt x="1196" y="389"/>
                  <a:pt x="1197" y="389"/>
                  <a:pt x="1197" y="390"/>
                </a:cubicBezTo>
                <a:cubicBezTo>
                  <a:pt x="1198" y="390"/>
                  <a:pt x="1199" y="390"/>
                  <a:pt x="1200" y="390"/>
                </a:cubicBezTo>
                <a:cubicBezTo>
                  <a:pt x="1201" y="389"/>
                  <a:pt x="1206" y="388"/>
                  <a:pt x="1207" y="388"/>
                </a:cubicBezTo>
                <a:cubicBezTo>
                  <a:pt x="1209" y="388"/>
                  <a:pt x="1209" y="387"/>
                  <a:pt x="1210" y="386"/>
                </a:cubicBezTo>
                <a:cubicBezTo>
                  <a:pt x="1211" y="385"/>
                  <a:pt x="1211" y="385"/>
                  <a:pt x="1212" y="384"/>
                </a:cubicBezTo>
                <a:cubicBezTo>
                  <a:pt x="1214" y="384"/>
                  <a:pt x="1215" y="382"/>
                  <a:pt x="1215" y="382"/>
                </a:cubicBezTo>
                <a:cubicBezTo>
                  <a:pt x="1215" y="381"/>
                  <a:pt x="1218" y="381"/>
                  <a:pt x="1218" y="380"/>
                </a:cubicBezTo>
                <a:cubicBezTo>
                  <a:pt x="1218" y="379"/>
                  <a:pt x="1220" y="379"/>
                  <a:pt x="1220" y="378"/>
                </a:cubicBezTo>
                <a:cubicBezTo>
                  <a:pt x="1220" y="377"/>
                  <a:pt x="1221" y="377"/>
                  <a:pt x="1222" y="376"/>
                </a:cubicBezTo>
                <a:cubicBezTo>
                  <a:pt x="1222" y="375"/>
                  <a:pt x="1221" y="373"/>
                  <a:pt x="1222" y="373"/>
                </a:cubicBezTo>
                <a:cubicBezTo>
                  <a:pt x="1223" y="373"/>
                  <a:pt x="1222" y="371"/>
                  <a:pt x="1222" y="371"/>
                </a:cubicBezTo>
                <a:cubicBezTo>
                  <a:pt x="1222" y="370"/>
                  <a:pt x="1224" y="370"/>
                  <a:pt x="1225" y="369"/>
                </a:cubicBezTo>
                <a:cubicBezTo>
                  <a:pt x="1226" y="369"/>
                  <a:pt x="1226" y="368"/>
                  <a:pt x="1227" y="367"/>
                </a:cubicBezTo>
                <a:cubicBezTo>
                  <a:pt x="1227" y="365"/>
                  <a:pt x="1229" y="364"/>
                  <a:pt x="1229" y="364"/>
                </a:cubicBezTo>
                <a:cubicBezTo>
                  <a:pt x="1230" y="364"/>
                  <a:pt x="1231" y="362"/>
                  <a:pt x="1230" y="360"/>
                </a:cubicBezTo>
                <a:cubicBezTo>
                  <a:pt x="1230" y="359"/>
                  <a:pt x="1232" y="359"/>
                  <a:pt x="1231" y="359"/>
                </a:cubicBezTo>
                <a:cubicBezTo>
                  <a:pt x="1230" y="358"/>
                  <a:pt x="1231" y="357"/>
                  <a:pt x="1233" y="356"/>
                </a:cubicBezTo>
                <a:cubicBezTo>
                  <a:pt x="1234" y="356"/>
                  <a:pt x="1232" y="355"/>
                  <a:pt x="1231" y="356"/>
                </a:cubicBezTo>
                <a:cubicBezTo>
                  <a:pt x="1231" y="356"/>
                  <a:pt x="1230" y="356"/>
                  <a:pt x="1230" y="355"/>
                </a:cubicBezTo>
                <a:cubicBezTo>
                  <a:pt x="1229" y="355"/>
                  <a:pt x="1229" y="354"/>
                  <a:pt x="1229" y="355"/>
                </a:cubicBezTo>
                <a:cubicBezTo>
                  <a:pt x="1228" y="356"/>
                  <a:pt x="1226" y="354"/>
                  <a:pt x="1227" y="354"/>
                </a:cubicBezTo>
                <a:cubicBezTo>
                  <a:pt x="1228" y="354"/>
                  <a:pt x="1231" y="352"/>
                  <a:pt x="1232" y="352"/>
                </a:cubicBezTo>
                <a:cubicBezTo>
                  <a:pt x="1232" y="352"/>
                  <a:pt x="1230" y="349"/>
                  <a:pt x="1229" y="350"/>
                </a:cubicBezTo>
                <a:cubicBezTo>
                  <a:pt x="1228" y="350"/>
                  <a:pt x="1226" y="347"/>
                  <a:pt x="1225" y="347"/>
                </a:cubicBezTo>
                <a:cubicBezTo>
                  <a:pt x="1224" y="347"/>
                  <a:pt x="1226" y="346"/>
                  <a:pt x="1228" y="347"/>
                </a:cubicBezTo>
                <a:cubicBezTo>
                  <a:pt x="1229" y="347"/>
                  <a:pt x="1231" y="348"/>
                  <a:pt x="1231" y="347"/>
                </a:cubicBezTo>
                <a:cubicBezTo>
                  <a:pt x="1232" y="347"/>
                  <a:pt x="1229" y="344"/>
                  <a:pt x="1228" y="343"/>
                </a:cubicBezTo>
                <a:cubicBezTo>
                  <a:pt x="1227" y="342"/>
                  <a:pt x="1228" y="341"/>
                  <a:pt x="1227" y="341"/>
                </a:cubicBezTo>
                <a:cubicBezTo>
                  <a:pt x="1226" y="340"/>
                  <a:pt x="1225" y="337"/>
                  <a:pt x="1224" y="336"/>
                </a:cubicBezTo>
                <a:cubicBezTo>
                  <a:pt x="1224" y="334"/>
                  <a:pt x="1221" y="334"/>
                  <a:pt x="1221" y="333"/>
                </a:cubicBezTo>
                <a:cubicBezTo>
                  <a:pt x="1220" y="332"/>
                  <a:pt x="1221" y="330"/>
                  <a:pt x="1223" y="329"/>
                </a:cubicBezTo>
                <a:cubicBezTo>
                  <a:pt x="1225" y="328"/>
                  <a:pt x="1224" y="327"/>
                  <a:pt x="1225" y="327"/>
                </a:cubicBezTo>
                <a:cubicBezTo>
                  <a:pt x="1225" y="327"/>
                  <a:pt x="1226" y="327"/>
                  <a:pt x="1227" y="325"/>
                </a:cubicBezTo>
                <a:cubicBezTo>
                  <a:pt x="1228" y="324"/>
                  <a:pt x="1229" y="325"/>
                  <a:pt x="1229" y="324"/>
                </a:cubicBezTo>
                <a:cubicBezTo>
                  <a:pt x="1230" y="323"/>
                  <a:pt x="1233" y="323"/>
                  <a:pt x="1234" y="322"/>
                </a:cubicBezTo>
                <a:cubicBezTo>
                  <a:pt x="1235" y="322"/>
                  <a:pt x="1233" y="319"/>
                  <a:pt x="1232" y="320"/>
                </a:cubicBezTo>
                <a:cubicBezTo>
                  <a:pt x="1230" y="320"/>
                  <a:pt x="1229" y="320"/>
                  <a:pt x="1228" y="318"/>
                </a:cubicBezTo>
                <a:cubicBezTo>
                  <a:pt x="1227" y="316"/>
                  <a:pt x="1224" y="321"/>
                  <a:pt x="1222" y="322"/>
                </a:cubicBezTo>
                <a:cubicBezTo>
                  <a:pt x="1220" y="323"/>
                  <a:pt x="1219" y="320"/>
                  <a:pt x="1219" y="318"/>
                </a:cubicBezTo>
                <a:cubicBezTo>
                  <a:pt x="1220" y="317"/>
                  <a:pt x="1218" y="317"/>
                  <a:pt x="1215" y="317"/>
                </a:cubicBezTo>
                <a:cubicBezTo>
                  <a:pt x="1212" y="317"/>
                  <a:pt x="1213" y="312"/>
                  <a:pt x="1215" y="312"/>
                </a:cubicBezTo>
                <a:cubicBezTo>
                  <a:pt x="1215" y="311"/>
                  <a:pt x="1216" y="312"/>
                  <a:pt x="1217" y="312"/>
                </a:cubicBezTo>
                <a:cubicBezTo>
                  <a:pt x="1218" y="312"/>
                  <a:pt x="1220" y="312"/>
                  <a:pt x="1220" y="310"/>
                </a:cubicBezTo>
                <a:cubicBezTo>
                  <a:pt x="1221" y="307"/>
                  <a:pt x="1223" y="309"/>
                  <a:pt x="1225" y="307"/>
                </a:cubicBezTo>
                <a:cubicBezTo>
                  <a:pt x="1228" y="304"/>
                  <a:pt x="1230" y="302"/>
                  <a:pt x="1232" y="304"/>
                </a:cubicBezTo>
                <a:cubicBezTo>
                  <a:pt x="1235" y="305"/>
                  <a:pt x="1230" y="308"/>
                  <a:pt x="1230" y="309"/>
                </a:cubicBezTo>
                <a:cubicBezTo>
                  <a:pt x="1229" y="311"/>
                  <a:pt x="1230" y="312"/>
                  <a:pt x="1229" y="313"/>
                </a:cubicBezTo>
                <a:cubicBezTo>
                  <a:pt x="1228" y="314"/>
                  <a:pt x="1229" y="314"/>
                  <a:pt x="1232" y="313"/>
                </a:cubicBezTo>
                <a:cubicBezTo>
                  <a:pt x="1234" y="311"/>
                  <a:pt x="1237" y="309"/>
                  <a:pt x="1240" y="308"/>
                </a:cubicBezTo>
                <a:cubicBezTo>
                  <a:pt x="1242" y="307"/>
                  <a:pt x="1245" y="309"/>
                  <a:pt x="1247" y="310"/>
                </a:cubicBezTo>
                <a:cubicBezTo>
                  <a:pt x="1248" y="312"/>
                  <a:pt x="1245" y="314"/>
                  <a:pt x="1244" y="315"/>
                </a:cubicBezTo>
                <a:cubicBezTo>
                  <a:pt x="1243" y="316"/>
                  <a:pt x="1245" y="316"/>
                  <a:pt x="1245" y="318"/>
                </a:cubicBezTo>
                <a:cubicBezTo>
                  <a:pt x="1245" y="319"/>
                  <a:pt x="1246" y="320"/>
                  <a:pt x="1247" y="319"/>
                </a:cubicBezTo>
                <a:cubicBezTo>
                  <a:pt x="1248" y="318"/>
                  <a:pt x="1249" y="318"/>
                  <a:pt x="1250" y="318"/>
                </a:cubicBezTo>
                <a:cubicBezTo>
                  <a:pt x="1252" y="318"/>
                  <a:pt x="1251" y="321"/>
                  <a:pt x="1253" y="321"/>
                </a:cubicBezTo>
                <a:cubicBezTo>
                  <a:pt x="1254" y="321"/>
                  <a:pt x="1254" y="323"/>
                  <a:pt x="1252" y="323"/>
                </a:cubicBezTo>
                <a:cubicBezTo>
                  <a:pt x="1251" y="322"/>
                  <a:pt x="1251" y="325"/>
                  <a:pt x="1252" y="327"/>
                </a:cubicBezTo>
                <a:cubicBezTo>
                  <a:pt x="1253" y="328"/>
                  <a:pt x="1250" y="331"/>
                  <a:pt x="1251" y="332"/>
                </a:cubicBezTo>
                <a:cubicBezTo>
                  <a:pt x="1252" y="333"/>
                  <a:pt x="1251" y="334"/>
                  <a:pt x="1251" y="335"/>
                </a:cubicBezTo>
                <a:cubicBezTo>
                  <a:pt x="1252" y="335"/>
                  <a:pt x="1257" y="334"/>
                  <a:pt x="1259" y="332"/>
                </a:cubicBezTo>
                <a:cubicBezTo>
                  <a:pt x="1262" y="329"/>
                  <a:pt x="1262" y="330"/>
                  <a:pt x="1264" y="330"/>
                </a:cubicBezTo>
                <a:cubicBezTo>
                  <a:pt x="1265" y="330"/>
                  <a:pt x="1266" y="329"/>
                  <a:pt x="1265" y="328"/>
                </a:cubicBezTo>
                <a:cubicBezTo>
                  <a:pt x="1265" y="327"/>
                  <a:pt x="1264" y="325"/>
                  <a:pt x="1264" y="322"/>
                </a:cubicBezTo>
                <a:cubicBezTo>
                  <a:pt x="1264" y="319"/>
                  <a:pt x="1258" y="312"/>
                  <a:pt x="1256" y="311"/>
                </a:cubicBezTo>
                <a:cubicBezTo>
                  <a:pt x="1255" y="311"/>
                  <a:pt x="1256" y="308"/>
                  <a:pt x="1257" y="308"/>
                </a:cubicBezTo>
                <a:cubicBezTo>
                  <a:pt x="1259" y="307"/>
                  <a:pt x="1263" y="304"/>
                  <a:pt x="1265" y="303"/>
                </a:cubicBezTo>
                <a:cubicBezTo>
                  <a:pt x="1266" y="302"/>
                  <a:pt x="1265" y="300"/>
                  <a:pt x="1266" y="298"/>
                </a:cubicBezTo>
                <a:cubicBezTo>
                  <a:pt x="1267" y="296"/>
                  <a:pt x="1274" y="291"/>
                  <a:pt x="1275" y="291"/>
                </a:cubicBezTo>
                <a:cubicBezTo>
                  <a:pt x="1277" y="291"/>
                  <a:pt x="1279" y="293"/>
                  <a:pt x="1280" y="294"/>
                </a:cubicBezTo>
                <a:cubicBezTo>
                  <a:pt x="1282" y="294"/>
                  <a:pt x="1290" y="288"/>
                  <a:pt x="1290" y="287"/>
                </a:cubicBezTo>
                <a:cubicBezTo>
                  <a:pt x="1290" y="286"/>
                  <a:pt x="1295" y="282"/>
                  <a:pt x="1297" y="280"/>
                </a:cubicBezTo>
                <a:cubicBezTo>
                  <a:pt x="1299" y="277"/>
                  <a:pt x="1302" y="274"/>
                  <a:pt x="1303" y="271"/>
                </a:cubicBezTo>
                <a:cubicBezTo>
                  <a:pt x="1304" y="270"/>
                  <a:pt x="1307" y="267"/>
                  <a:pt x="1308" y="265"/>
                </a:cubicBezTo>
                <a:cubicBezTo>
                  <a:pt x="1309" y="264"/>
                  <a:pt x="1309" y="264"/>
                  <a:pt x="1310" y="261"/>
                </a:cubicBezTo>
                <a:cubicBezTo>
                  <a:pt x="1312" y="258"/>
                  <a:pt x="1312" y="250"/>
                  <a:pt x="1312" y="250"/>
                </a:cubicBezTo>
                <a:cubicBezTo>
                  <a:pt x="1313" y="249"/>
                  <a:pt x="1312" y="248"/>
                  <a:pt x="1313" y="247"/>
                </a:cubicBezTo>
                <a:cubicBezTo>
                  <a:pt x="1314" y="246"/>
                  <a:pt x="1313" y="245"/>
                  <a:pt x="1315" y="244"/>
                </a:cubicBezTo>
                <a:cubicBezTo>
                  <a:pt x="1316" y="243"/>
                  <a:pt x="1316" y="242"/>
                  <a:pt x="1315" y="241"/>
                </a:cubicBezTo>
                <a:cubicBezTo>
                  <a:pt x="1315" y="241"/>
                  <a:pt x="1315" y="239"/>
                  <a:pt x="1315" y="238"/>
                </a:cubicBezTo>
                <a:cubicBezTo>
                  <a:pt x="1315" y="238"/>
                  <a:pt x="1315" y="237"/>
                  <a:pt x="1316" y="237"/>
                </a:cubicBezTo>
                <a:cubicBezTo>
                  <a:pt x="1316" y="236"/>
                  <a:pt x="1315" y="235"/>
                  <a:pt x="1314" y="235"/>
                </a:cubicBezTo>
                <a:cubicBezTo>
                  <a:pt x="1313" y="234"/>
                  <a:pt x="1312" y="234"/>
                  <a:pt x="1311" y="233"/>
                </a:cubicBezTo>
                <a:cubicBezTo>
                  <a:pt x="1311" y="231"/>
                  <a:pt x="1310" y="230"/>
                  <a:pt x="1308" y="230"/>
                </a:cubicBezTo>
                <a:cubicBezTo>
                  <a:pt x="1308" y="230"/>
                  <a:pt x="1307" y="230"/>
                  <a:pt x="1306" y="230"/>
                </a:cubicBezTo>
                <a:cubicBezTo>
                  <a:pt x="1305" y="230"/>
                  <a:pt x="1304" y="230"/>
                  <a:pt x="1305" y="230"/>
                </a:cubicBezTo>
                <a:cubicBezTo>
                  <a:pt x="1305" y="231"/>
                  <a:pt x="1304" y="232"/>
                  <a:pt x="1304" y="232"/>
                </a:cubicBezTo>
                <a:cubicBezTo>
                  <a:pt x="1303" y="232"/>
                  <a:pt x="1303" y="232"/>
                  <a:pt x="1302" y="233"/>
                </a:cubicBezTo>
                <a:cubicBezTo>
                  <a:pt x="1301" y="235"/>
                  <a:pt x="1298" y="235"/>
                  <a:pt x="1299" y="234"/>
                </a:cubicBezTo>
                <a:cubicBezTo>
                  <a:pt x="1301" y="232"/>
                  <a:pt x="1299" y="232"/>
                  <a:pt x="1299" y="231"/>
                </a:cubicBezTo>
                <a:cubicBezTo>
                  <a:pt x="1300" y="230"/>
                  <a:pt x="1301" y="229"/>
                  <a:pt x="1299" y="229"/>
                </a:cubicBezTo>
                <a:cubicBezTo>
                  <a:pt x="1298" y="230"/>
                  <a:pt x="1298" y="232"/>
                  <a:pt x="1297" y="232"/>
                </a:cubicBezTo>
                <a:cubicBezTo>
                  <a:pt x="1295" y="233"/>
                  <a:pt x="1296" y="229"/>
                  <a:pt x="1296" y="228"/>
                </a:cubicBezTo>
                <a:cubicBezTo>
                  <a:pt x="1296" y="227"/>
                  <a:pt x="1295" y="228"/>
                  <a:pt x="1294" y="228"/>
                </a:cubicBezTo>
                <a:cubicBezTo>
                  <a:pt x="1293" y="228"/>
                  <a:pt x="1292" y="228"/>
                  <a:pt x="1291" y="228"/>
                </a:cubicBezTo>
                <a:cubicBezTo>
                  <a:pt x="1289" y="228"/>
                  <a:pt x="1289" y="226"/>
                  <a:pt x="1291" y="225"/>
                </a:cubicBezTo>
                <a:cubicBezTo>
                  <a:pt x="1294" y="224"/>
                  <a:pt x="1293" y="223"/>
                  <a:pt x="1294" y="222"/>
                </a:cubicBezTo>
                <a:cubicBezTo>
                  <a:pt x="1295" y="222"/>
                  <a:pt x="1298" y="220"/>
                  <a:pt x="1300" y="219"/>
                </a:cubicBezTo>
                <a:cubicBezTo>
                  <a:pt x="1301" y="218"/>
                  <a:pt x="1302" y="217"/>
                  <a:pt x="1302" y="216"/>
                </a:cubicBezTo>
                <a:cubicBezTo>
                  <a:pt x="1302" y="215"/>
                  <a:pt x="1305" y="213"/>
                  <a:pt x="1308" y="211"/>
                </a:cubicBezTo>
                <a:cubicBezTo>
                  <a:pt x="1311" y="209"/>
                  <a:pt x="1312" y="208"/>
                  <a:pt x="1313" y="207"/>
                </a:cubicBezTo>
                <a:cubicBezTo>
                  <a:pt x="1313" y="205"/>
                  <a:pt x="1317" y="204"/>
                  <a:pt x="1317" y="203"/>
                </a:cubicBezTo>
                <a:cubicBezTo>
                  <a:pt x="1317" y="202"/>
                  <a:pt x="1322" y="199"/>
                  <a:pt x="1325" y="198"/>
                </a:cubicBezTo>
                <a:cubicBezTo>
                  <a:pt x="1329" y="198"/>
                  <a:pt x="1334" y="199"/>
                  <a:pt x="1335" y="200"/>
                </a:cubicBezTo>
                <a:cubicBezTo>
                  <a:pt x="1336" y="200"/>
                  <a:pt x="1336" y="200"/>
                  <a:pt x="1337" y="199"/>
                </a:cubicBezTo>
                <a:cubicBezTo>
                  <a:pt x="1337" y="199"/>
                  <a:pt x="1339" y="199"/>
                  <a:pt x="1341" y="199"/>
                </a:cubicBezTo>
                <a:cubicBezTo>
                  <a:pt x="1342" y="200"/>
                  <a:pt x="1342" y="199"/>
                  <a:pt x="1343" y="199"/>
                </a:cubicBezTo>
                <a:cubicBezTo>
                  <a:pt x="1344" y="199"/>
                  <a:pt x="1344" y="199"/>
                  <a:pt x="1345" y="199"/>
                </a:cubicBezTo>
                <a:cubicBezTo>
                  <a:pt x="1346" y="199"/>
                  <a:pt x="1348" y="200"/>
                  <a:pt x="1348" y="198"/>
                </a:cubicBezTo>
                <a:cubicBezTo>
                  <a:pt x="1349" y="196"/>
                  <a:pt x="1353" y="196"/>
                  <a:pt x="1354" y="197"/>
                </a:cubicBezTo>
                <a:cubicBezTo>
                  <a:pt x="1355" y="198"/>
                  <a:pt x="1356" y="199"/>
                  <a:pt x="1358" y="198"/>
                </a:cubicBezTo>
                <a:cubicBezTo>
                  <a:pt x="1359" y="197"/>
                  <a:pt x="1359" y="199"/>
                  <a:pt x="1360" y="199"/>
                </a:cubicBezTo>
                <a:cubicBezTo>
                  <a:pt x="1362" y="199"/>
                  <a:pt x="1361" y="201"/>
                  <a:pt x="1360" y="201"/>
                </a:cubicBezTo>
                <a:cubicBezTo>
                  <a:pt x="1358" y="200"/>
                  <a:pt x="1357" y="201"/>
                  <a:pt x="1358" y="202"/>
                </a:cubicBezTo>
                <a:cubicBezTo>
                  <a:pt x="1359" y="203"/>
                  <a:pt x="1360" y="202"/>
                  <a:pt x="1361" y="202"/>
                </a:cubicBezTo>
                <a:cubicBezTo>
                  <a:pt x="1362" y="202"/>
                  <a:pt x="1362" y="201"/>
                  <a:pt x="1363" y="201"/>
                </a:cubicBezTo>
                <a:cubicBezTo>
                  <a:pt x="1364" y="202"/>
                  <a:pt x="1366" y="202"/>
                  <a:pt x="1367" y="201"/>
                </a:cubicBezTo>
                <a:cubicBezTo>
                  <a:pt x="1368" y="200"/>
                  <a:pt x="1368" y="200"/>
                  <a:pt x="1369" y="201"/>
                </a:cubicBezTo>
                <a:cubicBezTo>
                  <a:pt x="1369" y="201"/>
                  <a:pt x="1370" y="201"/>
                  <a:pt x="1370" y="201"/>
                </a:cubicBezTo>
                <a:cubicBezTo>
                  <a:pt x="1371" y="200"/>
                  <a:pt x="1373" y="199"/>
                  <a:pt x="1374" y="200"/>
                </a:cubicBezTo>
                <a:cubicBezTo>
                  <a:pt x="1376" y="200"/>
                  <a:pt x="1375" y="198"/>
                  <a:pt x="1373" y="198"/>
                </a:cubicBezTo>
                <a:cubicBezTo>
                  <a:pt x="1371" y="198"/>
                  <a:pt x="1371" y="197"/>
                  <a:pt x="1372" y="195"/>
                </a:cubicBezTo>
                <a:cubicBezTo>
                  <a:pt x="1374" y="192"/>
                  <a:pt x="1377" y="191"/>
                  <a:pt x="1379" y="189"/>
                </a:cubicBezTo>
                <a:cubicBezTo>
                  <a:pt x="1381" y="188"/>
                  <a:pt x="1382" y="188"/>
                  <a:pt x="1382" y="187"/>
                </a:cubicBezTo>
                <a:cubicBezTo>
                  <a:pt x="1382" y="186"/>
                  <a:pt x="1383" y="183"/>
                  <a:pt x="1384" y="183"/>
                </a:cubicBezTo>
                <a:cubicBezTo>
                  <a:pt x="1384" y="183"/>
                  <a:pt x="1385" y="183"/>
                  <a:pt x="1386" y="183"/>
                </a:cubicBezTo>
                <a:cubicBezTo>
                  <a:pt x="1387" y="184"/>
                  <a:pt x="1390" y="184"/>
                  <a:pt x="1391" y="183"/>
                </a:cubicBezTo>
                <a:cubicBezTo>
                  <a:pt x="1393" y="182"/>
                  <a:pt x="1393" y="184"/>
                  <a:pt x="1394" y="184"/>
                </a:cubicBezTo>
                <a:cubicBezTo>
                  <a:pt x="1394" y="184"/>
                  <a:pt x="1395" y="184"/>
                  <a:pt x="1395" y="183"/>
                </a:cubicBezTo>
                <a:cubicBezTo>
                  <a:pt x="1396" y="183"/>
                  <a:pt x="1396" y="182"/>
                  <a:pt x="1397" y="183"/>
                </a:cubicBezTo>
                <a:cubicBezTo>
                  <a:pt x="1398" y="183"/>
                  <a:pt x="1395" y="185"/>
                  <a:pt x="1395" y="187"/>
                </a:cubicBezTo>
                <a:cubicBezTo>
                  <a:pt x="1394" y="189"/>
                  <a:pt x="1396" y="188"/>
                  <a:pt x="1397" y="188"/>
                </a:cubicBezTo>
                <a:cubicBezTo>
                  <a:pt x="1398" y="189"/>
                  <a:pt x="1396" y="190"/>
                  <a:pt x="1396" y="190"/>
                </a:cubicBezTo>
                <a:cubicBezTo>
                  <a:pt x="1396" y="191"/>
                  <a:pt x="1399" y="191"/>
                  <a:pt x="1401" y="188"/>
                </a:cubicBezTo>
                <a:cubicBezTo>
                  <a:pt x="1404" y="185"/>
                  <a:pt x="1407" y="184"/>
                  <a:pt x="1408" y="185"/>
                </a:cubicBezTo>
                <a:cubicBezTo>
                  <a:pt x="1410" y="185"/>
                  <a:pt x="1409" y="183"/>
                  <a:pt x="1409" y="180"/>
                </a:cubicBezTo>
                <a:cubicBezTo>
                  <a:pt x="1409" y="178"/>
                  <a:pt x="1415" y="177"/>
                  <a:pt x="1416" y="178"/>
                </a:cubicBezTo>
                <a:cubicBezTo>
                  <a:pt x="1418" y="179"/>
                  <a:pt x="1418" y="179"/>
                  <a:pt x="1416" y="179"/>
                </a:cubicBezTo>
                <a:cubicBezTo>
                  <a:pt x="1415" y="178"/>
                  <a:pt x="1413" y="180"/>
                  <a:pt x="1413" y="182"/>
                </a:cubicBezTo>
                <a:cubicBezTo>
                  <a:pt x="1413" y="184"/>
                  <a:pt x="1412" y="185"/>
                  <a:pt x="1413" y="186"/>
                </a:cubicBezTo>
                <a:cubicBezTo>
                  <a:pt x="1413" y="186"/>
                  <a:pt x="1411" y="187"/>
                  <a:pt x="1411" y="188"/>
                </a:cubicBezTo>
                <a:cubicBezTo>
                  <a:pt x="1411" y="188"/>
                  <a:pt x="1411" y="189"/>
                  <a:pt x="1410" y="189"/>
                </a:cubicBezTo>
                <a:cubicBezTo>
                  <a:pt x="1409" y="190"/>
                  <a:pt x="1405" y="190"/>
                  <a:pt x="1404" y="192"/>
                </a:cubicBezTo>
                <a:cubicBezTo>
                  <a:pt x="1404" y="194"/>
                  <a:pt x="1402" y="194"/>
                  <a:pt x="1401" y="196"/>
                </a:cubicBezTo>
                <a:cubicBezTo>
                  <a:pt x="1400" y="198"/>
                  <a:pt x="1396" y="199"/>
                  <a:pt x="1393" y="203"/>
                </a:cubicBezTo>
                <a:cubicBezTo>
                  <a:pt x="1390" y="207"/>
                  <a:pt x="1386" y="207"/>
                  <a:pt x="1386" y="208"/>
                </a:cubicBezTo>
                <a:cubicBezTo>
                  <a:pt x="1386" y="209"/>
                  <a:pt x="1383" y="208"/>
                  <a:pt x="1382" y="209"/>
                </a:cubicBezTo>
                <a:cubicBezTo>
                  <a:pt x="1381" y="209"/>
                  <a:pt x="1383" y="211"/>
                  <a:pt x="1381" y="214"/>
                </a:cubicBezTo>
                <a:cubicBezTo>
                  <a:pt x="1378" y="216"/>
                  <a:pt x="1377" y="220"/>
                  <a:pt x="1377" y="223"/>
                </a:cubicBezTo>
                <a:cubicBezTo>
                  <a:pt x="1377" y="227"/>
                  <a:pt x="1378" y="237"/>
                  <a:pt x="1379" y="239"/>
                </a:cubicBezTo>
                <a:cubicBezTo>
                  <a:pt x="1380" y="241"/>
                  <a:pt x="1380" y="245"/>
                  <a:pt x="1381" y="246"/>
                </a:cubicBezTo>
                <a:cubicBezTo>
                  <a:pt x="1381" y="247"/>
                  <a:pt x="1381" y="249"/>
                  <a:pt x="1382" y="249"/>
                </a:cubicBezTo>
                <a:cubicBezTo>
                  <a:pt x="1382" y="250"/>
                  <a:pt x="1385" y="247"/>
                  <a:pt x="1386" y="246"/>
                </a:cubicBezTo>
                <a:cubicBezTo>
                  <a:pt x="1388" y="244"/>
                  <a:pt x="1387" y="244"/>
                  <a:pt x="1388" y="243"/>
                </a:cubicBezTo>
                <a:cubicBezTo>
                  <a:pt x="1389" y="242"/>
                  <a:pt x="1389" y="240"/>
                  <a:pt x="1389" y="239"/>
                </a:cubicBezTo>
                <a:cubicBezTo>
                  <a:pt x="1390" y="238"/>
                  <a:pt x="1391" y="238"/>
                  <a:pt x="1392" y="237"/>
                </a:cubicBezTo>
                <a:cubicBezTo>
                  <a:pt x="1393" y="236"/>
                  <a:pt x="1394" y="237"/>
                  <a:pt x="1395" y="236"/>
                </a:cubicBezTo>
                <a:cubicBezTo>
                  <a:pt x="1396" y="236"/>
                  <a:pt x="1395" y="234"/>
                  <a:pt x="1395" y="233"/>
                </a:cubicBezTo>
                <a:cubicBezTo>
                  <a:pt x="1395" y="231"/>
                  <a:pt x="1397" y="230"/>
                  <a:pt x="1399" y="229"/>
                </a:cubicBezTo>
                <a:cubicBezTo>
                  <a:pt x="1400" y="228"/>
                  <a:pt x="1400" y="228"/>
                  <a:pt x="1401" y="229"/>
                </a:cubicBezTo>
                <a:cubicBezTo>
                  <a:pt x="1402" y="229"/>
                  <a:pt x="1403" y="229"/>
                  <a:pt x="1404" y="228"/>
                </a:cubicBezTo>
                <a:cubicBezTo>
                  <a:pt x="1406" y="226"/>
                  <a:pt x="1404" y="225"/>
                  <a:pt x="1403" y="224"/>
                </a:cubicBezTo>
                <a:cubicBezTo>
                  <a:pt x="1403" y="223"/>
                  <a:pt x="1405" y="219"/>
                  <a:pt x="1406" y="219"/>
                </a:cubicBezTo>
                <a:cubicBezTo>
                  <a:pt x="1407" y="218"/>
                  <a:pt x="1407" y="219"/>
                  <a:pt x="1408" y="219"/>
                </a:cubicBezTo>
                <a:cubicBezTo>
                  <a:pt x="1408" y="219"/>
                  <a:pt x="1409" y="219"/>
                  <a:pt x="1410" y="218"/>
                </a:cubicBezTo>
                <a:cubicBezTo>
                  <a:pt x="1411" y="217"/>
                  <a:pt x="1408" y="215"/>
                  <a:pt x="1408" y="216"/>
                </a:cubicBezTo>
                <a:cubicBezTo>
                  <a:pt x="1407" y="216"/>
                  <a:pt x="1406" y="212"/>
                  <a:pt x="1408" y="211"/>
                </a:cubicBezTo>
                <a:cubicBezTo>
                  <a:pt x="1410" y="209"/>
                  <a:pt x="1410" y="209"/>
                  <a:pt x="1408" y="209"/>
                </a:cubicBezTo>
                <a:cubicBezTo>
                  <a:pt x="1407" y="208"/>
                  <a:pt x="1407" y="209"/>
                  <a:pt x="1406" y="209"/>
                </a:cubicBezTo>
                <a:cubicBezTo>
                  <a:pt x="1405" y="209"/>
                  <a:pt x="1403" y="207"/>
                  <a:pt x="1405" y="204"/>
                </a:cubicBezTo>
                <a:cubicBezTo>
                  <a:pt x="1407" y="202"/>
                  <a:pt x="1408" y="202"/>
                  <a:pt x="1409" y="201"/>
                </a:cubicBezTo>
                <a:cubicBezTo>
                  <a:pt x="1409" y="199"/>
                  <a:pt x="1411" y="196"/>
                  <a:pt x="1412" y="195"/>
                </a:cubicBezTo>
                <a:cubicBezTo>
                  <a:pt x="1412" y="195"/>
                  <a:pt x="1413" y="195"/>
                  <a:pt x="1414" y="195"/>
                </a:cubicBezTo>
                <a:cubicBezTo>
                  <a:pt x="1415" y="195"/>
                  <a:pt x="1415" y="195"/>
                  <a:pt x="1416" y="195"/>
                </a:cubicBezTo>
                <a:cubicBezTo>
                  <a:pt x="1416" y="195"/>
                  <a:pt x="1416" y="195"/>
                  <a:pt x="1416" y="196"/>
                </a:cubicBezTo>
                <a:cubicBezTo>
                  <a:pt x="1416" y="196"/>
                  <a:pt x="1417" y="196"/>
                  <a:pt x="1417" y="196"/>
                </a:cubicBezTo>
                <a:cubicBezTo>
                  <a:pt x="1418" y="195"/>
                  <a:pt x="1420" y="192"/>
                  <a:pt x="1421" y="192"/>
                </a:cubicBezTo>
                <a:cubicBezTo>
                  <a:pt x="1423" y="192"/>
                  <a:pt x="1422" y="194"/>
                  <a:pt x="1422" y="195"/>
                </a:cubicBezTo>
                <a:cubicBezTo>
                  <a:pt x="1423" y="197"/>
                  <a:pt x="1424" y="195"/>
                  <a:pt x="1426" y="193"/>
                </a:cubicBezTo>
                <a:cubicBezTo>
                  <a:pt x="1429" y="191"/>
                  <a:pt x="1435" y="191"/>
                  <a:pt x="1437" y="192"/>
                </a:cubicBezTo>
                <a:cubicBezTo>
                  <a:pt x="1439" y="193"/>
                  <a:pt x="1439" y="195"/>
                  <a:pt x="1440" y="195"/>
                </a:cubicBezTo>
                <a:cubicBezTo>
                  <a:pt x="1442" y="195"/>
                  <a:pt x="1440" y="193"/>
                  <a:pt x="1442" y="193"/>
                </a:cubicBezTo>
                <a:cubicBezTo>
                  <a:pt x="1443" y="192"/>
                  <a:pt x="1446" y="190"/>
                  <a:pt x="1448" y="189"/>
                </a:cubicBezTo>
                <a:cubicBezTo>
                  <a:pt x="1450" y="188"/>
                  <a:pt x="1449" y="189"/>
                  <a:pt x="1450" y="187"/>
                </a:cubicBezTo>
                <a:cubicBezTo>
                  <a:pt x="1452" y="186"/>
                  <a:pt x="1453" y="187"/>
                  <a:pt x="1453" y="186"/>
                </a:cubicBezTo>
                <a:cubicBezTo>
                  <a:pt x="1453" y="185"/>
                  <a:pt x="1456" y="183"/>
                  <a:pt x="1460" y="183"/>
                </a:cubicBezTo>
                <a:cubicBezTo>
                  <a:pt x="1464" y="182"/>
                  <a:pt x="1469" y="179"/>
                  <a:pt x="1469" y="178"/>
                </a:cubicBezTo>
                <a:cubicBezTo>
                  <a:pt x="1469" y="177"/>
                  <a:pt x="1470" y="177"/>
                  <a:pt x="1471" y="178"/>
                </a:cubicBezTo>
                <a:cubicBezTo>
                  <a:pt x="1471" y="179"/>
                  <a:pt x="1472" y="178"/>
                  <a:pt x="1474" y="179"/>
                </a:cubicBezTo>
                <a:cubicBezTo>
                  <a:pt x="1476" y="179"/>
                  <a:pt x="1477" y="180"/>
                  <a:pt x="1479" y="178"/>
                </a:cubicBezTo>
                <a:cubicBezTo>
                  <a:pt x="1481" y="177"/>
                  <a:pt x="1479" y="176"/>
                  <a:pt x="1479" y="175"/>
                </a:cubicBezTo>
                <a:cubicBezTo>
                  <a:pt x="1479" y="174"/>
                  <a:pt x="1476" y="172"/>
                  <a:pt x="1476" y="171"/>
                </a:cubicBezTo>
                <a:cubicBezTo>
                  <a:pt x="1477" y="170"/>
                  <a:pt x="1474" y="166"/>
                  <a:pt x="1474" y="167"/>
                </a:cubicBezTo>
                <a:cubicBezTo>
                  <a:pt x="1473" y="168"/>
                  <a:pt x="1471" y="166"/>
                  <a:pt x="1471" y="165"/>
                </a:cubicBezTo>
                <a:cubicBezTo>
                  <a:pt x="1471" y="164"/>
                  <a:pt x="1471" y="163"/>
                  <a:pt x="1470" y="164"/>
                </a:cubicBezTo>
                <a:cubicBezTo>
                  <a:pt x="1469" y="165"/>
                  <a:pt x="1467" y="164"/>
                  <a:pt x="1466" y="163"/>
                </a:cubicBezTo>
                <a:cubicBezTo>
                  <a:pt x="1466" y="162"/>
                  <a:pt x="1468" y="161"/>
                  <a:pt x="1470" y="162"/>
                </a:cubicBezTo>
                <a:cubicBezTo>
                  <a:pt x="1472" y="163"/>
                  <a:pt x="1472" y="163"/>
                  <a:pt x="1473" y="164"/>
                </a:cubicBezTo>
                <a:cubicBezTo>
                  <a:pt x="1474" y="165"/>
                  <a:pt x="1476" y="164"/>
                  <a:pt x="1477" y="164"/>
                </a:cubicBezTo>
                <a:cubicBezTo>
                  <a:pt x="1479" y="163"/>
                  <a:pt x="1482" y="162"/>
                  <a:pt x="1483" y="161"/>
                </a:cubicBezTo>
                <a:cubicBezTo>
                  <a:pt x="1484" y="160"/>
                  <a:pt x="1483" y="159"/>
                  <a:pt x="1484" y="159"/>
                </a:cubicBezTo>
                <a:cubicBezTo>
                  <a:pt x="1486" y="158"/>
                  <a:pt x="1485" y="157"/>
                  <a:pt x="1484" y="156"/>
                </a:cubicBezTo>
                <a:cubicBezTo>
                  <a:pt x="1482" y="156"/>
                  <a:pt x="1483" y="154"/>
                  <a:pt x="1484" y="154"/>
                </a:cubicBezTo>
                <a:cubicBezTo>
                  <a:pt x="1485" y="154"/>
                  <a:pt x="1485" y="153"/>
                  <a:pt x="1485" y="153"/>
                </a:cubicBezTo>
                <a:cubicBezTo>
                  <a:pt x="1486" y="153"/>
                  <a:pt x="1486" y="153"/>
                  <a:pt x="1486" y="153"/>
                </a:cubicBezTo>
                <a:cubicBezTo>
                  <a:pt x="1486" y="153"/>
                  <a:pt x="1487" y="153"/>
                  <a:pt x="1488" y="153"/>
                </a:cubicBezTo>
                <a:cubicBezTo>
                  <a:pt x="1489" y="152"/>
                  <a:pt x="1488" y="154"/>
                  <a:pt x="1487" y="155"/>
                </a:cubicBezTo>
                <a:cubicBezTo>
                  <a:pt x="1486" y="156"/>
                  <a:pt x="1488" y="157"/>
                  <a:pt x="1489" y="158"/>
                </a:cubicBezTo>
                <a:cubicBezTo>
                  <a:pt x="1489" y="158"/>
                  <a:pt x="1492" y="159"/>
                  <a:pt x="1493" y="158"/>
                </a:cubicBezTo>
                <a:cubicBezTo>
                  <a:pt x="1495" y="157"/>
                  <a:pt x="1499" y="159"/>
                  <a:pt x="1500" y="160"/>
                </a:cubicBezTo>
                <a:cubicBezTo>
                  <a:pt x="1500" y="161"/>
                  <a:pt x="1501" y="163"/>
                  <a:pt x="1503" y="164"/>
                </a:cubicBezTo>
                <a:cubicBezTo>
                  <a:pt x="1505" y="165"/>
                  <a:pt x="1507" y="164"/>
                  <a:pt x="1507" y="165"/>
                </a:cubicBezTo>
                <a:cubicBezTo>
                  <a:pt x="1507" y="166"/>
                  <a:pt x="1508" y="167"/>
                  <a:pt x="1509" y="166"/>
                </a:cubicBezTo>
                <a:cubicBezTo>
                  <a:pt x="1510" y="166"/>
                  <a:pt x="1510" y="166"/>
                  <a:pt x="1510" y="167"/>
                </a:cubicBezTo>
                <a:cubicBezTo>
                  <a:pt x="1511" y="167"/>
                  <a:pt x="1511" y="167"/>
                  <a:pt x="1512" y="167"/>
                </a:cubicBezTo>
                <a:cubicBezTo>
                  <a:pt x="1512" y="166"/>
                  <a:pt x="1512" y="166"/>
                  <a:pt x="1513" y="166"/>
                </a:cubicBezTo>
                <a:cubicBezTo>
                  <a:pt x="1513" y="166"/>
                  <a:pt x="1513" y="167"/>
                  <a:pt x="1514" y="166"/>
                </a:cubicBezTo>
                <a:cubicBezTo>
                  <a:pt x="1515" y="165"/>
                  <a:pt x="1512" y="165"/>
                  <a:pt x="1512" y="164"/>
                </a:cubicBezTo>
                <a:cubicBezTo>
                  <a:pt x="1512" y="163"/>
                  <a:pt x="1513" y="164"/>
                  <a:pt x="1513" y="164"/>
                </a:cubicBezTo>
                <a:cubicBezTo>
                  <a:pt x="1514" y="164"/>
                  <a:pt x="1514" y="164"/>
                  <a:pt x="1514" y="164"/>
                </a:cubicBezTo>
                <a:cubicBezTo>
                  <a:pt x="1515" y="164"/>
                  <a:pt x="1514" y="162"/>
                  <a:pt x="1515" y="162"/>
                </a:cubicBezTo>
                <a:cubicBezTo>
                  <a:pt x="1515" y="162"/>
                  <a:pt x="1515" y="158"/>
                  <a:pt x="1514" y="158"/>
                </a:cubicBezTo>
                <a:cubicBezTo>
                  <a:pt x="1513" y="158"/>
                  <a:pt x="1514" y="156"/>
                  <a:pt x="1515" y="157"/>
                </a:cubicBezTo>
                <a:moveTo>
                  <a:pt x="847" y="523"/>
                </a:moveTo>
                <a:cubicBezTo>
                  <a:pt x="845" y="524"/>
                  <a:pt x="844" y="518"/>
                  <a:pt x="841" y="517"/>
                </a:cubicBezTo>
                <a:cubicBezTo>
                  <a:pt x="839" y="516"/>
                  <a:pt x="839" y="502"/>
                  <a:pt x="840" y="502"/>
                </a:cubicBezTo>
                <a:cubicBezTo>
                  <a:pt x="841" y="501"/>
                  <a:pt x="841" y="513"/>
                  <a:pt x="844" y="515"/>
                </a:cubicBezTo>
                <a:cubicBezTo>
                  <a:pt x="846" y="516"/>
                  <a:pt x="845" y="519"/>
                  <a:pt x="846" y="520"/>
                </a:cubicBezTo>
                <a:cubicBezTo>
                  <a:pt x="846" y="521"/>
                  <a:pt x="848" y="523"/>
                  <a:pt x="847" y="523"/>
                </a:cubicBezTo>
                <a:moveTo>
                  <a:pt x="865" y="548"/>
                </a:moveTo>
                <a:cubicBezTo>
                  <a:pt x="864" y="550"/>
                  <a:pt x="861" y="545"/>
                  <a:pt x="860" y="542"/>
                </a:cubicBezTo>
                <a:cubicBezTo>
                  <a:pt x="860" y="539"/>
                  <a:pt x="862" y="537"/>
                  <a:pt x="861" y="534"/>
                </a:cubicBezTo>
                <a:cubicBezTo>
                  <a:pt x="859" y="531"/>
                  <a:pt x="859" y="528"/>
                  <a:pt x="860" y="528"/>
                </a:cubicBezTo>
                <a:cubicBezTo>
                  <a:pt x="862" y="528"/>
                  <a:pt x="864" y="536"/>
                  <a:pt x="863" y="538"/>
                </a:cubicBezTo>
                <a:cubicBezTo>
                  <a:pt x="862" y="541"/>
                  <a:pt x="866" y="547"/>
                  <a:pt x="865" y="548"/>
                </a:cubicBezTo>
                <a:moveTo>
                  <a:pt x="854" y="487"/>
                </a:moveTo>
                <a:cubicBezTo>
                  <a:pt x="857" y="486"/>
                  <a:pt x="863" y="487"/>
                  <a:pt x="863" y="488"/>
                </a:cubicBezTo>
                <a:cubicBezTo>
                  <a:pt x="862" y="489"/>
                  <a:pt x="860" y="489"/>
                  <a:pt x="860" y="491"/>
                </a:cubicBezTo>
                <a:cubicBezTo>
                  <a:pt x="860" y="493"/>
                  <a:pt x="859" y="495"/>
                  <a:pt x="858" y="495"/>
                </a:cubicBezTo>
                <a:cubicBezTo>
                  <a:pt x="856" y="496"/>
                  <a:pt x="859" y="498"/>
                  <a:pt x="858" y="498"/>
                </a:cubicBezTo>
                <a:cubicBezTo>
                  <a:pt x="857" y="498"/>
                  <a:pt x="856" y="498"/>
                  <a:pt x="855" y="498"/>
                </a:cubicBezTo>
                <a:cubicBezTo>
                  <a:pt x="854" y="497"/>
                  <a:pt x="852" y="497"/>
                  <a:pt x="851" y="498"/>
                </a:cubicBezTo>
                <a:cubicBezTo>
                  <a:pt x="848" y="499"/>
                  <a:pt x="851" y="487"/>
                  <a:pt x="854" y="487"/>
                </a:cubicBezTo>
                <a:moveTo>
                  <a:pt x="950" y="303"/>
                </a:moveTo>
                <a:cubicBezTo>
                  <a:pt x="949" y="303"/>
                  <a:pt x="949" y="303"/>
                  <a:pt x="948" y="303"/>
                </a:cubicBezTo>
                <a:cubicBezTo>
                  <a:pt x="947" y="304"/>
                  <a:pt x="947" y="304"/>
                  <a:pt x="946" y="304"/>
                </a:cubicBezTo>
                <a:cubicBezTo>
                  <a:pt x="944" y="303"/>
                  <a:pt x="942" y="302"/>
                  <a:pt x="942" y="304"/>
                </a:cubicBezTo>
                <a:cubicBezTo>
                  <a:pt x="941" y="305"/>
                  <a:pt x="941" y="307"/>
                  <a:pt x="943" y="307"/>
                </a:cubicBezTo>
                <a:cubicBezTo>
                  <a:pt x="945" y="307"/>
                  <a:pt x="944" y="308"/>
                  <a:pt x="943" y="310"/>
                </a:cubicBezTo>
                <a:cubicBezTo>
                  <a:pt x="942" y="310"/>
                  <a:pt x="943" y="310"/>
                  <a:pt x="944" y="310"/>
                </a:cubicBezTo>
                <a:cubicBezTo>
                  <a:pt x="944" y="310"/>
                  <a:pt x="945" y="310"/>
                  <a:pt x="945" y="311"/>
                </a:cubicBezTo>
                <a:cubicBezTo>
                  <a:pt x="946" y="312"/>
                  <a:pt x="947" y="312"/>
                  <a:pt x="946" y="314"/>
                </a:cubicBezTo>
                <a:cubicBezTo>
                  <a:pt x="946" y="316"/>
                  <a:pt x="947" y="321"/>
                  <a:pt x="946" y="322"/>
                </a:cubicBezTo>
                <a:cubicBezTo>
                  <a:pt x="945" y="323"/>
                  <a:pt x="941" y="324"/>
                  <a:pt x="937" y="324"/>
                </a:cubicBezTo>
                <a:cubicBezTo>
                  <a:pt x="933" y="324"/>
                  <a:pt x="933" y="319"/>
                  <a:pt x="929" y="319"/>
                </a:cubicBezTo>
                <a:cubicBezTo>
                  <a:pt x="925" y="319"/>
                  <a:pt x="923" y="314"/>
                  <a:pt x="925" y="312"/>
                </a:cubicBezTo>
                <a:cubicBezTo>
                  <a:pt x="927" y="309"/>
                  <a:pt x="929" y="305"/>
                  <a:pt x="927" y="303"/>
                </a:cubicBezTo>
                <a:cubicBezTo>
                  <a:pt x="926" y="301"/>
                  <a:pt x="918" y="293"/>
                  <a:pt x="919" y="291"/>
                </a:cubicBezTo>
                <a:cubicBezTo>
                  <a:pt x="919" y="288"/>
                  <a:pt x="920" y="287"/>
                  <a:pt x="917" y="285"/>
                </a:cubicBezTo>
                <a:cubicBezTo>
                  <a:pt x="914" y="282"/>
                  <a:pt x="917" y="281"/>
                  <a:pt x="919" y="279"/>
                </a:cubicBezTo>
                <a:cubicBezTo>
                  <a:pt x="921" y="276"/>
                  <a:pt x="925" y="275"/>
                  <a:pt x="927" y="273"/>
                </a:cubicBezTo>
                <a:cubicBezTo>
                  <a:pt x="930" y="272"/>
                  <a:pt x="933" y="270"/>
                  <a:pt x="936" y="271"/>
                </a:cubicBezTo>
                <a:cubicBezTo>
                  <a:pt x="937" y="271"/>
                  <a:pt x="939" y="271"/>
                  <a:pt x="939" y="271"/>
                </a:cubicBezTo>
                <a:cubicBezTo>
                  <a:pt x="941" y="271"/>
                  <a:pt x="942" y="271"/>
                  <a:pt x="943" y="272"/>
                </a:cubicBezTo>
                <a:cubicBezTo>
                  <a:pt x="944" y="274"/>
                  <a:pt x="943" y="277"/>
                  <a:pt x="943" y="278"/>
                </a:cubicBezTo>
                <a:cubicBezTo>
                  <a:pt x="944" y="279"/>
                  <a:pt x="941" y="279"/>
                  <a:pt x="939" y="279"/>
                </a:cubicBezTo>
                <a:cubicBezTo>
                  <a:pt x="937" y="279"/>
                  <a:pt x="933" y="280"/>
                  <a:pt x="934" y="281"/>
                </a:cubicBezTo>
                <a:cubicBezTo>
                  <a:pt x="934" y="282"/>
                  <a:pt x="936" y="285"/>
                  <a:pt x="933" y="283"/>
                </a:cubicBezTo>
                <a:cubicBezTo>
                  <a:pt x="931" y="282"/>
                  <a:pt x="930" y="285"/>
                  <a:pt x="931" y="285"/>
                </a:cubicBezTo>
                <a:cubicBezTo>
                  <a:pt x="933" y="285"/>
                  <a:pt x="934" y="286"/>
                  <a:pt x="934" y="288"/>
                </a:cubicBezTo>
                <a:cubicBezTo>
                  <a:pt x="934" y="289"/>
                  <a:pt x="935" y="291"/>
                  <a:pt x="936" y="291"/>
                </a:cubicBezTo>
                <a:cubicBezTo>
                  <a:pt x="936" y="291"/>
                  <a:pt x="937" y="291"/>
                  <a:pt x="937" y="292"/>
                </a:cubicBezTo>
                <a:cubicBezTo>
                  <a:pt x="938" y="292"/>
                  <a:pt x="938" y="293"/>
                  <a:pt x="939" y="293"/>
                </a:cubicBezTo>
                <a:cubicBezTo>
                  <a:pt x="941" y="293"/>
                  <a:pt x="942" y="293"/>
                  <a:pt x="941" y="295"/>
                </a:cubicBezTo>
                <a:cubicBezTo>
                  <a:pt x="939" y="296"/>
                  <a:pt x="942" y="301"/>
                  <a:pt x="942" y="300"/>
                </a:cubicBezTo>
                <a:cubicBezTo>
                  <a:pt x="943" y="299"/>
                  <a:pt x="942" y="296"/>
                  <a:pt x="945" y="296"/>
                </a:cubicBezTo>
                <a:cubicBezTo>
                  <a:pt x="948" y="297"/>
                  <a:pt x="946" y="300"/>
                  <a:pt x="948" y="300"/>
                </a:cubicBezTo>
                <a:cubicBezTo>
                  <a:pt x="950" y="300"/>
                  <a:pt x="952" y="303"/>
                  <a:pt x="950" y="303"/>
                </a:cubicBezTo>
                <a:moveTo>
                  <a:pt x="975" y="285"/>
                </a:moveTo>
                <a:cubicBezTo>
                  <a:pt x="971" y="287"/>
                  <a:pt x="968" y="287"/>
                  <a:pt x="969" y="284"/>
                </a:cubicBezTo>
                <a:cubicBezTo>
                  <a:pt x="970" y="281"/>
                  <a:pt x="971" y="278"/>
                  <a:pt x="969" y="278"/>
                </a:cubicBezTo>
                <a:cubicBezTo>
                  <a:pt x="967" y="278"/>
                  <a:pt x="968" y="284"/>
                  <a:pt x="967" y="284"/>
                </a:cubicBezTo>
                <a:cubicBezTo>
                  <a:pt x="966" y="285"/>
                  <a:pt x="966" y="279"/>
                  <a:pt x="967" y="277"/>
                </a:cubicBezTo>
                <a:cubicBezTo>
                  <a:pt x="968" y="275"/>
                  <a:pt x="970" y="277"/>
                  <a:pt x="971" y="277"/>
                </a:cubicBezTo>
                <a:cubicBezTo>
                  <a:pt x="971" y="277"/>
                  <a:pt x="971" y="277"/>
                  <a:pt x="971" y="276"/>
                </a:cubicBezTo>
                <a:cubicBezTo>
                  <a:pt x="972" y="276"/>
                  <a:pt x="972" y="275"/>
                  <a:pt x="973" y="275"/>
                </a:cubicBezTo>
                <a:cubicBezTo>
                  <a:pt x="974" y="275"/>
                  <a:pt x="972" y="278"/>
                  <a:pt x="974" y="278"/>
                </a:cubicBezTo>
                <a:cubicBezTo>
                  <a:pt x="975" y="278"/>
                  <a:pt x="978" y="283"/>
                  <a:pt x="975" y="285"/>
                </a:cubicBezTo>
                <a:moveTo>
                  <a:pt x="979" y="274"/>
                </a:moveTo>
                <a:cubicBezTo>
                  <a:pt x="979" y="275"/>
                  <a:pt x="974" y="274"/>
                  <a:pt x="973" y="273"/>
                </a:cubicBezTo>
                <a:cubicBezTo>
                  <a:pt x="973" y="272"/>
                  <a:pt x="980" y="273"/>
                  <a:pt x="979" y="274"/>
                </a:cubicBezTo>
                <a:moveTo>
                  <a:pt x="1050" y="274"/>
                </a:moveTo>
                <a:cubicBezTo>
                  <a:pt x="1047" y="274"/>
                  <a:pt x="1039" y="272"/>
                  <a:pt x="1036" y="276"/>
                </a:cubicBezTo>
                <a:cubicBezTo>
                  <a:pt x="1033" y="279"/>
                  <a:pt x="1035" y="281"/>
                  <a:pt x="1034" y="281"/>
                </a:cubicBezTo>
                <a:cubicBezTo>
                  <a:pt x="1032" y="281"/>
                  <a:pt x="1031" y="276"/>
                  <a:pt x="1033" y="274"/>
                </a:cubicBezTo>
                <a:cubicBezTo>
                  <a:pt x="1035" y="272"/>
                  <a:pt x="1041" y="272"/>
                  <a:pt x="1044" y="272"/>
                </a:cubicBezTo>
                <a:cubicBezTo>
                  <a:pt x="1046" y="273"/>
                  <a:pt x="1049" y="273"/>
                  <a:pt x="1051" y="272"/>
                </a:cubicBezTo>
                <a:cubicBezTo>
                  <a:pt x="1053" y="272"/>
                  <a:pt x="1054" y="272"/>
                  <a:pt x="1055" y="272"/>
                </a:cubicBezTo>
                <a:cubicBezTo>
                  <a:pt x="1056" y="272"/>
                  <a:pt x="1054" y="274"/>
                  <a:pt x="1050" y="274"/>
                </a:cubicBezTo>
                <a:moveTo>
                  <a:pt x="1175" y="236"/>
                </a:moveTo>
                <a:cubicBezTo>
                  <a:pt x="1171" y="239"/>
                  <a:pt x="1164" y="240"/>
                  <a:pt x="1164" y="243"/>
                </a:cubicBezTo>
                <a:cubicBezTo>
                  <a:pt x="1164" y="245"/>
                  <a:pt x="1156" y="247"/>
                  <a:pt x="1155" y="245"/>
                </a:cubicBezTo>
                <a:cubicBezTo>
                  <a:pt x="1154" y="244"/>
                  <a:pt x="1161" y="244"/>
                  <a:pt x="1163" y="240"/>
                </a:cubicBezTo>
                <a:cubicBezTo>
                  <a:pt x="1165" y="237"/>
                  <a:pt x="1171" y="235"/>
                  <a:pt x="1174" y="230"/>
                </a:cubicBezTo>
                <a:cubicBezTo>
                  <a:pt x="1176" y="226"/>
                  <a:pt x="1178" y="221"/>
                  <a:pt x="1180" y="221"/>
                </a:cubicBezTo>
                <a:cubicBezTo>
                  <a:pt x="1181" y="221"/>
                  <a:pt x="1179" y="233"/>
                  <a:pt x="1175" y="236"/>
                </a:cubicBezTo>
                <a:moveTo>
                  <a:pt x="770" y="45"/>
                </a:moveTo>
                <a:cubicBezTo>
                  <a:pt x="772" y="45"/>
                  <a:pt x="768" y="47"/>
                  <a:pt x="768" y="49"/>
                </a:cubicBezTo>
                <a:cubicBezTo>
                  <a:pt x="767" y="50"/>
                  <a:pt x="771" y="52"/>
                  <a:pt x="772" y="53"/>
                </a:cubicBezTo>
                <a:cubicBezTo>
                  <a:pt x="774" y="55"/>
                  <a:pt x="777" y="55"/>
                  <a:pt x="778" y="54"/>
                </a:cubicBezTo>
                <a:cubicBezTo>
                  <a:pt x="779" y="53"/>
                  <a:pt x="779" y="50"/>
                  <a:pt x="781" y="50"/>
                </a:cubicBezTo>
                <a:cubicBezTo>
                  <a:pt x="782" y="51"/>
                  <a:pt x="781" y="49"/>
                  <a:pt x="783" y="49"/>
                </a:cubicBezTo>
                <a:cubicBezTo>
                  <a:pt x="784" y="48"/>
                  <a:pt x="784" y="50"/>
                  <a:pt x="783" y="51"/>
                </a:cubicBezTo>
                <a:cubicBezTo>
                  <a:pt x="782" y="52"/>
                  <a:pt x="785" y="52"/>
                  <a:pt x="787" y="51"/>
                </a:cubicBezTo>
                <a:cubicBezTo>
                  <a:pt x="788" y="49"/>
                  <a:pt x="789" y="51"/>
                  <a:pt x="788" y="52"/>
                </a:cubicBezTo>
                <a:cubicBezTo>
                  <a:pt x="788" y="54"/>
                  <a:pt x="785" y="53"/>
                  <a:pt x="783" y="55"/>
                </a:cubicBezTo>
                <a:cubicBezTo>
                  <a:pt x="782" y="56"/>
                  <a:pt x="778" y="55"/>
                  <a:pt x="777" y="57"/>
                </a:cubicBezTo>
                <a:cubicBezTo>
                  <a:pt x="775" y="59"/>
                  <a:pt x="778" y="59"/>
                  <a:pt x="781" y="58"/>
                </a:cubicBezTo>
                <a:cubicBezTo>
                  <a:pt x="783" y="58"/>
                  <a:pt x="787" y="58"/>
                  <a:pt x="789" y="58"/>
                </a:cubicBezTo>
                <a:cubicBezTo>
                  <a:pt x="791" y="58"/>
                  <a:pt x="788" y="59"/>
                  <a:pt x="785" y="59"/>
                </a:cubicBezTo>
                <a:cubicBezTo>
                  <a:pt x="782" y="59"/>
                  <a:pt x="781" y="60"/>
                  <a:pt x="781" y="60"/>
                </a:cubicBezTo>
                <a:cubicBezTo>
                  <a:pt x="782" y="61"/>
                  <a:pt x="781" y="61"/>
                  <a:pt x="780" y="61"/>
                </a:cubicBezTo>
                <a:cubicBezTo>
                  <a:pt x="779" y="60"/>
                  <a:pt x="777" y="60"/>
                  <a:pt x="777" y="61"/>
                </a:cubicBezTo>
                <a:cubicBezTo>
                  <a:pt x="777" y="63"/>
                  <a:pt x="781" y="64"/>
                  <a:pt x="782" y="65"/>
                </a:cubicBezTo>
                <a:cubicBezTo>
                  <a:pt x="782" y="65"/>
                  <a:pt x="783" y="65"/>
                  <a:pt x="784" y="65"/>
                </a:cubicBezTo>
                <a:cubicBezTo>
                  <a:pt x="785" y="65"/>
                  <a:pt x="785" y="65"/>
                  <a:pt x="786" y="65"/>
                </a:cubicBezTo>
                <a:cubicBezTo>
                  <a:pt x="787" y="66"/>
                  <a:pt x="784" y="66"/>
                  <a:pt x="784" y="67"/>
                </a:cubicBezTo>
                <a:cubicBezTo>
                  <a:pt x="783" y="67"/>
                  <a:pt x="787" y="68"/>
                  <a:pt x="787" y="69"/>
                </a:cubicBezTo>
                <a:cubicBezTo>
                  <a:pt x="788" y="70"/>
                  <a:pt x="790" y="69"/>
                  <a:pt x="790" y="68"/>
                </a:cubicBezTo>
                <a:cubicBezTo>
                  <a:pt x="790" y="66"/>
                  <a:pt x="792" y="61"/>
                  <a:pt x="795" y="60"/>
                </a:cubicBezTo>
                <a:cubicBezTo>
                  <a:pt x="798" y="59"/>
                  <a:pt x="796" y="58"/>
                  <a:pt x="796" y="57"/>
                </a:cubicBezTo>
                <a:cubicBezTo>
                  <a:pt x="797" y="55"/>
                  <a:pt x="799" y="56"/>
                  <a:pt x="798" y="55"/>
                </a:cubicBezTo>
                <a:cubicBezTo>
                  <a:pt x="798" y="54"/>
                  <a:pt x="798" y="53"/>
                  <a:pt x="800" y="52"/>
                </a:cubicBezTo>
                <a:cubicBezTo>
                  <a:pt x="802" y="50"/>
                  <a:pt x="803" y="51"/>
                  <a:pt x="805" y="50"/>
                </a:cubicBezTo>
                <a:cubicBezTo>
                  <a:pt x="807" y="49"/>
                  <a:pt x="808" y="51"/>
                  <a:pt x="806" y="51"/>
                </a:cubicBezTo>
                <a:cubicBezTo>
                  <a:pt x="804" y="51"/>
                  <a:pt x="805" y="54"/>
                  <a:pt x="807" y="54"/>
                </a:cubicBezTo>
                <a:cubicBezTo>
                  <a:pt x="808" y="55"/>
                  <a:pt x="807" y="55"/>
                  <a:pt x="808" y="56"/>
                </a:cubicBezTo>
                <a:cubicBezTo>
                  <a:pt x="809" y="56"/>
                  <a:pt x="809" y="58"/>
                  <a:pt x="807" y="60"/>
                </a:cubicBezTo>
                <a:cubicBezTo>
                  <a:pt x="806" y="62"/>
                  <a:pt x="808" y="62"/>
                  <a:pt x="811" y="61"/>
                </a:cubicBezTo>
                <a:cubicBezTo>
                  <a:pt x="815" y="59"/>
                  <a:pt x="813" y="62"/>
                  <a:pt x="814" y="63"/>
                </a:cubicBezTo>
                <a:cubicBezTo>
                  <a:pt x="815" y="64"/>
                  <a:pt x="818" y="62"/>
                  <a:pt x="819" y="60"/>
                </a:cubicBezTo>
                <a:cubicBezTo>
                  <a:pt x="821" y="58"/>
                  <a:pt x="823" y="59"/>
                  <a:pt x="823" y="58"/>
                </a:cubicBezTo>
                <a:cubicBezTo>
                  <a:pt x="823" y="57"/>
                  <a:pt x="821" y="56"/>
                  <a:pt x="820" y="57"/>
                </a:cubicBezTo>
                <a:cubicBezTo>
                  <a:pt x="818" y="58"/>
                  <a:pt x="815" y="57"/>
                  <a:pt x="816" y="56"/>
                </a:cubicBezTo>
                <a:cubicBezTo>
                  <a:pt x="817" y="55"/>
                  <a:pt x="817" y="54"/>
                  <a:pt x="815" y="55"/>
                </a:cubicBezTo>
                <a:cubicBezTo>
                  <a:pt x="814" y="55"/>
                  <a:pt x="811" y="54"/>
                  <a:pt x="812" y="53"/>
                </a:cubicBezTo>
                <a:cubicBezTo>
                  <a:pt x="814" y="53"/>
                  <a:pt x="811" y="51"/>
                  <a:pt x="810" y="51"/>
                </a:cubicBezTo>
                <a:cubicBezTo>
                  <a:pt x="808" y="51"/>
                  <a:pt x="809" y="50"/>
                  <a:pt x="809" y="48"/>
                </a:cubicBezTo>
                <a:cubicBezTo>
                  <a:pt x="809" y="47"/>
                  <a:pt x="805" y="47"/>
                  <a:pt x="806" y="47"/>
                </a:cubicBezTo>
                <a:cubicBezTo>
                  <a:pt x="807" y="46"/>
                  <a:pt x="804" y="45"/>
                  <a:pt x="804" y="46"/>
                </a:cubicBezTo>
                <a:cubicBezTo>
                  <a:pt x="803" y="47"/>
                  <a:pt x="802" y="47"/>
                  <a:pt x="802" y="46"/>
                </a:cubicBezTo>
                <a:cubicBezTo>
                  <a:pt x="802" y="44"/>
                  <a:pt x="799" y="45"/>
                  <a:pt x="798" y="45"/>
                </a:cubicBezTo>
                <a:cubicBezTo>
                  <a:pt x="797" y="45"/>
                  <a:pt x="798" y="42"/>
                  <a:pt x="796" y="42"/>
                </a:cubicBezTo>
                <a:cubicBezTo>
                  <a:pt x="796" y="41"/>
                  <a:pt x="795" y="42"/>
                  <a:pt x="794" y="42"/>
                </a:cubicBezTo>
                <a:cubicBezTo>
                  <a:pt x="794" y="43"/>
                  <a:pt x="793" y="43"/>
                  <a:pt x="793" y="43"/>
                </a:cubicBezTo>
                <a:cubicBezTo>
                  <a:pt x="792" y="43"/>
                  <a:pt x="794" y="41"/>
                  <a:pt x="794" y="40"/>
                </a:cubicBezTo>
                <a:cubicBezTo>
                  <a:pt x="795" y="39"/>
                  <a:pt x="790" y="37"/>
                  <a:pt x="790" y="39"/>
                </a:cubicBezTo>
                <a:cubicBezTo>
                  <a:pt x="789" y="40"/>
                  <a:pt x="788" y="37"/>
                  <a:pt x="787" y="37"/>
                </a:cubicBezTo>
                <a:cubicBezTo>
                  <a:pt x="786" y="36"/>
                  <a:pt x="787" y="38"/>
                  <a:pt x="786" y="39"/>
                </a:cubicBezTo>
                <a:cubicBezTo>
                  <a:pt x="786" y="39"/>
                  <a:pt x="784" y="40"/>
                  <a:pt x="786" y="41"/>
                </a:cubicBezTo>
                <a:cubicBezTo>
                  <a:pt x="787" y="42"/>
                  <a:pt x="789" y="46"/>
                  <a:pt x="788" y="47"/>
                </a:cubicBezTo>
                <a:cubicBezTo>
                  <a:pt x="788" y="48"/>
                  <a:pt x="784" y="44"/>
                  <a:pt x="784" y="42"/>
                </a:cubicBezTo>
                <a:cubicBezTo>
                  <a:pt x="784" y="40"/>
                  <a:pt x="781" y="38"/>
                  <a:pt x="781" y="39"/>
                </a:cubicBezTo>
                <a:cubicBezTo>
                  <a:pt x="780" y="41"/>
                  <a:pt x="779" y="41"/>
                  <a:pt x="779" y="43"/>
                </a:cubicBezTo>
                <a:cubicBezTo>
                  <a:pt x="780" y="44"/>
                  <a:pt x="778" y="45"/>
                  <a:pt x="778" y="44"/>
                </a:cubicBezTo>
                <a:cubicBezTo>
                  <a:pt x="778" y="42"/>
                  <a:pt x="776" y="41"/>
                  <a:pt x="775" y="41"/>
                </a:cubicBezTo>
                <a:cubicBezTo>
                  <a:pt x="774" y="41"/>
                  <a:pt x="777" y="40"/>
                  <a:pt x="778" y="40"/>
                </a:cubicBezTo>
                <a:cubicBezTo>
                  <a:pt x="780" y="39"/>
                  <a:pt x="777" y="38"/>
                  <a:pt x="776" y="39"/>
                </a:cubicBezTo>
                <a:cubicBezTo>
                  <a:pt x="775" y="39"/>
                  <a:pt x="775" y="39"/>
                  <a:pt x="774" y="39"/>
                </a:cubicBezTo>
                <a:cubicBezTo>
                  <a:pt x="773" y="39"/>
                  <a:pt x="773" y="39"/>
                  <a:pt x="772" y="39"/>
                </a:cubicBezTo>
                <a:cubicBezTo>
                  <a:pt x="772" y="40"/>
                  <a:pt x="771" y="39"/>
                  <a:pt x="769" y="39"/>
                </a:cubicBezTo>
                <a:cubicBezTo>
                  <a:pt x="769" y="39"/>
                  <a:pt x="768" y="39"/>
                  <a:pt x="768" y="40"/>
                </a:cubicBezTo>
                <a:cubicBezTo>
                  <a:pt x="767" y="40"/>
                  <a:pt x="766" y="41"/>
                  <a:pt x="766" y="41"/>
                </a:cubicBezTo>
                <a:cubicBezTo>
                  <a:pt x="765" y="40"/>
                  <a:pt x="764" y="43"/>
                  <a:pt x="766" y="45"/>
                </a:cubicBezTo>
                <a:cubicBezTo>
                  <a:pt x="767" y="46"/>
                  <a:pt x="768" y="46"/>
                  <a:pt x="769" y="45"/>
                </a:cubicBezTo>
                <a:cubicBezTo>
                  <a:pt x="769" y="45"/>
                  <a:pt x="770" y="44"/>
                  <a:pt x="770" y="45"/>
                </a:cubicBezTo>
                <a:moveTo>
                  <a:pt x="766" y="52"/>
                </a:moveTo>
                <a:cubicBezTo>
                  <a:pt x="768" y="52"/>
                  <a:pt x="768" y="54"/>
                  <a:pt x="770" y="54"/>
                </a:cubicBezTo>
                <a:cubicBezTo>
                  <a:pt x="770" y="54"/>
                  <a:pt x="768" y="52"/>
                  <a:pt x="767" y="51"/>
                </a:cubicBezTo>
                <a:cubicBezTo>
                  <a:pt x="765" y="49"/>
                  <a:pt x="766" y="48"/>
                  <a:pt x="764" y="48"/>
                </a:cubicBezTo>
                <a:cubicBezTo>
                  <a:pt x="762" y="49"/>
                  <a:pt x="765" y="52"/>
                  <a:pt x="766" y="52"/>
                </a:cubicBezTo>
                <a:moveTo>
                  <a:pt x="796" y="37"/>
                </a:moveTo>
                <a:cubicBezTo>
                  <a:pt x="797" y="38"/>
                  <a:pt x="795" y="38"/>
                  <a:pt x="796" y="39"/>
                </a:cubicBezTo>
                <a:cubicBezTo>
                  <a:pt x="798" y="40"/>
                  <a:pt x="802" y="40"/>
                  <a:pt x="806" y="39"/>
                </a:cubicBezTo>
                <a:cubicBezTo>
                  <a:pt x="809" y="39"/>
                  <a:pt x="811" y="39"/>
                  <a:pt x="811" y="39"/>
                </a:cubicBezTo>
                <a:cubicBezTo>
                  <a:pt x="813" y="40"/>
                  <a:pt x="802" y="41"/>
                  <a:pt x="803" y="42"/>
                </a:cubicBezTo>
                <a:cubicBezTo>
                  <a:pt x="803" y="43"/>
                  <a:pt x="812" y="44"/>
                  <a:pt x="813" y="43"/>
                </a:cubicBezTo>
                <a:cubicBezTo>
                  <a:pt x="813" y="43"/>
                  <a:pt x="815" y="45"/>
                  <a:pt x="818" y="45"/>
                </a:cubicBezTo>
                <a:cubicBezTo>
                  <a:pt x="821" y="45"/>
                  <a:pt x="820" y="44"/>
                  <a:pt x="822" y="44"/>
                </a:cubicBezTo>
                <a:cubicBezTo>
                  <a:pt x="825" y="44"/>
                  <a:pt x="828" y="43"/>
                  <a:pt x="828" y="41"/>
                </a:cubicBezTo>
                <a:cubicBezTo>
                  <a:pt x="828" y="40"/>
                  <a:pt x="834" y="39"/>
                  <a:pt x="834" y="37"/>
                </a:cubicBezTo>
                <a:cubicBezTo>
                  <a:pt x="833" y="35"/>
                  <a:pt x="831" y="35"/>
                  <a:pt x="829" y="35"/>
                </a:cubicBezTo>
                <a:cubicBezTo>
                  <a:pt x="827" y="35"/>
                  <a:pt x="826" y="35"/>
                  <a:pt x="825" y="35"/>
                </a:cubicBezTo>
                <a:cubicBezTo>
                  <a:pt x="824" y="34"/>
                  <a:pt x="820" y="33"/>
                  <a:pt x="819" y="34"/>
                </a:cubicBezTo>
                <a:cubicBezTo>
                  <a:pt x="818" y="36"/>
                  <a:pt x="817" y="36"/>
                  <a:pt x="817" y="36"/>
                </a:cubicBezTo>
                <a:cubicBezTo>
                  <a:pt x="816" y="35"/>
                  <a:pt x="817" y="32"/>
                  <a:pt x="814" y="33"/>
                </a:cubicBezTo>
                <a:cubicBezTo>
                  <a:pt x="812" y="34"/>
                  <a:pt x="814" y="37"/>
                  <a:pt x="813" y="37"/>
                </a:cubicBezTo>
                <a:cubicBezTo>
                  <a:pt x="813" y="37"/>
                  <a:pt x="810" y="36"/>
                  <a:pt x="810" y="35"/>
                </a:cubicBezTo>
                <a:cubicBezTo>
                  <a:pt x="810" y="34"/>
                  <a:pt x="809" y="35"/>
                  <a:pt x="809" y="35"/>
                </a:cubicBezTo>
                <a:cubicBezTo>
                  <a:pt x="808" y="35"/>
                  <a:pt x="807" y="36"/>
                  <a:pt x="807" y="35"/>
                </a:cubicBezTo>
                <a:cubicBezTo>
                  <a:pt x="806" y="33"/>
                  <a:pt x="803" y="32"/>
                  <a:pt x="802" y="32"/>
                </a:cubicBezTo>
                <a:cubicBezTo>
                  <a:pt x="801" y="32"/>
                  <a:pt x="803" y="33"/>
                  <a:pt x="802" y="34"/>
                </a:cubicBezTo>
                <a:cubicBezTo>
                  <a:pt x="802" y="35"/>
                  <a:pt x="800" y="33"/>
                  <a:pt x="799" y="33"/>
                </a:cubicBezTo>
                <a:cubicBezTo>
                  <a:pt x="798" y="33"/>
                  <a:pt x="800" y="35"/>
                  <a:pt x="799" y="36"/>
                </a:cubicBezTo>
                <a:cubicBezTo>
                  <a:pt x="799" y="36"/>
                  <a:pt x="797" y="33"/>
                  <a:pt x="796" y="33"/>
                </a:cubicBezTo>
                <a:cubicBezTo>
                  <a:pt x="795" y="33"/>
                  <a:pt x="795" y="35"/>
                  <a:pt x="794" y="35"/>
                </a:cubicBezTo>
                <a:cubicBezTo>
                  <a:pt x="793" y="35"/>
                  <a:pt x="796" y="36"/>
                  <a:pt x="796" y="37"/>
                </a:cubicBezTo>
                <a:moveTo>
                  <a:pt x="924" y="132"/>
                </a:moveTo>
                <a:cubicBezTo>
                  <a:pt x="927" y="135"/>
                  <a:pt x="930" y="131"/>
                  <a:pt x="932" y="131"/>
                </a:cubicBezTo>
                <a:cubicBezTo>
                  <a:pt x="933" y="130"/>
                  <a:pt x="931" y="129"/>
                  <a:pt x="928" y="128"/>
                </a:cubicBezTo>
                <a:cubicBezTo>
                  <a:pt x="925" y="127"/>
                  <a:pt x="921" y="130"/>
                  <a:pt x="924" y="132"/>
                </a:cubicBezTo>
                <a:moveTo>
                  <a:pt x="946" y="99"/>
                </a:moveTo>
                <a:cubicBezTo>
                  <a:pt x="946" y="100"/>
                  <a:pt x="945" y="101"/>
                  <a:pt x="943" y="101"/>
                </a:cubicBezTo>
                <a:cubicBezTo>
                  <a:pt x="940" y="101"/>
                  <a:pt x="944" y="102"/>
                  <a:pt x="944" y="104"/>
                </a:cubicBezTo>
                <a:cubicBezTo>
                  <a:pt x="944" y="105"/>
                  <a:pt x="942" y="104"/>
                  <a:pt x="942" y="106"/>
                </a:cubicBezTo>
                <a:cubicBezTo>
                  <a:pt x="941" y="108"/>
                  <a:pt x="937" y="106"/>
                  <a:pt x="936" y="109"/>
                </a:cubicBezTo>
                <a:cubicBezTo>
                  <a:pt x="936" y="112"/>
                  <a:pt x="939" y="111"/>
                  <a:pt x="941" y="111"/>
                </a:cubicBezTo>
                <a:cubicBezTo>
                  <a:pt x="943" y="112"/>
                  <a:pt x="940" y="113"/>
                  <a:pt x="941" y="115"/>
                </a:cubicBezTo>
                <a:cubicBezTo>
                  <a:pt x="943" y="116"/>
                  <a:pt x="944" y="115"/>
                  <a:pt x="943" y="113"/>
                </a:cubicBezTo>
                <a:cubicBezTo>
                  <a:pt x="942" y="111"/>
                  <a:pt x="948" y="114"/>
                  <a:pt x="946" y="116"/>
                </a:cubicBezTo>
                <a:cubicBezTo>
                  <a:pt x="944" y="117"/>
                  <a:pt x="949" y="118"/>
                  <a:pt x="952" y="119"/>
                </a:cubicBezTo>
                <a:cubicBezTo>
                  <a:pt x="954" y="119"/>
                  <a:pt x="963" y="121"/>
                  <a:pt x="963" y="119"/>
                </a:cubicBezTo>
                <a:cubicBezTo>
                  <a:pt x="963" y="117"/>
                  <a:pt x="960" y="116"/>
                  <a:pt x="957" y="113"/>
                </a:cubicBezTo>
                <a:cubicBezTo>
                  <a:pt x="954" y="111"/>
                  <a:pt x="953" y="106"/>
                  <a:pt x="956" y="104"/>
                </a:cubicBezTo>
                <a:cubicBezTo>
                  <a:pt x="959" y="102"/>
                  <a:pt x="956" y="102"/>
                  <a:pt x="959" y="99"/>
                </a:cubicBezTo>
                <a:cubicBezTo>
                  <a:pt x="962" y="97"/>
                  <a:pt x="960" y="95"/>
                  <a:pt x="963" y="95"/>
                </a:cubicBezTo>
                <a:cubicBezTo>
                  <a:pt x="965" y="95"/>
                  <a:pt x="962" y="93"/>
                  <a:pt x="965" y="92"/>
                </a:cubicBezTo>
                <a:cubicBezTo>
                  <a:pt x="967" y="92"/>
                  <a:pt x="968" y="89"/>
                  <a:pt x="968" y="88"/>
                </a:cubicBezTo>
                <a:cubicBezTo>
                  <a:pt x="967" y="87"/>
                  <a:pt x="970" y="88"/>
                  <a:pt x="972" y="87"/>
                </a:cubicBezTo>
                <a:cubicBezTo>
                  <a:pt x="973" y="85"/>
                  <a:pt x="976" y="86"/>
                  <a:pt x="977" y="84"/>
                </a:cubicBezTo>
                <a:cubicBezTo>
                  <a:pt x="978" y="82"/>
                  <a:pt x="993" y="77"/>
                  <a:pt x="1001" y="75"/>
                </a:cubicBezTo>
                <a:cubicBezTo>
                  <a:pt x="1009" y="73"/>
                  <a:pt x="1015" y="70"/>
                  <a:pt x="1012" y="68"/>
                </a:cubicBezTo>
                <a:cubicBezTo>
                  <a:pt x="1009" y="65"/>
                  <a:pt x="1001" y="68"/>
                  <a:pt x="999" y="70"/>
                </a:cubicBezTo>
                <a:cubicBezTo>
                  <a:pt x="997" y="72"/>
                  <a:pt x="994" y="71"/>
                  <a:pt x="992" y="72"/>
                </a:cubicBezTo>
                <a:cubicBezTo>
                  <a:pt x="990" y="73"/>
                  <a:pt x="986" y="74"/>
                  <a:pt x="983" y="72"/>
                </a:cubicBezTo>
                <a:cubicBezTo>
                  <a:pt x="982" y="72"/>
                  <a:pt x="981" y="72"/>
                  <a:pt x="980" y="73"/>
                </a:cubicBezTo>
                <a:cubicBezTo>
                  <a:pt x="979" y="73"/>
                  <a:pt x="978" y="74"/>
                  <a:pt x="977" y="74"/>
                </a:cubicBezTo>
                <a:cubicBezTo>
                  <a:pt x="976" y="74"/>
                  <a:pt x="975" y="74"/>
                  <a:pt x="975" y="75"/>
                </a:cubicBezTo>
                <a:cubicBezTo>
                  <a:pt x="974" y="75"/>
                  <a:pt x="973" y="75"/>
                  <a:pt x="972" y="75"/>
                </a:cubicBezTo>
                <a:cubicBezTo>
                  <a:pt x="970" y="75"/>
                  <a:pt x="967" y="77"/>
                  <a:pt x="966" y="78"/>
                </a:cubicBezTo>
                <a:cubicBezTo>
                  <a:pt x="966" y="79"/>
                  <a:pt x="963" y="79"/>
                  <a:pt x="963" y="80"/>
                </a:cubicBezTo>
                <a:cubicBezTo>
                  <a:pt x="963" y="81"/>
                  <a:pt x="961" y="82"/>
                  <a:pt x="959" y="81"/>
                </a:cubicBezTo>
                <a:cubicBezTo>
                  <a:pt x="958" y="80"/>
                  <a:pt x="957" y="82"/>
                  <a:pt x="958" y="84"/>
                </a:cubicBezTo>
                <a:cubicBezTo>
                  <a:pt x="960" y="86"/>
                  <a:pt x="955" y="86"/>
                  <a:pt x="956" y="87"/>
                </a:cubicBezTo>
                <a:cubicBezTo>
                  <a:pt x="957" y="88"/>
                  <a:pt x="954" y="88"/>
                  <a:pt x="955" y="89"/>
                </a:cubicBezTo>
                <a:cubicBezTo>
                  <a:pt x="955" y="91"/>
                  <a:pt x="953" y="91"/>
                  <a:pt x="951" y="91"/>
                </a:cubicBezTo>
                <a:cubicBezTo>
                  <a:pt x="949" y="92"/>
                  <a:pt x="948" y="94"/>
                  <a:pt x="951" y="94"/>
                </a:cubicBezTo>
                <a:cubicBezTo>
                  <a:pt x="953" y="95"/>
                  <a:pt x="949" y="95"/>
                  <a:pt x="949" y="97"/>
                </a:cubicBezTo>
                <a:cubicBezTo>
                  <a:pt x="950" y="99"/>
                  <a:pt x="946" y="97"/>
                  <a:pt x="946" y="99"/>
                </a:cubicBezTo>
                <a:moveTo>
                  <a:pt x="1018" y="100"/>
                </a:moveTo>
                <a:cubicBezTo>
                  <a:pt x="1019" y="100"/>
                  <a:pt x="1024" y="100"/>
                  <a:pt x="1024" y="99"/>
                </a:cubicBezTo>
                <a:cubicBezTo>
                  <a:pt x="1025" y="98"/>
                  <a:pt x="1023" y="97"/>
                  <a:pt x="1020" y="97"/>
                </a:cubicBezTo>
                <a:cubicBezTo>
                  <a:pt x="1017" y="97"/>
                  <a:pt x="1016" y="100"/>
                  <a:pt x="1018" y="100"/>
                </a:cubicBezTo>
                <a:moveTo>
                  <a:pt x="1054" y="102"/>
                </a:moveTo>
                <a:cubicBezTo>
                  <a:pt x="1056" y="103"/>
                  <a:pt x="1058" y="103"/>
                  <a:pt x="1058" y="101"/>
                </a:cubicBezTo>
                <a:cubicBezTo>
                  <a:pt x="1057" y="99"/>
                  <a:pt x="1053" y="101"/>
                  <a:pt x="1054" y="102"/>
                </a:cubicBezTo>
                <a:moveTo>
                  <a:pt x="917" y="32"/>
                </a:moveTo>
                <a:cubicBezTo>
                  <a:pt x="919" y="30"/>
                  <a:pt x="921" y="31"/>
                  <a:pt x="922" y="31"/>
                </a:cubicBezTo>
                <a:cubicBezTo>
                  <a:pt x="923" y="31"/>
                  <a:pt x="924" y="31"/>
                  <a:pt x="924" y="31"/>
                </a:cubicBezTo>
                <a:cubicBezTo>
                  <a:pt x="925" y="29"/>
                  <a:pt x="919" y="29"/>
                  <a:pt x="917" y="30"/>
                </a:cubicBezTo>
                <a:cubicBezTo>
                  <a:pt x="915" y="31"/>
                  <a:pt x="910" y="30"/>
                  <a:pt x="910" y="32"/>
                </a:cubicBezTo>
                <a:cubicBezTo>
                  <a:pt x="911" y="33"/>
                  <a:pt x="914" y="35"/>
                  <a:pt x="917" y="32"/>
                </a:cubicBezTo>
                <a:moveTo>
                  <a:pt x="929" y="31"/>
                </a:moveTo>
                <a:cubicBezTo>
                  <a:pt x="931" y="32"/>
                  <a:pt x="924" y="32"/>
                  <a:pt x="923" y="33"/>
                </a:cubicBezTo>
                <a:cubicBezTo>
                  <a:pt x="922" y="34"/>
                  <a:pt x="919" y="34"/>
                  <a:pt x="919" y="35"/>
                </a:cubicBezTo>
                <a:cubicBezTo>
                  <a:pt x="920" y="37"/>
                  <a:pt x="926" y="37"/>
                  <a:pt x="926" y="36"/>
                </a:cubicBezTo>
                <a:cubicBezTo>
                  <a:pt x="926" y="34"/>
                  <a:pt x="930" y="35"/>
                  <a:pt x="930" y="34"/>
                </a:cubicBezTo>
                <a:cubicBezTo>
                  <a:pt x="930" y="33"/>
                  <a:pt x="931" y="32"/>
                  <a:pt x="935" y="32"/>
                </a:cubicBezTo>
                <a:cubicBezTo>
                  <a:pt x="938" y="31"/>
                  <a:pt x="938" y="30"/>
                  <a:pt x="935" y="29"/>
                </a:cubicBezTo>
                <a:cubicBezTo>
                  <a:pt x="932" y="27"/>
                  <a:pt x="927" y="30"/>
                  <a:pt x="929" y="31"/>
                </a:cubicBezTo>
                <a:moveTo>
                  <a:pt x="964" y="29"/>
                </a:moveTo>
                <a:cubicBezTo>
                  <a:pt x="965" y="27"/>
                  <a:pt x="963" y="28"/>
                  <a:pt x="961" y="28"/>
                </a:cubicBezTo>
                <a:cubicBezTo>
                  <a:pt x="960" y="28"/>
                  <a:pt x="959" y="28"/>
                  <a:pt x="957" y="27"/>
                </a:cubicBezTo>
                <a:cubicBezTo>
                  <a:pt x="954" y="26"/>
                  <a:pt x="952" y="26"/>
                  <a:pt x="954" y="28"/>
                </a:cubicBezTo>
                <a:cubicBezTo>
                  <a:pt x="955" y="29"/>
                  <a:pt x="949" y="29"/>
                  <a:pt x="950" y="30"/>
                </a:cubicBezTo>
                <a:cubicBezTo>
                  <a:pt x="952" y="33"/>
                  <a:pt x="964" y="32"/>
                  <a:pt x="964" y="29"/>
                </a:cubicBezTo>
                <a:moveTo>
                  <a:pt x="962" y="27"/>
                </a:moveTo>
                <a:cubicBezTo>
                  <a:pt x="965" y="27"/>
                  <a:pt x="964" y="25"/>
                  <a:pt x="966" y="25"/>
                </a:cubicBezTo>
                <a:cubicBezTo>
                  <a:pt x="968" y="25"/>
                  <a:pt x="971" y="25"/>
                  <a:pt x="970" y="24"/>
                </a:cubicBezTo>
                <a:cubicBezTo>
                  <a:pt x="969" y="23"/>
                  <a:pt x="962" y="23"/>
                  <a:pt x="963" y="24"/>
                </a:cubicBezTo>
                <a:cubicBezTo>
                  <a:pt x="963" y="25"/>
                  <a:pt x="957" y="25"/>
                  <a:pt x="957" y="25"/>
                </a:cubicBezTo>
                <a:cubicBezTo>
                  <a:pt x="957" y="26"/>
                  <a:pt x="959" y="27"/>
                  <a:pt x="962" y="27"/>
                </a:cubicBezTo>
                <a:moveTo>
                  <a:pt x="947" y="35"/>
                </a:moveTo>
                <a:cubicBezTo>
                  <a:pt x="947" y="33"/>
                  <a:pt x="940" y="35"/>
                  <a:pt x="941" y="36"/>
                </a:cubicBezTo>
                <a:cubicBezTo>
                  <a:pt x="943" y="36"/>
                  <a:pt x="947" y="37"/>
                  <a:pt x="947" y="35"/>
                </a:cubicBezTo>
                <a:moveTo>
                  <a:pt x="963" y="33"/>
                </a:moveTo>
                <a:cubicBezTo>
                  <a:pt x="963" y="34"/>
                  <a:pt x="962" y="34"/>
                  <a:pt x="960" y="34"/>
                </a:cubicBezTo>
                <a:cubicBezTo>
                  <a:pt x="957" y="34"/>
                  <a:pt x="956" y="36"/>
                  <a:pt x="957" y="37"/>
                </a:cubicBezTo>
                <a:cubicBezTo>
                  <a:pt x="959" y="38"/>
                  <a:pt x="965" y="38"/>
                  <a:pt x="967" y="36"/>
                </a:cubicBezTo>
                <a:cubicBezTo>
                  <a:pt x="968" y="35"/>
                  <a:pt x="971" y="36"/>
                  <a:pt x="971" y="34"/>
                </a:cubicBezTo>
                <a:cubicBezTo>
                  <a:pt x="972" y="33"/>
                  <a:pt x="963" y="32"/>
                  <a:pt x="963" y="33"/>
                </a:cubicBezTo>
                <a:moveTo>
                  <a:pt x="984" y="31"/>
                </a:moveTo>
                <a:cubicBezTo>
                  <a:pt x="985" y="30"/>
                  <a:pt x="983" y="30"/>
                  <a:pt x="983" y="29"/>
                </a:cubicBezTo>
                <a:cubicBezTo>
                  <a:pt x="982" y="28"/>
                  <a:pt x="975" y="27"/>
                  <a:pt x="976" y="29"/>
                </a:cubicBezTo>
                <a:cubicBezTo>
                  <a:pt x="976" y="30"/>
                  <a:pt x="971" y="31"/>
                  <a:pt x="972" y="32"/>
                </a:cubicBezTo>
                <a:cubicBezTo>
                  <a:pt x="975" y="35"/>
                  <a:pt x="984" y="32"/>
                  <a:pt x="984" y="31"/>
                </a:cubicBezTo>
                <a:moveTo>
                  <a:pt x="994" y="30"/>
                </a:moveTo>
                <a:cubicBezTo>
                  <a:pt x="998" y="30"/>
                  <a:pt x="998" y="27"/>
                  <a:pt x="996" y="27"/>
                </a:cubicBezTo>
                <a:cubicBezTo>
                  <a:pt x="994" y="26"/>
                  <a:pt x="994" y="27"/>
                  <a:pt x="993" y="27"/>
                </a:cubicBezTo>
                <a:cubicBezTo>
                  <a:pt x="993" y="28"/>
                  <a:pt x="992" y="28"/>
                  <a:pt x="992" y="28"/>
                </a:cubicBezTo>
                <a:cubicBezTo>
                  <a:pt x="990" y="28"/>
                  <a:pt x="986" y="29"/>
                  <a:pt x="987" y="30"/>
                </a:cubicBezTo>
                <a:cubicBezTo>
                  <a:pt x="988" y="31"/>
                  <a:pt x="991" y="31"/>
                  <a:pt x="994" y="30"/>
                </a:cubicBezTo>
                <a:moveTo>
                  <a:pt x="1111" y="36"/>
                </a:moveTo>
                <a:cubicBezTo>
                  <a:pt x="1113" y="37"/>
                  <a:pt x="1112" y="38"/>
                  <a:pt x="1110" y="38"/>
                </a:cubicBezTo>
                <a:cubicBezTo>
                  <a:pt x="1107" y="38"/>
                  <a:pt x="1105" y="38"/>
                  <a:pt x="1107" y="39"/>
                </a:cubicBezTo>
                <a:cubicBezTo>
                  <a:pt x="1108" y="40"/>
                  <a:pt x="1108" y="41"/>
                  <a:pt x="1110" y="42"/>
                </a:cubicBezTo>
                <a:cubicBezTo>
                  <a:pt x="1113" y="42"/>
                  <a:pt x="1116" y="40"/>
                  <a:pt x="1115" y="39"/>
                </a:cubicBezTo>
                <a:cubicBezTo>
                  <a:pt x="1115" y="37"/>
                  <a:pt x="1125" y="36"/>
                  <a:pt x="1127" y="35"/>
                </a:cubicBezTo>
                <a:cubicBezTo>
                  <a:pt x="1130" y="34"/>
                  <a:pt x="1125" y="32"/>
                  <a:pt x="1128" y="32"/>
                </a:cubicBezTo>
                <a:cubicBezTo>
                  <a:pt x="1131" y="31"/>
                  <a:pt x="1130" y="30"/>
                  <a:pt x="1126" y="30"/>
                </a:cubicBezTo>
                <a:cubicBezTo>
                  <a:pt x="1123" y="29"/>
                  <a:pt x="1124" y="26"/>
                  <a:pt x="1123" y="25"/>
                </a:cubicBezTo>
                <a:cubicBezTo>
                  <a:pt x="1122" y="24"/>
                  <a:pt x="1122" y="26"/>
                  <a:pt x="1117" y="27"/>
                </a:cubicBezTo>
                <a:cubicBezTo>
                  <a:pt x="1113" y="28"/>
                  <a:pt x="1111" y="29"/>
                  <a:pt x="1112" y="30"/>
                </a:cubicBezTo>
                <a:cubicBezTo>
                  <a:pt x="1114" y="31"/>
                  <a:pt x="1112" y="33"/>
                  <a:pt x="1110" y="33"/>
                </a:cubicBezTo>
                <a:cubicBezTo>
                  <a:pt x="1109" y="33"/>
                  <a:pt x="1108" y="35"/>
                  <a:pt x="1111" y="36"/>
                </a:cubicBezTo>
                <a:moveTo>
                  <a:pt x="1117" y="40"/>
                </a:moveTo>
                <a:cubicBezTo>
                  <a:pt x="1117" y="41"/>
                  <a:pt x="1113" y="42"/>
                  <a:pt x="1114" y="43"/>
                </a:cubicBezTo>
                <a:cubicBezTo>
                  <a:pt x="1115" y="44"/>
                  <a:pt x="1116" y="44"/>
                  <a:pt x="1117" y="44"/>
                </a:cubicBezTo>
                <a:cubicBezTo>
                  <a:pt x="1119" y="44"/>
                  <a:pt x="1119" y="48"/>
                  <a:pt x="1122" y="47"/>
                </a:cubicBezTo>
                <a:cubicBezTo>
                  <a:pt x="1124" y="47"/>
                  <a:pt x="1130" y="50"/>
                  <a:pt x="1134" y="50"/>
                </a:cubicBezTo>
                <a:cubicBezTo>
                  <a:pt x="1137" y="50"/>
                  <a:pt x="1138" y="47"/>
                  <a:pt x="1137" y="46"/>
                </a:cubicBezTo>
                <a:cubicBezTo>
                  <a:pt x="1135" y="46"/>
                  <a:pt x="1136" y="45"/>
                  <a:pt x="1138" y="42"/>
                </a:cubicBezTo>
                <a:cubicBezTo>
                  <a:pt x="1140" y="39"/>
                  <a:pt x="1132" y="37"/>
                  <a:pt x="1132" y="39"/>
                </a:cubicBezTo>
                <a:cubicBezTo>
                  <a:pt x="1132" y="41"/>
                  <a:pt x="1130" y="38"/>
                  <a:pt x="1129" y="37"/>
                </a:cubicBezTo>
                <a:cubicBezTo>
                  <a:pt x="1128" y="36"/>
                  <a:pt x="1117" y="38"/>
                  <a:pt x="1117" y="40"/>
                </a:cubicBezTo>
                <a:moveTo>
                  <a:pt x="1137" y="57"/>
                </a:moveTo>
                <a:cubicBezTo>
                  <a:pt x="1138" y="58"/>
                  <a:pt x="1140" y="57"/>
                  <a:pt x="1143" y="57"/>
                </a:cubicBezTo>
                <a:cubicBezTo>
                  <a:pt x="1144" y="56"/>
                  <a:pt x="1146" y="56"/>
                  <a:pt x="1148" y="56"/>
                </a:cubicBezTo>
                <a:cubicBezTo>
                  <a:pt x="1152" y="56"/>
                  <a:pt x="1162" y="53"/>
                  <a:pt x="1163" y="51"/>
                </a:cubicBezTo>
                <a:cubicBezTo>
                  <a:pt x="1163" y="49"/>
                  <a:pt x="1159" y="49"/>
                  <a:pt x="1157" y="48"/>
                </a:cubicBezTo>
                <a:cubicBezTo>
                  <a:pt x="1155" y="46"/>
                  <a:pt x="1152" y="47"/>
                  <a:pt x="1151" y="49"/>
                </a:cubicBezTo>
                <a:cubicBezTo>
                  <a:pt x="1150" y="50"/>
                  <a:pt x="1149" y="49"/>
                  <a:pt x="1151" y="47"/>
                </a:cubicBezTo>
                <a:cubicBezTo>
                  <a:pt x="1154" y="44"/>
                  <a:pt x="1149" y="42"/>
                  <a:pt x="1149" y="44"/>
                </a:cubicBezTo>
                <a:cubicBezTo>
                  <a:pt x="1149" y="45"/>
                  <a:pt x="1144" y="44"/>
                  <a:pt x="1144" y="45"/>
                </a:cubicBezTo>
                <a:cubicBezTo>
                  <a:pt x="1144" y="47"/>
                  <a:pt x="1143" y="47"/>
                  <a:pt x="1143" y="49"/>
                </a:cubicBezTo>
                <a:cubicBezTo>
                  <a:pt x="1143" y="49"/>
                  <a:pt x="1142" y="49"/>
                  <a:pt x="1142" y="49"/>
                </a:cubicBezTo>
                <a:cubicBezTo>
                  <a:pt x="1141" y="49"/>
                  <a:pt x="1140" y="49"/>
                  <a:pt x="1140" y="51"/>
                </a:cubicBezTo>
                <a:cubicBezTo>
                  <a:pt x="1140" y="54"/>
                  <a:pt x="1135" y="56"/>
                  <a:pt x="1137" y="57"/>
                </a:cubicBezTo>
                <a:moveTo>
                  <a:pt x="1107" y="27"/>
                </a:moveTo>
                <a:cubicBezTo>
                  <a:pt x="1108" y="25"/>
                  <a:pt x="1099" y="26"/>
                  <a:pt x="1102" y="28"/>
                </a:cubicBezTo>
                <a:cubicBezTo>
                  <a:pt x="1102" y="28"/>
                  <a:pt x="1107" y="29"/>
                  <a:pt x="1107" y="27"/>
                </a:cubicBezTo>
                <a:moveTo>
                  <a:pt x="1191" y="89"/>
                </a:moveTo>
                <a:cubicBezTo>
                  <a:pt x="1190" y="90"/>
                  <a:pt x="1188" y="90"/>
                  <a:pt x="1188" y="91"/>
                </a:cubicBezTo>
                <a:cubicBezTo>
                  <a:pt x="1190" y="92"/>
                  <a:pt x="1196" y="91"/>
                  <a:pt x="1196" y="89"/>
                </a:cubicBezTo>
                <a:cubicBezTo>
                  <a:pt x="1196" y="87"/>
                  <a:pt x="1191" y="88"/>
                  <a:pt x="1191" y="89"/>
                </a:cubicBezTo>
                <a:moveTo>
                  <a:pt x="1325" y="99"/>
                </a:moveTo>
                <a:cubicBezTo>
                  <a:pt x="1327" y="99"/>
                  <a:pt x="1323" y="95"/>
                  <a:pt x="1319" y="94"/>
                </a:cubicBezTo>
                <a:cubicBezTo>
                  <a:pt x="1315" y="93"/>
                  <a:pt x="1312" y="96"/>
                  <a:pt x="1312" y="97"/>
                </a:cubicBezTo>
                <a:cubicBezTo>
                  <a:pt x="1313" y="99"/>
                  <a:pt x="1323" y="100"/>
                  <a:pt x="1325" y="99"/>
                </a:cubicBezTo>
                <a:moveTo>
                  <a:pt x="1315" y="91"/>
                </a:moveTo>
                <a:cubicBezTo>
                  <a:pt x="1315" y="89"/>
                  <a:pt x="1308" y="92"/>
                  <a:pt x="1311" y="93"/>
                </a:cubicBezTo>
                <a:cubicBezTo>
                  <a:pt x="1312" y="93"/>
                  <a:pt x="1315" y="93"/>
                  <a:pt x="1315" y="91"/>
                </a:cubicBezTo>
                <a:moveTo>
                  <a:pt x="1299" y="83"/>
                </a:moveTo>
                <a:cubicBezTo>
                  <a:pt x="1300" y="84"/>
                  <a:pt x="1301" y="85"/>
                  <a:pt x="1302" y="86"/>
                </a:cubicBezTo>
                <a:cubicBezTo>
                  <a:pt x="1303" y="87"/>
                  <a:pt x="1307" y="85"/>
                  <a:pt x="1308" y="85"/>
                </a:cubicBezTo>
                <a:cubicBezTo>
                  <a:pt x="1309" y="85"/>
                  <a:pt x="1309" y="85"/>
                  <a:pt x="1310" y="85"/>
                </a:cubicBezTo>
                <a:cubicBezTo>
                  <a:pt x="1310" y="86"/>
                  <a:pt x="1311" y="86"/>
                  <a:pt x="1312" y="86"/>
                </a:cubicBezTo>
                <a:cubicBezTo>
                  <a:pt x="1315" y="84"/>
                  <a:pt x="1317" y="85"/>
                  <a:pt x="1320" y="85"/>
                </a:cubicBezTo>
                <a:cubicBezTo>
                  <a:pt x="1323" y="85"/>
                  <a:pt x="1319" y="81"/>
                  <a:pt x="1320" y="80"/>
                </a:cubicBezTo>
                <a:cubicBezTo>
                  <a:pt x="1320" y="78"/>
                  <a:pt x="1323" y="79"/>
                  <a:pt x="1322" y="81"/>
                </a:cubicBezTo>
                <a:cubicBezTo>
                  <a:pt x="1321" y="82"/>
                  <a:pt x="1323" y="85"/>
                  <a:pt x="1327" y="85"/>
                </a:cubicBezTo>
                <a:cubicBezTo>
                  <a:pt x="1331" y="84"/>
                  <a:pt x="1328" y="82"/>
                  <a:pt x="1330" y="81"/>
                </a:cubicBezTo>
                <a:cubicBezTo>
                  <a:pt x="1332" y="80"/>
                  <a:pt x="1332" y="79"/>
                  <a:pt x="1329" y="77"/>
                </a:cubicBezTo>
                <a:cubicBezTo>
                  <a:pt x="1326" y="76"/>
                  <a:pt x="1323" y="77"/>
                  <a:pt x="1320" y="76"/>
                </a:cubicBezTo>
                <a:cubicBezTo>
                  <a:pt x="1317" y="74"/>
                  <a:pt x="1314" y="74"/>
                  <a:pt x="1314" y="77"/>
                </a:cubicBezTo>
                <a:cubicBezTo>
                  <a:pt x="1314" y="80"/>
                  <a:pt x="1309" y="74"/>
                  <a:pt x="1306" y="73"/>
                </a:cubicBezTo>
                <a:cubicBezTo>
                  <a:pt x="1303" y="72"/>
                  <a:pt x="1295" y="81"/>
                  <a:pt x="1299" y="83"/>
                </a:cubicBezTo>
                <a:moveTo>
                  <a:pt x="1337" y="83"/>
                </a:moveTo>
                <a:cubicBezTo>
                  <a:pt x="1340" y="83"/>
                  <a:pt x="1341" y="86"/>
                  <a:pt x="1347" y="86"/>
                </a:cubicBezTo>
                <a:cubicBezTo>
                  <a:pt x="1353" y="87"/>
                  <a:pt x="1357" y="86"/>
                  <a:pt x="1357" y="84"/>
                </a:cubicBezTo>
                <a:cubicBezTo>
                  <a:pt x="1357" y="83"/>
                  <a:pt x="1352" y="81"/>
                  <a:pt x="1350" y="82"/>
                </a:cubicBezTo>
                <a:cubicBezTo>
                  <a:pt x="1349" y="83"/>
                  <a:pt x="1349" y="82"/>
                  <a:pt x="1348" y="82"/>
                </a:cubicBezTo>
                <a:cubicBezTo>
                  <a:pt x="1347" y="81"/>
                  <a:pt x="1346" y="81"/>
                  <a:pt x="1345" y="81"/>
                </a:cubicBezTo>
                <a:cubicBezTo>
                  <a:pt x="1343" y="82"/>
                  <a:pt x="1341" y="82"/>
                  <a:pt x="1340" y="80"/>
                </a:cubicBezTo>
                <a:cubicBezTo>
                  <a:pt x="1339" y="78"/>
                  <a:pt x="1335" y="83"/>
                  <a:pt x="1337" y="83"/>
                </a:cubicBezTo>
                <a:moveTo>
                  <a:pt x="1477" y="118"/>
                </a:moveTo>
                <a:cubicBezTo>
                  <a:pt x="1478" y="119"/>
                  <a:pt x="1479" y="118"/>
                  <a:pt x="1480" y="118"/>
                </a:cubicBezTo>
                <a:cubicBezTo>
                  <a:pt x="1481" y="118"/>
                  <a:pt x="1482" y="117"/>
                  <a:pt x="1483" y="118"/>
                </a:cubicBezTo>
                <a:cubicBezTo>
                  <a:pt x="1485" y="119"/>
                  <a:pt x="1490" y="117"/>
                  <a:pt x="1492" y="117"/>
                </a:cubicBezTo>
                <a:cubicBezTo>
                  <a:pt x="1494" y="117"/>
                  <a:pt x="1493" y="114"/>
                  <a:pt x="1487" y="113"/>
                </a:cubicBezTo>
                <a:cubicBezTo>
                  <a:pt x="1481" y="113"/>
                  <a:pt x="1474" y="117"/>
                  <a:pt x="1477" y="118"/>
                </a:cubicBezTo>
                <a:moveTo>
                  <a:pt x="1523" y="171"/>
                </a:moveTo>
                <a:cubicBezTo>
                  <a:pt x="1522" y="172"/>
                  <a:pt x="1516" y="172"/>
                  <a:pt x="1517" y="173"/>
                </a:cubicBezTo>
                <a:cubicBezTo>
                  <a:pt x="1518" y="174"/>
                  <a:pt x="1523" y="174"/>
                  <a:pt x="1525" y="175"/>
                </a:cubicBezTo>
                <a:cubicBezTo>
                  <a:pt x="1527" y="176"/>
                  <a:pt x="1530" y="175"/>
                  <a:pt x="1530" y="174"/>
                </a:cubicBezTo>
                <a:cubicBezTo>
                  <a:pt x="1530" y="173"/>
                  <a:pt x="1523" y="171"/>
                  <a:pt x="1523" y="171"/>
                </a:cubicBezTo>
                <a:moveTo>
                  <a:pt x="1319" y="248"/>
                </a:moveTo>
                <a:cubicBezTo>
                  <a:pt x="1320" y="250"/>
                  <a:pt x="1318" y="262"/>
                  <a:pt x="1319" y="264"/>
                </a:cubicBezTo>
                <a:cubicBezTo>
                  <a:pt x="1320" y="266"/>
                  <a:pt x="1317" y="275"/>
                  <a:pt x="1318" y="276"/>
                </a:cubicBezTo>
                <a:cubicBezTo>
                  <a:pt x="1320" y="278"/>
                  <a:pt x="1319" y="273"/>
                  <a:pt x="1321" y="273"/>
                </a:cubicBezTo>
                <a:cubicBezTo>
                  <a:pt x="1323" y="273"/>
                  <a:pt x="1323" y="276"/>
                  <a:pt x="1324" y="276"/>
                </a:cubicBezTo>
                <a:cubicBezTo>
                  <a:pt x="1325" y="277"/>
                  <a:pt x="1325" y="275"/>
                  <a:pt x="1325" y="274"/>
                </a:cubicBezTo>
                <a:cubicBezTo>
                  <a:pt x="1325" y="273"/>
                  <a:pt x="1324" y="272"/>
                  <a:pt x="1324" y="272"/>
                </a:cubicBezTo>
                <a:cubicBezTo>
                  <a:pt x="1322" y="273"/>
                  <a:pt x="1321" y="269"/>
                  <a:pt x="1321" y="267"/>
                </a:cubicBezTo>
                <a:cubicBezTo>
                  <a:pt x="1320" y="265"/>
                  <a:pt x="1322" y="263"/>
                  <a:pt x="1322" y="260"/>
                </a:cubicBezTo>
                <a:cubicBezTo>
                  <a:pt x="1322" y="258"/>
                  <a:pt x="1325" y="258"/>
                  <a:pt x="1327" y="260"/>
                </a:cubicBezTo>
                <a:cubicBezTo>
                  <a:pt x="1329" y="262"/>
                  <a:pt x="1329" y="261"/>
                  <a:pt x="1328" y="259"/>
                </a:cubicBezTo>
                <a:cubicBezTo>
                  <a:pt x="1328" y="258"/>
                  <a:pt x="1325" y="248"/>
                  <a:pt x="1324" y="244"/>
                </a:cubicBezTo>
                <a:cubicBezTo>
                  <a:pt x="1323" y="241"/>
                  <a:pt x="1326" y="237"/>
                  <a:pt x="1323" y="235"/>
                </a:cubicBezTo>
                <a:cubicBezTo>
                  <a:pt x="1321" y="233"/>
                  <a:pt x="1322" y="229"/>
                  <a:pt x="1321" y="230"/>
                </a:cubicBezTo>
                <a:cubicBezTo>
                  <a:pt x="1319" y="231"/>
                  <a:pt x="1321" y="234"/>
                  <a:pt x="1319" y="235"/>
                </a:cubicBezTo>
                <a:cubicBezTo>
                  <a:pt x="1317" y="235"/>
                  <a:pt x="1319" y="237"/>
                  <a:pt x="1318" y="239"/>
                </a:cubicBezTo>
                <a:cubicBezTo>
                  <a:pt x="1317" y="242"/>
                  <a:pt x="1318" y="245"/>
                  <a:pt x="1319" y="248"/>
                </a:cubicBezTo>
                <a:moveTo>
                  <a:pt x="1312" y="291"/>
                </a:moveTo>
                <a:cubicBezTo>
                  <a:pt x="1310" y="292"/>
                  <a:pt x="1312" y="293"/>
                  <a:pt x="1310" y="294"/>
                </a:cubicBezTo>
                <a:cubicBezTo>
                  <a:pt x="1308" y="295"/>
                  <a:pt x="1309" y="296"/>
                  <a:pt x="1309" y="296"/>
                </a:cubicBezTo>
                <a:cubicBezTo>
                  <a:pt x="1310" y="297"/>
                  <a:pt x="1310" y="298"/>
                  <a:pt x="1309" y="300"/>
                </a:cubicBezTo>
                <a:cubicBezTo>
                  <a:pt x="1309" y="301"/>
                  <a:pt x="1311" y="300"/>
                  <a:pt x="1312" y="299"/>
                </a:cubicBezTo>
                <a:cubicBezTo>
                  <a:pt x="1312" y="298"/>
                  <a:pt x="1313" y="298"/>
                  <a:pt x="1313" y="298"/>
                </a:cubicBezTo>
                <a:cubicBezTo>
                  <a:pt x="1313" y="299"/>
                  <a:pt x="1314" y="299"/>
                  <a:pt x="1314" y="298"/>
                </a:cubicBezTo>
                <a:cubicBezTo>
                  <a:pt x="1314" y="297"/>
                  <a:pt x="1311" y="296"/>
                  <a:pt x="1311" y="295"/>
                </a:cubicBezTo>
                <a:cubicBezTo>
                  <a:pt x="1311" y="294"/>
                  <a:pt x="1312" y="295"/>
                  <a:pt x="1313" y="295"/>
                </a:cubicBezTo>
                <a:cubicBezTo>
                  <a:pt x="1313" y="295"/>
                  <a:pt x="1314" y="295"/>
                  <a:pt x="1315" y="295"/>
                </a:cubicBezTo>
                <a:cubicBezTo>
                  <a:pt x="1316" y="294"/>
                  <a:pt x="1319" y="295"/>
                  <a:pt x="1321" y="296"/>
                </a:cubicBezTo>
                <a:cubicBezTo>
                  <a:pt x="1323" y="298"/>
                  <a:pt x="1324" y="297"/>
                  <a:pt x="1324" y="295"/>
                </a:cubicBezTo>
                <a:cubicBezTo>
                  <a:pt x="1324" y="293"/>
                  <a:pt x="1327" y="292"/>
                  <a:pt x="1330" y="292"/>
                </a:cubicBezTo>
                <a:cubicBezTo>
                  <a:pt x="1333" y="292"/>
                  <a:pt x="1333" y="291"/>
                  <a:pt x="1332" y="290"/>
                </a:cubicBezTo>
                <a:cubicBezTo>
                  <a:pt x="1332" y="290"/>
                  <a:pt x="1337" y="286"/>
                  <a:pt x="1337" y="285"/>
                </a:cubicBezTo>
                <a:cubicBezTo>
                  <a:pt x="1337" y="284"/>
                  <a:pt x="1336" y="285"/>
                  <a:pt x="1335" y="286"/>
                </a:cubicBezTo>
                <a:cubicBezTo>
                  <a:pt x="1335" y="286"/>
                  <a:pt x="1334" y="287"/>
                  <a:pt x="1333" y="286"/>
                </a:cubicBezTo>
                <a:cubicBezTo>
                  <a:pt x="1332" y="285"/>
                  <a:pt x="1331" y="287"/>
                  <a:pt x="1329" y="287"/>
                </a:cubicBezTo>
                <a:cubicBezTo>
                  <a:pt x="1327" y="287"/>
                  <a:pt x="1321" y="283"/>
                  <a:pt x="1320" y="280"/>
                </a:cubicBezTo>
                <a:cubicBezTo>
                  <a:pt x="1318" y="278"/>
                  <a:pt x="1316" y="280"/>
                  <a:pt x="1317" y="282"/>
                </a:cubicBezTo>
                <a:cubicBezTo>
                  <a:pt x="1318" y="283"/>
                  <a:pt x="1317" y="284"/>
                  <a:pt x="1317" y="286"/>
                </a:cubicBezTo>
                <a:cubicBezTo>
                  <a:pt x="1317" y="288"/>
                  <a:pt x="1315" y="288"/>
                  <a:pt x="1315" y="290"/>
                </a:cubicBezTo>
                <a:cubicBezTo>
                  <a:pt x="1316" y="291"/>
                  <a:pt x="1313" y="291"/>
                  <a:pt x="1312" y="291"/>
                </a:cubicBezTo>
                <a:moveTo>
                  <a:pt x="1289" y="329"/>
                </a:moveTo>
                <a:cubicBezTo>
                  <a:pt x="1290" y="328"/>
                  <a:pt x="1287" y="328"/>
                  <a:pt x="1284" y="330"/>
                </a:cubicBezTo>
                <a:cubicBezTo>
                  <a:pt x="1283" y="330"/>
                  <a:pt x="1282" y="330"/>
                  <a:pt x="1281" y="330"/>
                </a:cubicBezTo>
                <a:cubicBezTo>
                  <a:pt x="1280" y="329"/>
                  <a:pt x="1279" y="329"/>
                  <a:pt x="1278" y="330"/>
                </a:cubicBezTo>
                <a:cubicBezTo>
                  <a:pt x="1276" y="332"/>
                  <a:pt x="1274" y="334"/>
                  <a:pt x="1272" y="335"/>
                </a:cubicBezTo>
                <a:cubicBezTo>
                  <a:pt x="1269" y="335"/>
                  <a:pt x="1271" y="338"/>
                  <a:pt x="1272" y="337"/>
                </a:cubicBezTo>
                <a:cubicBezTo>
                  <a:pt x="1273" y="337"/>
                  <a:pt x="1275" y="337"/>
                  <a:pt x="1276" y="336"/>
                </a:cubicBezTo>
                <a:cubicBezTo>
                  <a:pt x="1277" y="335"/>
                  <a:pt x="1283" y="334"/>
                  <a:pt x="1287" y="334"/>
                </a:cubicBezTo>
                <a:cubicBezTo>
                  <a:pt x="1291" y="333"/>
                  <a:pt x="1288" y="335"/>
                  <a:pt x="1289" y="337"/>
                </a:cubicBezTo>
                <a:cubicBezTo>
                  <a:pt x="1289" y="339"/>
                  <a:pt x="1292" y="339"/>
                  <a:pt x="1294" y="337"/>
                </a:cubicBezTo>
                <a:cubicBezTo>
                  <a:pt x="1295" y="335"/>
                  <a:pt x="1297" y="335"/>
                  <a:pt x="1295" y="334"/>
                </a:cubicBezTo>
                <a:cubicBezTo>
                  <a:pt x="1294" y="333"/>
                  <a:pt x="1295" y="332"/>
                  <a:pt x="1296" y="334"/>
                </a:cubicBezTo>
                <a:cubicBezTo>
                  <a:pt x="1297" y="335"/>
                  <a:pt x="1301" y="335"/>
                  <a:pt x="1302" y="333"/>
                </a:cubicBezTo>
                <a:cubicBezTo>
                  <a:pt x="1303" y="332"/>
                  <a:pt x="1303" y="332"/>
                  <a:pt x="1304" y="333"/>
                </a:cubicBezTo>
                <a:cubicBezTo>
                  <a:pt x="1304" y="333"/>
                  <a:pt x="1304" y="333"/>
                  <a:pt x="1305" y="333"/>
                </a:cubicBezTo>
                <a:cubicBezTo>
                  <a:pt x="1306" y="333"/>
                  <a:pt x="1307" y="330"/>
                  <a:pt x="1307" y="331"/>
                </a:cubicBezTo>
                <a:cubicBezTo>
                  <a:pt x="1308" y="332"/>
                  <a:pt x="1310" y="332"/>
                  <a:pt x="1311" y="330"/>
                </a:cubicBezTo>
                <a:cubicBezTo>
                  <a:pt x="1313" y="329"/>
                  <a:pt x="1312" y="326"/>
                  <a:pt x="1313" y="324"/>
                </a:cubicBezTo>
                <a:cubicBezTo>
                  <a:pt x="1314" y="323"/>
                  <a:pt x="1315" y="320"/>
                  <a:pt x="1314" y="318"/>
                </a:cubicBezTo>
                <a:cubicBezTo>
                  <a:pt x="1313" y="316"/>
                  <a:pt x="1316" y="315"/>
                  <a:pt x="1317" y="313"/>
                </a:cubicBezTo>
                <a:cubicBezTo>
                  <a:pt x="1319" y="312"/>
                  <a:pt x="1316" y="304"/>
                  <a:pt x="1315" y="302"/>
                </a:cubicBezTo>
                <a:cubicBezTo>
                  <a:pt x="1315" y="300"/>
                  <a:pt x="1311" y="303"/>
                  <a:pt x="1310" y="303"/>
                </a:cubicBezTo>
                <a:cubicBezTo>
                  <a:pt x="1309" y="304"/>
                  <a:pt x="1308" y="308"/>
                  <a:pt x="1309" y="309"/>
                </a:cubicBezTo>
                <a:cubicBezTo>
                  <a:pt x="1311" y="310"/>
                  <a:pt x="1307" y="312"/>
                  <a:pt x="1307" y="315"/>
                </a:cubicBezTo>
                <a:cubicBezTo>
                  <a:pt x="1307" y="317"/>
                  <a:pt x="1305" y="317"/>
                  <a:pt x="1305" y="319"/>
                </a:cubicBezTo>
                <a:cubicBezTo>
                  <a:pt x="1304" y="321"/>
                  <a:pt x="1303" y="320"/>
                  <a:pt x="1301" y="322"/>
                </a:cubicBezTo>
                <a:cubicBezTo>
                  <a:pt x="1299" y="323"/>
                  <a:pt x="1297" y="322"/>
                  <a:pt x="1298" y="320"/>
                </a:cubicBezTo>
                <a:cubicBezTo>
                  <a:pt x="1298" y="319"/>
                  <a:pt x="1295" y="321"/>
                  <a:pt x="1295" y="324"/>
                </a:cubicBezTo>
                <a:cubicBezTo>
                  <a:pt x="1295" y="327"/>
                  <a:pt x="1291" y="327"/>
                  <a:pt x="1292" y="328"/>
                </a:cubicBezTo>
                <a:cubicBezTo>
                  <a:pt x="1293" y="329"/>
                  <a:pt x="1289" y="330"/>
                  <a:pt x="1289" y="329"/>
                </a:cubicBezTo>
                <a:moveTo>
                  <a:pt x="1280" y="342"/>
                </a:moveTo>
                <a:cubicBezTo>
                  <a:pt x="1281" y="340"/>
                  <a:pt x="1283" y="340"/>
                  <a:pt x="1284" y="340"/>
                </a:cubicBezTo>
                <a:cubicBezTo>
                  <a:pt x="1285" y="341"/>
                  <a:pt x="1287" y="338"/>
                  <a:pt x="1287" y="336"/>
                </a:cubicBezTo>
                <a:cubicBezTo>
                  <a:pt x="1287" y="335"/>
                  <a:pt x="1283" y="335"/>
                  <a:pt x="1282" y="336"/>
                </a:cubicBezTo>
                <a:cubicBezTo>
                  <a:pt x="1282" y="337"/>
                  <a:pt x="1280" y="337"/>
                  <a:pt x="1278" y="337"/>
                </a:cubicBezTo>
                <a:cubicBezTo>
                  <a:pt x="1276" y="337"/>
                  <a:pt x="1276" y="342"/>
                  <a:pt x="1278" y="343"/>
                </a:cubicBezTo>
                <a:cubicBezTo>
                  <a:pt x="1279" y="343"/>
                  <a:pt x="1280" y="343"/>
                  <a:pt x="1280" y="342"/>
                </a:cubicBezTo>
                <a:moveTo>
                  <a:pt x="1267" y="340"/>
                </a:moveTo>
                <a:cubicBezTo>
                  <a:pt x="1265" y="341"/>
                  <a:pt x="1265" y="341"/>
                  <a:pt x="1265" y="343"/>
                </a:cubicBezTo>
                <a:cubicBezTo>
                  <a:pt x="1266" y="344"/>
                  <a:pt x="1267" y="343"/>
                  <a:pt x="1268" y="341"/>
                </a:cubicBezTo>
                <a:cubicBezTo>
                  <a:pt x="1268" y="340"/>
                  <a:pt x="1269" y="343"/>
                  <a:pt x="1268" y="346"/>
                </a:cubicBezTo>
                <a:cubicBezTo>
                  <a:pt x="1267" y="348"/>
                  <a:pt x="1268" y="351"/>
                  <a:pt x="1270" y="351"/>
                </a:cubicBezTo>
                <a:cubicBezTo>
                  <a:pt x="1271" y="351"/>
                  <a:pt x="1273" y="346"/>
                  <a:pt x="1275" y="344"/>
                </a:cubicBezTo>
                <a:cubicBezTo>
                  <a:pt x="1277" y="341"/>
                  <a:pt x="1274" y="342"/>
                  <a:pt x="1274" y="341"/>
                </a:cubicBezTo>
                <a:cubicBezTo>
                  <a:pt x="1274" y="340"/>
                  <a:pt x="1271" y="340"/>
                  <a:pt x="1271" y="339"/>
                </a:cubicBezTo>
                <a:cubicBezTo>
                  <a:pt x="1271" y="338"/>
                  <a:pt x="1269" y="338"/>
                  <a:pt x="1267" y="340"/>
                </a:cubicBezTo>
                <a:moveTo>
                  <a:pt x="1227" y="392"/>
                </a:moveTo>
                <a:cubicBezTo>
                  <a:pt x="1228" y="391"/>
                  <a:pt x="1233" y="380"/>
                  <a:pt x="1232" y="379"/>
                </a:cubicBezTo>
                <a:cubicBezTo>
                  <a:pt x="1231" y="377"/>
                  <a:pt x="1226" y="379"/>
                  <a:pt x="1224" y="384"/>
                </a:cubicBezTo>
                <a:cubicBezTo>
                  <a:pt x="1223" y="389"/>
                  <a:pt x="1226" y="392"/>
                  <a:pt x="1227" y="392"/>
                </a:cubicBezTo>
                <a:moveTo>
                  <a:pt x="1183" y="407"/>
                </a:moveTo>
                <a:cubicBezTo>
                  <a:pt x="1183" y="405"/>
                  <a:pt x="1185" y="403"/>
                  <a:pt x="1185" y="402"/>
                </a:cubicBezTo>
                <a:cubicBezTo>
                  <a:pt x="1185" y="401"/>
                  <a:pt x="1181" y="401"/>
                  <a:pt x="1180" y="401"/>
                </a:cubicBezTo>
                <a:cubicBezTo>
                  <a:pt x="1178" y="401"/>
                  <a:pt x="1174" y="404"/>
                  <a:pt x="1175" y="407"/>
                </a:cubicBezTo>
                <a:cubicBezTo>
                  <a:pt x="1177" y="411"/>
                  <a:pt x="1183" y="408"/>
                  <a:pt x="1183" y="407"/>
                </a:cubicBezTo>
                <a:moveTo>
                  <a:pt x="1223" y="418"/>
                </a:moveTo>
                <a:cubicBezTo>
                  <a:pt x="1222" y="419"/>
                  <a:pt x="1223" y="424"/>
                  <a:pt x="1224" y="424"/>
                </a:cubicBezTo>
                <a:cubicBezTo>
                  <a:pt x="1225" y="424"/>
                  <a:pt x="1226" y="425"/>
                  <a:pt x="1225" y="427"/>
                </a:cubicBezTo>
                <a:cubicBezTo>
                  <a:pt x="1224" y="429"/>
                  <a:pt x="1227" y="429"/>
                  <a:pt x="1229" y="428"/>
                </a:cubicBezTo>
                <a:cubicBezTo>
                  <a:pt x="1231" y="428"/>
                  <a:pt x="1231" y="428"/>
                  <a:pt x="1231" y="429"/>
                </a:cubicBezTo>
                <a:cubicBezTo>
                  <a:pt x="1232" y="429"/>
                  <a:pt x="1232" y="430"/>
                  <a:pt x="1233" y="430"/>
                </a:cubicBezTo>
                <a:cubicBezTo>
                  <a:pt x="1236" y="429"/>
                  <a:pt x="1239" y="432"/>
                  <a:pt x="1238" y="433"/>
                </a:cubicBezTo>
                <a:cubicBezTo>
                  <a:pt x="1238" y="435"/>
                  <a:pt x="1239" y="438"/>
                  <a:pt x="1240" y="437"/>
                </a:cubicBezTo>
                <a:cubicBezTo>
                  <a:pt x="1241" y="436"/>
                  <a:pt x="1243" y="437"/>
                  <a:pt x="1241" y="439"/>
                </a:cubicBezTo>
                <a:cubicBezTo>
                  <a:pt x="1240" y="441"/>
                  <a:pt x="1243" y="442"/>
                  <a:pt x="1244" y="444"/>
                </a:cubicBezTo>
                <a:cubicBezTo>
                  <a:pt x="1244" y="446"/>
                  <a:pt x="1245" y="445"/>
                  <a:pt x="1245" y="443"/>
                </a:cubicBezTo>
                <a:cubicBezTo>
                  <a:pt x="1245" y="442"/>
                  <a:pt x="1245" y="442"/>
                  <a:pt x="1247" y="441"/>
                </a:cubicBezTo>
                <a:cubicBezTo>
                  <a:pt x="1248" y="440"/>
                  <a:pt x="1247" y="438"/>
                  <a:pt x="1246" y="436"/>
                </a:cubicBezTo>
                <a:cubicBezTo>
                  <a:pt x="1245" y="433"/>
                  <a:pt x="1241" y="434"/>
                  <a:pt x="1241" y="432"/>
                </a:cubicBezTo>
                <a:cubicBezTo>
                  <a:pt x="1241" y="430"/>
                  <a:pt x="1238" y="429"/>
                  <a:pt x="1238" y="428"/>
                </a:cubicBezTo>
                <a:cubicBezTo>
                  <a:pt x="1238" y="427"/>
                  <a:pt x="1234" y="426"/>
                  <a:pt x="1232" y="427"/>
                </a:cubicBezTo>
                <a:cubicBezTo>
                  <a:pt x="1230" y="429"/>
                  <a:pt x="1231" y="425"/>
                  <a:pt x="1230" y="423"/>
                </a:cubicBezTo>
                <a:cubicBezTo>
                  <a:pt x="1228" y="422"/>
                  <a:pt x="1231" y="419"/>
                  <a:pt x="1233" y="417"/>
                </a:cubicBezTo>
                <a:cubicBezTo>
                  <a:pt x="1235" y="415"/>
                  <a:pt x="1232" y="412"/>
                  <a:pt x="1233" y="411"/>
                </a:cubicBezTo>
                <a:cubicBezTo>
                  <a:pt x="1233" y="409"/>
                  <a:pt x="1233" y="409"/>
                  <a:pt x="1232" y="409"/>
                </a:cubicBezTo>
                <a:cubicBezTo>
                  <a:pt x="1231" y="409"/>
                  <a:pt x="1230" y="409"/>
                  <a:pt x="1229" y="409"/>
                </a:cubicBezTo>
                <a:cubicBezTo>
                  <a:pt x="1228" y="408"/>
                  <a:pt x="1227" y="408"/>
                  <a:pt x="1226" y="409"/>
                </a:cubicBezTo>
                <a:cubicBezTo>
                  <a:pt x="1224" y="410"/>
                  <a:pt x="1226" y="418"/>
                  <a:pt x="1225" y="418"/>
                </a:cubicBezTo>
                <a:cubicBezTo>
                  <a:pt x="1224" y="419"/>
                  <a:pt x="1224" y="418"/>
                  <a:pt x="1224" y="418"/>
                </a:cubicBezTo>
                <a:cubicBezTo>
                  <a:pt x="1223" y="418"/>
                  <a:pt x="1223" y="417"/>
                  <a:pt x="1223" y="418"/>
                </a:cubicBezTo>
                <a:moveTo>
                  <a:pt x="1225" y="431"/>
                </a:moveTo>
                <a:cubicBezTo>
                  <a:pt x="1226" y="433"/>
                  <a:pt x="1226" y="436"/>
                  <a:pt x="1229" y="435"/>
                </a:cubicBezTo>
                <a:cubicBezTo>
                  <a:pt x="1232" y="434"/>
                  <a:pt x="1225" y="429"/>
                  <a:pt x="1225" y="431"/>
                </a:cubicBezTo>
                <a:moveTo>
                  <a:pt x="1232" y="437"/>
                </a:moveTo>
                <a:cubicBezTo>
                  <a:pt x="1230" y="438"/>
                  <a:pt x="1231" y="443"/>
                  <a:pt x="1232" y="443"/>
                </a:cubicBezTo>
                <a:cubicBezTo>
                  <a:pt x="1233" y="443"/>
                  <a:pt x="1234" y="443"/>
                  <a:pt x="1235" y="442"/>
                </a:cubicBezTo>
                <a:cubicBezTo>
                  <a:pt x="1235" y="440"/>
                  <a:pt x="1236" y="444"/>
                  <a:pt x="1235" y="445"/>
                </a:cubicBezTo>
                <a:cubicBezTo>
                  <a:pt x="1234" y="446"/>
                  <a:pt x="1234" y="449"/>
                  <a:pt x="1236" y="450"/>
                </a:cubicBezTo>
                <a:cubicBezTo>
                  <a:pt x="1237" y="450"/>
                  <a:pt x="1241" y="444"/>
                  <a:pt x="1240" y="443"/>
                </a:cubicBezTo>
                <a:cubicBezTo>
                  <a:pt x="1240" y="442"/>
                  <a:pt x="1239" y="443"/>
                  <a:pt x="1239" y="443"/>
                </a:cubicBezTo>
                <a:cubicBezTo>
                  <a:pt x="1239" y="443"/>
                  <a:pt x="1238" y="443"/>
                  <a:pt x="1238" y="442"/>
                </a:cubicBezTo>
                <a:cubicBezTo>
                  <a:pt x="1239" y="441"/>
                  <a:pt x="1234" y="437"/>
                  <a:pt x="1232" y="437"/>
                </a:cubicBezTo>
                <a:moveTo>
                  <a:pt x="1217" y="445"/>
                </a:moveTo>
                <a:cubicBezTo>
                  <a:pt x="1216" y="448"/>
                  <a:pt x="1211" y="451"/>
                  <a:pt x="1212" y="452"/>
                </a:cubicBezTo>
                <a:cubicBezTo>
                  <a:pt x="1213" y="454"/>
                  <a:pt x="1217" y="447"/>
                  <a:pt x="1220" y="445"/>
                </a:cubicBezTo>
                <a:cubicBezTo>
                  <a:pt x="1222" y="444"/>
                  <a:pt x="1222" y="442"/>
                  <a:pt x="1221" y="441"/>
                </a:cubicBezTo>
                <a:cubicBezTo>
                  <a:pt x="1220" y="439"/>
                  <a:pt x="1219" y="443"/>
                  <a:pt x="1217" y="445"/>
                </a:cubicBezTo>
                <a:moveTo>
                  <a:pt x="1243" y="446"/>
                </a:moveTo>
                <a:cubicBezTo>
                  <a:pt x="1242" y="445"/>
                  <a:pt x="1239" y="447"/>
                  <a:pt x="1240" y="448"/>
                </a:cubicBezTo>
                <a:cubicBezTo>
                  <a:pt x="1240" y="449"/>
                  <a:pt x="1244" y="447"/>
                  <a:pt x="1243" y="446"/>
                </a:cubicBezTo>
                <a:moveTo>
                  <a:pt x="1247" y="448"/>
                </a:moveTo>
                <a:cubicBezTo>
                  <a:pt x="1248" y="450"/>
                  <a:pt x="1245" y="448"/>
                  <a:pt x="1245" y="450"/>
                </a:cubicBezTo>
                <a:cubicBezTo>
                  <a:pt x="1244" y="452"/>
                  <a:pt x="1242" y="451"/>
                  <a:pt x="1242" y="452"/>
                </a:cubicBezTo>
                <a:cubicBezTo>
                  <a:pt x="1242" y="454"/>
                  <a:pt x="1240" y="452"/>
                  <a:pt x="1238" y="451"/>
                </a:cubicBezTo>
                <a:cubicBezTo>
                  <a:pt x="1237" y="450"/>
                  <a:pt x="1235" y="454"/>
                  <a:pt x="1233" y="454"/>
                </a:cubicBezTo>
                <a:cubicBezTo>
                  <a:pt x="1232" y="455"/>
                  <a:pt x="1231" y="459"/>
                  <a:pt x="1232" y="458"/>
                </a:cubicBezTo>
                <a:cubicBezTo>
                  <a:pt x="1233" y="458"/>
                  <a:pt x="1234" y="456"/>
                  <a:pt x="1236" y="456"/>
                </a:cubicBezTo>
                <a:cubicBezTo>
                  <a:pt x="1236" y="457"/>
                  <a:pt x="1237" y="456"/>
                  <a:pt x="1237" y="456"/>
                </a:cubicBezTo>
                <a:cubicBezTo>
                  <a:pt x="1237" y="456"/>
                  <a:pt x="1238" y="455"/>
                  <a:pt x="1239" y="455"/>
                </a:cubicBezTo>
                <a:cubicBezTo>
                  <a:pt x="1241" y="456"/>
                  <a:pt x="1239" y="462"/>
                  <a:pt x="1242" y="463"/>
                </a:cubicBezTo>
                <a:cubicBezTo>
                  <a:pt x="1245" y="463"/>
                  <a:pt x="1245" y="465"/>
                  <a:pt x="1247" y="465"/>
                </a:cubicBezTo>
                <a:cubicBezTo>
                  <a:pt x="1248" y="465"/>
                  <a:pt x="1246" y="461"/>
                  <a:pt x="1247" y="459"/>
                </a:cubicBezTo>
                <a:cubicBezTo>
                  <a:pt x="1247" y="458"/>
                  <a:pt x="1250" y="459"/>
                  <a:pt x="1251" y="458"/>
                </a:cubicBezTo>
                <a:cubicBezTo>
                  <a:pt x="1253" y="456"/>
                  <a:pt x="1250" y="451"/>
                  <a:pt x="1250" y="448"/>
                </a:cubicBezTo>
                <a:cubicBezTo>
                  <a:pt x="1250" y="445"/>
                  <a:pt x="1246" y="446"/>
                  <a:pt x="1247" y="448"/>
                </a:cubicBezTo>
                <a:moveTo>
                  <a:pt x="1126" y="482"/>
                </a:moveTo>
                <a:cubicBezTo>
                  <a:pt x="1126" y="483"/>
                  <a:pt x="1127" y="487"/>
                  <a:pt x="1128" y="486"/>
                </a:cubicBezTo>
                <a:cubicBezTo>
                  <a:pt x="1130" y="484"/>
                  <a:pt x="1126" y="481"/>
                  <a:pt x="1126" y="482"/>
                </a:cubicBezTo>
                <a:moveTo>
                  <a:pt x="1132" y="493"/>
                </a:moveTo>
                <a:cubicBezTo>
                  <a:pt x="1132" y="494"/>
                  <a:pt x="1133" y="496"/>
                  <a:pt x="1134" y="495"/>
                </a:cubicBezTo>
                <a:cubicBezTo>
                  <a:pt x="1135" y="495"/>
                  <a:pt x="1133" y="491"/>
                  <a:pt x="1132" y="493"/>
                </a:cubicBezTo>
                <a:moveTo>
                  <a:pt x="1163" y="507"/>
                </a:moveTo>
                <a:cubicBezTo>
                  <a:pt x="1163" y="505"/>
                  <a:pt x="1164" y="503"/>
                  <a:pt x="1164" y="503"/>
                </a:cubicBezTo>
                <a:cubicBezTo>
                  <a:pt x="1164" y="502"/>
                  <a:pt x="1164" y="501"/>
                  <a:pt x="1166" y="502"/>
                </a:cubicBezTo>
                <a:cubicBezTo>
                  <a:pt x="1167" y="502"/>
                  <a:pt x="1167" y="499"/>
                  <a:pt x="1166" y="499"/>
                </a:cubicBezTo>
                <a:cubicBezTo>
                  <a:pt x="1165" y="499"/>
                  <a:pt x="1164" y="496"/>
                  <a:pt x="1162" y="496"/>
                </a:cubicBezTo>
                <a:cubicBezTo>
                  <a:pt x="1160" y="496"/>
                  <a:pt x="1160" y="497"/>
                  <a:pt x="1162" y="497"/>
                </a:cubicBezTo>
                <a:cubicBezTo>
                  <a:pt x="1163" y="498"/>
                  <a:pt x="1164" y="499"/>
                  <a:pt x="1163" y="499"/>
                </a:cubicBezTo>
                <a:cubicBezTo>
                  <a:pt x="1163" y="500"/>
                  <a:pt x="1163" y="500"/>
                  <a:pt x="1162" y="499"/>
                </a:cubicBezTo>
                <a:cubicBezTo>
                  <a:pt x="1162" y="499"/>
                  <a:pt x="1161" y="499"/>
                  <a:pt x="1161" y="499"/>
                </a:cubicBezTo>
                <a:cubicBezTo>
                  <a:pt x="1159" y="499"/>
                  <a:pt x="1160" y="497"/>
                  <a:pt x="1158" y="496"/>
                </a:cubicBezTo>
                <a:cubicBezTo>
                  <a:pt x="1156" y="496"/>
                  <a:pt x="1156" y="493"/>
                  <a:pt x="1154" y="493"/>
                </a:cubicBezTo>
                <a:cubicBezTo>
                  <a:pt x="1152" y="493"/>
                  <a:pt x="1152" y="491"/>
                  <a:pt x="1153" y="490"/>
                </a:cubicBezTo>
                <a:cubicBezTo>
                  <a:pt x="1155" y="488"/>
                  <a:pt x="1151" y="487"/>
                  <a:pt x="1151" y="486"/>
                </a:cubicBezTo>
                <a:cubicBezTo>
                  <a:pt x="1151" y="484"/>
                  <a:pt x="1149" y="485"/>
                  <a:pt x="1149" y="484"/>
                </a:cubicBezTo>
                <a:cubicBezTo>
                  <a:pt x="1149" y="483"/>
                  <a:pt x="1148" y="483"/>
                  <a:pt x="1147" y="482"/>
                </a:cubicBezTo>
                <a:cubicBezTo>
                  <a:pt x="1146" y="481"/>
                  <a:pt x="1146" y="481"/>
                  <a:pt x="1145" y="481"/>
                </a:cubicBezTo>
                <a:cubicBezTo>
                  <a:pt x="1145" y="481"/>
                  <a:pt x="1145" y="481"/>
                  <a:pt x="1144" y="480"/>
                </a:cubicBezTo>
                <a:cubicBezTo>
                  <a:pt x="1143" y="479"/>
                  <a:pt x="1142" y="479"/>
                  <a:pt x="1141" y="479"/>
                </a:cubicBezTo>
                <a:cubicBezTo>
                  <a:pt x="1140" y="479"/>
                  <a:pt x="1138" y="477"/>
                  <a:pt x="1137" y="475"/>
                </a:cubicBezTo>
                <a:cubicBezTo>
                  <a:pt x="1137" y="474"/>
                  <a:pt x="1131" y="471"/>
                  <a:pt x="1130" y="469"/>
                </a:cubicBezTo>
                <a:cubicBezTo>
                  <a:pt x="1129" y="467"/>
                  <a:pt x="1127" y="466"/>
                  <a:pt x="1124" y="466"/>
                </a:cubicBezTo>
                <a:cubicBezTo>
                  <a:pt x="1123" y="466"/>
                  <a:pt x="1122" y="466"/>
                  <a:pt x="1121" y="465"/>
                </a:cubicBezTo>
                <a:cubicBezTo>
                  <a:pt x="1120" y="464"/>
                  <a:pt x="1119" y="464"/>
                  <a:pt x="1118" y="465"/>
                </a:cubicBezTo>
                <a:cubicBezTo>
                  <a:pt x="1117" y="467"/>
                  <a:pt x="1122" y="471"/>
                  <a:pt x="1124" y="473"/>
                </a:cubicBezTo>
                <a:cubicBezTo>
                  <a:pt x="1126" y="474"/>
                  <a:pt x="1128" y="478"/>
                  <a:pt x="1130" y="479"/>
                </a:cubicBezTo>
                <a:cubicBezTo>
                  <a:pt x="1133" y="479"/>
                  <a:pt x="1133" y="487"/>
                  <a:pt x="1135" y="487"/>
                </a:cubicBezTo>
                <a:cubicBezTo>
                  <a:pt x="1137" y="488"/>
                  <a:pt x="1141" y="494"/>
                  <a:pt x="1141" y="497"/>
                </a:cubicBezTo>
                <a:cubicBezTo>
                  <a:pt x="1142" y="500"/>
                  <a:pt x="1146" y="502"/>
                  <a:pt x="1147" y="504"/>
                </a:cubicBezTo>
                <a:cubicBezTo>
                  <a:pt x="1149" y="507"/>
                  <a:pt x="1154" y="510"/>
                  <a:pt x="1155" y="511"/>
                </a:cubicBezTo>
                <a:cubicBezTo>
                  <a:pt x="1156" y="512"/>
                  <a:pt x="1157" y="514"/>
                  <a:pt x="1157" y="513"/>
                </a:cubicBezTo>
                <a:cubicBezTo>
                  <a:pt x="1158" y="512"/>
                  <a:pt x="1160" y="513"/>
                  <a:pt x="1162" y="513"/>
                </a:cubicBezTo>
                <a:cubicBezTo>
                  <a:pt x="1163" y="513"/>
                  <a:pt x="1163" y="509"/>
                  <a:pt x="1163" y="507"/>
                </a:cubicBezTo>
                <a:moveTo>
                  <a:pt x="1175" y="486"/>
                </a:moveTo>
                <a:cubicBezTo>
                  <a:pt x="1177" y="487"/>
                  <a:pt x="1177" y="490"/>
                  <a:pt x="1178" y="492"/>
                </a:cubicBezTo>
                <a:cubicBezTo>
                  <a:pt x="1179" y="493"/>
                  <a:pt x="1181" y="493"/>
                  <a:pt x="1181" y="496"/>
                </a:cubicBezTo>
                <a:cubicBezTo>
                  <a:pt x="1181" y="498"/>
                  <a:pt x="1184" y="503"/>
                  <a:pt x="1185" y="501"/>
                </a:cubicBezTo>
                <a:cubicBezTo>
                  <a:pt x="1187" y="500"/>
                  <a:pt x="1188" y="502"/>
                  <a:pt x="1189" y="503"/>
                </a:cubicBezTo>
                <a:cubicBezTo>
                  <a:pt x="1189" y="504"/>
                  <a:pt x="1190" y="503"/>
                  <a:pt x="1192" y="503"/>
                </a:cubicBezTo>
                <a:cubicBezTo>
                  <a:pt x="1193" y="503"/>
                  <a:pt x="1194" y="502"/>
                  <a:pt x="1194" y="502"/>
                </a:cubicBezTo>
                <a:cubicBezTo>
                  <a:pt x="1196" y="503"/>
                  <a:pt x="1199" y="503"/>
                  <a:pt x="1200" y="505"/>
                </a:cubicBezTo>
                <a:cubicBezTo>
                  <a:pt x="1200" y="506"/>
                  <a:pt x="1203" y="505"/>
                  <a:pt x="1206" y="504"/>
                </a:cubicBezTo>
                <a:cubicBezTo>
                  <a:pt x="1208" y="503"/>
                  <a:pt x="1207" y="496"/>
                  <a:pt x="1209" y="495"/>
                </a:cubicBezTo>
                <a:cubicBezTo>
                  <a:pt x="1211" y="493"/>
                  <a:pt x="1212" y="491"/>
                  <a:pt x="1212" y="488"/>
                </a:cubicBezTo>
                <a:cubicBezTo>
                  <a:pt x="1211" y="485"/>
                  <a:pt x="1217" y="485"/>
                  <a:pt x="1218" y="484"/>
                </a:cubicBezTo>
                <a:cubicBezTo>
                  <a:pt x="1219" y="483"/>
                  <a:pt x="1217" y="482"/>
                  <a:pt x="1215" y="481"/>
                </a:cubicBezTo>
                <a:cubicBezTo>
                  <a:pt x="1214" y="480"/>
                  <a:pt x="1215" y="479"/>
                  <a:pt x="1214" y="478"/>
                </a:cubicBezTo>
                <a:cubicBezTo>
                  <a:pt x="1213" y="477"/>
                  <a:pt x="1211" y="474"/>
                  <a:pt x="1212" y="474"/>
                </a:cubicBezTo>
                <a:cubicBezTo>
                  <a:pt x="1214" y="474"/>
                  <a:pt x="1211" y="471"/>
                  <a:pt x="1213" y="471"/>
                </a:cubicBezTo>
                <a:cubicBezTo>
                  <a:pt x="1214" y="470"/>
                  <a:pt x="1217" y="469"/>
                  <a:pt x="1216" y="468"/>
                </a:cubicBezTo>
                <a:cubicBezTo>
                  <a:pt x="1215" y="467"/>
                  <a:pt x="1219" y="468"/>
                  <a:pt x="1220" y="466"/>
                </a:cubicBezTo>
                <a:cubicBezTo>
                  <a:pt x="1220" y="465"/>
                  <a:pt x="1218" y="463"/>
                  <a:pt x="1217" y="464"/>
                </a:cubicBezTo>
                <a:cubicBezTo>
                  <a:pt x="1216" y="464"/>
                  <a:pt x="1213" y="464"/>
                  <a:pt x="1213" y="463"/>
                </a:cubicBezTo>
                <a:cubicBezTo>
                  <a:pt x="1213" y="462"/>
                  <a:pt x="1211" y="459"/>
                  <a:pt x="1209" y="459"/>
                </a:cubicBezTo>
                <a:cubicBezTo>
                  <a:pt x="1208" y="459"/>
                  <a:pt x="1206" y="462"/>
                  <a:pt x="1206" y="464"/>
                </a:cubicBezTo>
                <a:cubicBezTo>
                  <a:pt x="1206" y="465"/>
                  <a:pt x="1203" y="465"/>
                  <a:pt x="1204" y="467"/>
                </a:cubicBezTo>
                <a:cubicBezTo>
                  <a:pt x="1204" y="468"/>
                  <a:pt x="1201" y="468"/>
                  <a:pt x="1201" y="469"/>
                </a:cubicBezTo>
                <a:cubicBezTo>
                  <a:pt x="1201" y="470"/>
                  <a:pt x="1199" y="468"/>
                  <a:pt x="1198" y="468"/>
                </a:cubicBezTo>
                <a:cubicBezTo>
                  <a:pt x="1197" y="468"/>
                  <a:pt x="1194" y="472"/>
                  <a:pt x="1194" y="474"/>
                </a:cubicBezTo>
                <a:cubicBezTo>
                  <a:pt x="1193" y="476"/>
                  <a:pt x="1191" y="476"/>
                  <a:pt x="1188" y="476"/>
                </a:cubicBezTo>
                <a:cubicBezTo>
                  <a:pt x="1184" y="476"/>
                  <a:pt x="1186" y="480"/>
                  <a:pt x="1185" y="481"/>
                </a:cubicBezTo>
                <a:cubicBezTo>
                  <a:pt x="1184" y="482"/>
                  <a:pt x="1183" y="482"/>
                  <a:pt x="1181" y="481"/>
                </a:cubicBezTo>
                <a:cubicBezTo>
                  <a:pt x="1180" y="480"/>
                  <a:pt x="1179" y="480"/>
                  <a:pt x="1178" y="480"/>
                </a:cubicBezTo>
                <a:cubicBezTo>
                  <a:pt x="1176" y="480"/>
                  <a:pt x="1174" y="484"/>
                  <a:pt x="1175" y="486"/>
                </a:cubicBezTo>
                <a:moveTo>
                  <a:pt x="1173" y="501"/>
                </a:moveTo>
                <a:cubicBezTo>
                  <a:pt x="1173" y="500"/>
                  <a:pt x="1170" y="500"/>
                  <a:pt x="1171" y="502"/>
                </a:cubicBezTo>
                <a:cubicBezTo>
                  <a:pt x="1172" y="503"/>
                  <a:pt x="1173" y="502"/>
                  <a:pt x="1173" y="501"/>
                </a:cubicBezTo>
                <a:moveTo>
                  <a:pt x="1199" y="525"/>
                </a:moveTo>
                <a:cubicBezTo>
                  <a:pt x="1199" y="524"/>
                  <a:pt x="1200" y="525"/>
                  <a:pt x="1201" y="525"/>
                </a:cubicBezTo>
                <a:cubicBezTo>
                  <a:pt x="1201" y="526"/>
                  <a:pt x="1203" y="526"/>
                  <a:pt x="1204" y="525"/>
                </a:cubicBezTo>
                <a:cubicBezTo>
                  <a:pt x="1206" y="523"/>
                  <a:pt x="1200" y="524"/>
                  <a:pt x="1200" y="522"/>
                </a:cubicBezTo>
                <a:cubicBezTo>
                  <a:pt x="1200" y="522"/>
                  <a:pt x="1198" y="522"/>
                  <a:pt x="1196" y="522"/>
                </a:cubicBezTo>
                <a:cubicBezTo>
                  <a:pt x="1195" y="522"/>
                  <a:pt x="1193" y="522"/>
                  <a:pt x="1192" y="521"/>
                </a:cubicBezTo>
                <a:cubicBezTo>
                  <a:pt x="1190" y="520"/>
                  <a:pt x="1195" y="519"/>
                  <a:pt x="1196" y="518"/>
                </a:cubicBezTo>
                <a:cubicBezTo>
                  <a:pt x="1198" y="517"/>
                  <a:pt x="1195" y="517"/>
                  <a:pt x="1191" y="518"/>
                </a:cubicBezTo>
                <a:cubicBezTo>
                  <a:pt x="1190" y="519"/>
                  <a:pt x="1187" y="518"/>
                  <a:pt x="1186" y="518"/>
                </a:cubicBezTo>
                <a:cubicBezTo>
                  <a:pt x="1184" y="517"/>
                  <a:pt x="1183" y="516"/>
                  <a:pt x="1183" y="517"/>
                </a:cubicBezTo>
                <a:cubicBezTo>
                  <a:pt x="1183" y="519"/>
                  <a:pt x="1175" y="516"/>
                  <a:pt x="1174" y="515"/>
                </a:cubicBezTo>
                <a:cubicBezTo>
                  <a:pt x="1172" y="514"/>
                  <a:pt x="1165" y="512"/>
                  <a:pt x="1164" y="515"/>
                </a:cubicBezTo>
                <a:cubicBezTo>
                  <a:pt x="1162" y="517"/>
                  <a:pt x="1161" y="515"/>
                  <a:pt x="1162" y="517"/>
                </a:cubicBezTo>
                <a:cubicBezTo>
                  <a:pt x="1162" y="519"/>
                  <a:pt x="1164" y="518"/>
                  <a:pt x="1165" y="518"/>
                </a:cubicBezTo>
                <a:cubicBezTo>
                  <a:pt x="1166" y="518"/>
                  <a:pt x="1165" y="520"/>
                  <a:pt x="1167" y="520"/>
                </a:cubicBezTo>
                <a:cubicBezTo>
                  <a:pt x="1169" y="521"/>
                  <a:pt x="1174" y="522"/>
                  <a:pt x="1175" y="521"/>
                </a:cubicBezTo>
                <a:cubicBezTo>
                  <a:pt x="1175" y="520"/>
                  <a:pt x="1180" y="521"/>
                  <a:pt x="1183" y="523"/>
                </a:cubicBezTo>
                <a:cubicBezTo>
                  <a:pt x="1185" y="525"/>
                  <a:pt x="1191" y="525"/>
                  <a:pt x="1193" y="525"/>
                </a:cubicBezTo>
                <a:cubicBezTo>
                  <a:pt x="1194" y="525"/>
                  <a:pt x="1195" y="525"/>
                  <a:pt x="1196" y="525"/>
                </a:cubicBezTo>
                <a:cubicBezTo>
                  <a:pt x="1197" y="525"/>
                  <a:pt x="1198" y="526"/>
                  <a:pt x="1199" y="525"/>
                </a:cubicBezTo>
                <a:moveTo>
                  <a:pt x="1212" y="524"/>
                </a:moveTo>
                <a:cubicBezTo>
                  <a:pt x="1212" y="525"/>
                  <a:pt x="1210" y="525"/>
                  <a:pt x="1208" y="524"/>
                </a:cubicBezTo>
                <a:cubicBezTo>
                  <a:pt x="1207" y="523"/>
                  <a:pt x="1206" y="525"/>
                  <a:pt x="1206" y="526"/>
                </a:cubicBezTo>
                <a:cubicBezTo>
                  <a:pt x="1207" y="527"/>
                  <a:pt x="1209" y="529"/>
                  <a:pt x="1213" y="527"/>
                </a:cubicBezTo>
                <a:cubicBezTo>
                  <a:pt x="1216" y="526"/>
                  <a:pt x="1218" y="527"/>
                  <a:pt x="1219" y="526"/>
                </a:cubicBezTo>
                <a:cubicBezTo>
                  <a:pt x="1219" y="524"/>
                  <a:pt x="1213" y="522"/>
                  <a:pt x="1212" y="524"/>
                </a:cubicBezTo>
                <a:moveTo>
                  <a:pt x="1238" y="525"/>
                </a:moveTo>
                <a:cubicBezTo>
                  <a:pt x="1240" y="525"/>
                  <a:pt x="1242" y="524"/>
                  <a:pt x="1239" y="524"/>
                </a:cubicBezTo>
                <a:cubicBezTo>
                  <a:pt x="1237" y="524"/>
                  <a:pt x="1236" y="524"/>
                  <a:pt x="1235" y="524"/>
                </a:cubicBezTo>
                <a:cubicBezTo>
                  <a:pt x="1233" y="525"/>
                  <a:pt x="1232" y="525"/>
                  <a:pt x="1230" y="525"/>
                </a:cubicBezTo>
                <a:cubicBezTo>
                  <a:pt x="1226" y="523"/>
                  <a:pt x="1221" y="525"/>
                  <a:pt x="1222" y="526"/>
                </a:cubicBezTo>
                <a:cubicBezTo>
                  <a:pt x="1222" y="527"/>
                  <a:pt x="1225" y="527"/>
                  <a:pt x="1229" y="527"/>
                </a:cubicBezTo>
                <a:cubicBezTo>
                  <a:pt x="1232" y="527"/>
                  <a:pt x="1235" y="525"/>
                  <a:pt x="1238" y="525"/>
                </a:cubicBezTo>
                <a:moveTo>
                  <a:pt x="1222" y="532"/>
                </a:moveTo>
                <a:cubicBezTo>
                  <a:pt x="1223" y="532"/>
                  <a:pt x="1226" y="534"/>
                  <a:pt x="1226" y="532"/>
                </a:cubicBezTo>
                <a:cubicBezTo>
                  <a:pt x="1226" y="530"/>
                  <a:pt x="1218" y="528"/>
                  <a:pt x="1219" y="530"/>
                </a:cubicBezTo>
                <a:cubicBezTo>
                  <a:pt x="1219" y="531"/>
                  <a:pt x="1221" y="531"/>
                  <a:pt x="1222" y="532"/>
                </a:cubicBezTo>
                <a:moveTo>
                  <a:pt x="1239" y="533"/>
                </a:moveTo>
                <a:cubicBezTo>
                  <a:pt x="1241" y="534"/>
                  <a:pt x="1243" y="530"/>
                  <a:pt x="1245" y="529"/>
                </a:cubicBezTo>
                <a:cubicBezTo>
                  <a:pt x="1246" y="527"/>
                  <a:pt x="1254" y="525"/>
                  <a:pt x="1254" y="524"/>
                </a:cubicBezTo>
                <a:cubicBezTo>
                  <a:pt x="1255" y="524"/>
                  <a:pt x="1253" y="524"/>
                  <a:pt x="1251" y="524"/>
                </a:cubicBezTo>
                <a:cubicBezTo>
                  <a:pt x="1250" y="524"/>
                  <a:pt x="1249" y="524"/>
                  <a:pt x="1248" y="524"/>
                </a:cubicBezTo>
                <a:cubicBezTo>
                  <a:pt x="1246" y="524"/>
                  <a:pt x="1245" y="527"/>
                  <a:pt x="1242" y="528"/>
                </a:cubicBezTo>
                <a:cubicBezTo>
                  <a:pt x="1239" y="528"/>
                  <a:pt x="1237" y="532"/>
                  <a:pt x="1239" y="533"/>
                </a:cubicBezTo>
                <a:moveTo>
                  <a:pt x="1221" y="491"/>
                </a:moveTo>
                <a:cubicBezTo>
                  <a:pt x="1220" y="492"/>
                  <a:pt x="1220" y="496"/>
                  <a:pt x="1218" y="499"/>
                </a:cubicBezTo>
                <a:cubicBezTo>
                  <a:pt x="1216" y="503"/>
                  <a:pt x="1219" y="504"/>
                  <a:pt x="1221" y="504"/>
                </a:cubicBezTo>
                <a:cubicBezTo>
                  <a:pt x="1222" y="504"/>
                  <a:pt x="1222" y="507"/>
                  <a:pt x="1222" y="508"/>
                </a:cubicBezTo>
                <a:cubicBezTo>
                  <a:pt x="1221" y="510"/>
                  <a:pt x="1221" y="514"/>
                  <a:pt x="1222" y="513"/>
                </a:cubicBezTo>
                <a:cubicBezTo>
                  <a:pt x="1224" y="512"/>
                  <a:pt x="1226" y="510"/>
                  <a:pt x="1224" y="509"/>
                </a:cubicBezTo>
                <a:cubicBezTo>
                  <a:pt x="1223" y="508"/>
                  <a:pt x="1223" y="503"/>
                  <a:pt x="1224" y="501"/>
                </a:cubicBezTo>
                <a:cubicBezTo>
                  <a:pt x="1224" y="500"/>
                  <a:pt x="1228" y="501"/>
                  <a:pt x="1227" y="503"/>
                </a:cubicBezTo>
                <a:cubicBezTo>
                  <a:pt x="1226" y="505"/>
                  <a:pt x="1229" y="505"/>
                  <a:pt x="1229" y="507"/>
                </a:cubicBezTo>
                <a:cubicBezTo>
                  <a:pt x="1229" y="510"/>
                  <a:pt x="1231" y="508"/>
                  <a:pt x="1233" y="508"/>
                </a:cubicBezTo>
                <a:cubicBezTo>
                  <a:pt x="1235" y="507"/>
                  <a:pt x="1234" y="506"/>
                  <a:pt x="1233" y="504"/>
                </a:cubicBezTo>
                <a:cubicBezTo>
                  <a:pt x="1232" y="503"/>
                  <a:pt x="1234" y="501"/>
                  <a:pt x="1232" y="500"/>
                </a:cubicBezTo>
                <a:cubicBezTo>
                  <a:pt x="1230" y="498"/>
                  <a:pt x="1229" y="496"/>
                  <a:pt x="1231" y="496"/>
                </a:cubicBezTo>
                <a:cubicBezTo>
                  <a:pt x="1232" y="496"/>
                  <a:pt x="1238" y="493"/>
                  <a:pt x="1237" y="491"/>
                </a:cubicBezTo>
                <a:cubicBezTo>
                  <a:pt x="1237" y="490"/>
                  <a:pt x="1229" y="492"/>
                  <a:pt x="1228" y="494"/>
                </a:cubicBezTo>
                <a:cubicBezTo>
                  <a:pt x="1228" y="496"/>
                  <a:pt x="1223" y="494"/>
                  <a:pt x="1223" y="490"/>
                </a:cubicBezTo>
                <a:cubicBezTo>
                  <a:pt x="1224" y="486"/>
                  <a:pt x="1234" y="485"/>
                  <a:pt x="1237" y="487"/>
                </a:cubicBezTo>
                <a:cubicBezTo>
                  <a:pt x="1240" y="488"/>
                  <a:pt x="1244" y="484"/>
                  <a:pt x="1245" y="482"/>
                </a:cubicBezTo>
                <a:cubicBezTo>
                  <a:pt x="1246" y="480"/>
                  <a:pt x="1242" y="483"/>
                  <a:pt x="1240" y="484"/>
                </a:cubicBezTo>
                <a:cubicBezTo>
                  <a:pt x="1238" y="485"/>
                  <a:pt x="1232" y="484"/>
                  <a:pt x="1229" y="483"/>
                </a:cubicBezTo>
                <a:cubicBezTo>
                  <a:pt x="1227" y="482"/>
                  <a:pt x="1227" y="485"/>
                  <a:pt x="1224" y="485"/>
                </a:cubicBezTo>
                <a:cubicBezTo>
                  <a:pt x="1222" y="485"/>
                  <a:pt x="1222" y="491"/>
                  <a:pt x="1221" y="491"/>
                </a:cubicBezTo>
                <a:moveTo>
                  <a:pt x="1249" y="503"/>
                </a:moveTo>
                <a:cubicBezTo>
                  <a:pt x="1249" y="505"/>
                  <a:pt x="1253" y="506"/>
                  <a:pt x="1254" y="504"/>
                </a:cubicBezTo>
                <a:cubicBezTo>
                  <a:pt x="1255" y="502"/>
                  <a:pt x="1248" y="500"/>
                  <a:pt x="1249" y="503"/>
                </a:cubicBezTo>
                <a:moveTo>
                  <a:pt x="1257" y="502"/>
                </a:moveTo>
                <a:cubicBezTo>
                  <a:pt x="1258" y="504"/>
                  <a:pt x="1261" y="503"/>
                  <a:pt x="1263" y="503"/>
                </a:cubicBezTo>
                <a:cubicBezTo>
                  <a:pt x="1266" y="503"/>
                  <a:pt x="1267" y="505"/>
                  <a:pt x="1269" y="505"/>
                </a:cubicBezTo>
                <a:cubicBezTo>
                  <a:pt x="1270" y="505"/>
                  <a:pt x="1269" y="502"/>
                  <a:pt x="1266" y="501"/>
                </a:cubicBezTo>
                <a:cubicBezTo>
                  <a:pt x="1263" y="500"/>
                  <a:pt x="1257" y="501"/>
                  <a:pt x="1257" y="502"/>
                </a:cubicBezTo>
                <a:moveTo>
                  <a:pt x="1258" y="483"/>
                </a:moveTo>
                <a:cubicBezTo>
                  <a:pt x="1258" y="482"/>
                  <a:pt x="1257" y="478"/>
                  <a:pt x="1255" y="481"/>
                </a:cubicBezTo>
                <a:cubicBezTo>
                  <a:pt x="1253" y="484"/>
                  <a:pt x="1256" y="491"/>
                  <a:pt x="1257" y="490"/>
                </a:cubicBezTo>
                <a:cubicBezTo>
                  <a:pt x="1259" y="490"/>
                  <a:pt x="1256" y="487"/>
                  <a:pt x="1259" y="487"/>
                </a:cubicBezTo>
                <a:cubicBezTo>
                  <a:pt x="1262" y="487"/>
                  <a:pt x="1261" y="485"/>
                  <a:pt x="1261" y="484"/>
                </a:cubicBezTo>
                <a:cubicBezTo>
                  <a:pt x="1261" y="483"/>
                  <a:pt x="1260" y="483"/>
                  <a:pt x="1259" y="483"/>
                </a:cubicBezTo>
                <a:cubicBezTo>
                  <a:pt x="1259" y="483"/>
                  <a:pt x="1258" y="483"/>
                  <a:pt x="1258" y="483"/>
                </a:cubicBezTo>
                <a:moveTo>
                  <a:pt x="1340" y="518"/>
                </a:moveTo>
                <a:cubicBezTo>
                  <a:pt x="1343" y="518"/>
                  <a:pt x="1343" y="516"/>
                  <a:pt x="1341" y="515"/>
                </a:cubicBezTo>
                <a:cubicBezTo>
                  <a:pt x="1339" y="513"/>
                  <a:pt x="1333" y="513"/>
                  <a:pt x="1333" y="510"/>
                </a:cubicBezTo>
                <a:cubicBezTo>
                  <a:pt x="1333" y="508"/>
                  <a:pt x="1321" y="502"/>
                  <a:pt x="1316" y="501"/>
                </a:cubicBezTo>
                <a:cubicBezTo>
                  <a:pt x="1311" y="500"/>
                  <a:pt x="1300" y="495"/>
                  <a:pt x="1298" y="495"/>
                </a:cubicBezTo>
                <a:cubicBezTo>
                  <a:pt x="1297" y="495"/>
                  <a:pt x="1296" y="498"/>
                  <a:pt x="1295" y="498"/>
                </a:cubicBezTo>
                <a:cubicBezTo>
                  <a:pt x="1293" y="498"/>
                  <a:pt x="1291" y="502"/>
                  <a:pt x="1288" y="503"/>
                </a:cubicBezTo>
                <a:cubicBezTo>
                  <a:pt x="1285" y="504"/>
                  <a:pt x="1285" y="494"/>
                  <a:pt x="1283" y="492"/>
                </a:cubicBezTo>
                <a:cubicBezTo>
                  <a:pt x="1282" y="490"/>
                  <a:pt x="1274" y="489"/>
                  <a:pt x="1274" y="491"/>
                </a:cubicBezTo>
                <a:cubicBezTo>
                  <a:pt x="1273" y="493"/>
                  <a:pt x="1270" y="492"/>
                  <a:pt x="1270" y="494"/>
                </a:cubicBezTo>
                <a:cubicBezTo>
                  <a:pt x="1270" y="495"/>
                  <a:pt x="1271" y="495"/>
                  <a:pt x="1272" y="495"/>
                </a:cubicBezTo>
                <a:cubicBezTo>
                  <a:pt x="1274" y="495"/>
                  <a:pt x="1274" y="496"/>
                  <a:pt x="1275" y="498"/>
                </a:cubicBezTo>
                <a:cubicBezTo>
                  <a:pt x="1275" y="499"/>
                  <a:pt x="1280" y="498"/>
                  <a:pt x="1281" y="498"/>
                </a:cubicBezTo>
                <a:cubicBezTo>
                  <a:pt x="1282" y="498"/>
                  <a:pt x="1282" y="498"/>
                  <a:pt x="1282" y="499"/>
                </a:cubicBezTo>
                <a:cubicBezTo>
                  <a:pt x="1283" y="499"/>
                  <a:pt x="1282" y="500"/>
                  <a:pt x="1281" y="499"/>
                </a:cubicBezTo>
                <a:cubicBezTo>
                  <a:pt x="1280" y="499"/>
                  <a:pt x="1279" y="499"/>
                  <a:pt x="1279" y="500"/>
                </a:cubicBezTo>
                <a:cubicBezTo>
                  <a:pt x="1278" y="500"/>
                  <a:pt x="1278" y="500"/>
                  <a:pt x="1277" y="500"/>
                </a:cubicBezTo>
                <a:cubicBezTo>
                  <a:pt x="1276" y="500"/>
                  <a:pt x="1274" y="500"/>
                  <a:pt x="1275" y="501"/>
                </a:cubicBezTo>
                <a:cubicBezTo>
                  <a:pt x="1276" y="502"/>
                  <a:pt x="1277" y="502"/>
                  <a:pt x="1277" y="504"/>
                </a:cubicBezTo>
                <a:cubicBezTo>
                  <a:pt x="1277" y="506"/>
                  <a:pt x="1280" y="506"/>
                  <a:pt x="1280" y="504"/>
                </a:cubicBezTo>
                <a:cubicBezTo>
                  <a:pt x="1280" y="503"/>
                  <a:pt x="1282" y="505"/>
                  <a:pt x="1285" y="506"/>
                </a:cubicBezTo>
                <a:cubicBezTo>
                  <a:pt x="1288" y="506"/>
                  <a:pt x="1286" y="508"/>
                  <a:pt x="1288" y="508"/>
                </a:cubicBezTo>
                <a:cubicBezTo>
                  <a:pt x="1291" y="508"/>
                  <a:pt x="1298" y="510"/>
                  <a:pt x="1300" y="512"/>
                </a:cubicBezTo>
                <a:cubicBezTo>
                  <a:pt x="1303" y="514"/>
                  <a:pt x="1301" y="515"/>
                  <a:pt x="1303" y="517"/>
                </a:cubicBezTo>
                <a:cubicBezTo>
                  <a:pt x="1304" y="519"/>
                  <a:pt x="1305" y="521"/>
                  <a:pt x="1303" y="521"/>
                </a:cubicBezTo>
                <a:cubicBezTo>
                  <a:pt x="1300" y="521"/>
                  <a:pt x="1298" y="523"/>
                  <a:pt x="1299" y="524"/>
                </a:cubicBezTo>
                <a:cubicBezTo>
                  <a:pt x="1299" y="525"/>
                  <a:pt x="1307" y="523"/>
                  <a:pt x="1308" y="523"/>
                </a:cubicBezTo>
                <a:cubicBezTo>
                  <a:pt x="1310" y="523"/>
                  <a:pt x="1312" y="528"/>
                  <a:pt x="1317" y="528"/>
                </a:cubicBezTo>
                <a:cubicBezTo>
                  <a:pt x="1323" y="529"/>
                  <a:pt x="1322" y="526"/>
                  <a:pt x="1323" y="526"/>
                </a:cubicBezTo>
                <a:cubicBezTo>
                  <a:pt x="1324" y="526"/>
                  <a:pt x="1324" y="524"/>
                  <a:pt x="1325" y="522"/>
                </a:cubicBezTo>
                <a:cubicBezTo>
                  <a:pt x="1326" y="521"/>
                  <a:pt x="1331" y="522"/>
                  <a:pt x="1334" y="524"/>
                </a:cubicBezTo>
                <a:cubicBezTo>
                  <a:pt x="1337" y="527"/>
                  <a:pt x="1340" y="533"/>
                  <a:pt x="1343" y="533"/>
                </a:cubicBezTo>
                <a:cubicBezTo>
                  <a:pt x="1345" y="532"/>
                  <a:pt x="1347" y="533"/>
                  <a:pt x="1348" y="533"/>
                </a:cubicBezTo>
                <a:cubicBezTo>
                  <a:pt x="1350" y="534"/>
                  <a:pt x="1351" y="534"/>
                  <a:pt x="1352" y="534"/>
                </a:cubicBezTo>
                <a:cubicBezTo>
                  <a:pt x="1355" y="534"/>
                  <a:pt x="1353" y="532"/>
                  <a:pt x="1352" y="532"/>
                </a:cubicBezTo>
                <a:cubicBezTo>
                  <a:pt x="1351" y="531"/>
                  <a:pt x="1349" y="530"/>
                  <a:pt x="1349" y="529"/>
                </a:cubicBezTo>
                <a:cubicBezTo>
                  <a:pt x="1349" y="528"/>
                  <a:pt x="1346" y="528"/>
                  <a:pt x="1344" y="527"/>
                </a:cubicBezTo>
                <a:cubicBezTo>
                  <a:pt x="1343" y="526"/>
                  <a:pt x="1343" y="522"/>
                  <a:pt x="1341" y="521"/>
                </a:cubicBezTo>
                <a:cubicBezTo>
                  <a:pt x="1339" y="520"/>
                  <a:pt x="1338" y="518"/>
                  <a:pt x="1340" y="518"/>
                </a:cubicBezTo>
                <a:moveTo>
                  <a:pt x="1359" y="509"/>
                </a:moveTo>
                <a:cubicBezTo>
                  <a:pt x="1359" y="510"/>
                  <a:pt x="1357" y="511"/>
                  <a:pt x="1354" y="512"/>
                </a:cubicBezTo>
                <a:cubicBezTo>
                  <a:pt x="1352" y="513"/>
                  <a:pt x="1350" y="513"/>
                  <a:pt x="1348" y="512"/>
                </a:cubicBezTo>
                <a:cubicBezTo>
                  <a:pt x="1346" y="512"/>
                  <a:pt x="1345" y="512"/>
                  <a:pt x="1345" y="513"/>
                </a:cubicBezTo>
                <a:cubicBezTo>
                  <a:pt x="1344" y="514"/>
                  <a:pt x="1348" y="516"/>
                  <a:pt x="1352" y="516"/>
                </a:cubicBezTo>
                <a:cubicBezTo>
                  <a:pt x="1355" y="516"/>
                  <a:pt x="1360" y="512"/>
                  <a:pt x="1360" y="511"/>
                </a:cubicBezTo>
                <a:cubicBezTo>
                  <a:pt x="1360" y="510"/>
                  <a:pt x="1362" y="509"/>
                  <a:pt x="1362" y="508"/>
                </a:cubicBezTo>
                <a:cubicBezTo>
                  <a:pt x="1361" y="507"/>
                  <a:pt x="1359" y="508"/>
                  <a:pt x="1359" y="509"/>
                </a:cubicBezTo>
                <a:moveTo>
                  <a:pt x="1362" y="505"/>
                </a:moveTo>
                <a:cubicBezTo>
                  <a:pt x="1364" y="507"/>
                  <a:pt x="1363" y="509"/>
                  <a:pt x="1364" y="509"/>
                </a:cubicBezTo>
                <a:cubicBezTo>
                  <a:pt x="1367" y="508"/>
                  <a:pt x="1365" y="506"/>
                  <a:pt x="1363" y="505"/>
                </a:cubicBezTo>
                <a:cubicBezTo>
                  <a:pt x="1361" y="503"/>
                  <a:pt x="1359" y="502"/>
                  <a:pt x="1362" y="505"/>
                </a:cubicBezTo>
                <a:moveTo>
                  <a:pt x="1372" y="512"/>
                </a:moveTo>
                <a:cubicBezTo>
                  <a:pt x="1372" y="513"/>
                  <a:pt x="1376" y="519"/>
                  <a:pt x="1377" y="519"/>
                </a:cubicBezTo>
                <a:cubicBezTo>
                  <a:pt x="1380" y="517"/>
                  <a:pt x="1372" y="511"/>
                  <a:pt x="1372" y="512"/>
                </a:cubicBezTo>
                <a:moveTo>
                  <a:pt x="1059" y="447"/>
                </a:moveTo>
                <a:cubicBezTo>
                  <a:pt x="1057" y="447"/>
                  <a:pt x="1058" y="449"/>
                  <a:pt x="1057" y="451"/>
                </a:cubicBezTo>
                <a:cubicBezTo>
                  <a:pt x="1056" y="452"/>
                  <a:pt x="1057" y="454"/>
                  <a:pt x="1057" y="456"/>
                </a:cubicBezTo>
                <a:cubicBezTo>
                  <a:pt x="1057" y="459"/>
                  <a:pt x="1057" y="461"/>
                  <a:pt x="1059" y="463"/>
                </a:cubicBezTo>
                <a:cubicBezTo>
                  <a:pt x="1061" y="464"/>
                  <a:pt x="1065" y="460"/>
                  <a:pt x="1066" y="457"/>
                </a:cubicBezTo>
                <a:cubicBezTo>
                  <a:pt x="1066" y="453"/>
                  <a:pt x="1060" y="447"/>
                  <a:pt x="1059" y="447"/>
                </a:cubicBezTo>
                <a:moveTo>
                  <a:pt x="925" y="539"/>
                </a:moveTo>
                <a:cubicBezTo>
                  <a:pt x="925" y="537"/>
                  <a:pt x="924" y="540"/>
                  <a:pt x="924" y="541"/>
                </a:cubicBezTo>
                <a:cubicBezTo>
                  <a:pt x="923" y="541"/>
                  <a:pt x="923" y="543"/>
                  <a:pt x="923" y="544"/>
                </a:cubicBezTo>
                <a:cubicBezTo>
                  <a:pt x="923" y="545"/>
                  <a:pt x="921" y="546"/>
                  <a:pt x="920" y="546"/>
                </a:cubicBezTo>
                <a:cubicBezTo>
                  <a:pt x="919" y="545"/>
                  <a:pt x="918" y="546"/>
                  <a:pt x="918" y="547"/>
                </a:cubicBezTo>
                <a:cubicBezTo>
                  <a:pt x="919" y="549"/>
                  <a:pt x="918" y="549"/>
                  <a:pt x="918" y="550"/>
                </a:cubicBezTo>
                <a:cubicBezTo>
                  <a:pt x="919" y="551"/>
                  <a:pt x="917" y="552"/>
                  <a:pt x="915" y="552"/>
                </a:cubicBezTo>
                <a:cubicBezTo>
                  <a:pt x="913" y="552"/>
                  <a:pt x="911" y="556"/>
                  <a:pt x="909" y="555"/>
                </a:cubicBezTo>
                <a:cubicBezTo>
                  <a:pt x="908" y="555"/>
                  <a:pt x="907" y="555"/>
                  <a:pt x="906" y="556"/>
                </a:cubicBezTo>
                <a:cubicBezTo>
                  <a:pt x="905" y="556"/>
                  <a:pt x="905" y="556"/>
                  <a:pt x="904" y="556"/>
                </a:cubicBezTo>
                <a:cubicBezTo>
                  <a:pt x="902" y="556"/>
                  <a:pt x="903" y="560"/>
                  <a:pt x="902" y="562"/>
                </a:cubicBezTo>
                <a:cubicBezTo>
                  <a:pt x="901" y="564"/>
                  <a:pt x="901" y="567"/>
                  <a:pt x="903" y="570"/>
                </a:cubicBezTo>
                <a:cubicBezTo>
                  <a:pt x="904" y="572"/>
                  <a:pt x="905" y="575"/>
                  <a:pt x="902" y="578"/>
                </a:cubicBezTo>
                <a:cubicBezTo>
                  <a:pt x="899" y="582"/>
                  <a:pt x="899" y="586"/>
                  <a:pt x="900" y="588"/>
                </a:cubicBezTo>
                <a:cubicBezTo>
                  <a:pt x="901" y="591"/>
                  <a:pt x="901" y="595"/>
                  <a:pt x="903" y="596"/>
                </a:cubicBezTo>
                <a:cubicBezTo>
                  <a:pt x="904" y="598"/>
                  <a:pt x="909" y="600"/>
                  <a:pt x="910" y="598"/>
                </a:cubicBezTo>
                <a:cubicBezTo>
                  <a:pt x="912" y="597"/>
                  <a:pt x="913" y="599"/>
                  <a:pt x="915" y="597"/>
                </a:cubicBezTo>
                <a:cubicBezTo>
                  <a:pt x="916" y="595"/>
                  <a:pt x="919" y="585"/>
                  <a:pt x="921" y="579"/>
                </a:cubicBezTo>
                <a:cubicBezTo>
                  <a:pt x="923" y="572"/>
                  <a:pt x="926" y="564"/>
                  <a:pt x="925" y="562"/>
                </a:cubicBezTo>
                <a:cubicBezTo>
                  <a:pt x="925" y="561"/>
                  <a:pt x="927" y="559"/>
                  <a:pt x="926" y="558"/>
                </a:cubicBezTo>
                <a:cubicBezTo>
                  <a:pt x="925" y="556"/>
                  <a:pt x="926" y="553"/>
                  <a:pt x="927" y="555"/>
                </a:cubicBezTo>
                <a:cubicBezTo>
                  <a:pt x="928" y="556"/>
                  <a:pt x="929" y="556"/>
                  <a:pt x="930" y="554"/>
                </a:cubicBezTo>
                <a:cubicBezTo>
                  <a:pt x="930" y="552"/>
                  <a:pt x="928" y="549"/>
                  <a:pt x="928" y="546"/>
                </a:cubicBezTo>
                <a:cubicBezTo>
                  <a:pt x="928" y="543"/>
                  <a:pt x="926" y="541"/>
                  <a:pt x="925" y="539"/>
                </a:cubicBezTo>
                <a:moveTo>
                  <a:pt x="480" y="247"/>
                </a:moveTo>
                <a:cubicBezTo>
                  <a:pt x="482" y="246"/>
                  <a:pt x="480" y="244"/>
                  <a:pt x="478" y="245"/>
                </a:cubicBezTo>
                <a:cubicBezTo>
                  <a:pt x="476" y="246"/>
                  <a:pt x="471" y="253"/>
                  <a:pt x="471" y="255"/>
                </a:cubicBezTo>
                <a:cubicBezTo>
                  <a:pt x="471" y="257"/>
                  <a:pt x="471" y="259"/>
                  <a:pt x="469" y="259"/>
                </a:cubicBezTo>
                <a:cubicBezTo>
                  <a:pt x="467" y="259"/>
                  <a:pt x="465" y="260"/>
                  <a:pt x="467" y="261"/>
                </a:cubicBezTo>
                <a:cubicBezTo>
                  <a:pt x="468" y="262"/>
                  <a:pt x="463" y="265"/>
                  <a:pt x="466" y="266"/>
                </a:cubicBezTo>
                <a:cubicBezTo>
                  <a:pt x="467" y="267"/>
                  <a:pt x="468" y="267"/>
                  <a:pt x="469" y="266"/>
                </a:cubicBezTo>
                <a:cubicBezTo>
                  <a:pt x="470" y="266"/>
                  <a:pt x="471" y="266"/>
                  <a:pt x="472" y="266"/>
                </a:cubicBezTo>
                <a:cubicBezTo>
                  <a:pt x="474" y="267"/>
                  <a:pt x="476" y="267"/>
                  <a:pt x="478" y="265"/>
                </a:cubicBezTo>
                <a:cubicBezTo>
                  <a:pt x="479" y="264"/>
                  <a:pt x="480" y="265"/>
                  <a:pt x="480" y="266"/>
                </a:cubicBezTo>
                <a:cubicBezTo>
                  <a:pt x="481" y="266"/>
                  <a:pt x="481" y="266"/>
                  <a:pt x="482" y="266"/>
                </a:cubicBezTo>
                <a:cubicBezTo>
                  <a:pt x="484" y="266"/>
                  <a:pt x="481" y="268"/>
                  <a:pt x="481" y="269"/>
                </a:cubicBezTo>
                <a:cubicBezTo>
                  <a:pt x="481" y="271"/>
                  <a:pt x="483" y="269"/>
                  <a:pt x="485" y="268"/>
                </a:cubicBezTo>
                <a:cubicBezTo>
                  <a:pt x="486" y="267"/>
                  <a:pt x="488" y="268"/>
                  <a:pt x="487" y="269"/>
                </a:cubicBezTo>
                <a:cubicBezTo>
                  <a:pt x="487" y="270"/>
                  <a:pt x="491" y="272"/>
                  <a:pt x="493" y="270"/>
                </a:cubicBezTo>
                <a:cubicBezTo>
                  <a:pt x="494" y="268"/>
                  <a:pt x="491" y="264"/>
                  <a:pt x="491" y="266"/>
                </a:cubicBezTo>
                <a:cubicBezTo>
                  <a:pt x="490" y="267"/>
                  <a:pt x="489" y="265"/>
                  <a:pt x="490" y="264"/>
                </a:cubicBezTo>
                <a:cubicBezTo>
                  <a:pt x="492" y="262"/>
                  <a:pt x="490" y="262"/>
                  <a:pt x="489" y="263"/>
                </a:cubicBezTo>
                <a:cubicBezTo>
                  <a:pt x="487" y="263"/>
                  <a:pt x="488" y="259"/>
                  <a:pt x="489" y="258"/>
                </a:cubicBezTo>
                <a:cubicBezTo>
                  <a:pt x="490" y="258"/>
                  <a:pt x="486" y="256"/>
                  <a:pt x="486" y="257"/>
                </a:cubicBezTo>
                <a:cubicBezTo>
                  <a:pt x="486" y="259"/>
                  <a:pt x="482" y="258"/>
                  <a:pt x="482" y="257"/>
                </a:cubicBezTo>
                <a:cubicBezTo>
                  <a:pt x="481" y="255"/>
                  <a:pt x="479" y="255"/>
                  <a:pt x="480" y="254"/>
                </a:cubicBezTo>
                <a:cubicBezTo>
                  <a:pt x="481" y="253"/>
                  <a:pt x="477" y="253"/>
                  <a:pt x="477" y="254"/>
                </a:cubicBezTo>
                <a:cubicBezTo>
                  <a:pt x="476" y="256"/>
                  <a:pt x="475" y="253"/>
                  <a:pt x="477" y="251"/>
                </a:cubicBezTo>
                <a:cubicBezTo>
                  <a:pt x="479" y="249"/>
                  <a:pt x="478" y="248"/>
                  <a:pt x="480" y="247"/>
                </a:cubicBezTo>
                <a:moveTo>
                  <a:pt x="944" y="434"/>
                </a:moveTo>
                <a:cubicBezTo>
                  <a:pt x="945" y="436"/>
                  <a:pt x="948" y="434"/>
                  <a:pt x="948" y="434"/>
                </a:cubicBezTo>
                <a:cubicBezTo>
                  <a:pt x="948" y="433"/>
                  <a:pt x="942" y="433"/>
                  <a:pt x="944" y="434"/>
                </a:cubicBezTo>
                <a:moveTo>
                  <a:pt x="53" y="401"/>
                </a:moveTo>
                <a:cubicBezTo>
                  <a:pt x="51" y="401"/>
                  <a:pt x="52" y="407"/>
                  <a:pt x="53" y="406"/>
                </a:cubicBezTo>
                <a:cubicBezTo>
                  <a:pt x="54" y="405"/>
                  <a:pt x="56" y="405"/>
                  <a:pt x="56" y="404"/>
                </a:cubicBezTo>
                <a:cubicBezTo>
                  <a:pt x="57" y="403"/>
                  <a:pt x="55" y="400"/>
                  <a:pt x="53" y="401"/>
                </a:cubicBezTo>
                <a:moveTo>
                  <a:pt x="50" y="397"/>
                </a:moveTo>
                <a:cubicBezTo>
                  <a:pt x="49" y="397"/>
                  <a:pt x="49" y="400"/>
                  <a:pt x="50" y="399"/>
                </a:cubicBezTo>
                <a:cubicBezTo>
                  <a:pt x="52" y="398"/>
                  <a:pt x="51" y="397"/>
                  <a:pt x="50" y="397"/>
                </a:cubicBezTo>
                <a:moveTo>
                  <a:pt x="35" y="392"/>
                </a:moveTo>
                <a:cubicBezTo>
                  <a:pt x="36" y="394"/>
                  <a:pt x="37" y="393"/>
                  <a:pt x="38" y="392"/>
                </a:cubicBezTo>
                <a:cubicBezTo>
                  <a:pt x="38" y="391"/>
                  <a:pt x="34" y="391"/>
                  <a:pt x="35" y="392"/>
                </a:cubicBezTo>
                <a:moveTo>
                  <a:pt x="42" y="395"/>
                </a:moveTo>
                <a:cubicBezTo>
                  <a:pt x="43" y="397"/>
                  <a:pt x="44" y="397"/>
                  <a:pt x="45" y="396"/>
                </a:cubicBezTo>
                <a:cubicBezTo>
                  <a:pt x="45" y="394"/>
                  <a:pt x="41" y="394"/>
                  <a:pt x="42" y="395"/>
                </a:cubicBezTo>
                <a:moveTo>
                  <a:pt x="556" y="746"/>
                </a:moveTo>
                <a:cubicBezTo>
                  <a:pt x="556" y="747"/>
                  <a:pt x="558" y="747"/>
                  <a:pt x="560" y="748"/>
                </a:cubicBezTo>
                <a:cubicBezTo>
                  <a:pt x="561" y="749"/>
                  <a:pt x="563" y="752"/>
                  <a:pt x="565" y="750"/>
                </a:cubicBezTo>
                <a:cubicBezTo>
                  <a:pt x="566" y="747"/>
                  <a:pt x="556" y="745"/>
                  <a:pt x="556" y="746"/>
                </a:cubicBezTo>
                <a:moveTo>
                  <a:pt x="1010" y="716"/>
                </a:moveTo>
                <a:cubicBezTo>
                  <a:pt x="1010" y="715"/>
                  <a:pt x="1005" y="719"/>
                  <a:pt x="1009" y="721"/>
                </a:cubicBezTo>
                <a:cubicBezTo>
                  <a:pt x="1009" y="721"/>
                  <a:pt x="1010" y="721"/>
                  <a:pt x="1011" y="721"/>
                </a:cubicBezTo>
                <a:cubicBezTo>
                  <a:pt x="1011" y="720"/>
                  <a:pt x="1012" y="720"/>
                  <a:pt x="1012" y="721"/>
                </a:cubicBezTo>
                <a:cubicBezTo>
                  <a:pt x="1013" y="722"/>
                  <a:pt x="1015" y="721"/>
                  <a:pt x="1016" y="719"/>
                </a:cubicBezTo>
                <a:cubicBezTo>
                  <a:pt x="1016" y="717"/>
                  <a:pt x="1011" y="717"/>
                  <a:pt x="1010" y="716"/>
                </a:cubicBezTo>
                <a:moveTo>
                  <a:pt x="1380" y="518"/>
                </a:moveTo>
                <a:cubicBezTo>
                  <a:pt x="1380" y="518"/>
                  <a:pt x="1383" y="521"/>
                  <a:pt x="1383" y="521"/>
                </a:cubicBezTo>
                <a:cubicBezTo>
                  <a:pt x="1384" y="520"/>
                  <a:pt x="1380" y="517"/>
                  <a:pt x="1380" y="518"/>
                </a:cubicBezTo>
                <a:moveTo>
                  <a:pt x="1394" y="525"/>
                </a:moveTo>
                <a:cubicBezTo>
                  <a:pt x="1395" y="524"/>
                  <a:pt x="1388" y="521"/>
                  <a:pt x="1388" y="522"/>
                </a:cubicBezTo>
                <a:cubicBezTo>
                  <a:pt x="1388" y="523"/>
                  <a:pt x="1393" y="526"/>
                  <a:pt x="1394" y="525"/>
                </a:cubicBezTo>
                <a:moveTo>
                  <a:pt x="1393" y="529"/>
                </a:moveTo>
                <a:cubicBezTo>
                  <a:pt x="1394" y="531"/>
                  <a:pt x="1396" y="532"/>
                  <a:pt x="1398" y="532"/>
                </a:cubicBezTo>
                <a:cubicBezTo>
                  <a:pt x="1399" y="531"/>
                  <a:pt x="1393" y="527"/>
                  <a:pt x="1393" y="529"/>
                </a:cubicBezTo>
                <a:moveTo>
                  <a:pt x="1401" y="533"/>
                </a:moveTo>
                <a:cubicBezTo>
                  <a:pt x="1401" y="534"/>
                  <a:pt x="1404" y="536"/>
                  <a:pt x="1405" y="535"/>
                </a:cubicBezTo>
                <a:cubicBezTo>
                  <a:pt x="1406" y="534"/>
                  <a:pt x="1401" y="533"/>
                  <a:pt x="1401" y="533"/>
                </a:cubicBezTo>
                <a:moveTo>
                  <a:pt x="1398" y="525"/>
                </a:moveTo>
                <a:cubicBezTo>
                  <a:pt x="1397" y="527"/>
                  <a:pt x="1401" y="531"/>
                  <a:pt x="1401" y="531"/>
                </a:cubicBezTo>
                <a:cubicBezTo>
                  <a:pt x="1401" y="531"/>
                  <a:pt x="1401" y="529"/>
                  <a:pt x="1400" y="528"/>
                </a:cubicBezTo>
                <a:cubicBezTo>
                  <a:pt x="1399" y="526"/>
                  <a:pt x="1398" y="524"/>
                  <a:pt x="1398" y="525"/>
                </a:cubicBezTo>
                <a:moveTo>
                  <a:pt x="1366" y="612"/>
                </a:moveTo>
                <a:cubicBezTo>
                  <a:pt x="1367" y="611"/>
                  <a:pt x="1366" y="608"/>
                  <a:pt x="1365" y="609"/>
                </a:cubicBezTo>
                <a:cubicBezTo>
                  <a:pt x="1365" y="609"/>
                  <a:pt x="1365" y="604"/>
                  <a:pt x="1365" y="602"/>
                </a:cubicBezTo>
                <a:cubicBezTo>
                  <a:pt x="1365" y="599"/>
                  <a:pt x="1365" y="600"/>
                  <a:pt x="1364" y="601"/>
                </a:cubicBezTo>
                <a:cubicBezTo>
                  <a:pt x="1363" y="602"/>
                  <a:pt x="1361" y="598"/>
                  <a:pt x="1361" y="597"/>
                </a:cubicBezTo>
                <a:cubicBezTo>
                  <a:pt x="1361" y="597"/>
                  <a:pt x="1359" y="594"/>
                  <a:pt x="1358" y="594"/>
                </a:cubicBezTo>
                <a:cubicBezTo>
                  <a:pt x="1357" y="594"/>
                  <a:pt x="1357" y="594"/>
                  <a:pt x="1357" y="593"/>
                </a:cubicBezTo>
                <a:cubicBezTo>
                  <a:pt x="1357" y="593"/>
                  <a:pt x="1357" y="592"/>
                  <a:pt x="1356" y="592"/>
                </a:cubicBezTo>
                <a:cubicBezTo>
                  <a:pt x="1354" y="593"/>
                  <a:pt x="1354" y="590"/>
                  <a:pt x="1354" y="588"/>
                </a:cubicBezTo>
                <a:cubicBezTo>
                  <a:pt x="1354" y="587"/>
                  <a:pt x="1354" y="587"/>
                  <a:pt x="1354" y="587"/>
                </a:cubicBezTo>
                <a:cubicBezTo>
                  <a:pt x="1353" y="587"/>
                  <a:pt x="1353" y="587"/>
                  <a:pt x="1353" y="586"/>
                </a:cubicBezTo>
                <a:cubicBezTo>
                  <a:pt x="1352" y="586"/>
                  <a:pt x="1351" y="586"/>
                  <a:pt x="1350" y="587"/>
                </a:cubicBezTo>
                <a:cubicBezTo>
                  <a:pt x="1349" y="587"/>
                  <a:pt x="1349" y="585"/>
                  <a:pt x="1349" y="584"/>
                </a:cubicBezTo>
                <a:cubicBezTo>
                  <a:pt x="1349" y="583"/>
                  <a:pt x="1349" y="582"/>
                  <a:pt x="1348" y="581"/>
                </a:cubicBezTo>
                <a:cubicBezTo>
                  <a:pt x="1346" y="580"/>
                  <a:pt x="1346" y="579"/>
                  <a:pt x="1346" y="578"/>
                </a:cubicBezTo>
                <a:cubicBezTo>
                  <a:pt x="1346" y="576"/>
                  <a:pt x="1338" y="572"/>
                  <a:pt x="1336" y="572"/>
                </a:cubicBezTo>
                <a:cubicBezTo>
                  <a:pt x="1335" y="571"/>
                  <a:pt x="1336" y="570"/>
                  <a:pt x="1335" y="569"/>
                </a:cubicBezTo>
                <a:cubicBezTo>
                  <a:pt x="1335" y="568"/>
                  <a:pt x="1334" y="566"/>
                  <a:pt x="1334" y="564"/>
                </a:cubicBezTo>
                <a:cubicBezTo>
                  <a:pt x="1334" y="562"/>
                  <a:pt x="1332" y="561"/>
                  <a:pt x="1332" y="559"/>
                </a:cubicBezTo>
                <a:cubicBezTo>
                  <a:pt x="1332" y="558"/>
                  <a:pt x="1331" y="556"/>
                  <a:pt x="1331" y="554"/>
                </a:cubicBezTo>
                <a:cubicBezTo>
                  <a:pt x="1331" y="552"/>
                  <a:pt x="1328" y="552"/>
                  <a:pt x="1328" y="551"/>
                </a:cubicBezTo>
                <a:cubicBezTo>
                  <a:pt x="1328" y="550"/>
                  <a:pt x="1327" y="551"/>
                  <a:pt x="1325" y="551"/>
                </a:cubicBezTo>
                <a:cubicBezTo>
                  <a:pt x="1323" y="551"/>
                  <a:pt x="1323" y="549"/>
                  <a:pt x="1324" y="547"/>
                </a:cubicBezTo>
                <a:cubicBezTo>
                  <a:pt x="1324" y="544"/>
                  <a:pt x="1323" y="541"/>
                  <a:pt x="1322" y="540"/>
                </a:cubicBezTo>
                <a:cubicBezTo>
                  <a:pt x="1320" y="539"/>
                  <a:pt x="1320" y="535"/>
                  <a:pt x="1320" y="535"/>
                </a:cubicBezTo>
                <a:cubicBezTo>
                  <a:pt x="1319" y="534"/>
                  <a:pt x="1317" y="536"/>
                  <a:pt x="1317" y="538"/>
                </a:cubicBezTo>
                <a:cubicBezTo>
                  <a:pt x="1317" y="539"/>
                  <a:pt x="1317" y="540"/>
                  <a:pt x="1316" y="541"/>
                </a:cubicBezTo>
                <a:cubicBezTo>
                  <a:pt x="1315" y="542"/>
                  <a:pt x="1316" y="545"/>
                  <a:pt x="1315" y="546"/>
                </a:cubicBezTo>
                <a:cubicBezTo>
                  <a:pt x="1314" y="547"/>
                  <a:pt x="1315" y="551"/>
                  <a:pt x="1315" y="553"/>
                </a:cubicBezTo>
                <a:cubicBezTo>
                  <a:pt x="1315" y="556"/>
                  <a:pt x="1315" y="558"/>
                  <a:pt x="1314" y="560"/>
                </a:cubicBezTo>
                <a:cubicBezTo>
                  <a:pt x="1312" y="561"/>
                  <a:pt x="1312" y="564"/>
                  <a:pt x="1310" y="565"/>
                </a:cubicBezTo>
                <a:cubicBezTo>
                  <a:pt x="1308" y="566"/>
                  <a:pt x="1305" y="564"/>
                  <a:pt x="1305" y="563"/>
                </a:cubicBezTo>
                <a:cubicBezTo>
                  <a:pt x="1305" y="561"/>
                  <a:pt x="1302" y="561"/>
                  <a:pt x="1301" y="561"/>
                </a:cubicBezTo>
                <a:cubicBezTo>
                  <a:pt x="1300" y="561"/>
                  <a:pt x="1299" y="559"/>
                  <a:pt x="1297" y="558"/>
                </a:cubicBezTo>
                <a:cubicBezTo>
                  <a:pt x="1296" y="557"/>
                  <a:pt x="1295" y="557"/>
                  <a:pt x="1294" y="557"/>
                </a:cubicBezTo>
                <a:cubicBezTo>
                  <a:pt x="1294" y="557"/>
                  <a:pt x="1293" y="557"/>
                  <a:pt x="1293" y="556"/>
                </a:cubicBezTo>
                <a:cubicBezTo>
                  <a:pt x="1292" y="554"/>
                  <a:pt x="1291" y="554"/>
                  <a:pt x="1290" y="553"/>
                </a:cubicBezTo>
                <a:cubicBezTo>
                  <a:pt x="1288" y="552"/>
                  <a:pt x="1289" y="552"/>
                  <a:pt x="1290" y="551"/>
                </a:cubicBezTo>
                <a:cubicBezTo>
                  <a:pt x="1292" y="550"/>
                  <a:pt x="1291" y="548"/>
                  <a:pt x="1291" y="547"/>
                </a:cubicBezTo>
                <a:cubicBezTo>
                  <a:pt x="1290" y="546"/>
                  <a:pt x="1291" y="546"/>
                  <a:pt x="1293" y="545"/>
                </a:cubicBezTo>
                <a:cubicBezTo>
                  <a:pt x="1295" y="544"/>
                  <a:pt x="1293" y="543"/>
                  <a:pt x="1295" y="542"/>
                </a:cubicBezTo>
                <a:cubicBezTo>
                  <a:pt x="1296" y="542"/>
                  <a:pt x="1295" y="541"/>
                  <a:pt x="1294" y="540"/>
                </a:cubicBezTo>
                <a:cubicBezTo>
                  <a:pt x="1292" y="540"/>
                  <a:pt x="1293" y="542"/>
                  <a:pt x="1292" y="542"/>
                </a:cubicBezTo>
                <a:cubicBezTo>
                  <a:pt x="1292" y="542"/>
                  <a:pt x="1292" y="542"/>
                  <a:pt x="1291" y="541"/>
                </a:cubicBezTo>
                <a:cubicBezTo>
                  <a:pt x="1291" y="540"/>
                  <a:pt x="1291" y="540"/>
                  <a:pt x="1291" y="540"/>
                </a:cubicBezTo>
                <a:cubicBezTo>
                  <a:pt x="1290" y="540"/>
                  <a:pt x="1288" y="542"/>
                  <a:pt x="1287" y="541"/>
                </a:cubicBezTo>
                <a:cubicBezTo>
                  <a:pt x="1286" y="540"/>
                  <a:pt x="1281" y="539"/>
                  <a:pt x="1279" y="539"/>
                </a:cubicBezTo>
                <a:cubicBezTo>
                  <a:pt x="1277" y="538"/>
                  <a:pt x="1276" y="536"/>
                  <a:pt x="1275" y="536"/>
                </a:cubicBezTo>
                <a:cubicBezTo>
                  <a:pt x="1274" y="537"/>
                  <a:pt x="1275" y="537"/>
                  <a:pt x="1277" y="539"/>
                </a:cubicBezTo>
                <a:cubicBezTo>
                  <a:pt x="1278" y="540"/>
                  <a:pt x="1272" y="541"/>
                  <a:pt x="1270" y="541"/>
                </a:cubicBezTo>
                <a:cubicBezTo>
                  <a:pt x="1269" y="541"/>
                  <a:pt x="1269" y="541"/>
                  <a:pt x="1270" y="541"/>
                </a:cubicBezTo>
                <a:cubicBezTo>
                  <a:pt x="1270" y="542"/>
                  <a:pt x="1270" y="542"/>
                  <a:pt x="1269" y="542"/>
                </a:cubicBezTo>
                <a:cubicBezTo>
                  <a:pt x="1267" y="542"/>
                  <a:pt x="1267" y="545"/>
                  <a:pt x="1266" y="546"/>
                </a:cubicBezTo>
                <a:cubicBezTo>
                  <a:pt x="1265" y="547"/>
                  <a:pt x="1266" y="548"/>
                  <a:pt x="1264" y="549"/>
                </a:cubicBezTo>
                <a:cubicBezTo>
                  <a:pt x="1263" y="550"/>
                  <a:pt x="1263" y="551"/>
                  <a:pt x="1264" y="553"/>
                </a:cubicBezTo>
                <a:cubicBezTo>
                  <a:pt x="1266" y="554"/>
                  <a:pt x="1264" y="555"/>
                  <a:pt x="1262" y="553"/>
                </a:cubicBezTo>
                <a:cubicBezTo>
                  <a:pt x="1261" y="552"/>
                  <a:pt x="1259" y="552"/>
                  <a:pt x="1260" y="553"/>
                </a:cubicBezTo>
                <a:cubicBezTo>
                  <a:pt x="1260" y="555"/>
                  <a:pt x="1258" y="554"/>
                  <a:pt x="1258" y="552"/>
                </a:cubicBezTo>
                <a:cubicBezTo>
                  <a:pt x="1258" y="551"/>
                  <a:pt x="1256" y="551"/>
                  <a:pt x="1256" y="550"/>
                </a:cubicBezTo>
                <a:cubicBezTo>
                  <a:pt x="1255" y="549"/>
                  <a:pt x="1253" y="548"/>
                  <a:pt x="1252" y="548"/>
                </a:cubicBezTo>
                <a:cubicBezTo>
                  <a:pt x="1251" y="548"/>
                  <a:pt x="1251" y="549"/>
                  <a:pt x="1250" y="549"/>
                </a:cubicBezTo>
                <a:cubicBezTo>
                  <a:pt x="1249" y="549"/>
                  <a:pt x="1248" y="550"/>
                  <a:pt x="1248" y="551"/>
                </a:cubicBezTo>
                <a:cubicBezTo>
                  <a:pt x="1249" y="552"/>
                  <a:pt x="1248" y="552"/>
                  <a:pt x="1247" y="551"/>
                </a:cubicBezTo>
                <a:cubicBezTo>
                  <a:pt x="1246" y="551"/>
                  <a:pt x="1246" y="551"/>
                  <a:pt x="1245" y="551"/>
                </a:cubicBezTo>
                <a:cubicBezTo>
                  <a:pt x="1244" y="551"/>
                  <a:pt x="1245" y="553"/>
                  <a:pt x="1244" y="553"/>
                </a:cubicBezTo>
                <a:cubicBezTo>
                  <a:pt x="1244" y="553"/>
                  <a:pt x="1244" y="555"/>
                  <a:pt x="1242" y="555"/>
                </a:cubicBezTo>
                <a:cubicBezTo>
                  <a:pt x="1241" y="555"/>
                  <a:pt x="1241" y="557"/>
                  <a:pt x="1242" y="559"/>
                </a:cubicBezTo>
                <a:cubicBezTo>
                  <a:pt x="1242" y="560"/>
                  <a:pt x="1241" y="559"/>
                  <a:pt x="1240" y="559"/>
                </a:cubicBezTo>
                <a:cubicBezTo>
                  <a:pt x="1240" y="559"/>
                  <a:pt x="1239" y="558"/>
                  <a:pt x="1238" y="558"/>
                </a:cubicBezTo>
                <a:cubicBezTo>
                  <a:pt x="1237" y="559"/>
                  <a:pt x="1239" y="560"/>
                  <a:pt x="1239" y="562"/>
                </a:cubicBezTo>
                <a:cubicBezTo>
                  <a:pt x="1239" y="563"/>
                  <a:pt x="1238" y="563"/>
                  <a:pt x="1238" y="564"/>
                </a:cubicBezTo>
                <a:cubicBezTo>
                  <a:pt x="1237" y="564"/>
                  <a:pt x="1236" y="562"/>
                  <a:pt x="1236" y="561"/>
                </a:cubicBezTo>
                <a:cubicBezTo>
                  <a:pt x="1236" y="559"/>
                  <a:pt x="1235" y="560"/>
                  <a:pt x="1233" y="562"/>
                </a:cubicBezTo>
                <a:cubicBezTo>
                  <a:pt x="1231" y="564"/>
                  <a:pt x="1233" y="567"/>
                  <a:pt x="1233" y="567"/>
                </a:cubicBezTo>
                <a:cubicBezTo>
                  <a:pt x="1232" y="568"/>
                  <a:pt x="1228" y="571"/>
                  <a:pt x="1227" y="573"/>
                </a:cubicBezTo>
                <a:cubicBezTo>
                  <a:pt x="1225" y="576"/>
                  <a:pt x="1220" y="574"/>
                  <a:pt x="1219" y="575"/>
                </a:cubicBezTo>
                <a:cubicBezTo>
                  <a:pt x="1218" y="576"/>
                  <a:pt x="1216" y="576"/>
                  <a:pt x="1215" y="577"/>
                </a:cubicBezTo>
                <a:cubicBezTo>
                  <a:pt x="1214" y="578"/>
                  <a:pt x="1211" y="580"/>
                  <a:pt x="1211" y="578"/>
                </a:cubicBezTo>
                <a:cubicBezTo>
                  <a:pt x="1211" y="577"/>
                  <a:pt x="1207" y="578"/>
                  <a:pt x="1206" y="580"/>
                </a:cubicBezTo>
                <a:cubicBezTo>
                  <a:pt x="1204" y="581"/>
                  <a:pt x="1202" y="583"/>
                  <a:pt x="1201" y="583"/>
                </a:cubicBezTo>
                <a:cubicBezTo>
                  <a:pt x="1199" y="583"/>
                  <a:pt x="1199" y="585"/>
                  <a:pt x="1198" y="586"/>
                </a:cubicBezTo>
                <a:cubicBezTo>
                  <a:pt x="1198" y="586"/>
                  <a:pt x="1198" y="584"/>
                  <a:pt x="1198" y="583"/>
                </a:cubicBezTo>
                <a:cubicBezTo>
                  <a:pt x="1198" y="582"/>
                  <a:pt x="1196" y="584"/>
                  <a:pt x="1196" y="586"/>
                </a:cubicBezTo>
                <a:cubicBezTo>
                  <a:pt x="1195" y="588"/>
                  <a:pt x="1197" y="589"/>
                  <a:pt x="1196" y="591"/>
                </a:cubicBezTo>
                <a:cubicBezTo>
                  <a:pt x="1194" y="593"/>
                  <a:pt x="1193" y="595"/>
                  <a:pt x="1195" y="598"/>
                </a:cubicBezTo>
                <a:cubicBezTo>
                  <a:pt x="1197" y="600"/>
                  <a:pt x="1198" y="602"/>
                  <a:pt x="1197" y="603"/>
                </a:cubicBezTo>
                <a:cubicBezTo>
                  <a:pt x="1197" y="604"/>
                  <a:pt x="1197" y="603"/>
                  <a:pt x="1196" y="602"/>
                </a:cubicBezTo>
                <a:cubicBezTo>
                  <a:pt x="1196" y="602"/>
                  <a:pt x="1195" y="601"/>
                  <a:pt x="1195" y="601"/>
                </a:cubicBezTo>
                <a:cubicBezTo>
                  <a:pt x="1194" y="602"/>
                  <a:pt x="1197" y="603"/>
                  <a:pt x="1196" y="604"/>
                </a:cubicBezTo>
                <a:cubicBezTo>
                  <a:pt x="1196" y="605"/>
                  <a:pt x="1195" y="604"/>
                  <a:pt x="1195" y="603"/>
                </a:cubicBezTo>
                <a:cubicBezTo>
                  <a:pt x="1194" y="602"/>
                  <a:pt x="1193" y="602"/>
                  <a:pt x="1193" y="602"/>
                </a:cubicBezTo>
                <a:cubicBezTo>
                  <a:pt x="1193" y="603"/>
                  <a:pt x="1197" y="609"/>
                  <a:pt x="1197" y="612"/>
                </a:cubicBezTo>
                <a:cubicBezTo>
                  <a:pt x="1198" y="614"/>
                  <a:pt x="1201" y="616"/>
                  <a:pt x="1201" y="620"/>
                </a:cubicBezTo>
                <a:cubicBezTo>
                  <a:pt x="1201" y="623"/>
                  <a:pt x="1204" y="628"/>
                  <a:pt x="1205" y="629"/>
                </a:cubicBezTo>
                <a:cubicBezTo>
                  <a:pt x="1205" y="630"/>
                  <a:pt x="1204" y="632"/>
                  <a:pt x="1204" y="635"/>
                </a:cubicBezTo>
                <a:cubicBezTo>
                  <a:pt x="1204" y="638"/>
                  <a:pt x="1203" y="638"/>
                  <a:pt x="1201" y="638"/>
                </a:cubicBezTo>
                <a:cubicBezTo>
                  <a:pt x="1200" y="638"/>
                  <a:pt x="1201" y="641"/>
                  <a:pt x="1203" y="641"/>
                </a:cubicBezTo>
                <a:cubicBezTo>
                  <a:pt x="1204" y="641"/>
                  <a:pt x="1204" y="643"/>
                  <a:pt x="1206" y="644"/>
                </a:cubicBezTo>
                <a:cubicBezTo>
                  <a:pt x="1208" y="645"/>
                  <a:pt x="1212" y="645"/>
                  <a:pt x="1214" y="645"/>
                </a:cubicBezTo>
                <a:cubicBezTo>
                  <a:pt x="1216" y="645"/>
                  <a:pt x="1216" y="642"/>
                  <a:pt x="1218" y="642"/>
                </a:cubicBezTo>
                <a:cubicBezTo>
                  <a:pt x="1220" y="642"/>
                  <a:pt x="1220" y="642"/>
                  <a:pt x="1221" y="640"/>
                </a:cubicBezTo>
                <a:cubicBezTo>
                  <a:pt x="1222" y="639"/>
                  <a:pt x="1227" y="639"/>
                  <a:pt x="1232" y="640"/>
                </a:cubicBezTo>
                <a:cubicBezTo>
                  <a:pt x="1237" y="640"/>
                  <a:pt x="1239" y="638"/>
                  <a:pt x="1240" y="636"/>
                </a:cubicBezTo>
                <a:cubicBezTo>
                  <a:pt x="1241" y="635"/>
                  <a:pt x="1244" y="634"/>
                  <a:pt x="1246" y="633"/>
                </a:cubicBezTo>
                <a:cubicBezTo>
                  <a:pt x="1247" y="632"/>
                  <a:pt x="1248" y="632"/>
                  <a:pt x="1252" y="632"/>
                </a:cubicBezTo>
                <a:cubicBezTo>
                  <a:pt x="1256" y="632"/>
                  <a:pt x="1259" y="630"/>
                  <a:pt x="1261" y="629"/>
                </a:cubicBezTo>
                <a:cubicBezTo>
                  <a:pt x="1264" y="628"/>
                  <a:pt x="1268" y="629"/>
                  <a:pt x="1270" y="628"/>
                </a:cubicBezTo>
                <a:cubicBezTo>
                  <a:pt x="1272" y="628"/>
                  <a:pt x="1272" y="628"/>
                  <a:pt x="1273" y="629"/>
                </a:cubicBezTo>
                <a:cubicBezTo>
                  <a:pt x="1274" y="630"/>
                  <a:pt x="1274" y="631"/>
                  <a:pt x="1276" y="631"/>
                </a:cubicBezTo>
                <a:cubicBezTo>
                  <a:pt x="1277" y="630"/>
                  <a:pt x="1278" y="631"/>
                  <a:pt x="1279" y="631"/>
                </a:cubicBezTo>
                <a:cubicBezTo>
                  <a:pt x="1279" y="631"/>
                  <a:pt x="1280" y="631"/>
                  <a:pt x="1281" y="631"/>
                </a:cubicBezTo>
                <a:cubicBezTo>
                  <a:pt x="1282" y="631"/>
                  <a:pt x="1282" y="632"/>
                  <a:pt x="1283" y="632"/>
                </a:cubicBezTo>
                <a:cubicBezTo>
                  <a:pt x="1284" y="633"/>
                  <a:pt x="1284" y="634"/>
                  <a:pt x="1283" y="635"/>
                </a:cubicBezTo>
                <a:cubicBezTo>
                  <a:pt x="1282" y="636"/>
                  <a:pt x="1285" y="636"/>
                  <a:pt x="1287" y="639"/>
                </a:cubicBezTo>
                <a:cubicBezTo>
                  <a:pt x="1289" y="641"/>
                  <a:pt x="1287" y="641"/>
                  <a:pt x="1288" y="643"/>
                </a:cubicBezTo>
                <a:cubicBezTo>
                  <a:pt x="1289" y="645"/>
                  <a:pt x="1290" y="645"/>
                  <a:pt x="1292" y="642"/>
                </a:cubicBezTo>
                <a:cubicBezTo>
                  <a:pt x="1293" y="639"/>
                  <a:pt x="1296" y="641"/>
                  <a:pt x="1296" y="639"/>
                </a:cubicBezTo>
                <a:cubicBezTo>
                  <a:pt x="1296" y="637"/>
                  <a:pt x="1298" y="634"/>
                  <a:pt x="1299" y="635"/>
                </a:cubicBezTo>
                <a:cubicBezTo>
                  <a:pt x="1301" y="636"/>
                  <a:pt x="1298" y="637"/>
                  <a:pt x="1298" y="641"/>
                </a:cubicBezTo>
                <a:cubicBezTo>
                  <a:pt x="1297" y="646"/>
                  <a:pt x="1295" y="643"/>
                  <a:pt x="1295" y="644"/>
                </a:cubicBezTo>
                <a:cubicBezTo>
                  <a:pt x="1295" y="646"/>
                  <a:pt x="1299" y="646"/>
                  <a:pt x="1299" y="644"/>
                </a:cubicBezTo>
                <a:cubicBezTo>
                  <a:pt x="1299" y="642"/>
                  <a:pt x="1300" y="641"/>
                  <a:pt x="1301" y="643"/>
                </a:cubicBezTo>
                <a:cubicBezTo>
                  <a:pt x="1303" y="645"/>
                  <a:pt x="1300" y="647"/>
                  <a:pt x="1301" y="648"/>
                </a:cubicBezTo>
                <a:cubicBezTo>
                  <a:pt x="1301" y="648"/>
                  <a:pt x="1302" y="648"/>
                  <a:pt x="1302" y="648"/>
                </a:cubicBezTo>
                <a:cubicBezTo>
                  <a:pt x="1303" y="648"/>
                  <a:pt x="1303" y="647"/>
                  <a:pt x="1304" y="647"/>
                </a:cubicBezTo>
                <a:cubicBezTo>
                  <a:pt x="1305" y="648"/>
                  <a:pt x="1308" y="651"/>
                  <a:pt x="1307" y="653"/>
                </a:cubicBezTo>
                <a:cubicBezTo>
                  <a:pt x="1307" y="655"/>
                  <a:pt x="1306" y="657"/>
                  <a:pt x="1310" y="659"/>
                </a:cubicBezTo>
                <a:cubicBezTo>
                  <a:pt x="1313" y="660"/>
                  <a:pt x="1312" y="661"/>
                  <a:pt x="1314" y="661"/>
                </a:cubicBezTo>
                <a:cubicBezTo>
                  <a:pt x="1316" y="661"/>
                  <a:pt x="1321" y="662"/>
                  <a:pt x="1323" y="664"/>
                </a:cubicBezTo>
                <a:cubicBezTo>
                  <a:pt x="1324" y="665"/>
                  <a:pt x="1327" y="663"/>
                  <a:pt x="1328" y="660"/>
                </a:cubicBezTo>
                <a:cubicBezTo>
                  <a:pt x="1329" y="658"/>
                  <a:pt x="1331" y="660"/>
                  <a:pt x="1330" y="661"/>
                </a:cubicBezTo>
                <a:cubicBezTo>
                  <a:pt x="1328" y="662"/>
                  <a:pt x="1330" y="664"/>
                  <a:pt x="1330" y="662"/>
                </a:cubicBezTo>
                <a:cubicBezTo>
                  <a:pt x="1331" y="661"/>
                  <a:pt x="1331" y="660"/>
                  <a:pt x="1332" y="662"/>
                </a:cubicBezTo>
                <a:cubicBezTo>
                  <a:pt x="1332" y="663"/>
                  <a:pt x="1334" y="663"/>
                  <a:pt x="1334" y="664"/>
                </a:cubicBezTo>
                <a:cubicBezTo>
                  <a:pt x="1335" y="665"/>
                  <a:pt x="1336" y="666"/>
                  <a:pt x="1336" y="665"/>
                </a:cubicBezTo>
                <a:cubicBezTo>
                  <a:pt x="1336" y="664"/>
                  <a:pt x="1336" y="663"/>
                  <a:pt x="1338" y="663"/>
                </a:cubicBezTo>
                <a:cubicBezTo>
                  <a:pt x="1339" y="662"/>
                  <a:pt x="1340" y="661"/>
                  <a:pt x="1342" y="660"/>
                </a:cubicBezTo>
                <a:cubicBezTo>
                  <a:pt x="1343" y="659"/>
                  <a:pt x="1350" y="658"/>
                  <a:pt x="1351" y="658"/>
                </a:cubicBezTo>
                <a:cubicBezTo>
                  <a:pt x="1351" y="658"/>
                  <a:pt x="1352" y="653"/>
                  <a:pt x="1352" y="650"/>
                </a:cubicBezTo>
                <a:cubicBezTo>
                  <a:pt x="1352" y="647"/>
                  <a:pt x="1355" y="646"/>
                  <a:pt x="1355" y="643"/>
                </a:cubicBezTo>
                <a:cubicBezTo>
                  <a:pt x="1356" y="640"/>
                  <a:pt x="1359" y="634"/>
                  <a:pt x="1360" y="634"/>
                </a:cubicBezTo>
                <a:cubicBezTo>
                  <a:pt x="1361" y="634"/>
                  <a:pt x="1362" y="633"/>
                  <a:pt x="1362" y="631"/>
                </a:cubicBezTo>
                <a:cubicBezTo>
                  <a:pt x="1362" y="629"/>
                  <a:pt x="1365" y="627"/>
                  <a:pt x="1365" y="625"/>
                </a:cubicBezTo>
                <a:cubicBezTo>
                  <a:pt x="1365" y="623"/>
                  <a:pt x="1366" y="621"/>
                  <a:pt x="1366" y="620"/>
                </a:cubicBezTo>
                <a:cubicBezTo>
                  <a:pt x="1365" y="619"/>
                  <a:pt x="1365" y="617"/>
                  <a:pt x="1366" y="616"/>
                </a:cubicBezTo>
                <a:cubicBezTo>
                  <a:pt x="1367" y="614"/>
                  <a:pt x="1365" y="612"/>
                  <a:pt x="1366" y="612"/>
                </a:cubicBezTo>
                <a:moveTo>
                  <a:pt x="1266" y="539"/>
                </a:moveTo>
                <a:cubicBezTo>
                  <a:pt x="1267" y="540"/>
                  <a:pt x="1272" y="539"/>
                  <a:pt x="1272" y="538"/>
                </a:cubicBezTo>
                <a:cubicBezTo>
                  <a:pt x="1272" y="537"/>
                  <a:pt x="1265" y="538"/>
                  <a:pt x="1266" y="539"/>
                </a:cubicBezTo>
                <a:moveTo>
                  <a:pt x="1293" y="650"/>
                </a:moveTo>
                <a:cubicBezTo>
                  <a:pt x="1294" y="651"/>
                  <a:pt x="1298" y="650"/>
                  <a:pt x="1298" y="649"/>
                </a:cubicBezTo>
                <a:cubicBezTo>
                  <a:pt x="1299" y="648"/>
                  <a:pt x="1292" y="649"/>
                  <a:pt x="1293" y="650"/>
                </a:cubicBezTo>
                <a:moveTo>
                  <a:pt x="1336" y="676"/>
                </a:moveTo>
                <a:cubicBezTo>
                  <a:pt x="1334" y="676"/>
                  <a:pt x="1333" y="675"/>
                  <a:pt x="1331" y="675"/>
                </a:cubicBezTo>
                <a:cubicBezTo>
                  <a:pt x="1330" y="674"/>
                  <a:pt x="1329" y="674"/>
                  <a:pt x="1328" y="674"/>
                </a:cubicBezTo>
                <a:cubicBezTo>
                  <a:pt x="1327" y="674"/>
                  <a:pt x="1332" y="680"/>
                  <a:pt x="1330" y="682"/>
                </a:cubicBezTo>
                <a:cubicBezTo>
                  <a:pt x="1329" y="684"/>
                  <a:pt x="1334" y="688"/>
                  <a:pt x="1336" y="689"/>
                </a:cubicBezTo>
                <a:cubicBezTo>
                  <a:pt x="1337" y="689"/>
                  <a:pt x="1337" y="688"/>
                  <a:pt x="1337" y="688"/>
                </a:cubicBezTo>
                <a:cubicBezTo>
                  <a:pt x="1338" y="687"/>
                  <a:pt x="1338" y="687"/>
                  <a:pt x="1338" y="687"/>
                </a:cubicBezTo>
                <a:cubicBezTo>
                  <a:pt x="1340" y="687"/>
                  <a:pt x="1339" y="686"/>
                  <a:pt x="1339" y="685"/>
                </a:cubicBezTo>
                <a:cubicBezTo>
                  <a:pt x="1339" y="684"/>
                  <a:pt x="1340" y="685"/>
                  <a:pt x="1340" y="685"/>
                </a:cubicBezTo>
                <a:cubicBezTo>
                  <a:pt x="1341" y="685"/>
                  <a:pt x="1341" y="686"/>
                  <a:pt x="1342" y="685"/>
                </a:cubicBezTo>
                <a:cubicBezTo>
                  <a:pt x="1343" y="685"/>
                  <a:pt x="1341" y="681"/>
                  <a:pt x="1343" y="681"/>
                </a:cubicBezTo>
                <a:cubicBezTo>
                  <a:pt x="1344" y="681"/>
                  <a:pt x="1343" y="676"/>
                  <a:pt x="1343" y="674"/>
                </a:cubicBezTo>
                <a:cubicBezTo>
                  <a:pt x="1342" y="673"/>
                  <a:pt x="1338" y="675"/>
                  <a:pt x="1336" y="676"/>
                </a:cubicBezTo>
                <a:moveTo>
                  <a:pt x="1454" y="675"/>
                </a:moveTo>
                <a:cubicBezTo>
                  <a:pt x="1453" y="674"/>
                  <a:pt x="1452" y="675"/>
                  <a:pt x="1451" y="676"/>
                </a:cubicBezTo>
                <a:cubicBezTo>
                  <a:pt x="1450" y="676"/>
                  <a:pt x="1449" y="676"/>
                  <a:pt x="1449" y="675"/>
                </a:cubicBezTo>
                <a:cubicBezTo>
                  <a:pt x="1448" y="674"/>
                  <a:pt x="1447" y="673"/>
                  <a:pt x="1446" y="674"/>
                </a:cubicBezTo>
                <a:cubicBezTo>
                  <a:pt x="1445" y="676"/>
                  <a:pt x="1446" y="676"/>
                  <a:pt x="1444" y="678"/>
                </a:cubicBezTo>
                <a:cubicBezTo>
                  <a:pt x="1442" y="680"/>
                  <a:pt x="1443" y="680"/>
                  <a:pt x="1441" y="684"/>
                </a:cubicBezTo>
                <a:cubicBezTo>
                  <a:pt x="1438" y="688"/>
                  <a:pt x="1430" y="690"/>
                  <a:pt x="1429" y="692"/>
                </a:cubicBezTo>
                <a:cubicBezTo>
                  <a:pt x="1428" y="694"/>
                  <a:pt x="1424" y="695"/>
                  <a:pt x="1424" y="697"/>
                </a:cubicBezTo>
                <a:cubicBezTo>
                  <a:pt x="1424" y="698"/>
                  <a:pt x="1421" y="699"/>
                  <a:pt x="1423" y="701"/>
                </a:cubicBezTo>
                <a:cubicBezTo>
                  <a:pt x="1424" y="703"/>
                  <a:pt x="1425" y="702"/>
                  <a:pt x="1427" y="703"/>
                </a:cubicBezTo>
                <a:cubicBezTo>
                  <a:pt x="1428" y="704"/>
                  <a:pt x="1429" y="703"/>
                  <a:pt x="1430" y="704"/>
                </a:cubicBezTo>
                <a:cubicBezTo>
                  <a:pt x="1430" y="705"/>
                  <a:pt x="1434" y="705"/>
                  <a:pt x="1437" y="702"/>
                </a:cubicBezTo>
                <a:cubicBezTo>
                  <a:pt x="1440" y="700"/>
                  <a:pt x="1439" y="698"/>
                  <a:pt x="1440" y="697"/>
                </a:cubicBezTo>
                <a:cubicBezTo>
                  <a:pt x="1441" y="697"/>
                  <a:pt x="1442" y="694"/>
                  <a:pt x="1442" y="693"/>
                </a:cubicBezTo>
                <a:cubicBezTo>
                  <a:pt x="1443" y="692"/>
                  <a:pt x="1444" y="690"/>
                  <a:pt x="1447" y="690"/>
                </a:cubicBezTo>
                <a:cubicBezTo>
                  <a:pt x="1450" y="690"/>
                  <a:pt x="1449" y="689"/>
                  <a:pt x="1448" y="688"/>
                </a:cubicBezTo>
                <a:cubicBezTo>
                  <a:pt x="1448" y="686"/>
                  <a:pt x="1451" y="686"/>
                  <a:pt x="1451" y="684"/>
                </a:cubicBezTo>
                <a:cubicBezTo>
                  <a:pt x="1451" y="682"/>
                  <a:pt x="1455" y="680"/>
                  <a:pt x="1455" y="678"/>
                </a:cubicBezTo>
                <a:cubicBezTo>
                  <a:pt x="1454" y="677"/>
                  <a:pt x="1455" y="676"/>
                  <a:pt x="1454" y="675"/>
                </a:cubicBezTo>
                <a:moveTo>
                  <a:pt x="1427" y="707"/>
                </a:moveTo>
                <a:cubicBezTo>
                  <a:pt x="1427" y="708"/>
                  <a:pt x="1430" y="707"/>
                  <a:pt x="1428" y="705"/>
                </a:cubicBezTo>
                <a:cubicBezTo>
                  <a:pt x="1427" y="704"/>
                  <a:pt x="1425" y="707"/>
                  <a:pt x="1427" y="707"/>
                </a:cubicBezTo>
                <a:moveTo>
                  <a:pt x="1469" y="660"/>
                </a:moveTo>
                <a:cubicBezTo>
                  <a:pt x="1469" y="661"/>
                  <a:pt x="1467" y="659"/>
                  <a:pt x="1465" y="659"/>
                </a:cubicBezTo>
                <a:cubicBezTo>
                  <a:pt x="1464" y="659"/>
                  <a:pt x="1463" y="658"/>
                  <a:pt x="1463" y="657"/>
                </a:cubicBezTo>
                <a:cubicBezTo>
                  <a:pt x="1463" y="655"/>
                  <a:pt x="1462" y="653"/>
                  <a:pt x="1461" y="653"/>
                </a:cubicBezTo>
                <a:cubicBezTo>
                  <a:pt x="1459" y="654"/>
                  <a:pt x="1461" y="655"/>
                  <a:pt x="1461" y="656"/>
                </a:cubicBezTo>
                <a:cubicBezTo>
                  <a:pt x="1460" y="657"/>
                  <a:pt x="1460" y="655"/>
                  <a:pt x="1459" y="655"/>
                </a:cubicBezTo>
                <a:cubicBezTo>
                  <a:pt x="1458" y="655"/>
                  <a:pt x="1457" y="654"/>
                  <a:pt x="1457" y="652"/>
                </a:cubicBezTo>
                <a:cubicBezTo>
                  <a:pt x="1457" y="650"/>
                  <a:pt x="1456" y="650"/>
                  <a:pt x="1456" y="648"/>
                </a:cubicBezTo>
                <a:cubicBezTo>
                  <a:pt x="1456" y="646"/>
                  <a:pt x="1452" y="644"/>
                  <a:pt x="1451" y="644"/>
                </a:cubicBezTo>
                <a:cubicBezTo>
                  <a:pt x="1449" y="644"/>
                  <a:pt x="1451" y="648"/>
                  <a:pt x="1452" y="649"/>
                </a:cubicBezTo>
                <a:cubicBezTo>
                  <a:pt x="1453" y="650"/>
                  <a:pt x="1455" y="651"/>
                  <a:pt x="1455" y="652"/>
                </a:cubicBezTo>
                <a:cubicBezTo>
                  <a:pt x="1455" y="653"/>
                  <a:pt x="1456" y="655"/>
                  <a:pt x="1457" y="655"/>
                </a:cubicBezTo>
                <a:cubicBezTo>
                  <a:pt x="1458" y="656"/>
                  <a:pt x="1457" y="659"/>
                  <a:pt x="1457" y="662"/>
                </a:cubicBezTo>
                <a:cubicBezTo>
                  <a:pt x="1457" y="664"/>
                  <a:pt x="1455" y="664"/>
                  <a:pt x="1453" y="665"/>
                </a:cubicBezTo>
                <a:cubicBezTo>
                  <a:pt x="1452" y="667"/>
                  <a:pt x="1457" y="669"/>
                  <a:pt x="1459" y="670"/>
                </a:cubicBezTo>
                <a:cubicBezTo>
                  <a:pt x="1461" y="672"/>
                  <a:pt x="1457" y="676"/>
                  <a:pt x="1458" y="677"/>
                </a:cubicBezTo>
                <a:cubicBezTo>
                  <a:pt x="1458" y="678"/>
                  <a:pt x="1459" y="678"/>
                  <a:pt x="1461" y="678"/>
                </a:cubicBezTo>
                <a:cubicBezTo>
                  <a:pt x="1464" y="677"/>
                  <a:pt x="1465" y="673"/>
                  <a:pt x="1466" y="671"/>
                </a:cubicBezTo>
                <a:cubicBezTo>
                  <a:pt x="1468" y="670"/>
                  <a:pt x="1467" y="668"/>
                  <a:pt x="1467" y="667"/>
                </a:cubicBezTo>
                <a:cubicBezTo>
                  <a:pt x="1468" y="666"/>
                  <a:pt x="1469" y="666"/>
                  <a:pt x="1470" y="666"/>
                </a:cubicBezTo>
                <a:cubicBezTo>
                  <a:pt x="1471" y="666"/>
                  <a:pt x="1471" y="663"/>
                  <a:pt x="1472" y="663"/>
                </a:cubicBezTo>
                <a:cubicBezTo>
                  <a:pt x="1473" y="663"/>
                  <a:pt x="1473" y="662"/>
                  <a:pt x="1473" y="660"/>
                </a:cubicBezTo>
                <a:cubicBezTo>
                  <a:pt x="1474" y="658"/>
                  <a:pt x="1470" y="658"/>
                  <a:pt x="1469" y="660"/>
                </a:cubicBezTo>
                <a:moveTo>
                  <a:pt x="1469" y="567"/>
                </a:moveTo>
                <a:cubicBezTo>
                  <a:pt x="1471" y="569"/>
                  <a:pt x="1474" y="569"/>
                  <a:pt x="1474" y="566"/>
                </a:cubicBezTo>
                <a:cubicBezTo>
                  <a:pt x="1474" y="563"/>
                  <a:pt x="1468" y="566"/>
                  <a:pt x="1469" y="567"/>
                </a:cubicBezTo>
                <a:moveTo>
                  <a:pt x="1475" y="562"/>
                </a:moveTo>
                <a:cubicBezTo>
                  <a:pt x="1476" y="563"/>
                  <a:pt x="1479" y="562"/>
                  <a:pt x="1479" y="560"/>
                </a:cubicBezTo>
                <a:cubicBezTo>
                  <a:pt x="1479" y="558"/>
                  <a:pt x="1473" y="562"/>
                  <a:pt x="1475" y="562"/>
                </a:cubicBezTo>
                <a:moveTo>
                  <a:pt x="150" y="231"/>
                </a:moveTo>
                <a:cubicBezTo>
                  <a:pt x="147" y="233"/>
                  <a:pt x="155" y="242"/>
                  <a:pt x="157" y="240"/>
                </a:cubicBezTo>
                <a:cubicBezTo>
                  <a:pt x="158" y="240"/>
                  <a:pt x="155" y="236"/>
                  <a:pt x="155" y="234"/>
                </a:cubicBezTo>
                <a:cubicBezTo>
                  <a:pt x="155" y="232"/>
                  <a:pt x="154" y="229"/>
                  <a:pt x="150" y="231"/>
                </a:cubicBezTo>
                <a:moveTo>
                  <a:pt x="565" y="510"/>
                </a:moveTo>
                <a:cubicBezTo>
                  <a:pt x="563" y="510"/>
                  <a:pt x="559" y="509"/>
                  <a:pt x="554" y="504"/>
                </a:cubicBezTo>
                <a:cubicBezTo>
                  <a:pt x="550" y="499"/>
                  <a:pt x="545" y="500"/>
                  <a:pt x="542" y="500"/>
                </a:cubicBezTo>
                <a:cubicBezTo>
                  <a:pt x="539" y="501"/>
                  <a:pt x="536" y="499"/>
                  <a:pt x="534" y="498"/>
                </a:cubicBezTo>
                <a:cubicBezTo>
                  <a:pt x="532" y="498"/>
                  <a:pt x="530" y="501"/>
                  <a:pt x="528" y="501"/>
                </a:cubicBezTo>
                <a:cubicBezTo>
                  <a:pt x="527" y="502"/>
                  <a:pt x="529" y="499"/>
                  <a:pt x="529" y="497"/>
                </a:cubicBezTo>
                <a:cubicBezTo>
                  <a:pt x="529" y="495"/>
                  <a:pt x="523" y="493"/>
                  <a:pt x="519" y="491"/>
                </a:cubicBezTo>
                <a:cubicBezTo>
                  <a:pt x="515" y="489"/>
                  <a:pt x="513" y="490"/>
                  <a:pt x="513" y="493"/>
                </a:cubicBezTo>
                <a:cubicBezTo>
                  <a:pt x="513" y="494"/>
                  <a:pt x="512" y="494"/>
                  <a:pt x="512" y="494"/>
                </a:cubicBezTo>
                <a:cubicBezTo>
                  <a:pt x="511" y="494"/>
                  <a:pt x="510" y="494"/>
                  <a:pt x="510" y="495"/>
                </a:cubicBezTo>
                <a:cubicBezTo>
                  <a:pt x="508" y="498"/>
                  <a:pt x="506" y="496"/>
                  <a:pt x="508" y="495"/>
                </a:cubicBezTo>
                <a:cubicBezTo>
                  <a:pt x="509" y="494"/>
                  <a:pt x="511" y="492"/>
                  <a:pt x="511" y="490"/>
                </a:cubicBezTo>
                <a:cubicBezTo>
                  <a:pt x="512" y="488"/>
                  <a:pt x="505" y="487"/>
                  <a:pt x="503" y="488"/>
                </a:cubicBezTo>
                <a:cubicBezTo>
                  <a:pt x="500" y="489"/>
                  <a:pt x="502" y="492"/>
                  <a:pt x="500" y="491"/>
                </a:cubicBezTo>
                <a:cubicBezTo>
                  <a:pt x="498" y="490"/>
                  <a:pt x="500" y="488"/>
                  <a:pt x="501" y="488"/>
                </a:cubicBezTo>
                <a:cubicBezTo>
                  <a:pt x="503" y="488"/>
                  <a:pt x="504" y="485"/>
                  <a:pt x="505" y="483"/>
                </a:cubicBezTo>
                <a:cubicBezTo>
                  <a:pt x="506" y="480"/>
                  <a:pt x="503" y="480"/>
                  <a:pt x="502" y="478"/>
                </a:cubicBezTo>
                <a:cubicBezTo>
                  <a:pt x="500" y="476"/>
                  <a:pt x="500" y="471"/>
                  <a:pt x="499" y="470"/>
                </a:cubicBezTo>
                <a:cubicBezTo>
                  <a:pt x="497" y="469"/>
                  <a:pt x="494" y="465"/>
                  <a:pt x="491" y="464"/>
                </a:cubicBezTo>
                <a:cubicBezTo>
                  <a:pt x="489" y="464"/>
                  <a:pt x="486" y="462"/>
                  <a:pt x="484" y="462"/>
                </a:cubicBezTo>
                <a:cubicBezTo>
                  <a:pt x="481" y="462"/>
                  <a:pt x="479" y="463"/>
                  <a:pt x="478" y="462"/>
                </a:cubicBezTo>
                <a:cubicBezTo>
                  <a:pt x="477" y="461"/>
                  <a:pt x="476" y="461"/>
                  <a:pt x="475" y="462"/>
                </a:cubicBezTo>
                <a:cubicBezTo>
                  <a:pt x="474" y="463"/>
                  <a:pt x="472" y="459"/>
                  <a:pt x="471" y="459"/>
                </a:cubicBezTo>
                <a:cubicBezTo>
                  <a:pt x="470" y="459"/>
                  <a:pt x="468" y="458"/>
                  <a:pt x="468" y="456"/>
                </a:cubicBezTo>
                <a:cubicBezTo>
                  <a:pt x="469" y="454"/>
                  <a:pt x="466" y="454"/>
                  <a:pt x="464" y="452"/>
                </a:cubicBezTo>
                <a:cubicBezTo>
                  <a:pt x="463" y="451"/>
                  <a:pt x="458" y="451"/>
                  <a:pt x="457" y="451"/>
                </a:cubicBezTo>
                <a:cubicBezTo>
                  <a:pt x="455" y="451"/>
                  <a:pt x="458" y="449"/>
                  <a:pt x="458" y="447"/>
                </a:cubicBezTo>
                <a:cubicBezTo>
                  <a:pt x="458" y="446"/>
                  <a:pt x="453" y="445"/>
                  <a:pt x="451" y="445"/>
                </a:cubicBezTo>
                <a:cubicBezTo>
                  <a:pt x="450" y="445"/>
                  <a:pt x="450" y="443"/>
                  <a:pt x="452" y="443"/>
                </a:cubicBezTo>
                <a:cubicBezTo>
                  <a:pt x="454" y="443"/>
                  <a:pt x="451" y="441"/>
                  <a:pt x="448" y="442"/>
                </a:cubicBezTo>
                <a:cubicBezTo>
                  <a:pt x="446" y="442"/>
                  <a:pt x="442" y="443"/>
                  <a:pt x="440" y="445"/>
                </a:cubicBezTo>
                <a:cubicBezTo>
                  <a:pt x="439" y="445"/>
                  <a:pt x="438" y="444"/>
                  <a:pt x="436" y="443"/>
                </a:cubicBezTo>
                <a:cubicBezTo>
                  <a:pt x="435" y="443"/>
                  <a:pt x="433" y="442"/>
                  <a:pt x="432" y="442"/>
                </a:cubicBezTo>
                <a:cubicBezTo>
                  <a:pt x="430" y="443"/>
                  <a:pt x="426" y="443"/>
                  <a:pt x="427" y="441"/>
                </a:cubicBezTo>
                <a:cubicBezTo>
                  <a:pt x="427" y="439"/>
                  <a:pt x="426" y="438"/>
                  <a:pt x="423" y="438"/>
                </a:cubicBezTo>
                <a:cubicBezTo>
                  <a:pt x="421" y="438"/>
                  <a:pt x="421" y="436"/>
                  <a:pt x="420" y="436"/>
                </a:cubicBezTo>
                <a:cubicBezTo>
                  <a:pt x="418" y="436"/>
                  <a:pt x="420" y="438"/>
                  <a:pt x="418" y="438"/>
                </a:cubicBezTo>
                <a:cubicBezTo>
                  <a:pt x="417" y="439"/>
                  <a:pt x="413" y="440"/>
                  <a:pt x="413" y="442"/>
                </a:cubicBezTo>
                <a:cubicBezTo>
                  <a:pt x="412" y="443"/>
                  <a:pt x="415" y="446"/>
                  <a:pt x="414" y="448"/>
                </a:cubicBezTo>
                <a:cubicBezTo>
                  <a:pt x="413" y="450"/>
                  <a:pt x="410" y="448"/>
                  <a:pt x="410" y="446"/>
                </a:cubicBezTo>
                <a:cubicBezTo>
                  <a:pt x="409" y="445"/>
                  <a:pt x="412" y="442"/>
                  <a:pt x="411" y="441"/>
                </a:cubicBezTo>
                <a:cubicBezTo>
                  <a:pt x="411" y="440"/>
                  <a:pt x="410" y="437"/>
                  <a:pt x="412" y="437"/>
                </a:cubicBezTo>
                <a:cubicBezTo>
                  <a:pt x="414" y="437"/>
                  <a:pt x="415" y="435"/>
                  <a:pt x="413" y="434"/>
                </a:cubicBezTo>
                <a:cubicBezTo>
                  <a:pt x="411" y="433"/>
                  <a:pt x="410" y="436"/>
                  <a:pt x="408" y="437"/>
                </a:cubicBezTo>
                <a:cubicBezTo>
                  <a:pt x="406" y="437"/>
                  <a:pt x="406" y="438"/>
                  <a:pt x="405" y="439"/>
                </a:cubicBezTo>
                <a:cubicBezTo>
                  <a:pt x="403" y="439"/>
                  <a:pt x="401" y="439"/>
                  <a:pt x="401" y="440"/>
                </a:cubicBezTo>
                <a:cubicBezTo>
                  <a:pt x="401" y="441"/>
                  <a:pt x="400" y="440"/>
                  <a:pt x="399" y="440"/>
                </a:cubicBezTo>
                <a:cubicBezTo>
                  <a:pt x="398" y="439"/>
                  <a:pt x="395" y="442"/>
                  <a:pt x="395" y="443"/>
                </a:cubicBezTo>
                <a:cubicBezTo>
                  <a:pt x="395" y="445"/>
                  <a:pt x="395" y="446"/>
                  <a:pt x="393" y="447"/>
                </a:cubicBezTo>
                <a:cubicBezTo>
                  <a:pt x="391" y="449"/>
                  <a:pt x="390" y="451"/>
                  <a:pt x="389" y="452"/>
                </a:cubicBezTo>
                <a:cubicBezTo>
                  <a:pt x="388" y="454"/>
                  <a:pt x="387" y="452"/>
                  <a:pt x="385" y="449"/>
                </a:cubicBezTo>
                <a:cubicBezTo>
                  <a:pt x="384" y="447"/>
                  <a:pt x="381" y="447"/>
                  <a:pt x="379" y="446"/>
                </a:cubicBezTo>
                <a:cubicBezTo>
                  <a:pt x="378" y="446"/>
                  <a:pt x="376" y="447"/>
                  <a:pt x="373" y="449"/>
                </a:cubicBezTo>
                <a:cubicBezTo>
                  <a:pt x="371" y="451"/>
                  <a:pt x="369" y="450"/>
                  <a:pt x="367" y="449"/>
                </a:cubicBezTo>
                <a:cubicBezTo>
                  <a:pt x="365" y="447"/>
                  <a:pt x="360" y="442"/>
                  <a:pt x="360" y="440"/>
                </a:cubicBezTo>
                <a:cubicBezTo>
                  <a:pt x="359" y="439"/>
                  <a:pt x="360" y="437"/>
                  <a:pt x="361" y="435"/>
                </a:cubicBezTo>
                <a:cubicBezTo>
                  <a:pt x="361" y="433"/>
                  <a:pt x="360" y="429"/>
                  <a:pt x="361" y="428"/>
                </a:cubicBezTo>
                <a:cubicBezTo>
                  <a:pt x="362" y="427"/>
                  <a:pt x="362" y="426"/>
                  <a:pt x="362" y="423"/>
                </a:cubicBezTo>
                <a:cubicBezTo>
                  <a:pt x="363" y="421"/>
                  <a:pt x="360" y="422"/>
                  <a:pt x="358" y="420"/>
                </a:cubicBezTo>
                <a:cubicBezTo>
                  <a:pt x="355" y="417"/>
                  <a:pt x="351" y="418"/>
                  <a:pt x="348" y="419"/>
                </a:cubicBezTo>
                <a:cubicBezTo>
                  <a:pt x="347" y="420"/>
                  <a:pt x="346" y="420"/>
                  <a:pt x="345" y="419"/>
                </a:cubicBezTo>
                <a:cubicBezTo>
                  <a:pt x="344" y="419"/>
                  <a:pt x="342" y="419"/>
                  <a:pt x="341" y="420"/>
                </a:cubicBezTo>
                <a:cubicBezTo>
                  <a:pt x="338" y="421"/>
                  <a:pt x="338" y="418"/>
                  <a:pt x="340" y="417"/>
                </a:cubicBezTo>
                <a:cubicBezTo>
                  <a:pt x="342" y="415"/>
                  <a:pt x="339" y="410"/>
                  <a:pt x="341" y="410"/>
                </a:cubicBezTo>
                <a:cubicBezTo>
                  <a:pt x="343" y="409"/>
                  <a:pt x="344" y="406"/>
                  <a:pt x="344" y="403"/>
                </a:cubicBezTo>
                <a:cubicBezTo>
                  <a:pt x="344" y="401"/>
                  <a:pt x="344" y="400"/>
                  <a:pt x="345" y="399"/>
                </a:cubicBezTo>
                <a:cubicBezTo>
                  <a:pt x="346" y="397"/>
                  <a:pt x="348" y="397"/>
                  <a:pt x="347" y="395"/>
                </a:cubicBezTo>
                <a:cubicBezTo>
                  <a:pt x="347" y="394"/>
                  <a:pt x="346" y="394"/>
                  <a:pt x="345" y="394"/>
                </a:cubicBezTo>
                <a:cubicBezTo>
                  <a:pt x="345" y="394"/>
                  <a:pt x="344" y="394"/>
                  <a:pt x="344" y="394"/>
                </a:cubicBezTo>
                <a:cubicBezTo>
                  <a:pt x="342" y="393"/>
                  <a:pt x="341" y="394"/>
                  <a:pt x="337" y="394"/>
                </a:cubicBezTo>
                <a:cubicBezTo>
                  <a:pt x="333" y="395"/>
                  <a:pt x="331" y="397"/>
                  <a:pt x="331" y="399"/>
                </a:cubicBezTo>
                <a:cubicBezTo>
                  <a:pt x="332" y="402"/>
                  <a:pt x="330" y="401"/>
                  <a:pt x="330" y="403"/>
                </a:cubicBezTo>
                <a:cubicBezTo>
                  <a:pt x="330" y="405"/>
                  <a:pt x="327" y="406"/>
                  <a:pt x="327" y="407"/>
                </a:cubicBezTo>
                <a:cubicBezTo>
                  <a:pt x="327" y="408"/>
                  <a:pt x="325" y="407"/>
                  <a:pt x="324" y="407"/>
                </a:cubicBezTo>
                <a:cubicBezTo>
                  <a:pt x="323" y="406"/>
                  <a:pt x="315" y="408"/>
                  <a:pt x="314" y="409"/>
                </a:cubicBezTo>
                <a:cubicBezTo>
                  <a:pt x="314" y="409"/>
                  <a:pt x="313" y="408"/>
                  <a:pt x="312" y="408"/>
                </a:cubicBezTo>
                <a:cubicBezTo>
                  <a:pt x="311" y="407"/>
                  <a:pt x="310" y="406"/>
                  <a:pt x="309" y="406"/>
                </a:cubicBezTo>
                <a:cubicBezTo>
                  <a:pt x="308" y="407"/>
                  <a:pt x="307" y="404"/>
                  <a:pt x="307" y="402"/>
                </a:cubicBezTo>
                <a:cubicBezTo>
                  <a:pt x="307" y="400"/>
                  <a:pt x="304" y="398"/>
                  <a:pt x="302" y="397"/>
                </a:cubicBezTo>
                <a:cubicBezTo>
                  <a:pt x="301" y="395"/>
                  <a:pt x="301" y="391"/>
                  <a:pt x="301" y="388"/>
                </a:cubicBezTo>
                <a:cubicBezTo>
                  <a:pt x="301" y="386"/>
                  <a:pt x="300" y="381"/>
                  <a:pt x="302" y="376"/>
                </a:cubicBezTo>
                <a:cubicBezTo>
                  <a:pt x="304" y="371"/>
                  <a:pt x="299" y="371"/>
                  <a:pt x="301" y="369"/>
                </a:cubicBezTo>
                <a:cubicBezTo>
                  <a:pt x="304" y="367"/>
                  <a:pt x="301" y="366"/>
                  <a:pt x="302" y="365"/>
                </a:cubicBezTo>
                <a:cubicBezTo>
                  <a:pt x="303" y="364"/>
                  <a:pt x="305" y="364"/>
                  <a:pt x="305" y="362"/>
                </a:cubicBezTo>
                <a:cubicBezTo>
                  <a:pt x="305" y="361"/>
                  <a:pt x="306" y="361"/>
                  <a:pt x="308" y="362"/>
                </a:cubicBezTo>
                <a:cubicBezTo>
                  <a:pt x="310" y="362"/>
                  <a:pt x="312" y="359"/>
                  <a:pt x="312" y="358"/>
                </a:cubicBezTo>
                <a:cubicBezTo>
                  <a:pt x="312" y="357"/>
                  <a:pt x="312" y="357"/>
                  <a:pt x="314" y="357"/>
                </a:cubicBezTo>
                <a:cubicBezTo>
                  <a:pt x="315" y="357"/>
                  <a:pt x="315" y="357"/>
                  <a:pt x="316" y="356"/>
                </a:cubicBezTo>
                <a:cubicBezTo>
                  <a:pt x="316" y="356"/>
                  <a:pt x="316" y="355"/>
                  <a:pt x="317" y="355"/>
                </a:cubicBezTo>
                <a:cubicBezTo>
                  <a:pt x="318" y="356"/>
                  <a:pt x="319" y="357"/>
                  <a:pt x="319" y="356"/>
                </a:cubicBezTo>
                <a:cubicBezTo>
                  <a:pt x="319" y="355"/>
                  <a:pt x="320" y="355"/>
                  <a:pt x="321" y="356"/>
                </a:cubicBezTo>
                <a:cubicBezTo>
                  <a:pt x="322" y="357"/>
                  <a:pt x="324" y="358"/>
                  <a:pt x="325" y="356"/>
                </a:cubicBezTo>
                <a:cubicBezTo>
                  <a:pt x="325" y="355"/>
                  <a:pt x="326" y="356"/>
                  <a:pt x="327" y="358"/>
                </a:cubicBezTo>
                <a:cubicBezTo>
                  <a:pt x="328" y="359"/>
                  <a:pt x="329" y="359"/>
                  <a:pt x="330" y="359"/>
                </a:cubicBezTo>
                <a:cubicBezTo>
                  <a:pt x="330" y="359"/>
                  <a:pt x="331" y="359"/>
                  <a:pt x="331" y="359"/>
                </a:cubicBezTo>
                <a:cubicBezTo>
                  <a:pt x="333" y="359"/>
                  <a:pt x="333" y="358"/>
                  <a:pt x="333" y="357"/>
                </a:cubicBezTo>
                <a:cubicBezTo>
                  <a:pt x="333" y="356"/>
                  <a:pt x="335" y="360"/>
                  <a:pt x="337" y="360"/>
                </a:cubicBezTo>
                <a:cubicBezTo>
                  <a:pt x="338" y="360"/>
                  <a:pt x="337" y="359"/>
                  <a:pt x="336" y="358"/>
                </a:cubicBezTo>
                <a:cubicBezTo>
                  <a:pt x="334" y="357"/>
                  <a:pt x="336" y="356"/>
                  <a:pt x="335" y="355"/>
                </a:cubicBezTo>
                <a:cubicBezTo>
                  <a:pt x="334" y="354"/>
                  <a:pt x="336" y="353"/>
                  <a:pt x="339" y="353"/>
                </a:cubicBezTo>
                <a:cubicBezTo>
                  <a:pt x="341" y="353"/>
                  <a:pt x="341" y="354"/>
                  <a:pt x="342" y="353"/>
                </a:cubicBezTo>
                <a:cubicBezTo>
                  <a:pt x="342" y="351"/>
                  <a:pt x="343" y="353"/>
                  <a:pt x="343" y="354"/>
                </a:cubicBezTo>
                <a:cubicBezTo>
                  <a:pt x="343" y="355"/>
                  <a:pt x="347" y="353"/>
                  <a:pt x="349" y="353"/>
                </a:cubicBezTo>
                <a:cubicBezTo>
                  <a:pt x="351" y="353"/>
                  <a:pt x="353" y="355"/>
                  <a:pt x="353" y="356"/>
                </a:cubicBezTo>
                <a:cubicBezTo>
                  <a:pt x="353" y="357"/>
                  <a:pt x="354" y="358"/>
                  <a:pt x="356" y="356"/>
                </a:cubicBezTo>
                <a:cubicBezTo>
                  <a:pt x="357" y="355"/>
                  <a:pt x="358" y="354"/>
                  <a:pt x="360" y="355"/>
                </a:cubicBezTo>
                <a:cubicBezTo>
                  <a:pt x="361" y="356"/>
                  <a:pt x="362" y="358"/>
                  <a:pt x="364" y="360"/>
                </a:cubicBezTo>
                <a:cubicBezTo>
                  <a:pt x="366" y="361"/>
                  <a:pt x="363" y="363"/>
                  <a:pt x="364" y="365"/>
                </a:cubicBezTo>
                <a:cubicBezTo>
                  <a:pt x="365" y="366"/>
                  <a:pt x="364" y="368"/>
                  <a:pt x="366" y="369"/>
                </a:cubicBezTo>
                <a:cubicBezTo>
                  <a:pt x="368" y="370"/>
                  <a:pt x="366" y="373"/>
                  <a:pt x="368" y="373"/>
                </a:cubicBezTo>
                <a:cubicBezTo>
                  <a:pt x="369" y="374"/>
                  <a:pt x="370" y="376"/>
                  <a:pt x="370" y="377"/>
                </a:cubicBezTo>
                <a:cubicBezTo>
                  <a:pt x="371" y="378"/>
                  <a:pt x="373" y="379"/>
                  <a:pt x="374" y="378"/>
                </a:cubicBezTo>
                <a:cubicBezTo>
                  <a:pt x="374" y="376"/>
                  <a:pt x="375" y="374"/>
                  <a:pt x="376" y="373"/>
                </a:cubicBezTo>
                <a:cubicBezTo>
                  <a:pt x="376" y="371"/>
                  <a:pt x="374" y="366"/>
                  <a:pt x="373" y="364"/>
                </a:cubicBezTo>
                <a:cubicBezTo>
                  <a:pt x="372" y="362"/>
                  <a:pt x="373" y="362"/>
                  <a:pt x="372" y="360"/>
                </a:cubicBezTo>
                <a:cubicBezTo>
                  <a:pt x="370" y="358"/>
                  <a:pt x="369" y="354"/>
                  <a:pt x="370" y="352"/>
                </a:cubicBezTo>
                <a:cubicBezTo>
                  <a:pt x="370" y="349"/>
                  <a:pt x="373" y="344"/>
                  <a:pt x="375" y="343"/>
                </a:cubicBezTo>
                <a:cubicBezTo>
                  <a:pt x="376" y="341"/>
                  <a:pt x="378" y="342"/>
                  <a:pt x="378" y="341"/>
                </a:cubicBezTo>
                <a:cubicBezTo>
                  <a:pt x="379" y="339"/>
                  <a:pt x="381" y="337"/>
                  <a:pt x="382" y="337"/>
                </a:cubicBezTo>
                <a:cubicBezTo>
                  <a:pt x="383" y="337"/>
                  <a:pt x="384" y="337"/>
                  <a:pt x="384" y="336"/>
                </a:cubicBezTo>
                <a:cubicBezTo>
                  <a:pt x="385" y="335"/>
                  <a:pt x="386" y="334"/>
                  <a:pt x="389" y="333"/>
                </a:cubicBezTo>
                <a:cubicBezTo>
                  <a:pt x="391" y="333"/>
                  <a:pt x="390" y="331"/>
                  <a:pt x="389" y="330"/>
                </a:cubicBezTo>
                <a:cubicBezTo>
                  <a:pt x="389" y="329"/>
                  <a:pt x="390" y="328"/>
                  <a:pt x="390" y="329"/>
                </a:cubicBezTo>
                <a:cubicBezTo>
                  <a:pt x="391" y="330"/>
                  <a:pt x="392" y="330"/>
                  <a:pt x="393" y="329"/>
                </a:cubicBezTo>
                <a:cubicBezTo>
                  <a:pt x="394" y="328"/>
                  <a:pt x="396" y="327"/>
                  <a:pt x="394" y="326"/>
                </a:cubicBezTo>
                <a:cubicBezTo>
                  <a:pt x="392" y="326"/>
                  <a:pt x="392" y="326"/>
                  <a:pt x="393" y="325"/>
                </a:cubicBezTo>
                <a:cubicBezTo>
                  <a:pt x="394" y="325"/>
                  <a:pt x="393" y="322"/>
                  <a:pt x="391" y="322"/>
                </a:cubicBezTo>
                <a:cubicBezTo>
                  <a:pt x="390" y="322"/>
                  <a:pt x="390" y="321"/>
                  <a:pt x="391" y="320"/>
                </a:cubicBezTo>
                <a:cubicBezTo>
                  <a:pt x="392" y="319"/>
                  <a:pt x="390" y="317"/>
                  <a:pt x="389" y="316"/>
                </a:cubicBezTo>
                <a:cubicBezTo>
                  <a:pt x="387" y="316"/>
                  <a:pt x="389" y="315"/>
                  <a:pt x="390" y="315"/>
                </a:cubicBezTo>
                <a:cubicBezTo>
                  <a:pt x="391" y="315"/>
                  <a:pt x="390" y="310"/>
                  <a:pt x="391" y="309"/>
                </a:cubicBezTo>
                <a:cubicBezTo>
                  <a:pt x="391" y="308"/>
                  <a:pt x="393" y="308"/>
                  <a:pt x="392" y="309"/>
                </a:cubicBezTo>
                <a:cubicBezTo>
                  <a:pt x="392" y="310"/>
                  <a:pt x="391" y="312"/>
                  <a:pt x="392" y="314"/>
                </a:cubicBezTo>
                <a:cubicBezTo>
                  <a:pt x="393" y="315"/>
                  <a:pt x="394" y="316"/>
                  <a:pt x="393" y="319"/>
                </a:cubicBezTo>
                <a:cubicBezTo>
                  <a:pt x="393" y="321"/>
                  <a:pt x="394" y="320"/>
                  <a:pt x="395" y="317"/>
                </a:cubicBezTo>
                <a:cubicBezTo>
                  <a:pt x="396" y="315"/>
                  <a:pt x="397" y="312"/>
                  <a:pt x="396" y="312"/>
                </a:cubicBezTo>
                <a:cubicBezTo>
                  <a:pt x="395" y="312"/>
                  <a:pt x="395" y="309"/>
                  <a:pt x="396" y="310"/>
                </a:cubicBezTo>
                <a:cubicBezTo>
                  <a:pt x="397" y="311"/>
                  <a:pt x="397" y="312"/>
                  <a:pt x="399" y="310"/>
                </a:cubicBezTo>
                <a:cubicBezTo>
                  <a:pt x="400" y="308"/>
                  <a:pt x="402" y="305"/>
                  <a:pt x="401" y="305"/>
                </a:cubicBezTo>
                <a:cubicBezTo>
                  <a:pt x="400" y="304"/>
                  <a:pt x="402" y="303"/>
                  <a:pt x="403" y="303"/>
                </a:cubicBezTo>
                <a:cubicBezTo>
                  <a:pt x="405" y="303"/>
                  <a:pt x="409" y="302"/>
                  <a:pt x="410" y="302"/>
                </a:cubicBezTo>
                <a:cubicBezTo>
                  <a:pt x="410" y="301"/>
                  <a:pt x="408" y="301"/>
                  <a:pt x="406" y="301"/>
                </a:cubicBezTo>
                <a:cubicBezTo>
                  <a:pt x="405" y="302"/>
                  <a:pt x="403" y="302"/>
                  <a:pt x="403" y="302"/>
                </a:cubicBezTo>
                <a:cubicBezTo>
                  <a:pt x="403" y="300"/>
                  <a:pt x="408" y="299"/>
                  <a:pt x="410" y="299"/>
                </a:cubicBezTo>
                <a:cubicBezTo>
                  <a:pt x="412" y="299"/>
                  <a:pt x="411" y="296"/>
                  <a:pt x="412" y="298"/>
                </a:cubicBezTo>
                <a:cubicBezTo>
                  <a:pt x="413" y="299"/>
                  <a:pt x="415" y="299"/>
                  <a:pt x="416" y="298"/>
                </a:cubicBezTo>
                <a:cubicBezTo>
                  <a:pt x="417" y="297"/>
                  <a:pt x="416" y="295"/>
                  <a:pt x="415" y="295"/>
                </a:cubicBezTo>
                <a:cubicBezTo>
                  <a:pt x="413" y="294"/>
                  <a:pt x="416" y="293"/>
                  <a:pt x="415" y="292"/>
                </a:cubicBezTo>
                <a:cubicBezTo>
                  <a:pt x="415" y="292"/>
                  <a:pt x="416" y="288"/>
                  <a:pt x="418" y="288"/>
                </a:cubicBezTo>
                <a:cubicBezTo>
                  <a:pt x="420" y="287"/>
                  <a:pt x="419" y="286"/>
                  <a:pt x="420" y="286"/>
                </a:cubicBezTo>
                <a:cubicBezTo>
                  <a:pt x="422" y="286"/>
                  <a:pt x="422" y="284"/>
                  <a:pt x="423" y="283"/>
                </a:cubicBezTo>
                <a:cubicBezTo>
                  <a:pt x="424" y="283"/>
                  <a:pt x="425" y="283"/>
                  <a:pt x="426" y="283"/>
                </a:cubicBezTo>
                <a:cubicBezTo>
                  <a:pt x="427" y="284"/>
                  <a:pt x="428" y="284"/>
                  <a:pt x="429" y="283"/>
                </a:cubicBezTo>
                <a:cubicBezTo>
                  <a:pt x="431" y="281"/>
                  <a:pt x="435" y="279"/>
                  <a:pt x="436" y="279"/>
                </a:cubicBezTo>
                <a:cubicBezTo>
                  <a:pt x="438" y="279"/>
                  <a:pt x="441" y="277"/>
                  <a:pt x="441" y="276"/>
                </a:cubicBezTo>
                <a:cubicBezTo>
                  <a:pt x="442" y="274"/>
                  <a:pt x="443" y="277"/>
                  <a:pt x="442" y="277"/>
                </a:cubicBezTo>
                <a:cubicBezTo>
                  <a:pt x="440" y="278"/>
                  <a:pt x="443" y="279"/>
                  <a:pt x="445" y="279"/>
                </a:cubicBezTo>
                <a:cubicBezTo>
                  <a:pt x="447" y="279"/>
                  <a:pt x="446" y="279"/>
                  <a:pt x="446" y="279"/>
                </a:cubicBezTo>
                <a:cubicBezTo>
                  <a:pt x="445" y="279"/>
                  <a:pt x="443" y="280"/>
                  <a:pt x="442" y="280"/>
                </a:cubicBezTo>
                <a:cubicBezTo>
                  <a:pt x="440" y="280"/>
                  <a:pt x="439" y="280"/>
                  <a:pt x="437" y="282"/>
                </a:cubicBezTo>
                <a:cubicBezTo>
                  <a:pt x="434" y="285"/>
                  <a:pt x="435" y="286"/>
                  <a:pt x="436" y="287"/>
                </a:cubicBezTo>
                <a:cubicBezTo>
                  <a:pt x="438" y="289"/>
                  <a:pt x="440" y="288"/>
                  <a:pt x="442" y="286"/>
                </a:cubicBezTo>
                <a:cubicBezTo>
                  <a:pt x="444" y="284"/>
                  <a:pt x="444" y="283"/>
                  <a:pt x="446" y="283"/>
                </a:cubicBezTo>
                <a:cubicBezTo>
                  <a:pt x="448" y="283"/>
                  <a:pt x="453" y="281"/>
                  <a:pt x="456" y="280"/>
                </a:cubicBezTo>
                <a:cubicBezTo>
                  <a:pt x="458" y="279"/>
                  <a:pt x="457" y="279"/>
                  <a:pt x="457" y="278"/>
                </a:cubicBezTo>
                <a:cubicBezTo>
                  <a:pt x="457" y="277"/>
                  <a:pt x="461" y="277"/>
                  <a:pt x="462" y="276"/>
                </a:cubicBezTo>
                <a:cubicBezTo>
                  <a:pt x="464" y="275"/>
                  <a:pt x="462" y="274"/>
                  <a:pt x="461" y="274"/>
                </a:cubicBezTo>
                <a:cubicBezTo>
                  <a:pt x="459" y="274"/>
                  <a:pt x="460" y="272"/>
                  <a:pt x="461" y="271"/>
                </a:cubicBezTo>
                <a:cubicBezTo>
                  <a:pt x="461" y="270"/>
                  <a:pt x="458" y="272"/>
                  <a:pt x="458" y="273"/>
                </a:cubicBezTo>
                <a:cubicBezTo>
                  <a:pt x="458" y="274"/>
                  <a:pt x="455" y="275"/>
                  <a:pt x="455" y="275"/>
                </a:cubicBezTo>
                <a:cubicBezTo>
                  <a:pt x="455" y="278"/>
                  <a:pt x="455" y="276"/>
                  <a:pt x="454" y="277"/>
                </a:cubicBezTo>
                <a:cubicBezTo>
                  <a:pt x="452" y="278"/>
                  <a:pt x="446" y="277"/>
                  <a:pt x="446" y="276"/>
                </a:cubicBezTo>
                <a:cubicBezTo>
                  <a:pt x="446" y="274"/>
                  <a:pt x="442" y="274"/>
                  <a:pt x="442" y="272"/>
                </a:cubicBezTo>
                <a:cubicBezTo>
                  <a:pt x="441" y="270"/>
                  <a:pt x="439" y="270"/>
                  <a:pt x="441" y="268"/>
                </a:cubicBezTo>
                <a:cubicBezTo>
                  <a:pt x="443" y="266"/>
                  <a:pt x="441" y="265"/>
                  <a:pt x="439" y="266"/>
                </a:cubicBezTo>
                <a:cubicBezTo>
                  <a:pt x="437" y="268"/>
                  <a:pt x="437" y="265"/>
                  <a:pt x="439" y="265"/>
                </a:cubicBezTo>
                <a:cubicBezTo>
                  <a:pt x="441" y="264"/>
                  <a:pt x="445" y="263"/>
                  <a:pt x="443" y="259"/>
                </a:cubicBezTo>
                <a:cubicBezTo>
                  <a:pt x="441" y="255"/>
                  <a:pt x="428" y="260"/>
                  <a:pt x="424" y="262"/>
                </a:cubicBezTo>
                <a:cubicBezTo>
                  <a:pt x="421" y="264"/>
                  <a:pt x="417" y="270"/>
                  <a:pt x="415" y="270"/>
                </a:cubicBezTo>
                <a:cubicBezTo>
                  <a:pt x="413" y="270"/>
                  <a:pt x="418" y="267"/>
                  <a:pt x="419" y="266"/>
                </a:cubicBezTo>
                <a:cubicBezTo>
                  <a:pt x="420" y="264"/>
                  <a:pt x="419" y="263"/>
                  <a:pt x="420" y="264"/>
                </a:cubicBezTo>
                <a:cubicBezTo>
                  <a:pt x="421" y="264"/>
                  <a:pt x="424" y="260"/>
                  <a:pt x="426" y="258"/>
                </a:cubicBezTo>
                <a:cubicBezTo>
                  <a:pt x="427" y="257"/>
                  <a:pt x="428" y="257"/>
                  <a:pt x="429" y="257"/>
                </a:cubicBezTo>
                <a:cubicBezTo>
                  <a:pt x="430" y="257"/>
                  <a:pt x="430" y="257"/>
                  <a:pt x="430" y="257"/>
                </a:cubicBezTo>
                <a:cubicBezTo>
                  <a:pt x="431" y="256"/>
                  <a:pt x="432" y="255"/>
                  <a:pt x="433" y="253"/>
                </a:cubicBezTo>
                <a:cubicBezTo>
                  <a:pt x="435" y="251"/>
                  <a:pt x="458" y="252"/>
                  <a:pt x="460" y="252"/>
                </a:cubicBezTo>
                <a:cubicBezTo>
                  <a:pt x="462" y="252"/>
                  <a:pt x="466" y="249"/>
                  <a:pt x="468" y="247"/>
                </a:cubicBezTo>
                <a:cubicBezTo>
                  <a:pt x="469" y="245"/>
                  <a:pt x="470" y="245"/>
                  <a:pt x="473" y="245"/>
                </a:cubicBezTo>
                <a:cubicBezTo>
                  <a:pt x="476" y="245"/>
                  <a:pt x="478" y="243"/>
                  <a:pt x="479" y="242"/>
                </a:cubicBezTo>
                <a:cubicBezTo>
                  <a:pt x="481" y="241"/>
                  <a:pt x="480" y="240"/>
                  <a:pt x="479" y="240"/>
                </a:cubicBezTo>
                <a:cubicBezTo>
                  <a:pt x="478" y="240"/>
                  <a:pt x="476" y="239"/>
                  <a:pt x="478" y="239"/>
                </a:cubicBezTo>
                <a:cubicBezTo>
                  <a:pt x="479" y="239"/>
                  <a:pt x="480" y="238"/>
                  <a:pt x="480" y="236"/>
                </a:cubicBezTo>
                <a:cubicBezTo>
                  <a:pt x="481" y="234"/>
                  <a:pt x="480" y="235"/>
                  <a:pt x="478" y="233"/>
                </a:cubicBezTo>
                <a:cubicBezTo>
                  <a:pt x="477" y="231"/>
                  <a:pt x="476" y="232"/>
                  <a:pt x="475" y="233"/>
                </a:cubicBezTo>
                <a:cubicBezTo>
                  <a:pt x="475" y="233"/>
                  <a:pt x="474" y="234"/>
                  <a:pt x="474" y="233"/>
                </a:cubicBezTo>
                <a:cubicBezTo>
                  <a:pt x="472" y="233"/>
                  <a:pt x="475" y="231"/>
                  <a:pt x="473" y="230"/>
                </a:cubicBezTo>
                <a:cubicBezTo>
                  <a:pt x="472" y="229"/>
                  <a:pt x="469" y="230"/>
                  <a:pt x="467" y="232"/>
                </a:cubicBezTo>
                <a:cubicBezTo>
                  <a:pt x="466" y="233"/>
                  <a:pt x="465" y="233"/>
                  <a:pt x="465" y="233"/>
                </a:cubicBezTo>
                <a:cubicBezTo>
                  <a:pt x="464" y="233"/>
                  <a:pt x="464" y="232"/>
                  <a:pt x="463" y="233"/>
                </a:cubicBezTo>
                <a:cubicBezTo>
                  <a:pt x="461" y="235"/>
                  <a:pt x="461" y="232"/>
                  <a:pt x="462" y="232"/>
                </a:cubicBezTo>
                <a:cubicBezTo>
                  <a:pt x="463" y="231"/>
                  <a:pt x="463" y="232"/>
                  <a:pt x="464" y="231"/>
                </a:cubicBezTo>
                <a:cubicBezTo>
                  <a:pt x="465" y="230"/>
                  <a:pt x="466" y="231"/>
                  <a:pt x="468" y="229"/>
                </a:cubicBezTo>
                <a:cubicBezTo>
                  <a:pt x="470" y="228"/>
                  <a:pt x="472" y="229"/>
                  <a:pt x="473" y="228"/>
                </a:cubicBezTo>
                <a:cubicBezTo>
                  <a:pt x="473" y="226"/>
                  <a:pt x="472" y="225"/>
                  <a:pt x="470" y="226"/>
                </a:cubicBezTo>
                <a:cubicBezTo>
                  <a:pt x="469" y="226"/>
                  <a:pt x="468" y="225"/>
                  <a:pt x="467" y="225"/>
                </a:cubicBezTo>
                <a:cubicBezTo>
                  <a:pt x="466" y="224"/>
                  <a:pt x="465" y="223"/>
                  <a:pt x="465" y="224"/>
                </a:cubicBezTo>
                <a:cubicBezTo>
                  <a:pt x="464" y="224"/>
                  <a:pt x="464" y="224"/>
                  <a:pt x="463" y="223"/>
                </a:cubicBezTo>
                <a:cubicBezTo>
                  <a:pt x="463" y="223"/>
                  <a:pt x="463" y="223"/>
                  <a:pt x="462" y="223"/>
                </a:cubicBezTo>
                <a:cubicBezTo>
                  <a:pt x="461" y="224"/>
                  <a:pt x="460" y="223"/>
                  <a:pt x="459" y="221"/>
                </a:cubicBezTo>
                <a:cubicBezTo>
                  <a:pt x="458" y="219"/>
                  <a:pt x="454" y="216"/>
                  <a:pt x="452" y="216"/>
                </a:cubicBezTo>
                <a:cubicBezTo>
                  <a:pt x="450" y="215"/>
                  <a:pt x="451" y="214"/>
                  <a:pt x="452" y="215"/>
                </a:cubicBezTo>
                <a:cubicBezTo>
                  <a:pt x="454" y="215"/>
                  <a:pt x="455" y="214"/>
                  <a:pt x="456" y="213"/>
                </a:cubicBezTo>
                <a:cubicBezTo>
                  <a:pt x="456" y="212"/>
                  <a:pt x="455" y="211"/>
                  <a:pt x="454" y="211"/>
                </a:cubicBezTo>
                <a:cubicBezTo>
                  <a:pt x="453" y="211"/>
                  <a:pt x="453" y="209"/>
                  <a:pt x="454" y="208"/>
                </a:cubicBezTo>
                <a:cubicBezTo>
                  <a:pt x="454" y="208"/>
                  <a:pt x="451" y="206"/>
                  <a:pt x="451" y="205"/>
                </a:cubicBezTo>
                <a:cubicBezTo>
                  <a:pt x="451" y="204"/>
                  <a:pt x="449" y="204"/>
                  <a:pt x="449" y="203"/>
                </a:cubicBezTo>
                <a:cubicBezTo>
                  <a:pt x="449" y="202"/>
                  <a:pt x="448" y="201"/>
                  <a:pt x="448" y="200"/>
                </a:cubicBezTo>
                <a:cubicBezTo>
                  <a:pt x="448" y="199"/>
                  <a:pt x="445" y="196"/>
                  <a:pt x="445" y="195"/>
                </a:cubicBezTo>
                <a:cubicBezTo>
                  <a:pt x="445" y="194"/>
                  <a:pt x="443" y="193"/>
                  <a:pt x="443" y="191"/>
                </a:cubicBezTo>
                <a:cubicBezTo>
                  <a:pt x="442" y="190"/>
                  <a:pt x="441" y="190"/>
                  <a:pt x="441" y="193"/>
                </a:cubicBezTo>
                <a:cubicBezTo>
                  <a:pt x="440" y="195"/>
                  <a:pt x="438" y="195"/>
                  <a:pt x="439" y="195"/>
                </a:cubicBezTo>
                <a:cubicBezTo>
                  <a:pt x="440" y="197"/>
                  <a:pt x="439" y="197"/>
                  <a:pt x="438" y="198"/>
                </a:cubicBezTo>
                <a:cubicBezTo>
                  <a:pt x="437" y="199"/>
                  <a:pt x="439" y="200"/>
                  <a:pt x="437" y="200"/>
                </a:cubicBezTo>
                <a:cubicBezTo>
                  <a:pt x="436" y="200"/>
                  <a:pt x="437" y="203"/>
                  <a:pt x="436" y="202"/>
                </a:cubicBezTo>
                <a:cubicBezTo>
                  <a:pt x="435" y="201"/>
                  <a:pt x="433" y="201"/>
                  <a:pt x="433" y="202"/>
                </a:cubicBezTo>
                <a:cubicBezTo>
                  <a:pt x="433" y="204"/>
                  <a:pt x="430" y="205"/>
                  <a:pt x="429" y="205"/>
                </a:cubicBezTo>
                <a:cubicBezTo>
                  <a:pt x="428" y="205"/>
                  <a:pt x="428" y="202"/>
                  <a:pt x="427" y="203"/>
                </a:cubicBezTo>
                <a:cubicBezTo>
                  <a:pt x="426" y="203"/>
                  <a:pt x="426" y="203"/>
                  <a:pt x="426" y="202"/>
                </a:cubicBezTo>
                <a:cubicBezTo>
                  <a:pt x="425" y="201"/>
                  <a:pt x="425" y="201"/>
                  <a:pt x="424" y="201"/>
                </a:cubicBezTo>
                <a:cubicBezTo>
                  <a:pt x="423" y="201"/>
                  <a:pt x="422" y="201"/>
                  <a:pt x="422" y="199"/>
                </a:cubicBezTo>
                <a:cubicBezTo>
                  <a:pt x="423" y="198"/>
                  <a:pt x="419" y="197"/>
                  <a:pt x="420" y="196"/>
                </a:cubicBezTo>
                <a:cubicBezTo>
                  <a:pt x="421" y="196"/>
                  <a:pt x="420" y="194"/>
                  <a:pt x="420" y="192"/>
                </a:cubicBezTo>
                <a:cubicBezTo>
                  <a:pt x="420" y="189"/>
                  <a:pt x="421" y="189"/>
                  <a:pt x="421" y="188"/>
                </a:cubicBezTo>
                <a:cubicBezTo>
                  <a:pt x="421" y="187"/>
                  <a:pt x="420" y="187"/>
                  <a:pt x="419" y="188"/>
                </a:cubicBezTo>
                <a:cubicBezTo>
                  <a:pt x="418" y="188"/>
                  <a:pt x="418" y="188"/>
                  <a:pt x="418" y="187"/>
                </a:cubicBezTo>
                <a:cubicBezTo>
                  <a:pt x="417" y="187"/>
                  <a:pt x="417" y="187"/>
                  <a:pt x="417" y="187"/>
                </a:cubicBezTo>
                <a:cubicBezTo>
                  <a:pt x="415" y="187"/>
                  <a:pt x="412" y="187"/>
                  <a:pt x="412" y="185"/>
                </a:cubicBezTo>
                <a:cubicBezTo>
                  <a:pt x="411" y="183"/>
                  <a:pt x="410" y="184"/>
                  <a:pt x="410" y="183"/>
                </a:cubicBezTo>
                <a:cubicBezTo>
                  <a:pt x="409" y="181"/>
                  <a:pt x="408" y="182"/>
                  <a:pt x="408" y="181"/>
                </a:cubicBezTo>
                <a:cubicBezTo>
                  <a:pt x="408" y="180"/>
                  <a:pt x="407" y="180"/>
                  <a:pt x="406" y="179"/>
                </a:cubicBezTo>
                <a:cubicBezTo>
                  <a:pt x="405" y="179"/>
                  <a:pt x="404" y="178"/>
                  <a:pt x="403" y="178"/>
                </a:cubicBezTo>
                <a:cubicBezTo>
                  <a:pt x="401" y="178"/>
                  <a:pt x="399" y="179"/>
                  <a:pt x="399" y="179"/>
                </a:cubicBezTo>
                <a:cubicBezTo>
                  <a:pt x="398" y="180"/>
                  <a:pt x="397" y="179"/>
                  <a:pt x="397" y="179"/>
                </a:cubicBezTo>
                <a:cubicBezTo>
                  <a:pt x="396" y="179"/>
                  <a:pt x="395" y="178"/>
                  <a:pt x="395" y="179"/>
                </a:cubicBezTo>
                <a:cubicBezTo>
                  <a:pt x="394" y="179"/>
                  <a:pt x="394" y="178"/>
                  <a:pt x="391" y="178"/>
                </a:cubicBezTo>
                <a:cubicBezTo>
                  <a:pt x="389" y="177"/>
                  <a:pt x="386" y="177"/>
                  <a:pt x="386" y="178"/>
                </a:cubicBezTo>
                <a:cubicBezTo>
                  <a:pt x="385" y="178"/>
                  <a:pt x="384" y="179"/>
                  <a:pt x="384" y="181"/>
                </a:cubicBezTo>
                <a:cubicBezTo>
                  <a:pt x="384" y="183"/>
                  <a:pt x="386" y="182"/>
                  <a:pt x="387" y="184"/>
                </a:cubicBezTo>
                <a:cubicBezTo>
                  <a:pt x="387" y="185"/>
                  <a:pt x="386" y="184"/>
                  <a:pt x="386" y="186"/>
                </a:cubicBezTo>
                <a:cubicBezTo>
                  <a:pt x="385" y="187"/>
                  <a:pt x="384" y="187"/>
                  <a:pt x="384" y="188"/>
                </a:cubicBezTo>
                <a:cubicBezTo>
                  <a:pt x="384" y="189"/>
                  <a:pt x="385" y="188"/>
                  <a:pt x="386" y="190"/>
                </a:cubicBezTo>
                <a:cubicBezTo>
                  <a:pt x="386" y="192"/>
                  <a:pt x="387" y="192"/>
                  <a:pt x="387" y="194"/>
                </a:cubicBezTo>
                <a:cubicBezTo>
                  <a:pt x="387" y="196"/>
                  <a:pt x="386" y="196"/>
                  <a:pt x="386" y="196"/>
                </a:cubicBezTo>
                <a:cubicBezTo>
                  <a:pt x="385" y="196"/>
                  <a:pt x="386" y="197"/>
                  <a:pt x="384" y="199"/>
                </a:cubicBezTo>
                <a:cubicBezTo>
                  <a:pt x="383" y="200"/>
                  <a:pt x="382" y="202"/>
                  <a:pt x="383" y="203"/>
                </a:cubicBezTo>
                <a:cubicBezTo>
                  <a:pt x="384" y="204"/>
                  <a:pt x="388" y="205"/>
                  <a:pt x="389" y="208"/>
                </a:cubicBezTo>
                <a:cubicBezTo>
                  <a:pt x="391" y="211"/>
                  <a:pt x="391" y="215"/>
                  <a:pt x="390" y="217"/>
                </a:cubicBezTo>
                <a:cubicBezTo>
                  <a:pt x="390" y="220"/>
                  <a:pt x="387" y="221"/>
                  <a:pt x="384" y="223"/>
                </a:cubicBezTo>
                <a:cubicBezTo>
                  <a:pt x="382" y="226"/>
                  <a:pt x="379" y="225"/>
                  <a:pt x="378" y="225"/>
                </a:cubicBezTo>
                <a:cubicBezTo>
                  <a:pt x="377" y="226"/>
                  <a:pt x="378" y="228"/>
                  <a:pt x="379" y="230"/>
                </a:cubicBezTo>
                <a:cubicBezTo>
                  <a:pt x="381" y="231"/>
                  <a:pt x="380" y="232"/>
                  <a:pt x="381" y="234"/>
                </a:cubicBezTo>
                <a:cubicBezTo>
                  <a:pt x="381" y="236"/>
                  <a:pt x="381" y="237"/>
                  <a:pt x="382" y="239"/>
                </a:cubicBezTo>
                <a:cubicBezTo>
                  <a:pt x="383" y="241"/>
                  <a:pt x="382" y="241"/>
                  <a:pt x="381" y="242"/>
                </a:cubicBezTo>
                <a:cubicBezTo>
                  <a:pt x="379" y="244"/>
                  <a:pt x="381" y="243"/>
                  <a:pt x="381" y="245"/>
                </a:cubicBezTo>
                <a:cubicBezTo>
                  <a:pt x="382" y="246"/>
                  <a:pt x="381" y="245"/>
                  <a:pt x="380" y="244"/>
                </a:cubicBezTo>
                <a:cubicBezTo>
                  <a:pt x="378" y="244"/>
                  <a:pt x="377" y="246"/>
                  <a:pt x="377" y="247"/>
                </a:cubicBezTo>
                <a:cubicBezTo>
                  <a:pt x="377" y="248"/>
                  <a:pt x="376" y="247"/>
                  <a:pt x="375" y="247"/>
                </a:cubicBezTo>
                <a:cubicBezTo>
                  <a:pt x="375" y="246"/>
                  <a:pt x="374" y="246"/>
                  <a:pt x="374" y="246"/>
                </a:cubicBezTo>
                <a:cubicBezTo>
                  <a:pt x="373" y="246"/>
                  <a:pt x="374" y="244"/>
                  <a:pt x="372" y="243"/>
                </a:cubicBezTo>
                <a:cubicBezTo>
                  <a:pt x="370" y="242"/>
                  <a:pt x="369" y="241"/>
                  <a:pt x="369" y="240"/>
                </a:cubicBezTo>
                <a:cubicBezTo>
                  <a:pt x="369" y="239"/>
                  <a:pt x="366" y="238"/>
                  <a:pt x="366" y="236"/>
                </a:cubicBezTo>
                <a:cubicBezTo>
                  <a:pt x="366" y="235"/>
                  <a:pt x="367" y="231"/>
                  <a:pt x="366" y="230"/>
                </a:cubicBezTo>
                <a:cubicBezTo>
                  <a:pt x="365" y="229"/>
                  <a:pt x="366" y="227"/>
                  <a:pt x="366" y="226"/>
                </a:cubicBezTo>
                <a:cubicBezTo>
                  <a:pt x="367" y="225"/>
                  <a:pt x="366" y="224"/>
                  <a:pt x="364" y="224"/>
                </a:cubicBezTo>
                <a:cubicBezTo>
                  <a:pt x="362" y="224"/>
                  <a:pt x="360" y="223"/>
                  <a:pt x="358" y="223"/>
                </a:cubicBezTo>
                <a:cubicBezTo>
                  <a:pt x="355" y="223"/>
                  <a:pt x="354" y="223"/>
                  <a:pt x="353" y="222"/>
                </a:cubicBezTo>
                <a:cubicBezTo>
                  <a:pt x="352" y="222"/>
                  <a:pt x="350" y="220"/>
                  <a:pt x="347" y="220"/>
                </a:cubicBezTo>
                <a:cubicBezTo>
                  <a:pt x="344" y="219"/>
                  <a:pt x="343" y="217"/>
                  <a:pt x="343" y="216"/>
                </a:cubicBezTo>
                <a:cubicBezTo>
                  <a:pt x="343" y="216"/>
                  <a:pt x="340" y="215"/>
                  <a:pt x="339" y="214"/>
                </a:cubicBezTo>
                <a:cubicBezTo>
                  <a:pt x="338" y="213"/>
                  <a:pt x="336" y="213"/>
                  <a:pt x="334" y="213"/>
                </a:cubicBezTo>
                <a:cubicBezTo>
                  <a:pt x="334" y="213"/>
                  <a:pt x="333" y="212"/>
                  <a:pt x="332" y="212"/>
                </a:cubicBezTo>
                <a:cubicBezTo>
                  <a:pt x="331" y="211"/>
                  <a:pt x="330" y="211"/>
                  <a:pt x="329" y="211"/>
                </a:cubicBezTo>
                <a:cubicBezTo>
                  <a:pt x="327" y="211"/>
                  <a:pt x="323" y="213"/>
                  <a:pt x="322" y="213"/>
                </a:cubicBezTo>
                <a:cubicBezTo>
                  <a:pt x="322" y="213"/>
                  <a:pt x="323" y="211"/>
                  <a:pt x="323" y="211"/>
                </a:cubicBezTo>
                <a:cubicBezTo>
                  <a:pt x="323" y="210"/>
                  <a:pt x="322" y="207"/>
                  <a:pt x="321" y="205"/>
                </a:cubicBezTo>
                <a:cubicBezTo>
                  <a:pt x="321" y="203"/>
                  <a:pt x="320" y="201"/>
                  <a:pt x="318" y="202"/>
                </a:cubicBezTo>
                <a:cubicBezTo>
                  <a:pt x="316" y="202"/>
                  <a:pt x="314" y="201"/>
                  <a:pt x="313" y="200"/>
                </a:cubicBezTo>
                <a:cubicBezTo>
                  <a:pt x="313" y="200"/>
                  <a:pt x="313" y="195"/>
                  <a:pt x="313" y="192"/>
                </a:cubicBezTo>
                <a:cubicBezTo>
                  <a:pt x="314" y="190"/>
                  <a:pt x="316" y="187"/>
                  <a:pt x="316" y="185"/>
                </a:cubicBezTo>
                <a:cubicBezTo>
                  <a:pt x="316" y="184"/>
                  <a:pt x="318" y="183"/>
                  <a:pt x="319" y="183"/>
                </a:cubicBezTo>
                <a:cubicBezTo>
                  <a:pt x="320" y="182"/>
                  <a:pt x="319" y="180"/>
                  <a:pt x="321" y="180"/>
                </a:cubicBezTo>
                <a:cubicBezTo>
                  <a:pt x="322" y="179"/>
                  <a:pt x="322" y="179"/>
                  <a:pt x="323" y="178"/>
                </a:cubicBezTo>
                <a:cubicBezTo>
                  <a:pt x="323" y="177"/>
                  <a:pt x="324" y="177"/>
                  <a:pt x="324" y="176"/>
                </a:cubicBezTo>
                <a:cubicBezTo>
                  <a:pt x="323" y="175"/>
                  <a:pt x="323" y="175"/>
                  <a:pt x="326" y="175"/>
                </a:cubicBezTo>
                <a:cubicBezTo>
                  <a:pt x="328" y="175"/>
                  <a:pt x="331" y="174"/>
                  <a:pt x="330" y="172"/>
                </a:cubicBezTo>
                <a:cubicBezTo>
                  <a:pt x="330" y="170"/>
                  <a:pt x="324" y="172"/>
                  <a:pt x="324" y="170"/>
                </a:cubicBezTo>
                <a:cubicBezTo>
                  <a:pt x="324" y="168"/>
                  <a:pt x="317" y="168"/>
                  <a:pt x="318" y="167"/>
                </a:cubicBezTo>
                <a:cubicBezTo>
                  <a:pt x="318" y="166"/>
                  <a:pt x="325" y="168"/>
                  <a:pt x="327" y="169"/>
                </a:cubicBezTo>
                <a:cubicBezTo>
                  <a:pt x="330" y="170"/>
                  <a:pt x="330" y="169"/>
                  <a:pt x="332" y="169"/>
                </a:cubicBezTo>
                <a:cubicBezTo>
                  <a:pt x="334" y="169"/>
                  <a:pt x="333" y="167"/>
                  <a:pt x="333" y="166"/>
                </a:cubicBezTo>
                <a:cubicBezTo>
                  <a:pt x="334" y="165"/>
                  <a:pt x="335" y="166"/>
                  <a:pt x="336" y="166"/>
                </a:cubicBezTo>
                <a:cubicBezTo>
                  <a:pt x="337" y="167"/>
                  <a:pt x="339" y="167"/>
                  <a:pt x="340" y="167"/>
                </a:cubicBezTo>
                <a:cubicBezTo>
                  <a:pt x="342" y="166"/>
                  <a:pt x="344" y="162"/>
                  <a:pt x="346" y="161"/>
                </a:cubicBezTo>
                <a:cubicBezTo>
                  <a:pt x="347" y="159"/>
                  <a:pt x="346" y="158"/>
                  <a:pt x="342" y="158"/>
                </a:cubicBezTo>
                <a:cubicBezTo>
                  <a:pt x="339" y="159"/>
                  <a:pt x="337" y="157"/>
                  <a:pt x="335" y="156"/>
                </a:cubicBezTo>
                <a:cubicBezTo>
                  <a:pt x="333" y="155"/>
                  <a:pt x="333" y="153"/>
                  <a:pt x="335" y="154"/>
                </a:cubicBezTo>
                <a:cubicBezTo>
                  <a:pt x="337" y="154"/>
                  <a:pt x="342" y="158"/>
                  <a:pt x="344" y="158"/>
                </a:cubicBezTo>
                <a:cubicBezTo>
                  <a:pt x="346" y="158"/>
                  <a:pt x="349" y="154"/>
                  <a:pt x="350" y="153"/>
                </a:cubicBezTo>
                <a:cubicBezTo>
                  <a:pt x="352" y="152"/>
                  <a:pt x="349" y="152"/>
                  <a:pt x="348" y="151"/>
                </a:cubicBezTo>
                <a:cubicBezTo>
                  <a:pt x="347" y="150"/>
                  <a:pt x="350" y="149"/>
                  <a:pt x="351" y="149"/>
                </a:cubicBezTo>
                <a:cubicBezTo>
                  <a:pt x="353" y="149"/>
                  <a:pt x="353" y="151"/>
                  <a:pt x="354" y="151"/>
                </a:cubicBezTo>
                <a:cubicBezTo>
                  <a:pt x="354" y="152"/>
                  <a:pt x="357" y="151"/>
                  <a:pt x="358" y="151"/>
                </a:cubicBezTo>
                <a:cubicBezTo>
                  <a:pt x="360" y="151"/>
                  <a:pt x="358" y="149"/>
                  <a:pt x="356" y="148"/>
                </a:cubicBezTo>
                <a:cubicBezTo>
                  <a:pt x="354" y="147"/>
                  <a:pt x="356" y="145"/>
                  <a:pt x="357" y="147"/>
                </a:cubicBezTo>
                <a:cubicBezTo>
                  <a:pt x="357" y="148"/>
                  <a:pt x="359" y="148"/>
                  <a:pt x="360" y="149"/>
                </a:cubicBezTo>
                <a:cubicBezTo>
                  <a:pt x="361" y="151"/>
                  <a:pt x="361" y="150"/>
                  <a:pt x="363" y="149"/>
                </a:cubicBezTo>
                <a:cubicBezTo>
                  <a:pt x="365" y="149"/>
                  <a:pt x="366" y="148"/>
                  <a:pt x="367" y="146"/>
                </a:cubicBezTo>
                <a:cubicBezTo>
                  <a:pt x="368" y="145"/>
                  <a:pt x="368" y="147"/>
                  <a:pt x="370" y="145"/>
                </a:cubicBezTo>
                <a:cubicBezTo>
                  <a:pt x="371" y="143"/>
                  <a:pt x="369" y="141"/>
                  <a:pt x="368" y="140"/>
                </a:cubicBezTo>
                <a:cubicBezTo>
                  <a:pt x="366" y="139"/>
                  <a:pt x="368" y="138"/>
                  <a:pt x="366" y="137"/>
                </a:cubicBezTo>
                <a:cubicBezTo>
                  <a:pt x="365" y="136"/>
                  <a:pt x="364" y="135"/>
                  <a:pt x="366" y="135"/>
                </a:cubicBezTo>
                <a:cubicBezTo>
                  <a:pt x="368" y="136"/>
                  <a:pt x="370" y="135"/>
                  <a:pt x="370" y="134"/>
                </a:cubicBezTo>
                <a:cubicBezTo>
                  <a:pt x="371" y="133"/>
                  <a:pt x="368" y="132"/>
                  <a:pt x="369" y="131"/>
                </a:cubicBezTo>
                <a:cubicBezTo>
                  <a:pt x="371" y="130"/>
                  <a:pt x="370" y="129"/>
                  <a:pt x="368" y="129"/>
                </a:cubicBezTo>
                <a:cubicBezTo>
                  <a:pt x="366" y="129"/>
                  <a:pt x="365" y="129"/>
                  <a:pt x="365" y="127"/>
                </a:cubicBezTo>
                <a:cubicBezTo>
                  <a:pt x="365" y="126"/>
                  <a:pt x="362" y="127"/>
                  <a:pt x="360" y="126"/>
                </a:cubicBezTo>
                <a:cubicBezTo>
                  <a:pt x="358" y="125"/>
                  <a:pt x="354" y="125"/>
                  <a:pt x="353" y="125"/>
                </a:cubicBezTo>
                <a:cubicBezTo>
                  <a:pt x="352" y="125"/>
                  <a:pt x="352" y="129"/>
                  <a:pt x="354" y="129"/>
                </a:cubicBezTo>
                <a:cubicBezTo>
                  <a:pt x="355" y="129"/>
                  <a:pt x="356" y="131"/>
                  <a:pt x="355" y="131"/>
                </a:cubicBezTo>
                <a:cubicBezTo>
                  <a:pt x="354" y="132"/>
                  <a:pt x="355" y="133"/>
                  <a:pt x="354" y="133"/>
                </a:cubicBezTo>
                <a:cubicBezTo>
                  <a:pt x="353" y="133"/>
                  <a:pt x="352" y="133"/>
                  <a:pt x="351" y="135"/>
                </a:cubicBezTo>
                <a:cubicBezTo>
                  <a:pt x="351" y="138"/>
                  <a:pt x="351" y="139"/>
                  <a:pt x="349" y="139"/>
                </a:cubicBezTo>
                <a:cubicBezTo>
                  <a:pt x="348" y="140"/>
                  <a:pt x="348" y="139"/>
                  <a:pt x="348" y="138"/>
                </a:cubicBezTo>
                <a:cubicBezTo>
                  <a:pt x="348" y="137"/>
                  <a:pt x="348" y="137"/>
                  <a:pt x="347" y="137"/>
                </a:cubicBezTo>
                <a:cubicBezTo>
                  <a:pt x="346" y="137"/>
                  <a:pt x="346" y="140"/>
                  <a:pt x="347" y="140"/>
                </a:cubicBezTo>
                <a:cubicBezTo>
                  <a:pt x="348" y="140"/>
                  <a:pt x="348" y="141"/>
                  <a:pt x="348" y="143"/>
                </a:cubicBezTo>
                <a:cubicBezTo>
                  <a:pt x="349" y="144"/>
                  <a:pt x="346" y="143"/>
                  <a:pt x="345" y="145"/>
                </a:cubicBezTo>
                <a:cubicBezTo>
                  <a:pt x="345" y="147"/>
                  <a:pt x="344" y="144"/>
                  <a:pt x="343" y="143"/>
                </a:cubicBezTo>
                <a:cubicBezTo>
                  <a:pt x="342" y="142"/>
                  <a:pt x="340" y="140"/>
                  <a:pt x="340" y="139"/>
                </a:cubicBezTo>
                <a:cubicBezTo>
                  <a:pt x="340" y="137"/>
                  <a:pt x="341" y="137"/>
                  <a:pt x="342" y="137"/>
                </a:cubicBezTo>
                <a:cubicBezTo>
                  <a:pt x="343" y="136"/>
                  <a:pt x="342" y="136"/>
                  <a:pt x="342" y="134"/>
                </a:cubicBezTo>
                <a:cubicBezTo>
                  <a:pt x="342" y="132"/>
                  <a:pt x="341" y="133"/>
                  <a:pt x="339" y="131"/>
                </a:cubicBezTo>
                <a:cubicBezTo>
                  <a:pt x="338" y="129"/>
                  <a:pt x="336" y="129"/>
                  <a:pt x="335" y="130"/>
                </a:cubicBezTo>
                <a:cubicBezTo>
                  <a:pt x="334" y="131"/>
                  <a:pt x="335" y="132"/>
                  <a:pt x="334" y="133"/>
                </a:cubicBezTo>
                <a:cubicBezTo>
                  <a:pt x="332" y="134"/>
                  <a:pt x="333" y="136"/>
                  <a:pt x="332" y="136"/>
                </a:cubicBezTo>
                <a:cubicBezTo>
                  <a:pt x="331" y="137"/>
                  <a:pt x="331" y="132"/>
                  <a:pt x="330" y="131"/>
                </a:cubicBezTo>
                <a:cubicBezTo>
                  <a:pt x="329" y="131"/>
                  <a:pt x="329" y="130"/>
                  <a:pt x="331" y="129"/>
                </a:cubicBezTo>
                <a:cubicBezTo>
                  <a:pt x="332" y="129"/>
                  <a:pt x="333" y="128"/>
                  <a:pt x="332" y="128"/>
                </a:cubicBezTo>
                <a:cubicBezTo>
                  <a:pt x="331" y="128"/>
                  <a:pt x="329" y="126"/>
                  <a:pt x="328" y="126"/>
                </a:cubicBezTo>
                <a:cubicBezTo>
                  <a:pt x="327" y="126"/>
                  <a:pt x="327" y="126"/>
                  <a:pt x="326" y="127"/>
                </a:cubicBezTo>
                <a:cubicBezTo>
                  <a:pt x="326" y="127"/>
                  <a:pt x="325" y="127"/>
                  <a:pt x="324" y="127"/>
                </a:cubicBezTo>
                <a:cubicBezTo>
                  <a:pt x="324" y="126"/>
                  <a:pt x="325" y="124"/>
                  <a:pt x="325" y="123"/>
                </a:cubicBezTo>
                <a:cubicBezTo>
                  <a:pt x="325" y="123"/>
                  <a:pt x="325" y="123"/>
                  <a:pt x="326" y="123"/>
                </a:cubicBezTo>
                <a:cubicBezTo>
                  <a:pt x="326" y="123"/>
                  <a:pt x="327" y="123"/>
                  <a:pt x="327" y="122"/>
                </a:cubicBezTo>
                <a:cubicBezTo>
                  <a:pt x="328" y="121"/>
                  <a:pt x="324" y="121"/>
                  <a:pt x="324" y="120"/>
                </a:cubicBezTo>
                <a:cubicBezTo>
                  <a:pt x="324" y="118"/>
                  <a:pt x="322" y="118"/>
                  <a:pt x="321" y="117"/>
                </a:cubicBezTo>
                <a:cubicBezTo>
                  <a:pt x="320" y="117"/>
                  <a:pt x="321" y="115"/>
                  <a:pt x="321" y="114"/>
                </a:cubicBezTo>
                <a:cubicBezTo>
                  <a:pt x="320" y="113"/>
                  <a:pt x="317" y="110"/>
                  <a:pt x="315" y="110"/>
                </a:cubicBezTo>
                <a:cubicBezTo>
                  <a:pt x="315" y="110"/>
                  <a:pt x="314" y="109"/>
                  <a:pt x="314" y="109"/>
                </a:cubicBezTo>
                <a:cubicBezTo>
                  <a:pt x="314" y="108"/>
                  <a:pt x="314" y="108"/>
                  <a:pt x="314" y="108"/>
                </a:cubicBezTo>
                <a:cubicBezTo>
                  <a:pt x="315" y="108"/>
                  <a:pt x="316" y="108"/>
                  <a:pt x="318" y="106"/>
                </a:cubicBezTo>
                <a:cubicBezTo>
                  <a:pt x="319" y="104"/>
                  <a:pt x="319" y="103"/>
                  <a:pt x="318" y="103"/>
                </a:cubicBezTo>
                <a:cubicBezTo>
                  <a:pt x="317" y="103"/>
                  <a:pt x="316" y="102"/>
                  <a:pt x="318" y="102"/>
                </a:cubicBezTo>
                <a:cubicBezTo>
                  <a:pt x="320" y="102"/>
                  <a:pt x="324" y="103"/>
                  <a:pt x="325" y="102"/>
                </a:cubicBezTo>
                <a:cubicBezTo>
                  <a:pt x="326" y="101"/>
                  <a:pt x="330" y="96"/>
                  <a:pt x="331" y="94"/>
                </a:cubicBezTo>
                <a:cubicBezTo>
                  <a:pt x="333" y="92"/>
                  <a:pt x="330" y="92"/>
                  <a:pt x="327" y="92"/>
                </a:cubicBezTo>
                <a:cubicBezTo>
                  <a:pt x="323" y="92"/>
                  <a:pt x="323" y="91"/>
                  <a:pt x="320" y="90"/>
                </a:cubicBezTo>
                <a:cubicBezTo>
                  <a:pt x="317" y="90"/>
                  <a:pt x="312" y="91"/>
                  <a:pt x="311" y="92"/>
                </a:cubicBezTo>
                <a:cubicBezTo>
                  <a:pt x="310" y="93"/>
                  <a:pt x="312" y="93"/>
                  <a:pt x="312" y="94"/>
                </a:cubicBezTo>
                <a:cubicBezTo>
                  <a:pt x="312" y="95"/>
                  <a:pt x="311" y="95"/>
                  <a:pt x="311" y="94"/>
                </a:cubicBezTo>
                <a:cubicBezTo>
                  <a:pt x="310" y="94"/>
                  <a:pt x="310" y="94"/>
                  <a:pt x="309" y="94"/>
                </a:cubicBezTo>
                <a:cubicBezTo>
                  <a:pt x="309" y="94"/>
                  <a:pt x="310" y="96"/>
                  <a:pt x="309" y="99"/>
                </a:cubicBezTo>
                <a:cubicBezTo>
                  <a:pt x="309" y="102"/>
                  <a:pt x="310" y="102"/>
                  <a:pt x="311" y="104"/>
                </a:cubicBezTo>
                <a:cubicBezTo>
                  <a:pt x="312" y="105"/>
                  <a:pt x="312" y="107"/>
                  <a:pt x="312" y="109"/>
                </a:cubicBezTo>
                <a:cubicBezTo>
                  <a:pt x="312" y="111"/>
                  <a:pt x="310" y="111"/>
                  <a:pt x="309" y="111"/>
                </a:cubicBezTo>
                <a:cubicBezTo>
                  <a:pt x="308" y="111"/>
                  <a:pt x="311" y="112"/>
                  <a:pt x="310" y="114"/>
                </a:cubicBezTo>
                <a:cubicBezTo>
                  <a:pt x="310" y="114"/>
                  <a:pt x="309" y="114"/>
                  <a:pt x="309" y="114"/>
                </a:cubicBezTo>
                <a:cubicBezTo>
                  <a:pt x="308" y="113"/>
                  <a:pt x="307" y="113"/>
                  <a:pt x="307" y="113"/>
                </a:cubicBezTo>
                <a:cubicBezTo>
                  <a:pt x="306" y="114"/>
                  <a:pt x="305" y="117"/>
                  <a:pt x="306" y="118"/>
                </a:cubicBezTo>
                <a:cubicBezTo>
                  <a:pt x="307" y="119"/>
                  <a:pt x="308" y="119"/>
                  <a:pt x="307" y="120"/>
                </a:cubicBezTo>
                <a:cubicBezTo>
                  <a:pt x="306" y="121"/>
                  <a:pt x="305" y="123"/>
                  <a:pt x="307" y="125"/>
                </a:cubicBezTo>
                <a:cubicBezTo>
                  <a:pt x="309" y="126"/>
                  <a:pt x="313" y="126"/>
                  <a:pt x="316" y="128"/>
                </a:cubicBezTo>
                <a:cubicBezTo>
                  <a:pt x="318" y="129"/>
                  <a:pt x="315" y="128"/>
                  <a:pt x="316" y="130"/>
                </a:cubicBezTo>
                <a:cubicBezTo>
                  <a:pt x="316" y="131"/>
                  <a:pt x="314" y="132"/>
                  <a:pt x="314" y="133"/>
                </a:cubicBezTo>
                <a:cubicBezTo>
                  <a:pt x="314" y="134"/>
                  <a:pt x="315" y="134"/>
                  <a:pt x="316" y="132"/>
                </a:cubicBezTo>
                <a:cubicBezTo>
                  <a:pt x="317" y="130"/>
                  <a:pt x="318" y="132"/>
                  <a:pt x="318" y="134"/>
                </a:cubicBezTo>
                <a:cubicBezTo>
                  <a:pt x="318" y="136"/>
                  <a:pt x="316" y="135"/>
                  <a:pt x="315" y="137"/>
                </a:cubicBezTo>
                <a:cubicBezTo>
                  <a:pt x="314" y="138"/>
                  <a:pt x="313" y="139"/>
                  <a:pt x="311" y="138"/>
                </a:cubicBezTo>
                <a:cubicBezTo>
                  <a:pt x="309" y="138"/>
                  <a:pt x="310" y="141"/>
                  <a:pt x="311" y="142"/>
                </a:cubicBezTo>
                <a:cubicBezTo>
                  <a:pt x="312" y="144"/>
                  <a:pt x="311" y="145"/>
                  <a:pt x="309" y="144"/>
                </a:cubicBezTo>
                <a:cubicBezTo>
                  <a:pt x="307" y="144"/>
                  <a:pt x="306" y="142"/>
                  <a:pt x="307" y="141"/>
                </a:cubicBezTo>
                <a:cubicBezTo>
                  <a:pt x="308" y="139"/>
                  <a:pt x="308" y="137"/>
                  <a:pt x="307" y="137"/>
                </a:cubicBezTo>
                <a:cubicBezTo>
                  <a:pt x="306" y="137"/>
                  <a:pt x="303" y="137"/>
                  <a:pt x="302" y="136"/>
                </a:cubicBezTo>
                <a:cubicBezTo>
                  <a:pt x="301" y="135"/>
                  <a:pt x="303" y="135"/>
                  <a:pt x="305" y="135"/>
                </a:cubicBezTo>
                <a:cubicBezTo>
                  <a:pt x="308" y="136"/>
                  <a:pt x="306" y="134"/>
                  <a:pt x="308" y="134"/>
                </a:cubicBezTo>
                <a:cubicBezTo>
                  <a:pt x="310" y="134"/>
                  <a:pt x="311" y="135"/>
                  <a:pt x="313" y="133"/>
                </a:cubicBezTo>
                <a:cubicBezTo>
                  <a:pt x="314" y="132"/>
                  <a:pt x="311" y="129"/>
                  <a:pt x="310" y="130"/>
                </a:cubicBezTo>
                <a:cubicBezTo>
                  <a:pt x="309" y="130"/>
                  <a:pt x="307" y="131"/>
                  <a:pt x="307" y="129"/>
                </a:cubicBezTo>
                <a:cubicBezTo>
                  <a:pt x="307" y="129"/>
                  <a:pt x="308" y="129"/>
                  <a:pt x="309" y="129"/>
                </a:cubicBezTo>
                <a:cubicBezTo>
                  <a:pt x="309" y="129"/>
                  <a:pt x="310" y="129"/>
                  <a:pt x="310" y="129"/>
                </a:cubicBezTo>
                <a:cubicBezTo>
                  <a:pt x="311" y="128"/>
                  <a:pt x="310" y="127"/>
                  <a:pt x="308" y="127"/>
                </a:cubicBezTo>
                <a:cubicBezTo>
                  <a:pt x="306" y="128"/>
                  <a:pt x="305" y="128"/>
                  <a:pt x="303" y="126"/>
                </a:cubicBezTo>
                <a:cubicBezTo>
                  <a:pt x="302" y="125"/>
                  <a:pt x="299" y="124"/>
                  <a:pt x="298" y="127"/>
                </a:cubicBezTo>
                <a:cubicBezTo>
                  <a:pt x="297" y="131"/>
                  <a:pt x="295" y="129"/>
                  <a:pt x="294" y="130"/>
                </a:cubicBezTo>
                <a:cubicBezTo>
                  <a:pt x="293" y="131"/>
                  <a:pt x="295" y="132"/>
                  <a:pt x="298" y="132"/>
                </a:cubicBezTo>
                <a:cubicBezTo>
                  <a:pt x="300" y="132"/>
                  <a:pt x="302" y="135"/>
                  <a:pt x="301" y="135"/>
                </a:cubicBezTo>
                <a:cubicBezTo>
                  <a:pt x="300" y="135"/>
                  <a:pt x="300" y="137"/>
                  <a:pt x="299" y="136"/>
                </a:cubicBezTo>
                <a:cubicBezTo>
                  <a:pt x="297" y="135"/>
                  <a:pt x="296" y="136"/>
                  <a:pt x="297" y="137"/>
                </a:cubicBezTo>
                <a:cubicBezTo>
                  <a:pt x="298" y="138"/>
                  <a:pt x="297" y="139"/>
                  <a:pt x="297" y="140"/>
                </a:cubicBezTo>
                <a:cubicBezTo>
                  <a:pt x="297" y="141"/>
                  <a:pt x="295" y="140"/>
                  <a:pt x="293" y="140"/>
                </a:cubicBezTo>
                <a:cubicBezTo>
                  <a:pt x="291" y="140"/>
                  <a:pt x="287" y="140"/>
                  <a:pt x="285" y="141"/>
                </a:cubicBezTo>
                <a:cubicBezTo>
                  <a:pt x="282" y="141"/>
                  <a:pt x="279" y="140"/>
                  <a:pt x="278" y="139"/>
                </a:cubicBezTo>
                <a:cubicBezTo>
                  <a:pt x="277" y="138"/>
                  <a:pt x="275" y="138"/>
                  <a:pt x="273" y="138"/>
                </a:cubicBezTo>
                <a:cubicBezTo>
                  <a:pt x="271" y="138"/>
                  <a:pt x="272" y="136"/>
                  <a:pt x="270" y="136"/>
                </a:cubicBezTo>
                <a:cubicBezTo>
                  <a:pt x="267" y="136"/>
                  <a:pt x="268" y="134"/>
                  <a:pt x="267" y="133"/>
                </a:cubicBezTo>
                <a:cubicBezTo>
                  <a:pt x="267" y="132"/>
                  <a:pt x="262" y="132"/>
                  <a:pt x="260" y="133"/>
                </a:cubicBezTo>
                <a:cubicBezTo>
                  <a:pt x="259" y="134"/>
                  <a:pt x="255" y="134"/>
                  <a:pt x="254" y="136"/>
                </a:cubicBezTo>
                <a:cubicBezTo>
                  <a:pt x="253" y="138"/>
                  <a:pt x="255" y="138"/>
                  <a:pt x="256" y="138"/>
                </a:cubicBezTo>
                <a:cubicBezTo>
                  <a:pt x="258" y="138"/>
                  <a:pt x="257" y="136"/>
                  <a:pt x="260" y="136"/>
                </a:cubicBezTo>
                <a:cubicBezTo>
                  <a:pt x="261" y="137"/>
                  <a:pt x="262" y="136"/>
                  <a:pt x="263" y="135"/>
                </a:cubicBezTo>
                <a:cubicBezTo>
                  <a:pt x="264" y="135"/>
                  <a:pt x="265" y="134"/>
                  <a:pt x="266" y="135"/>
                </a:cubicBezTo>
                <a:cubicBezTo>
                  <a:pt x="267" y="136"/>
                  <a:pt x="261" y="138"/>
                  <a:pt x="259" y="138"/>
                </a:cubicBezTo>
                <a:cubicBezTo>
                  <a:pt x="256" y="139"/>
                  <a:pt x="257" y="141"/>
                  <a:pt x="259" y="144"/>
                </a:cubicBezTo>
                <a:cubicBezTo>
                  <a:pt x="262" y="148"/>
                  <a:pt x="258" y="146"/>
                  <a:pt x="258" y="147"/>
                </a:cubicBezTo>
                <a:cubicBezTo>
                  <a:pt x="258" y="149"/>
                  <a:pt x="254" y="147"/>
                  <a:pt x="256" y="146"/>
                </a:cubicBezTo>
                <a:cubicBezTo>
                  <a:pt x="257" y="146"/>
                  <a:pt x="256" y="144"/>
                  <a:pt x="255" y="143"/>
                </a:cubicBezTo>
                <a:cubicBezTo>
                  <a:pt x="254" y="142"/>
                  <a:pt x="253" y="143"/>
                  <a:pt x="253" y="142"/>
                </a:cubicBezTo>
                <a:cubicBezTo>
                  <a:pt x="253" y="141"/>
                  <a:pt x="253" y="141"/>
                  <a:pt x="252" y="141"/>
                </a:cubicBezTo>
                <a:cubicBezTo>
                  <a:pt x="251" y="141"/>
                  <a:pt x="251" y="141"/>
                  <a:pt x="250" y="141"/>
                </a:cubicBezTo>
                <a:cubicBezTo>
                  <a:pt x="249" y="140"/>
                  <a:pt x="248" y="139"/>
                  <a:pt x="246" y="140"/>
                </a:cubicBezTo>
                <a:cubicBezTo>
                  <a:pt x="245" y="141"/>
                  <a:pt x="242" y="140"/>
                  <a:pt x="239" y="141"/>
                </a:cubicBezTo>
                <a:cubicBezTo>
                  <a:pt x="235" y="142"/>
                  <a:pt x="227" y="142"/>
                  <a:pt x="226" y="140"/>
                </a:cubicBezTo>
                <a:cubicBezTo>
                  <a:pt x="225" y="139"/>
                  <a:pt x="229" y="137"/>
                  <a:pt x="231" y="137"/>
                </a:cubicBezTo>
                <a:cubicBezTo>
                  <a:pt x="232" y="137"/>
                  <a:pt x="231" y="135"/>
                  <a:pt x="229" y="134"/>
                </a:cubicBezTo>
                <a:cubicBezTo>
                  <a:pt x="227" y="132"/>
                  <a:pt x="222" y="131"/>
                  <a:pt x="222" y="132"/>
                </a:cubicBezTo>
                <a:cubicBezTo>
                  <a:pt x="222" y="133"/>
                  <a:pt x="220" y="132"/>
                  <a:pt x="216" y="131"/>
                </a:cubicBezTo>
                <a:cubicBezTo>
                  <a:pt x="213" y="131"/>
                  <a:pt x="212" y="130"/>
                  <a:pt x="210" y="129"/>
                </a:cubicBezTo>
                <a:cubicBezTo>
                  <a:pt x="208" y="129"/>
                  <a:pt x="204" y="129"/>
                  <a:pt x="202" y="127"/>
                </a:cubicBezTo>
                <a:cubicBezTo>
                  <a:pt x="199" y="125"/>
                  <a:pt x="193" y="125"/>
                  <a:pt x="192" y="127"/>
                </a:cubicBezTo>
                <a:cubicBezTo>
                  <a:pt x="191" y="129"/>
                  <a:pt x="189" y="129"/>
                  <a:pt x="187" y="129"/>
                </a:cubicBezTo>
                <a:cubicBezTo>
                  <a:pt x="185" y="129"/>
                  <a:pt x="188" y="126"/>
                  <a:pt x="187" y="126"/>
                </a:cubicBezTo>
                <a:cubicBezTo>
                  <a:pt x="186" y="126"/>
                  <a:pt x="187" y="123"/>
                  <a:pt x="186" y="123"/>
                </a:cubicBezTo>
                <a:cubicBezTo>
                  <a:pt x="185" y="123"/>
                  <a:pt x="184" y="124"/>
                  <a:pt x="183" y="126"/>
                </a:cubicBezTo>
                <a:cubicBezTo>
                  <a:pt x="183" y="127"/>
                  <a:pt x="182" y="129"/>
                  <a:pt x="180" y="129"/>
                </a:cubicBezTo>
                <a:cubicBezTo>
                  <a:pt x="177" y="129"/>
                  <a:pt x="176" y="122"/>
                  <a:pt x="174" y="120"/>
                </a:cubicBezTo>
                <a:cubicBezTo>
                  <a:pt x="171" y="119"/>
                  <a:pt x="169" y="119"/>
                  <a:pt x="171" y="121"/>
                </a:cubicBezTo>
                <a:cubicBezTo>
                  <a:pt x="173" y="124"/>
                  <a:pt x="169" y="122"/>
                  <a:pt x="170" y="124"/>
                </a:cubicBezTo>
                <a:cubicBezTo>
                  <a:pt x="170" y="125"/>
                  <a:pt x="166" y="127"/>
                  <a:pt x="167" y="126"/>
                </a:cubicBezTo>
                <a:cubicBezTo>
                  <a:pt x="167" y="125"/>
                  <a:pt x="165" y="124"/>
                  <a:pt x="162" y="127"/>
                </a:cubicBezTo>
                <a:cubicBezTo>
                  <a:pt x="160" y="130"/>
                  <a:pt x="159" y="129"/>
                  <a:pt x="158" y="128"/>
                </a:cubicBezTo>
                <a:cubicBezTo>
                  <a:pt x="158" y="127"/>
                  <a:pt x="152" y="131"/>
                  <a:pt x="152" y="132"/>
                </a:cubicBezTo>
                <a:cubicBezTo>
                  <a:pt x="152" y="133"/>
                  <a:pt x="151" y="134"/>
                  <a:pt x="149" y="134"/>
                </a:cubicBezTo>
                <a:cubicBezTo>
                  <a:pt x="147" y="134"/>
                  <a:pt x="149" y="132"/>
                  <a:pt x="150" y="131"/>
                </a:cubicBezTo>
                <a:cubicBezTo>
                  <a:pt x="152" y="131"/>
                  <a:pt x="156" y="127"/>
                  <a:pt x="158" y="127"/>
                </a:cubicBezTo>
                <a:cubicBezTo>
                  <a:pt x="160" y="126"/>
                  <a:pt x="165" y="124"/>
                  <a:pt x="165" y="123"/>
                </a:cubicBezTo>
                <a:cubicBezTo>
                  <a:pt x="165" y="123"/>
                  <a:pt x="164" y="123"/>
                  <a:pt x="163" y="123"/>
                </a:cubicBezTo>
                <a:cubicBezTo>
                  <a:pt x="162" y="123"/>
                  <a:pt x="162" y="123"/>
                  <a:pt x="161" y="123"/>
                </a:cubicBezTo>
                <a:cubicBezTo>
                  <a:pt x="160" y="123"/>
                  <a:pt x="157" y="124"/>
                  <a:pt x="155" y="126"/>
                </a:cubicBezTo>
                <a:cubicBezTo>
                  <a:pt x="152" y="127"/>
                  <a:pt x="149" y="126"/>
                  <a:pt x="150" y="128"/>
                </a:cubicBezTo>
                <a:cubicBezTo>
                  <a:pt x="150" y="129"/>
                  <a:pt x="149" y="128"/>
                  <a:pt x="149" y="128"/>
                </a:cubicBezTo>
                <a:cubicBezTo>
                  <a:pt x="148" y="128"/>
                  <a:pt x="147" y="128"/>
                  <a:pt x="147" y="129"/>
                </a:cubicBezTo>
                <a:cubicBezTo>
                  <a:pt x="146" y="130"/>
                  <a:pt x="145" y="129"/>
                  <a:pt x="146" y="128"/>
                </a:cubicBezTo>
                <a:cubicBezTo>
                  <a:pt x="147" y="127"/>
                  <a:pt x="144" y="126"/>
                  <a:pt x="144" y="127"/>
                </a:cubicBezTo>
                <a:cubicBezTo>
                  <a:pt x="144" y="128"/>
                  <a:pt x="143" y="129"/>
                  <a:pt x="141" y="129"/>
                </a:cubicBezTo>
                <a:cubicBezTo>
                  <a:pt x="139" y="129"/>
                  <a:pt x="136" y="130"/>
                  <a:pt x="138" y="131"/>
                </a:cubicBezTo>
                <a:cubicBezTo>
                  <a:pt x="139" y="132"/>
                  <a:pt x="140" y="133"/>
                  <a:pt x="139" y="134"/>
                </a:cubicBezTo>
                <a:cubicBezTo>
                  <a:pt x="139" y="134"/>
                  <a:pt x="138" y="134"/>
                  <a:pt x="137" y="133"/>
                </a:cubicBezTo>
                <a:cubicBezTo>
                  <a:pt x="136" y="132"/>
                  <a:pt x="135" y="132"/>
                  <a:pt x="133" y="132"/>
                </a:cubicBezTo>
                <a:cubicBezTo>
                  <a:pt x="130" y="132"/>
                  <a:pt x="123" y="128"/>
                  <a:pt x="123" y="127"/>
                </a:cubicBezTo>
                <a:cubicBezTo>
                  <a:pt x="123" y="126"/>
                  <a:pt x="116" y="127"/>
                  <a:pt x="113" y="126"/>
                </a:cubicBezTo>
                <a:cubicBezTo>
                  <a:pt x="111" y="125"/>
                  <a:pt x="107" y="123"/>
                  <a:pt x="104" y="124"/>
                </a:cubicBezTo>
                <a:cubicBezTo>
                  <a:pt x="102" y="124"/>
                  <a:pt x="98" y="125"/>
                  <a:pt x="96" y="124"/>
                </a:cubicBezTo>
                <a:cubicBezTo>
                  <a:pt x="95" y="123"/>
                  <a:pt x="93" y="123"/>
                  <a:pt x="90" y="123"/>
                </a:cubicBezTo>
                <a:cubicBezTo>
                  <a:pt x="87" y="124"/>
                  <a:pt x="85" y="122"/>
                  <a:pt x="81" y="121"/>
                </a:cubicBezTo>
                <a:cubicBezTo>
                  <a:pt x="77" y="120"/>
                  <a:pt x="71" y="121"/>
                  <a:pt x="70" y="121"/>
                </a:cubicBezTo>
                <a:cubicBezTo>
                  <a:pt x="69" y="122"/>
                  <a:pt x="69" y="121"/>
                  <a:pt x="69" y="121"/>
                </a:cubicBezTo>
                <a:cubicBezTo>
                  <a:pt x="68" y="120"/>
                  <a:pt x="68" y="120"/>
                  <a:pt x="67" y="120"/>
                </a:cubicBezTo>
                <a:cubicBezTo>
                  <a:pt x="65" y="120"/>
                  <a:pt x="67" y="119"/>
                  <a:pt x="66" y="118"/>
                </a:cubicBezTo>
                <a:cubicBezTo>
                  <a:pt x="65" y="117"/>
                  <a:pt x="60" y="118"/>
                  <a:pt x="58" y="118"/>
                </a:cubicBezTo>
                <a:cubicBezTo>
                  <a:pt x="57" y="118"/>
                  <a:pt x="56" y="117"/>
                  <a:pt x="56" y="116"/>
                </a:cubicBezTo>
                <a:cubicBezTo>
                  <a:pt x="56" y="116"/>
                  <a:pt x="55" y="116"/>
                  <a:pt x="54" y="117"/>
                </a:cubicBezTo>
                <a:cubicBezTo>
                  <a:pt x="54" y="118"/>
                  <a:pt x="52" y="118"/>
                  <a:pt x="51" y="118"/>
                </a:cubicBezTo>
                <a:cubicBezTo>
                  <a:pt x="50" y="117"/>
                  <a:pt x="53" y="116"/>
                  <a:pt x="53" y="116"/>
                </a:cubicBezTo>
                <a:cubicBezTo>
                  <a:pt x="53" y="115"/>
                  <a:pt x="50" y="114"/>
                  <a:pt x="49" y="114"/>
                </a:cubicBezTo>
                <a:cubicBezTo>
                  <a:pt x="48" y="114"/>
                  <a:pt x="47" y="115"/>
                  <a:pt x="45" y="117"/>
                </a:cubicBezTo>
                <a:cubicBezTo>
                  <a:pt x="43" y="119"/>
                  <a:pt x="40" y="118"/>
                  <a:pt x="38" y="118"/>
                </a:cubicBezTo>
                <a:cubicBezTo>
                  <a:pt x="36" y="118"/>
                  <a:pt x="34" y="118"/>
                  <a:pt x="34" y="119"/>
                </a:cubicBezTo>
                <a:cubicBezTo>
                  <a:pt x="34" y="120"/>
                  <a:pt x="36" y="120"/>
                  <a:pt x="35" y="122"/>
                </a:cubicBezTo>
                <a:cubicBezTo>
                  <a:pt x="34" y="122"/>
                  <a:pt x="34" y="122"/>
                  <a:pt x="34" y="121"/>
                </a:cubicBezTo>
                <a:cubicBezTo>
                  <a:pt x="33" y="121"/>
                  <a:pt x="33" y="121"/>
                  <a:pt x="32" y="121"/>
                </a:cubicBezTo>
                <a:cubicBezTo>
                  <a:pt x="31" y="123"/>
                  <a:pt x="27" y="123"/>
                  <a:pt x="26" y="122"/>
                </a:cubicBezTo>
                <a:cubicBezTo>
                  <a:pt x="25" y="122"/>
                  <a:pt x="22" y="126"/>
                  <a:pt x="21" y="127"/>
                </a:cubicBezTo>
                <a:cubicBezTo>
                  <a:pt x="20" y="127"/>
                  <a:pt x="22" y="128"/>
                  <a:pt x="19" y="131"/>
                </a:cubicBezTo>
                <a:cubicBezTo>
                  <a:pt x="16" y="134"/>
                  <a:pt x="10" y="133"/>
                  <a:pt x="8" y="133"/>
                </a:cubicBezTo>
                <a:cubicBezTo>
                  <a:pt x="7" y="133"/>
                  <a:pt x="8" y="135"/>
                  <a:pt x="7" y="136"/>
                </a:cubicBezTo>
                <a:cubicBezTo>
                  <a:pt x="6" y="137"/>
                  <a:pt x="8" y="138"/>
                  <a:pt x="12" y="139"/>
                </a:cubicBezTo>
                <a:cubicBezTo>
                  <a:pt x="16" y="140"/>
                  <a:pt x="18" y="145"/>
                  <a:pt x="19" y="146"/>
                </a:cubicBezTo>
                <a:cubicBezTo>
                  <a:pt x="19" y="147"/>
                  <a:pt x="21" y="147"/>
                  <a:pt x="23" y="147"/>
                </a:cubicBezTo>
                <a:cubicBezTo>
                  <a:pt x="24" y="146"/>
                  <a:pt x="25" y="146"/>
                  <a:pt x="26" y="146"/>
                </a:cubicBezTo>
                <a:cubicBezTo>
                  <a:pt x="28" y="147"/>
                  <a:pt x="26" y="149"/>
                  <a:pt x="27" y="150"/>
                </a:cubicBezTo>
                <a:cubicBezTo>
                  <a:pt x="28" y="150"/>
                  <a:pt x="29" y="150"/>
                  <a:pt x="30" y="150"/>
                </a:cubicBezTo>
                <a:cubicBezTo>
                  <a:pt x="31" y="150"/>
                  <a:pt x="32" y="150"/>
                  <a:pt x="32" y="151"/>
                </a:cubicBezTo>
                <a:cubicBezTo>
                  <a:pt x="32" y="152"/>
                  <a:pt x="29" y="151"/>
                  <a:pt x="27" y="152"/>
                </a:cubicBezTo>
                <a:cubicBezTo>
                  <a:pt x="25" y="154"/>
                  <a:pt x="24" y="155"/>
                  <a:pt x="23" y="153"/>
                </a:cubicBezTo>
                <a:cubicBezTo>
                  <a:pt x="22" y="152"/>
                  <a:pt x="19" y="153"/>
                  <a:pt x="18" y="153"/>
                </a:cubicBezTo>
                <a:cubicBezTo>
                  <a:pt x="16" y="153"/>
                  <a:pt x="18" y="151"/>
                  <a:pt x="18" y="150"/>
                </a:cubicBezTo>
                <a:cubicBezTo>
                  <a:pt x="18" y="149"/>
                  <a:pt x="16" y="149"/>
                  <a:pt x="13" y="151"/>
                </a:cubicBezTo>
                <a:cubicBezTo>
                  <a:pt x="9" y="152"/>
                  <a:pt x="11" y="152"/>
                  <a:pt x="10" y="153"/>
                </a:cubicBezTo>
                <a:cubicBezTo>
                  <a:pt x="10" y="154"/>
                  <a:pt x="10" y="154"/>
                  <a:pt x="9" y="153"/>
                </a:cubicBezTo>
                <a:cubicBezTo>
                  <a:pt x="8" y="153"/>
                  <a:pt x="7" y="153"/>
                  <a:pt x="6" y="153"/>
                </a:cubicBezTo>
                <a:cubicBezTo>
                  <a:pt x="5" y="155"/>
                  <a:pt x="1" y="156"/>
                  <a:pt x="1" y="157"/>
                </a:cubicBezTo>
                <a:cubicBezTo>
                  <a:pt x="0" y="158"/>
                  <a:pt x="5" y="159"/>
                  <a:pt x="7" y="159"/>
                </a:cubicBezTo>
                <a:cubicBezTo>
                  <a:pt x="9" y="160"/>
                  <a:pt x="5" y="161"/>
                  <a:pt x="6" y="161"/>
                </a:cubicBezTo>
                <a:cubicBezTo>
                  <a:pt x="8" y="162"/>
                  <a:pt x="7" y="163"/>
                  <a:pt x="9" y="164"/>
                </a:cubicBezTo>
                <a:cubicBezTo>
                  <a:pt x="12" y="166"/>
                  <a:pt x="17" y="164"/>
                  <a:pt x="18" y="164"/>
                </a:cubicBezTo>
                <a:cubicBezTo>
                  <a:pt x="20" y="164"/>
                  <a:pt x="21" y="166"/>
                  <a:pt x="22" y="165"/>
                </a:cubicBezTo>
                <a:cubicBezTo>
                  <a:pt x="23" y="164"/>
                  <a:pt x="28" y="160"/>
                  <a:pt x="30" y="162"/>
                </a:cubicBezTo>
                <a:cubicBezTo>
                  <a:pt x="32" y="164"/>
                  <a:pt x="27" y="164"/>
                  <a:pt x="29" y="165"/>
                </a:cubicBezTo>
                <a:cubicBezTo>
                  <a:pt x="30" y="166"/>
                  <a:pt x="31" y="169"/>
                  <a:pt x="29" y="171"/>
                </a:cubicBezTo>
                <a:cubicBezTo>
                  <a:pt x="27" y="172"/>
                  <a:pt x="25" y="171"/>
                  <a:pt x="24" y="171"/>
                </a:cubicBezTo>
                <a:cubicBezTo>
                  <a:pt x="23" y="171"/>
                  <a:pt x="23" y="173"/>
                  <a:pt x="22" y="175"/>
                </a:cubicBezTo>
                <a:cubicBezTo>
                  <a:pt x="20" y="176"/>
                  <a:pt x="18" y="173"/>
                  <a:pt x="16" y="173"/>
                </a:cubicBezTo>
                <a:cubicBezTo>
                  <a:pt x="14" y="173"/>
                  <a:pt x="14" y="176"/>
                  <a:pt x="14" y="178"/>
                </a:cubicBezTo>
                <a:cubicBezTo>
                  <a:pt x="15" y="179"/>
                  <a:pt x="11" y="177"/>
                  <a:pt x="10" y="181"/>
                </a:cubicBezTo>
                <a:cubicBezTo>
                  <a:pt x="9" y="184"/>
                  <a:pt x="6" y="181"/>
                  <a:pt x="8" y="184"/>
                </a:cubicBezTo>
                <a:cubicBezTo>
                  <a:pt x="11" y="188"/>
                  <a:pt x="10" y="186"/>
                  <a:pt x="12" y="187"/>
                </a:cubicBezTo>
                <a:cubicBezTo>
                  <a:pt x="14" y="188"/>
                  <a:pt x="10" y="191"/>
                  <a:pt x="12" y="191"/>
                </a:cubicBezTo>
                <a:cubicBezTo>
                  <a:pt x="14" y="191"/>
                  <a:pt x="16" y="195"/>
                  <a:pt x="17" y="196"/>
                </a:cubicBezTo>
                <a:cubicBezTo>
                  <a:pt x="18" y="197"/>
                  <a:pt x="20" y="195"/>
                  <a:pt x="22" y="195"/>
                </a:cubicBezTo>
                <a:cubicBezTo>
                  <a:pt x="24" y="195"/>
                  <a:pt x="23" y="192"/>
                  <a:pt x="24" y="193"/>
                </a:cubicBezTo>
                <a:cubicBezTo>
                  <a:pt x="25" y="194"/>
                  <a:pt x="27" y="197"/>
                  <a:pt x="26" y="198"/>
                </a:cubicBezTo>
                <a:cubicBezTo>
                  <a:pt x="25" y="199"/>
                  <a:pt x="26" y="201"/>
                  <a:pt x="26" y="202"/>
                </a:cubicBezTo>
                <a:cubicBezTo>
                  <a:pt x="25" y="204"/>
                  <a:pt x="30" y="203"/>
                  <a:pt x="30" y="202"/>
                </a:cubicBezTo>
                <a:cubicBezTo>
                  <a:pt x="31" y="201"/>
                  <a:pt x="34" y="200"/>
                  <a:pt x="36" y="202"/>
                </a:cubicBezTo>
                <a:cubicBezTo>
                  <a:pt x="38" y="205"/>
                  <a:pt x="39" y="205"/>
                  <a:pt x="39" y="203"/>
                </a:cubicBezTo>
                <a:cubicBezTo>
                  <a:pt x="39" y="202"/>
                  <a:pt x="40" y="200"/>
                  <a:pt x="40" y="201"/>
                </a:cubicBezTo>
                <a:cubicBezTo>
                  <a:pt x="41" y="202"/>
                  <a:pt x="42" y="203"/>
                  <a:pt x="45" y="202"/>
                </a:cubicBezTo>
                <a:cubicBezTo>
                  <a:pt x="48" y="200"/>
                  <a:pt x="47" y="202"/>
                  <a:pt x="45" y="203"/>
                </a:cubicBezTo>
                <a:cubicBezTo>
                  <a:pt x="43" y="206"/>
                  <a:pt x="45" y="210"/>
                  <a:pt x="44" y="210"/>
                </a:cubicBezTo>
                <a:cubicBezTo>
                  <a:pt x="42" y="211"/>
                  <a:pt x="41" y="215"/>
                  <a:pt x="39" y="215"/>
                </a:cubicBezTo>
                <a:cubicBezTo>
                  <a:pt x="36" y="215"/>
                  <a:pt x="32" y="220"/>
                  <a:pt x="31" y="220"/>
                </a:cubicBezTo>
                <a:cubicBezTo>
                  <a:pt x="31" y="221"/>
                  <a:pt x="30" y="221"/>
                  <a:pt x="29" y="220"/>
                </a:cubicBezTo>
                <a:cubicBezTo>
                  <a:pt x="27" y="220"/>
                  <a:pt x="25" y="220"/>
                  <a:pt x="25" y="221"/>
                </a:cubicBezTo>
                <a:cubicBezTo>
                  <a:pt x="24" y="223"/>
                  <a:pt x="21" y="225"/>
                  <a:pt x="22" y="226"/>
                </a:cubicBezTo>
                <a:cubicBezTo>
                  <a:pt x="22" y="226"/>
                  <a:pt x="27" y="224"/>
                  <a:pt x="27" y="223"/>
                </a:cubicBezTo>
                <a:cubicBezTo>
                  <a:pt x="27" y="222"/>
                  <a:pt x="27" y="222"/>
                  <a:pt x="28" y="223"/>
                </a:cubicBezTo>
                <a:cubicBezTo>
                  <a:pt x="29" y="224"/>
                  <a:pt x="31" y="223"/>
                  <a:pt x="32" y="222"/>
                </a:cubicBezTo>
                <a:cubicBezTo>
                  <a:pt x="33" y="221"/>
                  <a:pt x="34" y="221"/>
                  <a:pt x="35" y="221"/>
                </a:cubicBezTo>
                <a:cubicBezTo>
                  <a:pt x="36" y="221"/>
                  <a:pt x="36" y="220"/>
                  <a:pt x="39" y="220"/>
                </a:cubicBezTo>
                <a:cubicBezTo>
                  <a:pt x="41" y="219"/>
                  <a:pt x="41" y="219"/>
                  <a:pt x="41" y="217"/>
                </a:cubicBezTo>
                <a:cubicBezTo>
                  <a:pt x="42" y="216"/>
                  <a:pt x="48" y="213"/>
                  <a:pt x="49" y="213"/>
                </a:cubicBezTo>
                <a:cubicBezTo>
                  <a:pt x="50" y="213"/>
                  <a:pt x="49" y="211"/>
                  <a:pt x="51" y="211"/>
                </a:cubicBezTo>
                <a:cubicBezTo>
                  <a:pt x="52" y="211"/>
                  <a:pt x="54" y="209"/>
                  <a:pt x="55" y="208"/>
                </a:cubicBezTo>
                <a:cubicBezTo>
                  <a:pt x="57" y="206"/>
                  <a:pt x="57" y="207"/>
                  <a:pt x="58" y="207"/>
                </a:cubicBezTo>
                <a:cubicBezTo>
                  <a:pt x="60" y="206"/>
                  <a:pt x="59" y="204"/>
                  <a:pt x="60" y="203"/>
                </a:cubicBezTo>
                <a:cubicBezTo>
                  <a:pt x="61" y="203"/>
                  <a:pt x="62" y="202"/>
                  <a:pt x="62" y="201"/>
                </a:cubicBezTo>
                <a:cubicBezTo>
                  <a:pt x="62" y="200"/>
                  <a:pt x="59" y="200"/>
                  <a:pt x="59" y="200"/>
                </a:cubicBezTo>
                <a:cubicBezTo>
                  <a:pt x="58" y="199"/>
                  <a:pt x="61" y="196"/>
                  <a:pt x="62" y="197"/>
                </a:cubicBezTo>
                <a:cubicBezTo>
                  <a:pt x="63" y="197"/>
                  <a:pt x="65" y="195"/>
                  <a:pt x="65" y="194"/>
                </a:cubicBezTo>
                <a:cubicBezTo>
                  <a:pt x="65" y="192"/>
                  <a:pt x="67" y="192"/>
                  <a:pt x="68" y="191"/>
                </a:cubicBezTo>
                <a:cubicBezTo>
                  <a:pt x="69" y="190"/>
                  <a:pt x="69" y="188"/>
                  <a:pt x="70" y="188"/>
                </a:cubicBezTo>
                <a:cubicBezTo>
                  <a:pt x="71" y="188"/>
                  <a:pt x="72" y="187"/>
                  <a:pt x="74" y="186"/>
                </a:cubicBezTo>
                <a:cubicBezTo>
                  <a:pt x="75" y="185"/>
                  <a:pt x="74" y="187"/>
                  <a:pt x="76" y="187"/>
                </a:cubicBezTo>
                <a:cubicBezTo>
                  <a:pt x="79" y="187"/>
                  <a:pt x="78" y="189"/>
                  <a:pt x="76" y="188"/>
                </a:cubicBezTo>
                <a:cubicBezTo>
                  <a:pt x="74" y="188"/>
                  <a:pt x="74" y="188"/>
                  <a:pt x="72" y="189"/>
                </a:cubicBezTo>
                <a:cubicBezTo>
                  <a:pt x="70" y="191"/>
                  <a:pt x="72" y="191"/>
                  <a:pt x="70" y="193"/>
                </a:cubicBezTo>
                <a:cubicBezTo>
                  <a:pt x="69" y="195"/>
                  <a:pt x="69" y="196"/>
                  <a:pt x="71" y="196"/>
                </a:cubicBezTo>
                <a:cubicBezTo>
                  <a:pt x="72" y="196"/>
                  <a:pt x="71" y="198"/>
                  <a:pt x="69" y="198"/>
                </a:cubicBezTo>
                <a:cubicBezTo>
                  <a:pt x="67" y="199"/>
                  <a:pt x="69" y="200"/>
                  <a:pt x="71" y="200"/>
                </a:cubicBezTo>
                <a:cubicBezTo>
                  <a:pt x="73" y="200"/>
                  <a:pt x="76" y="196"/>
                  <a:pt x="79" y="195"/>
                </a:cubicBezTo>
                <a:cubicBezTo>
                  <a:pt x="81" y="194"/>
                  <a:pt x="83" y="194"/>
                  <a:pt x="84" y="194"/>
                </a:cubicBezTo>
                <a:cubicBezTo>
                  <a:pt x="84" y="195"/>
                  <a:pt x="85" y="195"/>
                  <a:pt x="85" y="195"/>
                </a:cubicBezTo>
                <a:cubicBezTo>
                  <a:pt x="86" y="194"/>
                  <a:pt x="84" y="193"/>
                  <a:pt x="85" y="192"/>
                </a:cubicBezTo>
                <a:cubicBezTo>
                  <a:pt x="86" y="192"/>
                  <a:pt x="84" y="192"/>
                  <a:pt x="83" y="190"/>
                </a:cubicBezTo>
                <a:cubicBezTo>
                  <a:pt x="83" y="188"/>
                  <a:pt x="84" y="189"/>
                  <a:pt x="85" y="188"/>
                </a:cubicBezTo>
                <a:cubicBezTo>
                  <a:pt x="85" y="186"/>
                  <a:pt x="86" y="187"/>
                  <a:pt x="87" y="188"/>
                </a:cubicBezTo>
                <a:cubicBezTo>
                  <a:pt x="88" y="188"/>
                  <a:pt x="88" y="188"/>
                  <a:pt x="88" y="188"/>
                </a:cubicBezTo>
                <a:cubicBezTo>
                  <a:pt x="89" y="188"/>
                  <a:pt x="90" y="188"/>
                  <a:pt x="90" y="189"/>
                </a:cubicBezTo>
                <a:cubicBezTo>
                  <a:pt x="91" y="190"/>
                  <a:pt x="91" y="190"/>
                  <a:pt x="92" y="189"/>
                </a:cubicBezTo>
                <a:cubicBezTo>
                  <a:pt x="92" y="189"/>
                  <a:pt x="93" y="189"/>
                  <a:pt x="94" y="190"/>
                </a:cubicBezTo>
                <a:cubicBezTo>
                  <a:pt x="95" y="191"/>
                  <a:pt x="93" y="191"/>
                  <a:pt x="92" y="191"/>
                </a:cubicBezTo>
                <a:cubicBezTo>
                  <a:pt x="90" y="191"/>
                  <a:pt x="91" y="194"/>
                  <a:pt x="92" y="192"/>
                </a:cubicBezTo>
                <a:cubicBezTo>
                  <a:pt x="93" y="191"/>
                  <a:pt x="94" y="191"/>
                  <a:pt x="96" y="192"/>
                </a:cubicBezTo>
                <a:cubicBezTo>
                  <a:pt x="97" y="193"/>
                  <a:pt x="97" y="192"/>
                  <a:pt x="98" y="191"/>
                </a:cubicBezTo>
                <a:cubicBezTo>
                  <a:pt x="99" y="190"/>
                  <a:pt x="99" y="192"/>
                  <a:pt x="99" y="192"/>
                </a:cubicBezTo>
                <a:cubicBezTo>
                  <a:pt x="99" y="193"/>
                  <a:pt x="101" y="193"/>
                  <a:pt x="104" y="194"/>
                </a:cubicBezTo>
                <a:cubicBezTo>
                  <a:pt x="107" y="194"/>
                  <a:pt x="112" y="194"/>
                  <a:pt x="113" y="194"/>
                </a:cubicBezTo>
                <a:cubicBezTo>
                  <a:pt x="114" y="193"/>
                  <a:pt x="114" y="195"/>
                  <a:pt x="117" y="196"/>
                </a:cubicBezTo>
                <a:cubicBezTo>
                  <a:pt x="118" y="196"/>
                  <a:pt x="119" y="196"/>
                  <a:pt x="120" y="195"/>
                </a:cubicBezTo>
                <a:cubicBezTo>
                  <a:pt x="121" y="194"/>
                  <a:pt x="121" y="194"/>
                  <a:pt x="122" y="194"/>
                </a:cubicBezTo>
                <a:cubicBezTo>
                  <a:pt x="124" y="196"/>
                  <a:pt x="122" y="196"/>
                  <a:pt x="121" y="197"/>
                </a:cubicBezTo>
                <a:cubicBezTo>
                  <a:pt x="120" y="198"/>
                  <a:pt x="122" y="198"/>
                  <a:pt x="123" y="198"/>
                </a:cubicBezTo>
                <a:cubicBezTo>
                  <a:pt x="124" y="199"/>
                  <a:pt x="127" y="200"/>
                  <a:pt x="128" y="201"/>
                </a:cubicBezTo>
                <a:cubicBezTo>
                  <a:pt x="129" y="202"/>
                  <a:pt x="130" y="203"/>
                  <a:pt x="133" y="205"/>
                </a:cubicBezTo>
                <a:cubicBezTo>
                  <a:pt x="135" y="206"/>
                  <a:pt x="135" y="205"/>
                  <a:pt x="135" y="204"/>
                </a:cubicBezTo>
                <a:cubicBezTo>
                  <a:pt x="135" y="203"/>
                  <a:pt x="134" y="202"/>
                  <a:pt x="136" y="203"/>
                </a:cubicBezTo>
                <a:cubicBezTo>
                  <a:pt x="138" y="205"/>
                  <a:pt x="137" y="203"/>
                  <a:pt x="139" y="205"/>
                </a:cubicBezTo>
                <a:cubicBezTo>
                  <a:pt x="141" y="206"/>
                  <a:pt x="140" y="204"/>
                  <a:pt x="139" y="201"/>
                </a:cubicBezTo>
                <a:cubicBezTo>
                  <a:pt x="139" y="198"/>
                  <a:pt x="140" y="200"/>
                  <a:pt x="141" y="202"/>
                </a:cubicBezTo>
                <a:cubicBezTo>
                  <a:pt x="142" y="203"/>
                  <a:pt x="142" y="205"/>
                  <a:pt x="141" y="207"/>
                </a:cubicBezTo>
                <a:cubicBezTo>
                  <a:pt x="141" y="209"/>
                  <a:pt x="138" y="207"/>
                  <a:pt x="138" y="206"/>
                </a:cubicBezTo>
                <a:cubicBezTo>
                  <a:pt x="139" y="205"/>
                  <a:pt x="135" y="206"/>
                  <a:pt x="135" y="207"/>
                </a:cubicBezTo>
                <a:cubicBezTo>
                  <a:pt x="135" y="208"/>
                  <a:pt x="137" y="211"/>
                  <a:pt x="139" y="211"/>
                </a:cubicBezTo>
                <a:cubicBezTo>
                  <a:pt x="140" y="212"/>
                  <a:pt x="139" y="214"/>
                  <a:pt x="140" y="214"/>
                </a:cubicBezTo>
                <a:cubicBezTo>
                  <a:pt x="141" y="215"/>
                  <a:pt x="141" y="217"/>
                  <a:pt x="142" y="217"/>
                </a:cubicBezTo>
                <a:cubicBezTo>
                  <a:pt x="143" y="216"/>
                  <a:pt x="143" y="213"/>
                  <a:pt x="142" y="212"/>
                </a:cubicBezTo>
                <a:cubicBezTo>
                  <a:pt x="141" y="211"/>
                  <a:pt x="141" y="209"/>
                  <a:pt x="142" y="209"/>
                </a:cubicBezTo>
                <a:cubicBezTo>
                  <a:pt x="144" y="210"/>
                  <a:pt x="142" y="212"/>
                  <a:pt x="143" y="212"/>
                </a:cubicBezTo>
                <a:cubicBezTo>
                  <a:pt x="144" y="213"/>
                  <a:pt x="144" y="212"/>
                  <a:pt x="146" y="211"/>
                </a:cubicBezTo>
                <a:cubicBezTo>
                  <a:pt x="147" y="210"/>
                  <a:pt x="145" y="208"/>
                  <a:pt x="145" y="207"/>
                </a:cubicBezTo>
                <a:cubicBezTo>
                  <a:pt x="146" y="206"/>
                  <a:pt x="147" y="208"/>
                  <a:pt x="148" y="210"/>
                </a:cubicBezTo>
                <a:cubicBezTo>
                  <a:pt x="149" y="212"/>
                  <a:pt x="147" y="212"/>
                  <a:pt x="147" y="213"/>
                </a:cubicBezTo>
                <a:cubicBezTo>
                  <a:pt x="147" y="214"/>
                  <a:pt x="145" y="213"/>
                  <a:pt x="144" y="214"/>
                </a:cubicBezTo>
                <a:cubicBezTo>
                  <a:pt x="144" y="214"/>
                  <a:pt x="144" y="218"/>
                  <a:pt x="145" y="218"/>
                </a:cubicBezTo>
                <a:cubicBezTo>
                  <a:pt x="145" y="218"/>
                  <a:pt x="145" y="218"/>
                  <a:pt x="146" y="217"/>
                </a:cubicBezTo>
                <a:cubicBezTo>
                  <a:pt x="146" y="216"/>
                  <a:pt x="146" y="216"/>
                  <a:pt x="146" y="217"/>
                </a:cubicBezTo>
                <a:cubicBezTo>
                  <a:pt x="147" y="217"/>
                  <a:pt x="147" y="217"/>
                  <a:pt x="148" y="216"/>
                </a:cubicBezTo>
                <a:cubicBezTo>
                  <a:pt x="148" y="216"/>
                  <a:pt x="149" y="215"/>
                  <a:pt x="149" y="216"/>
                </a:cubicBezTo>
                <a:cubicBezTo>
                  <a:pt x="150" y="218"/>
                  <a:pt x="152" y="219"/>
                  <a:pt x="153" y="219"/>
                </a:cubicBezTo>
                <a:cubicBezTo>
                  <a:pt x="154" y="219"/>
                  <a:pt x="152" y="217"/>
                  <a:pt x="151" y="217"/>
                </a:cubicBezTo>
                <a:cubicBezTo>
                  <a:pt x="150" y="217"/>
                  <a:pt x="150" y="215"/>
                  <a:pt x="151" y="215"/>
                </a:cubicBezTo>
                <a:cubicBezTo>
                  <a:pt x="152" y="214"/>
                  <a:pt x="155" y="218"/>
                  <a:pt x="154" y="219"/>
                </a:cubicBezTo>
                <a:cubicBezTo>
                  <a:pt x="154" y="220"/>
                  <a:pt x="153" y="220"/>
                  <a:pt x="152" y="221"/>
                </a:cubicBezTo>
                <a:cubicBezTo>
                  <a:pt x="152" y="222"/>
                  <a:pt x="151" y="221"/>
                  <a:pt x="150" y="220"/>
                </a:cubicBezTo>
                <a:cubicBezTo>
                  <a:pt x="150" y="220"/>
                  <a:pt x="149" y="219"/>
                  <a:pt x="149" y="219"/>
                </a:cubicBezTo>
                <a:cubicBezTo>
                  <a:pt x="147" y="219"/>
                  <a:pt x="149" y="221"/>
                  <a:pt x="149" y="222"/>
                </a:cubicBezTo>
                <a:cubicBezTo>
                  <a:pt x="150" y="224"/>
                  <a:pt x="148" y="226"/>
                  <a:pt x="149" y="227"/>
                </a:cubicBezTo>
                <a:cubicBezTo>
                  <a:pt x="151" y="228"/>
                  <a:pt x="150" y="226"/>
                  <a:pt x="151" y="225"/>
                </a:cubicBezTo>
                <a:cubicBezTo>
                  <a:pt x="151" y="224"/>
                  <a:pt x="152" y="225"/>
                  <a:pt x="153" y="226"/>
                </a:cubicBezTo>
                <a:cubicBezTo>
                  <a:pt x="154" y="227"/>
                  <a:pt x="154" y="224"/>
                  <a:pt x="154" y="224"/>
                </a:cubicBezTo>
                <a:cubicBezTo>
                  <a:pt x="154" y="223"/>
                  <a:pt x="155" y="223"/>
                  <a:pt x="156" y="224"/>
                </a:cubicBezTo>
                <a:cubicBezTo>
                  <a:pt x="157" y="225"/>
                  <a:pt x="157" y="225"/>
                  <a:pt x="157" y="224"/>
                </a:cubicBezTo>
                <a:cubicBezTo>
                  <a:pt x="157" y="224"/>
                  <a:pt x="158" y="223"/>
                  <a:pt x="158" y="223"/>
                </a:cubicBezTo>
                <a:cubicBezTo>
                  <a:pt x="159" y="224"/>
                  <a:pt x="158" y="225"/>
                  <a:pt x="158" y="226"/>
                </a:cubicBezTo>
                <a:cubicBezTo>
                  <a:pt x="158" y="227"/>
                  <a:pt x="159" y="227"/>
                  <a:pt x="159" y="226"/>
                </a:cubicBezTo>
                <a:cubicBezTo>
                  <a:pt x="160" y="226"/>
                  <a:pt x="160" y="226"/>
                  <a:pt x="160" y="227"/>
                </a:cubicBezTo>
                <a:cubicBezTo>
                  <a:pt x="160" y="228"/>
                  <a:pt x="161" y="228"/>
                  <a:pt x="162" y="229"/>
                </a:cubicBezTo>
                <a:cubicBezTo>
                  <a:pt x="163" y="230"/>
                  <a:pt x="160" y="230"/>
                  <a:pt x="161" y="231"/>
                </a:cubicBezTo>
                <a:cubicBezTo>
                  <a:pt x="162" y="232"/>
                  <a:pt x="161" y="233"/>
                  <a:pt x="162" y="234"/>
                </a:cubicBezTo>
                <a:cubicBezTo>
                  <a:pt x="163" y="235"/>
                  <a:pt x="164" y="235"/>
                  <a:pt x="165" y="234"/>
                </a:cubicBezTo>
                <a:cubicBezTo>
                  <a:pt x="166" y="233"/>
                  <a:pt x="167" y="235"/>
                  <a:pt x="166" y="237"/>
                </a:cubicBezTo>
                <a:cubicBezTo>
                  <a:pt x="165" y="238"/>
                  <a:pt x="167" y="239"/>
                  <a:pt x="168" y="238"/>
                </a:cubicBezTo>
                <a:cubicBezTo>
                  <a:pt x="169" y="237"/>
                  <a:pt x="171" y="240"/>
                  <a:pt x="172" y="240"/>
                </a:cubicBezTo>
                <a:cubicBezTo>
                  <a:pt x="172" y="241"/>
                  <a:pt x="173" y="242"/>
                  <a:pt x="172" y="242"/>
                </a:cubicBezTo>
                <a:cubicBezTo>
                  <a:pt x="170" y="242"/>
                  <a:pt x="171" y="244"/>
                  <a:pt x="172" y="245"/>
                </a:cubicBezTo>
                <a:cubicBezTo>
                  <a:pt x="173" y="245"/>
                  <a:pt x="173" y="246"/>
                  <a:pt x="173" y="247"/>
                </a:cubicBezTo>
                <a:cubicBezTo>
                  <a:pt x="173" y="248"/>
                  <a:pt x="176" y="249"/>
                  <a:pt x="177" y="249"/>
                </a:cubicBezTo>
                <a:cubicBezTo>
                  <a:pt x="178" y="248"/>
                  <a:pt x="179" y="249"/>
                  <a:pt x="180" y="250"/>
                </a:cubicBezTo>
                <a:cubicBezTo>
                  <a:pt x="181" y="251"/>
                  <a:pt x="183" y="252"/>
                  <a:pt x="184" y="251"/>
                </a:cubicBezTo>
                <a:cubicBezTo>
                  <a:pt x="185" y="251"/>
                  <a:pt x="185" y="253"/>
                  <a:pt x="185" y="254"/>
                </a:cubicBezTo>
                <a:cubicBezTo>
                  <a:pt x="185" y="255"/>
                  <a:pt x="187" y="255"/>
                  <a:pt x="189" y="254"/>
                </a:cubicBezTo>
                <a:cubicBezTo>
                  <a:pt x="189" y="254"/>
                  <a:pt x="189" y="255"/>
                  <a:pt x="190" y="255"/>
                </a:cubicBezTo>
                <a:cubicBezTo>
                  <a:pt x="190" y="255"/>
                  <a:pt x="191" y="256"/>
                  <a:pt x="191" y="256"/>
                </a:cubicBezTo>
                <a:cubicBezTo>
                  <a:pt x="193" y="255"/>
                  <a:pt x="193" y="259"/>
                  <a:pt x="195" y="260"/>
                </a:cubicBezTo>
                <a:cubicBezTo>
                  <a:pt x="196" y="262"/>
                  <a:pt x="195" y="263"/>
                  <a:pt x="195" y="265"/>
                </a:cubicBezTo>
                <a:cubicBezTo>
                  <a:pt x="196" y="266"/>
                  <a:pt x="196" y="269"/>
                  <a:pt x="194" y="269"/>
                </a:cubicBezTo>
                <a:cubicBezTo>
                  <a:pt x="193" y="269"/>
                  <a:pt x="193" y="267"/>
                  <a:pt x="194" y="267"/>
                </a:cubicBezTo>
                <a:cubicBezTo>
                  <a:pt x="195" y="266"/>
                  <a:pt x="194" y="264"/>
                  <a:pt x="193" y="264"/>
                </a:cubicBezTo>
                <a:cubicBezTo>
                  <a:pt x="192" y="264"/>
                  <a:pt x="192" y="262"/>
                  <a:pt x="193" y="261"/>
                </a:cubicBezTo>
                <a:cubicBezTo>
                  <a:pt x="193" y="260"/>
                  <a:pt x="191" y="260"/>
                  <a:pt x="190" y="259"/>
                </a:cubicBezTo>
                <a:cubicBezTo>
                  <a:pt x="189" y="258"/>
                  <a:pt x="186" y="258"/>
                  <a:pt x="185" y="257"/>
                </a:cubicBezTo>
                <a:cubicBezTo>
                  <a:pt x="185" y="256"/>
                  <a:pt x="182" y="251"/>
                  <a:pt x="180" y="251"/>
                </a:cubicBezTo>
                <a:cubicBezTo>
                  <a:pt x="179" y="251"/>
                  <a:pt x="176" y="252"/>
                  <a:pt x="175" y="250"/>
                </a:cubicBezTo>
                <a:cubicBezTo>
                  <a:pt x="173" y="249"/>
                  <a:pt x="171" y="249"/>
                  <a:pt x="170" y="249"/>
                </a:cubicBezTo>
                <a:cubicBezTo>
                  <a:pt x="169" y="250"/>
                  <a:pt x="172" y="250"/>
                  <a:pt x="171" y="251"/>
                </a:cubicBezTo>
                <a:cubicBezTo>
                  <a:pt x="171" y="252"/>
                  <a:pt x="172" y="253"/>
                  <a:pt x="173" y="253"/>
                </a:cubicBezTo>
                <a:cubicBezTo>
                  <a:pt x="175" y="253"/>
                  <a:pt x="175" y="255"/>
                  <a:pt x="176" y="255"/>
                </a:cubicBezTo>
                <a:cubicBezTo>
                  <a:pt x="177" y="255"/>
                  <a:pt x="178" y="257"/>
                  <a:pt x="179" y="257"/>
                </a:cubicBezTo>
                <a:cubicBezTo>
                  <a:pt x="181" y="257"/>
                  <a:pt x="181" y="258"/>
                  <a:pt x="181" y="259"/>
                </a:cubicBezTo>
                <a:cubicBezTo>
                  <a:pt x="182" y="260"/>
                  <a:pt x="184" y="259"/>
                  <a:pt x="184" y="260"/>
                </a:cubicBezTo>
                <a:cubicBezTo>
                  <a:pt x="184" y="261"/>
                  <a:pt x="185" y="262"/>
                  <a:pt x="186" y="263"/>
                </a:cubicBezTo>
                <a:cubicBezTo>
                  <a:pt x="186" y="264"/>
                  <a:pt x="186" y="267"/>
                  <a:pt x="188" y="269"/>
                </a:cubicBezTo>
                <a:cubicBezTo>
                  <a:pt x="189" y="271"/>
                  <a:pt x="188" y="272"/>
                  <a:pt x="190" y="273"/>
                </a:cubicBezTo>
                <a:cubicBezTo>
                  <a:pt x="191" y="273"/>
                  <a:pt x="191" y="274"/>
                  <a:pt x="190" y="274"/>
                </a:cubicBezTo>
                <a:cubicBezTo>
                  <a:pt x="188" y="274"/>
                  <a:pt x="189" y="275"/>
                  <a:pt x="189" y="278"/>
                </a:cubicBezTo>
                <a:cubicBezTo>
                  <a:pt x="188" y="281"/>
                  <a:pt x="188" y="286"/>
                  <a:pt x="188" y="288"/>
                </a:cubicBezTo>
                <a:cubicBezTo>
                  <a:pt x="188" y="290"/>
                  <a:pt x="186" y="293"/>
                  <a:pt x="187" y="295"/>
                </a:cubicBezTo>
                <a:cubicBezTo>
                  <a:pt x="188" y="297"/>
                  <a:pt x="189" y="299"/>
                  <a:pt x="188" y="302"/>
                </a:cubicBezTo>
                <a:cubicBezTo>
                  <a:pt x="188" y="304"/>
                  <a:pt x="188" y="305"/>
                  <a:pt x="189" y="307"/>
                </a:cubicBezTo>
                <a:cubicBezTo>
                  <a:pt x="190" y="309"/>
                  <a:pt x="189" y="312"/>
                  <a:pt x="190" y="313"/>
                </a:cubicBezTo>
                <a:cubicBezTo>
                  <a:pt x="191" y="313"/>
                  <a:pt x="192" y="315"/>
                  <a:pt x="193" y="316"/>
                </a:cubicBezTo>
                <a:cubicBezTo>
                  <a:pt x="194" y="318"/>
                  <a:pt x="195" y="317"/>
                  <a:pt x="196" y="319"/>
                </a:cubicBezTo>
                <a:cubicBezTo>
                  <a:pt x="196" y="321"/>
                  <a:pt x="196" y="321"/>
                  <a:pt x="197" y="321"/>
                </a:cubicBezTo>
                <a:cubicBezTo>
                  <a:pt x="199" y="322"/>
                  <a:pt x="198" y="324"/>
                  <a:pt x="198" y="325"/>
                </a:cubicBezTo>
                <a:cubicBezTo>
                  <a:pt x="198" y="326"/>
                  <a:pt x="200" y="327"/>
                  <a:pt x="202" y="330"/>
                </a:cubicBezTo>
                <a:cubicBezTo>
                  <a:pt x="205" y="332"/>
                  <a:pt x="203" y="334"/>
                  <a:pt x="204" y="334"/>
                </a:cubicBezTo>
                <a:cubicBezTo>
                  <a:pt x="206" y="334"/>
                  <a:pt x="208" y="335"/>
                  <a:pt x="210" y="336"/>
                </a:cubicBezTo>
                <a:cubicBezTo>
                  <a:pt x="211" y="336"/>
                  <a:pt x="212" y="336"/>
                  <a:pt x="212" y="336"/>
                </a:cubicBezTo>
                <a:cubicBezTo>
                  <a:pt x="213" y="336"/>
                  <a:pt x="213" y="336"/>
                  <a:pt x="213" y="336"/>
                </a:cubicBezTo>
                <a:cubicBezTo>
                  <a:pt x="215" y="337"/>
                  <a:pt x="217" y="339"/>
                  <a:pt x="217" y="341"/>
                </a:cubicBezTo>
                <a:cubicBezTo>
                  <a:pt x="218" y="343"/>
                  <a:pt x="218" y="345"/>
                  <a:pt x="220" y="347"/>
                </a:cubicBezTo>
                <a:cubicBezTo>
                  <a:pt x="222" y="350"/>
                  <a:pt x="224" y="354"/>
                  <a:pt x="224" y="356"/>
                </a:cubicBezTo>
                <a:cubicBezTo>
                  <a:pt x="224" y="357"/>
                  <a:pt x="227" y="358"/>
                  <a:pt x="229" y="360"/>
                </a:cubicBezTo>
                <a:cubicBezTo>
                  <a:pt x="232" y="361"/>
                  <a:pt x="232" y="365"/>
                  <a:pt x="231" y="366"/>
                </a:cubicBezTo>
                <a:cubicBezTo>
                  <a:pt x="231" y="366"/>
                  <a:pt x="230" y="366"/>
                  <a:pt x="230" y="366"/>
                </a:cubicBezTo>
                <a:cubicBezTo>
                  <a:pt x="229" y="366"/>
                  <a:pt x="228" y="365"/>
                  <a:pt x="228" y="366"/>
                </a:cubicBezTo>
                <a:cubicBezTo>
                  <a:pt x="228" y="367"/>
                  <a:pt x="232" y="370"/>
                  <a:pt x="233" y="370"/>
                </a:cubicBezTo>
                <a:cubicBezTo>
                  <a:pt x="235" y="370"/>
                  <a:pt x="236" y="371"/>
                  <a:pt x="238" y="373"/>
                </a:cubicBezTo>
                <a:cubicBezTo>
                  <a:pt x="240" y="375"/>
                  <a:pt x="240" y="377"/>
                  <a:pt x="239" y="378"/>
                </a:cubicBezTo>
                <a:cubicBezTo>
                  <a:pt x="238" y="379"/>
                  <a:pt x="241" y="380"/>
                  <a:pt x="244" y="382"/>
                </a:cubicBezTo>
                <a:cubicBezTo>
                  <a:pt x="247" y="384"/>
                  <a:pt x="248" y="387"/>
                  <a:pt x="248" y="388"/>
                </a:cubicBezTo>
                <a:cubicBezTo>
                  <a:pt x="249" y="389"/>
                  <a:pt x="250" y="388"/>
                  <a:pt x="251" y="386"/>
                </a:cubicBezTo>
                <a:cubicBezTo>
                  <a:pt x="251" y="385"/>
                  <a:pt x="250" y="385"/>
                  <a:pt x="250" y="383"/>
                </a:cubicBezTo>
                <a:cubicBezTo>
                  <a:pt x="250" y="381"/>
                  <a:pt x="247" y="382"/>
                  <a:pt x="246" y="381"/>
                </a:cubicBezTo>
                <a:cubicBezTo>
                  <a:pt x="245" y="381"/>
                  <a:pt x="246" y="379"/>
                  <a:pt x="245" y="378"/>
                </a:cubicBezTo>
                <a:cubicBezTo>
                  <a:pt x="244" y="377"/>
                  <a:pt x="243" y="374"/>
                  <a:pt x="242" y="372"/>
                </a:cubicBezTo>
                <a:cubicBezTo>
                  <a:pt x="242" y="370"/>
                  <a:pt x="239" y="368"/>
                  <a:pt x="238" y="365"/>
                </a:cubicBezTo>
                <a:cubicBezTo>
                  <a:pt x="236" y="363"/>
                  <a:pt x="235" y="361"/>
                  <a:pt x="234" y="361"/>
                </a:cubicBezTo>
                <a:cubicBezTo>
                  <a:pt x="233" y="360"/>
                  <a:pt x="235" y="359"/>
                  <a:pt x="235" y="358"/>
                </a:cubicBezTo>
                <a:cubicBezTo>
                  <a:pt x="234" y="358"/>
                  <a:pt x="233" y="358"/>
                  <a:pt x="231" y="357"/>
                </a:cubicBezTo>
                <a:cubicBezTo>
                  <a:pt x="230" y="356"/>
                  <a:pt x="229" y="355"/>
                  <a:pt x="229" y="354"/>
                </a:cubicBezTo>
                <a:cubicBezTo>
                  <a:pt x="229" y="352"/>
                  <a:pt x="228" y="349"/>
                  <a:pt x="228" y="347"/>
                </a:cubicBezTo>
                <a:cubicBezTo>
                  <a:pt x="227" y="346"/>
                  <a:pt x="229" y="346"/>
                  <a:pt x="229" y="347"/>
                </a:cubicBezTo>
                <a:cubicBezTo>
                  <a:pt x="230" y="347"/>
                  <a:pt x="230" y="348"/>
                  <a:pt x="231" y="348"/>
                </a:cubicBezTo>
                <a:cubicBezTo>
                  <a:pt x="231" y="347"/>
                  <a:pt x="232" y="348"/>
                  <a:pt x="233" y="349"/>
                </a:cubicBezTo>
                <a:cubicBezTo>
                  <a:pt x="233" y="349"/>
                  <a:pt x="234" y="349"/>
                  <a:pt x="234" y="349"/>
                </a:cubicBezTo>
                <a:cubicBezTo>
                  <a:pt x="235" y="349"/>
                  <a:pt x="235" y="349"/>
                  <a:pt x="236" y="349"/>
                </a:cubicBezTo>
                <a:cubicBezTo>
                  <a:pt x="236" y="350"/>
                  <a:pt x="234" y="350"/>
                  <a:pt x="236" y="355"/>
                </a:cubicBezTo>
                <a:cubicBezTo>
                  <a:pt x="239" y="359"/>
                  <a:pt x="237" y="356"/>
                  <a:pt x="237" y="359"/>
                </a:cubicBezTo>
                <a:cubicBezTo>
                  <a:pt x="237" y="362"/>
                  <a:pt x="239" y="361"/>
                  <a:pt x="239" y="360"/>
                </a:cubicBezTo>
                <a:cubicBezTo>
                  <a:pt x="240" y="360"/>
                  <a:pt x="241" y="361"/>
                  <a:pt x="242" y="363"/>
                </a:cubicBezTo>
                <a:cubicBezTo>
                  <a:pt x="243" y="364"/>
                  <a:pt x="246" y="365"/>
                  <a:pt x="246" y="365"/>
                </a:cubicBezTo>
                <a:cubicBezTo>
                  <a:pt x="246" y="366"/>
                  <a:pt x="246" y="368"/>
                  <a:pt x="248" y="368"/>
                </a:cubicBezTo>
                <a:cubicBezTo>
                  <a:pt x="249" y="368"/>
                  <a:pt x="250" y="370"/>
                  <a:pt x="251" y="370"/>
                </a:cubicBezTo>
                <a:cubicBezTo>
                  <a:pt x="252" y="371"/>
                  <a:pt x="252" y="372"/>
                  <a:pt x="251" y="373"/>
                </a:cubicBezTo>
                <a:cubicBezTo>
                  <a:pt x="251" y="374"/>
                  <a:pt x="251" y="375"/>
                  <a:pt x="254" y="376"/>
                </a:cubicBezTo>
                <a:cubicBezTo>
                  <a:pt x="257" y="377"/>
                  <a:pt x="255" y="378"/>
                  <a:pt x="258" y="379"/>
                </a:cubicBezTo>
                <a:cubicBezTo>
                  <a:pt x="260" y="381"/>
                  <a:pt x="265" y="388"/>
                  <a:pt x="267" y="390"/>
                </a:cubicBezTo>
                <a:cubicBezTo>
                  <a:pt x="268" y="391"/>
                  <a:pt x="268" y="393"/>
                  <a:pt x="269" y="394"/>
                </a:cubicBezTo>
                <a:cubicBezTo>
                  <a:pt x="269" y="396"/>
                  <a:pt x="268" y="396"/>
                  <a:pt x="269" y="397"/>
                </a:cubicBezTo>
                <a:cubicBezTo>
                  <a:pt x="269" y="399"/>
                  <a:pt x="267" y="398"/>
                  <a:pt x="267" y="399"/>
                </a:cubicBezTo>
                <a:cubicBezTo>
                  <a:pt x="267" y="400"/>
                  <a:pt x="269" y="404"/>
                  <a:pt x="271" y="404"/>
                </a:cubicBezTo>
                <a:cubicBezTo>
                  <a:pt x="273" y="404"/>
                  <a:pt x="275" y="407"/>
                  <a:pt x="277" y="408"/>
                </a:cubicBezTo>
                <a:cubicBezTo>
                  <a:pt x="278" y="410"/>
                  <a:pt x="281" y="409"/>
                  <a:pt x="284" y="410"/>
                </a:cubicBezTo>
                <a:cubicBezTo>
                  <a:pt x="286" y="411"/>
                  <a:pt x="288" y="414"/>
                  <a:pt x="292" y="415"/>
                </a:cubicBezTo>
                <a:cubicBezTo>
                  <a:pt x="296" y="416"/>
                  <a:pt x="299" y="417"/>
                  <a:pt x="302" y="419"/>
                </a:cubicBezTo>
                <a:cubicBezTo>
                  <a:pt x="304" y="420"/>
                  <a:pt x="307" y="420"/>
                  <a:pt x="310" y="418"/>
                </a:cubicBezTo>
                <a:cubicBezTo>
                  <a:pt x="313" y="417"/>
                  <a:pt x="316" y="419"/>
                  <a:pt x="318" y="419"/>
                </a:cubicBezTo>
                <a:cubicBezTo>
                  <a:pt x="320" y="420"/>
                  <a:pt x="325" y="426"/>
                  <a:pt x="327" y="427"/>
                </a:cubicBezTo>
                <a:cubicBezTo>
                  <a:pt x="328" y="428"/>
                  <a:pt x="329" y="427"/>
                  <a:pt x="330" y="427"/>
                </a:cubicBezTo>
                <a:cubicBezTo>
                  <a:pt x="331" y="427"/>
                  <a:pt x="332" y="427"/>
                  <a:pt x="333" y="428"/>
                </a:cubicBezTo>
                <a:cubicBezTo>
                  <a:pt x="334" y="429"/>
                  <a:pt x="340" y="431"/>
                  <a:pt x="341" y="431"/>
                </a:cubicBezTo>
                <a:cubicBezTo>
                  <a:pt x="343" y="431"/>
                  <a:pt x="343" y="429"/>
                  <a:pt x="344" y="430"/>
                </a:cubicBezTo>
                <a:cubicBezTo>
                  <a:pt x="345" y="431"/>
                  <a:pt x="344" y="433"/>
                  <a:pt x="345" y="434"/>
                </a:cubicBezTo>
                <a:cubicBezTo>
                  <a:pt x="347" y="434"/>
                  <a:pt x="349" y="438"/>
                  <a:pt x="350" y="439"/>
                </a:cubicBezTo>
                <a:cubicBezTo>
                  <a:pt x="352" y="439"/>
                  <a:pt x="352" y="441"/>
                  <a:pt x="351" y="442"/>
                </a:cubicBezTo>
                <a:cubicBezTo>
                  <a:pt x="350" y="442"/>
                  <a:pt x="350" y="445"/>
                  <a:pt x="352" y="446"/>
                </a:cubicBezTo>
                <a:cubicBezTo>
                  <a:pt x="355" y="446"/>
                  <a:pt x="354" y="445"/>
                  <a:pt x="355" y="445"/>
                </a:cubicBezTo>
                <a:cubicBezTo>
                  <a:pt x="356" y="445"/>
                  <a:pt x="356" y="447"/>
                  <a:pt x="357" y="447"/>
                </a:cubicBezTo>
                <a:cubicBezTo>
                  <a:pt x="358" y="447"/>
                  <a:pt x="360" y="448"/>
                  <a:pt x="360" y="449"/>
                </a:cubicBezTo>
                <a:cubicBezTo>
                  <a:pt x="360" y="451"/>
                  <a:pt x="361" y="452"/>
                  <a:pt x="362" y="452"/>
                </a:cubicBezTo>
                <a:cubicBezTo>
                  <a:pt x="364" y="452"/>
                  <a:pt x="367" y="452"/>
                  <a:pt x="369" y="454"/>
                </a:cubicBezTo>
                <a:cubicBezTo>
                  <a:pt x="370" y="456"/>
                  <a:pt x="371" y="455"/>
                  <a:pt x="372" y="456"/>
                </a:cubicBezTo>
                <a:cubicBezTo>
                  <a:pt x="373" y="458"/>
                  <a:pt x="375" y="456"/>
                  <a:pt x="375" y="455"/>
                </a:cubicBezTo>
                <a:cubicBezTo>
                  <a:pt x="376" y="454"/>
                  <a:pt x="374" y="454"/>
                  <a:pt x="374" y="453"/>
                </a:cubicBezTo>
                <a:cubicBezTo>
                  <a:pt x="374" y="452"/>
                  <a:pt x="376" y="452"/>
                  <a:pt x="376" y="451"/>
                </a:cubicBezTo>
                <a:cubicBezTo>
                  <a:pt x="377" y="449"/>
                  <a:pt x="380" y="449"/>
                  <a:pt x="381" y="449"/>
                </a:cubicBezTo>
                <a:cubicBezTo>
                  <a:pt x="382" y="450"/>
                  <a:pt x="383" y="451"/>
                  <a:pt x="382" y="452"/>
                </a:cubicBezTo>
                <a:cubicBezTo>
                  <a:pt x="381" y="454"/>
                  <a:pt x="385" y="457"/>
                  <a:pt x="386" y="458"/>
                </a:cubicBezTo>
                <a:cubicBezTo>
                  <a:pt x="387" y="459"/>
                  <a:pt x="386" y="461"/>
                  <a:pt x="387" y="461"/>
                </a:cubicBezTo>
                <a:cubicBezTo>
                  <a:pt x="387" y="462"/>
                  <a:pt x="388" y="463"/>
                  <a:pt x="387" y="464"/>
                </a:cubicBezTo>
                <a:cubicBezTo>
                  <a:pt x="386" y="464"/>
                  <a:pt x="387" y="469"/>
                  <a:pt x="388" y="470"/>
                </a:cubicBezTo>
                <a:cubicBezTo>
                  <a:pt x="388" y="471"/>
                  <a:pt x="388" y="472"/>
                  <a:pt x="387" y="474"/>
                </a:cubicBezTo>
                <a:cubicBezTo>
                  <a:pt x="386" y="476"/>
                  <a:pt x="385" y="477"/>
                  <a:pt x="383" y="477"/>
                </a:cubicBezTo>
                <a:cubicBezTo>
                  <a:pt x="381" y="477"/>
                  <a:pt x="382" y="479"/>
                  <a:pt x="381" y="479"/>
                </a:cubicBezTo>
                <a:cubicBezTo>
                  <a:pt x="380" y="479"/>
                  <a:pt x="380" y="481"/>
                  <a:pt x="380" y="482"/>
                </a:cubicBezTo>
                <a:cubicBezTo>
                  <a:pt x="380" y="483"/>
                  <a:pt x="379" y="483"/>
                  <a:pt x="377" y="483"/>
                </a:cubicBezTo>
                <a:cubicBezTo>
                  <a:pt x="376" y="483"/>
                  <a:pt x="376" y="485"/>
                  <a:pt x="376" y="486"/>
                </a:cubicBezTo>
                <a:cubicBezTo>
                  <a:pt x="376" y="488"/>
                  <a:pt x="374" y="488"/>
                  <a:pt x="374" y="489"/>
                </a:cubicBezTo>
                <a:cubicBezTo>
                  <a:pt x="373" y="490"/>
                  <a:pt x="374" y="491"/>
                  <a:pt x="373" y="491"/>
                </a:cubicBezTo>
                <a:cubicBezTo>
                  <a:pt x="371" y="492"/>
                  <a:pt x="371" y="493"/>
                  <a:pt x="372" y="494"/>
                </a:cubicBezTo>
                <a:cubicBezTo>
                  <a:pt x="373" y="495"/>
                  <a:pt x="372" y="496"/>
                  <a:pt x="372" y="497"/>
                </a:cubicBezTo>
                <a:cubicBezTo>
                  <a:pt x="371" y="498"/>
                  <a:pt x="373" y="498"/>
                  <a:pt x="374" y="499"/>
                </a:cubicBezTo>
                <a:cubicBezTo>
                  <a:pt x="375" y="500"/>
                  <a:pt x="375" y="500"/>
                  <a:pt x="375" y="499"/>
                </a:cubicBezTo>
                <a:cubicBezTo>
                  <a:pt x="376" y="499"/>
                  <a:pt x="376" y="499"/>
                  <a:pt x="376" y="500"/>
                </a:cubicBezTo>
                <a:cubicBezTo>
                  <a:pt x="377" y="501"/>
                  <a:pt x="376" y="502"/>
                  <a:pt x="374" y="502"/>
                </a:cubicBezTo>
                <a:cubicBezTo>
                  <a:pt x="373" y="502"/>
                  <a:pt x="371" y="504"/>
                  <a:pt x="370" y="506"/>
                </a:cubicBezTo>
                <a:cubicBezTo>
                  <a:pt x="370" y="508"/>
                  <a:pt x="372" y="511"/>
                  <a:pt x="372" y="512"/>
                </a:cubicBezTo>
                <a:cubicBezTo>
                  <a:pt x="372" y="513"/>
                  <a:pt x="371" y="512"/>
                  <a:pt x="371" y="513"/>
                </a:cubicBezTo>
                <a:cubicBezTo>
                  <a:pt x="370" y="514"/>
                  <a:pt x="374" y="516"/>
                  <a:pt x="375" y="517"/>
                </a:cubicBezTo>
                <a:cubicBezTo>
                  <a:pt x="377" y="518"/>
                  <a:pt x="378" y="521"/>
                  <a:pt x="379" y="523"/>
                </a:cubicBezTo>
                <a:cubicBezTo>
                  <a:pt x="381" y="524"/>
                  <a:pt x="381" y="525"/>
                  <a:pt x="382" y="529"/>
                </a:cubicBezTo>
                <a:cubicBezTo>
                  <a:pt x="384" y="533"/>
                  <a:pt x="387" y="539"/>
                  <a:pt x="389" y="542"/>
                </a:cubicBezTo>
                <a:cubicBezTo>
                  <a:pt x="391" y="544"/>
                  <a:pt x="392" y="546"/>
                  <a:pt x="392" y="547"/>
                </a:cubicBezTo>
                <a:cubicBezTo>
                  <a:pt x="391" y="548"/>
                  <a:pt x="392" y="550"/>
                  <a:pt x="393" y="551"/>
                </a:cubicBezTo>
                <a:cubicBezTo>
                  <a:pt x="395" y="552"/>
                  <a:pt x="396" y="554"/>
                  <a:pt x="400" y="556"/>
                </a:cubicBezTo>
                <a:cubicBezTo>
                  <a:pt x="404" y="558"/>
                  <a:pt x="411" y="561"/>
                  <a:pt x="412" y="563"/>
                </a:cubicBezTo>
                <a:cubicBezTo>
                  <a:pt x="413" y="565"/>
                  <a:pt x="417" y="567"/>
                  <a:pt x="417" y="567"/>
                </a:cubicBezTo>
                <a:cubicBezTo>
                  <a:pt x="418" y="567"/>
                  <a:pt x="417" y="570"/>
                  <a:pt x="418" y="572"/>
                </a:cubicBezTo>
                <a:cubicBezTo>
                  <a:pt x="418" y="573"/>
                  <a:pt x="418" y="580"/>
                  <a:pt x="418" y="583"/>
                </a:cubicBezTo>
                <a:cubicBezTo>
                  <a:pt x="417" y="585"/>
                  <a:pt x="417" y="587"/>
                  <a:pt x="416" y="589"/>
                </a:cubicBezTo>
                <a:cubicBezTo>
                  <a:pt x="416" y="591"/>
                  <a:pt x="417" y="591"/>
                  <a:pt x="417" y="591"/>
                </a:cubicBezTo>
                <a:cubicBezTo>
                  <a:pt x="416" y="592"/>
                  <a:pt x="416" y="594"/>
                  <a:pt x="416" y="597"/>
                </a:cubicBezTo>
                <a:cubicBezTo>
                  <a:pt x="416" y="600"/>
                  <a:pt x="414" y="605"/>
                  <a:pt x="414" y="607"/>
                </a:cubicBezTo>
                <a:cubicBezTo>
                  <a:pt x="414" y="608"/>
                  <a:pt x="413" y="609"/>
                  <a:pt x="413" y="611"/>
                </a:cubicBezTo>
                <a:cubicBezTo>
                  <a:pt x="413" y="613"/>
                  <a:pt x="412" y="614"/>
                  <a:pt x="411" y="615"/>
                </a:cubicBezTo>
                <a:cubicBezTo>
                  <a:pt x="410" y="616"/>
                  <a:pt x="413" y="618"/>
                  <a:pt x="413" y="620"/>
                </a:cubicBezTo>
                <a:cubicBezTo>
                  <a:pt x="413" y="621"/>
                  <a:pt x="411" y="622"/>
                  <a:pt x="411" y="625"/>
                </a:cubicBezTo>
                <a:cubicBezTo>
                  <a:pt x="412" y="628"/>
                  <a:pt x="411" y="633"/>
                  <a:pt x="411" y="634"/>
                </a:cubicBezTo>
                <a:cubicBezTo>
                  <a:pt x="411" y="635"/>
                  <a:pt x="410" y="635"/>
                  <a:pt x="410" y="637"/>
                </a:cubicBezTo>
                <a:cubicBezTo>
                  <a:pt x="411" y="639"/>
                  <a:pt x="409" y="639"/>
                  <a:pt x="409" y="642"/>
                </a:cubicBezTo>
                <a:cubicBezTo>
                  <a:pt x="409" y="645"/>
                  <a:pt x="406" y="649"/>
                  <a:pt x="406" y="651"/>
                </a:cubicBezTo>
                <a:cubicBezTo>
                  <a:pt x="405" y="653"/>
                  <a:pt x="405" y="654"/>
                  <a:pt x="404" y="654"/>
                </a:cubicBezTo>
                <a:cubicBezTo>
                  <a:pt x="402" y="654"/>
                  <a:pt x="402" y="656"/>
                  <a:pt x="403" y="658"/>
                </a:cubicBezTo>
                <a:cubicBezTo>
                  <a:pt x="404" y="659"/>
                  <a:pt x="402" y="661"/>
                  <a:pt x="404" y="663"/>
                </a:cubicBezTo>
                <a:cubicBezTo>
                  <a:pt x="405" y="665"/>
                  <a:pt x="404" y="665"/>
                  <a:pt x="404" y="667"/>
                </a:cubicBezTo>
                <a:cubicBezTo>
                  <a:pt x="403" y="669"/>
                  <a:pt x="402" y="669"/>
                  <a:pt x="402" y="671"/>
                </a:cubicBezTo>
                <a:cubicBezTo>
                  <a:pt x="402" y="673"/>
                  <a:pt x="401" y="674"/>
                  <a:pt x="402" y="676"/>
                </a:cubicBezTo>
                <a:cubicBezTo>
                  <a:pt x="403" y="678"/>
                  <a:pt x="402" y="678"/>
                  <a:pt x="402" y="678"/>
                </a:cubicBezTo>
                <a:cubicBezTo>
                  <a:pt x="401" y="678"/>
                  <a:pt x="400" y="680"/>
                  <a:pt x="400" y="683"/>
                </a:cubicBezTo>
                <a:cubicBezTo>
                  <a:pt x="399" y="686"/>
                  <a:pt x="399" y="686"/>
                  <a:pt x="402" y="686"/>
                </a:cubicBezTo>
                <a:cubicBezTo>
                  <a:pt x="404" y="686"/>
                  <a:pt x="402" y="678"/>
                  <a:pt x="404" y="678"/>
                </a:cubicBezTo>
                <a:cubicBezTo>
                  <a:pt x="405" y="678"/>
                  <a:pt x="404" y="677"/>
                  <a:pt x="405" y="677"/>
                </a:cubicBezTo>
                <a:cubicBezTo>
                  <a:pt x="407" y="676"/>
                  <a:pt x="405" y="678"/>
                  <a:pt x="406" y="678"/>
                </a:cubicBezTo>
                <a:cubicBezTo>
                  <a:pt x="407" y="678"/>
                  <a:pt x="408" y="679"/>
                  <a:pt x="407" y="680"/>
                </a:cubicBezTo>
                <a:cubicBezTo>
                  <a:pt x="405" y="681"/>
                  <a:pt x="407" y="683"/>
                  <a:pt x="406" y="684"/>
                </a:cubicBezTo>
                <a:cubicBezTo>
                  <a:pt x="406" y="685"/>
                  <a:pt x="405" y="686"/>
                  <a:pt x="405" y="687"/>
                </a:cubicBezTo>
                <a:cubicBezTo>
                  <a:pt x="406" y="688"/>
                  <a:pt x="405" y="688"/>
                  <a:pt x="404" y="690"/>
                </a:cubicBezTo>
                <a:cubicBezTo>
                  <a:pt x="404" y="691"/>
                  <a:pt x="405" y="691"/>
                  <a:pt x="405" y="692"/>
                </a:cubicBezTo>
                <a:cubicBezTo>
                  <a:pt x="404" y="692"/>
                  <a:pt x="405" y="693"/>
                  <a:pt x="405" y="694"/>
                </a:cubicBezTo>
                <a:cubicBezTo>
                  <a:pt x="404" y="694"/>
                  <a:pt x="404" y="695"/>
                  <a:pt x="405" y="696"/>
                </a:cubicBezTo>
                <a:cubicBezTo>
                  <a:pt x="405" y="697"/>
                  <a:pt x="403" y="697"/>
                  <a:pt x="403" y="697"/>
                </a:cubicBezTo>
                <a:cubicBezTo>
                  <a:pt x="402" y="698"/>
                  <a:pt x="403" y="699"/>
                  <a:pt x="403" y="700"/>
                </a:cubicBezTo>
                <a:cubicBezTo>
                  <a:pt x="402" y="701"/>
                  <a:pt x="401" y="700"/>
                  <a:pt x="400" y="699"/>
                </a:cubicBezTo>
                <a:cubicBezTo>
                  <a:pt x="400" y="699"/>
                  <a:pt x="401" y="697"/>
                  <a:pt x="402" y="696"/>
                </a:cubicBezTo>
                <a:cubicBezTo>
                  <a:pt x="403" y="695"/>
                  <a:pt x="401" y="693"/>
                  <a:pt x="400" y="693"/>
                </a:cubicBezTo>
                <a:cubicBezTo>
                  <a:pt x="398" y="694"/>
                  <a:pt x="401" y="695"/>
                  <a:pt x="401" y="697"/>
                </a:cubicBezTo>
                <a:cubicBezTo>
                  <a:pt x="401" y="697"/>
                  <a:pt x="401" y="697"/>
                  <a:pt x="400" y="697"/>
                </a:cubicBezTo>
                <a:cubicBezTo>
                  <a:pt x="400" y="697"/>
                  <a:pt x="399" y="697"/>
                  <a:pt x="399" y="698"/>
                </a:cubicBezTo>
                <a:cubicBezTo>
                  <a:pt x="399" y="699"/>
                  <a:pt x="397" y="698"/>
                  <a:pt x="397" y="699"/>
                </a:cubicBezTo>
                <a:cubicBezTo>
                  <a:pt x="396" y="700"/>
                  <a:pt x="398" y="701"/>
                  <a:pt x="397" y="701"/>
                </a:cubicBezTo>
                <a:cubicBezTo>
                  <a:pt x="396" y="702"/>
                  <a:pt x="394" y="703"/>
                  <a:pt x="394" y="704"/>
                </a:cubicBezTo>
                <a:cubicBezTo>
                  <a:pt x="394" y="705"/>
                  <a:pt x="395" y="705"/>
                  <a:pt x="395" y="704"/>
                </a:cubicBezTo>
                <a:cubicBezTo>
                  <a:pt x="395" y="703"/>
                  <a:pt x="397" y="703"/>
                  <a:pt x="397" y="704"/>
                </a:cubicBezTo>
                <a:cubicBezTo>
                  <a:pt x="397" y="705"/>
                  <a:pt x="398" y="705"/>
                  <a:pt x="398" y="705"/>
                </a:cubicBezTo>
                <a:cubicBezTo>
                  <a:pt x="399" y="704"/>
                  <a:pt x="399" y="704"/>
                  <a:pt x="400" y="704"/>
                </a:cubicBezTo>
                <a:cubicBezTo>
                  <a:pt x="401" y="705"/>
                  <a:pt x="401" y="707"/>
                  <a:pt x="400" y="707"/>
                </a:cubicBezTo>
                <a:cubicBezTo>
                  <a:pt x="399" y="707"/>
                  <a:pt x="398" y="708"/>
                  <a:pt x="399" y="709"/>
                </a:cubicBezTo>
                <a:cubicBezTo>
                  <a:pt x="399" y="710"/>
                  <a:pt x="400" y="710"/>
                  <a:pt x="401" y="710"/>
                </a:cubicBezTo>
                <a:cubicBezTo>
                  <a:pt x="401" y="710"/>
                  <a:pt x="402" y="709"/>
                  <a:pt x="403" y="710"/>
                </a:cubicBezTo>
                <a:cubicBezTo>
                  <a:pt x="404" y="710"/>
                  <a:pt x="403" y="712"/>
                  <a:pt x="403" y="711"/>
                </a:cubicBezTo>
                <a:cubicBezTo>
                  <a:pt x="402" y="711"/>
                  <a:pt x="400" y="710"/>
                  <a:pt x="400" y="711"/>
                </a:cubicBezTo>
                <a:cubicBezTo>
                  <a:pt x="399" y="712"/>
                  <a:pt x="398" y="711"/>
                  <a:pt x="397" y="711"/>
                </a:cubicBezTo>
                <a:cubicBezTo>
                  <a:pt x="396" y="710"/>
                  <a:pt x="393" y="712"/>
                  <a:pt x="394" y="713"/>
                </a:cubicBezTo>
                <a:cubicBezTo>
                  <a:pt x="395" y="714"/>
                  <a:pt x="395" y="715"/>
                  <a:pt x="396" y="715"/>
                </a:cubicBezTo>
                <a:cubicBezTo>
                  <a:pt x="397" y="715"/>
                  <a:pt x="398" y="715"/>
                  <a:pt x="398" y="714"/>
                </a:cubicBezTo>
                <a:cubicBezTo>
                  <a:pt x="399" y="713"/>
                  <a:pt x="400" y="712"/>
                  <a:pt x="400" y="714"/>
                </a:cubicBezTo>
                <a:cubicBezTo>
                  <a:pt x="400" y="716"/>
                  <a:pt x="398" y="715"/>
                  <a:pt x="398" y="716"/>
                </a:cubicBezTo>
                <a:cubicBezTo>
                  <a:pt x="397" y="717"/>
                  <a:pt x="397" y="717"/>
                  <a:pt x="395" y="718"/>
                </a:cubicBezTo>
                <a:cubicBezTo>
                  <a:pt x="394" y="719"/>
                  <a:pt x="395" y="721"/>
                  <a:pt x="396" y="720"/>
                </a:cubicBezTo>
                <a:cubicBezTo>
                  <a:pt x="397" y="720"/>
                  <a:pt x="396" y="721"/>
                  <a:pt x="397" y="721"/>
                </a:cubicBezTo>
                <a:cubicBezTo>
                  <a:pt x="399" y="722"/>
                  <a:pt x="399" y="721"/>
                  <a:pt x="399" y="720"/>
                </a:cubicBezTo>
                <a:cubicBezTo>
                  <a:pt x="399" y="719"/>
                  <a:pt x="399" y="717"/>
                  <a:pt x="401" y="718"/>
                </a:cubicBezTo>
                <a:cubicBezTo>
                  <a:pt x="402" y="719"/>
                  <a:pt x="400" y="720"/>
                  <a:pt x="400" y="721"/>
                </a:cubicBezTo>
                <a:cubicBezTo>
                  <a:pt x="400" y="722"/>
                  <a:pt x="399" y="723"/>
                  <a:pt x="399" y="724"/>
                </a:cubicBezTo>
                <a:cubicBezTo>
                  <a:pt x="399" y="725"/>
                  <a:pt x="398" y="724"/>
                  <a:pt x="398" y="726"/>
                </a:cubicBezTo>
                <a:cubicBezTo>
                  <a:pt x="398" y="727"/>
                  <a:pt x="396" y="726"/>
                  <a:pt x="397" y="727"/>
                </a:cubicBezTo>
                <a:cubicBezTo>
                  <a:pt x="398" y="727"/>
                  <a:pt x="396" y="728"/>
                  <a:pt x="397" y="729"/>
                </a:cubicBezTo>
                <a:cubicBezTo>
                  <a:pt x="397" y="730"/>
                  <a:pt x="397" y="729"/>
                  <a:pt x="398" y="729"/>
                </a:cubicBezTo>
                <a:cubicBezTo>
                  <a:pt x="398" y="729"/>
                  <a:pt x="398" y="728"/>
                  <a:pt x="399" y="729"/>
                </a:cubicBezTo>
                <a:cubicBezTo>
                  <a:pt x="400" y="729"/>
                  <a:pt x="400" y="729"/>
                  <a:pt x="401" y="729"/>
                </a:cubicBezTo>
                <a:cubicBezTo>
                  <a:pt x="402" y="728"/>
                  <a:pt x="403" y="730"/>
                  <a:pt x="402" y="730"/>
                </a:cubicBezTo>
                <a:cubicBezTo>
                  <a:pt x="401" y="730"/>
                  <a:pt x="399" y="732"/>
                  <a:pt x="400" y="732"/>
                </a:cubicBezTo>
                <a:cubicBezTo>
                  <a:pt x="400" y="732"/>
                  <a:pt x="401" y="732"/>
                  <a:pt x="401" y="732"/>
                </a:cubicBezTo>
                <a:cubicBezTo>
                  <a:pt x="402" y="732"/>
                  <a:pt x="402" y="732"/>
                  <a:pt x="403" y="732"/>
                </a:cubicBezTo>
                <a:cubicBezTo>
                  <a:pt x="403" y="734"/>
                  <a:pt x="404" y="733"/>
                  <a:pt x="404" y="732"/>
                </a:cubicBezTo>
                <a:cubicBezTo>
                  <a:pt x="404" y="731"/>
                  <a:pt x="406" y="732"/>
                  <a:pt x="407" y="733"/>
                </a:cubicBezTo>
                <a:cubicBezTo>
                  <a:pt x="407" y="734"/>
                  <a:pt x="404" y="735"/>
                  <a:pt x="403" y="734"/>
                </a:cubicBezTo>
                <a:cubicBezTo>
                  <a:pt x="402" y="734"/>
                  <a:pt x="401" y="736"/>
                  <a:pt x="402" y="737"/>
                </a:cubicBezTo>
                <a:cubicBezTo>
                  <a:pt x="403" y="738"/>
                  <a:pt x="404" y="737"/>
                  <a:pt x="405" y="736"/>
                </a:cubicBezTo>
                <a:cubicBezTo>
                  <a:pt x="406" y="735"/>
                  <a:pt x="411" y="735"/>
                  <a:pt x="411" y="736"/>
                </a:cubicBezTo>
                <a:cubicBezTo>
                  <a:pt x="412" y="737"/>
                  <a:pt x="411" y="737"/>
                  <a:pt x="410" y="737"/>
                </a:cubicBezTo>
                <a:cubicBezTo>
                  <a:pt x="409" y="737"/>
                  <a:pt x="409" y="737"/>
                  <a:pt x="409" y="737"/>
                </a:cubicBezTo>
                <a:cubicBezTo>
                  <a:pt x="408" y="738"/>
                  <a:pt x="406" y="738"/>
                  <a:pt x="406" y="738"/>
                </a:cubicBezTo>
                <a:cubicBezTo>
                  <a:pt x="406" y="737"/>
                  <a:pt x="404" y="738"/>
                  <a:pt x="404" y="739"/>
                </a:cubicBezTo>
                <a:cubicBezTo>
                  <a:pt x="404" y="740"/>
                  <a:pt x="402" y="740"/>
                  <a:pt x="404" y="741"/>
                </a:cubicBezTo>
                <a:cubicBezTo>
                  <a:pt x="405" y="741"/>
                  <a:pt x="405" y="740"/>
                  <a:pt x="405" y="740"/>
                </a:cubicBezTo>
                <a:cubicBezTo>
                  <a:pt x="406" y="739"/>
                  <a:pt x="406" y="739"/>
                  <a:pt x="408" y="739"/>
                </a:cubicBezTo>
                <a:cubicBezTo>
                  <a:pt x="409" y="739"/>
                  <a:pt x="410" y="739"/>
                  <a:pt x="410" y="738"/>
                </a:cubicBezTo>
                <a:cubicBezTo>
                  <a:pt x="411" y="738"/>
                  <a:pt x="412" y="737"/>
                  <a:pt x="412" y="738"/>
                </a:cubicBezTo>
                <a:cubicBezTo>
                  <a:pt x="413" y="740"/>
                  <a:pt x="410" y="741"/>
                  <a:pt x="409" y="740"/>
                </a:cubicBezTo>
                <a:cubicBezTo>
                  <a:pt x="408" y="739"/>
                  <a:pt x="407" y="741"/>
                  <a:pt x="407" y="742"/>
                </a:cubicBezTo>
                <a:cubicBezTo>
                  <a:pt x="407" y="743"/>
                  <a:pt x="404" y="742"/>
                  <a:pt x="403" y="741"/>
                </a:cubicBezTo>
                <a:cubicBezTo>
                  <a:pt x="401" y="741"/>
                  <a:pt x="402" y="743"/>
                  <a:pt x="403" y="744"/>
                </a:cubicBezTo>
                <a:cubicBezTo>
                  <a:pt x="404" y="745"/>
                  <a:pt x="404" y="745"/>
                  <a:pt x="405" y="745"/>
                </a:cubicBezTo>
                <a:cubicBezTo>
                  <a:pt x="405" y="745"/>
                  <a:pt x="406" y="745"/>
                  <a:pt x="407" y="745"/>
                </a:cubicBezTo>
                <a:cubicBezTo>
                  <a:pt x="408" y="746"/>
                  <a:pt x="408" y="747"/>
                  <a:pt x="409" y="746"/>
                </a:cubicBezTo>
                <a:cubicBezTo>
                  <a:pt x="411" y="745"/>
                  <a:pt x="409" y="745"/>
                  <a:pt x="409" y="745"/>
                </a:cubicBezTo>
                <a:cubicBezTo>
                  <a:pt x="408" y="744"/>
                  <a:pt x="409" y="743"/>
                  <a:pt x="410" y="744"/>
                </a:cubicBezTo>
                <a:cubicBezTo>
                  <a:pt x="412" y="744"/>
                  <a:pt x="414" y="743"/>
                  <a:pt x="414" y="741"/>
                </a:cubicBezTo>
                <a:cubicBezTo>
                  <a:pt x="413" y="738"/>
                  <a:pt x="415" y="737"/>
                  <a:pt x="417" y="737"/>
                </a:cubicBezTo>
                <a:cubicBezTo>
                  <a:pt x="420" y="736"/>
                  <a:pt x="418" y="738"/>
                  <a:pt x="417" y="739"/>
                </a:cubicBezTo>
                <a:cubicBezTo>
                  <a:pt x="415" y="739"/>
                  <a:pt x="415" y="740"/>
                  <a:pt x="416" y="741"/>
                </a:cubicBezTo>
                <a:cubicBezTo>
                  <a:pt x="417" y="742"/>
                  <a:pt x="418" y="742"/>
                  <a:pt x="418" y="741"/>
                </a:cubicBezTo>
                <a:cubicBezTo>
                  <a:pt x="419" y="741"/>
                  <a:pt x="420" y="741"/>
                  <a:pt x="420" y="741"/>
                </a:cubicBezTo>
                <a:cubicBezTo>
                  <a:pt x="421" y="742"/>
                  <a:pt x="418" y="742"/>
                  <a:pt x="418" y="743"/>
                </a:cubicBezTo>
                <a:cubicBezTo>
                  <a:pt x="417" y="744"/>
                  <a:pt x="419" y="745"/>
                  <a:pt x="418" y="746"/>
                </a:cubicBezTo>
                <a:cubicBezTo>
                  <a:pt x="416" y="747"/>
                  <a:pt x="417" y="743"/>
                  <a:pt x="416" y="743"/>
                </a:cubicBezTo>
                <a:cubicBezTo>
                  <a:pt x="415" y="742"/>
                  <a:pt x="414" y="743"/>
                  <a:pt x="415" y="745"/>
                </a:cubicBezTo>
                <a:cubicBezTo>
                  <a:pt x="416" y="747"/>
                  <a:pt x="414" y="746"/>
                  <a:pt x="413" y="745"/>
                </a:cubicBezTo>
                <a:cubicBezTo>
                  <a:pt x="412" y="744"/>
                  <a:pt x="411" y="745"/>
                  <a:pt x="412" y="746"/>
                </a:cubicBezTo>
                <a:cubicBezTo>
                  <a:pt x="413" y="747"/>
                  <a:pt x="410" y="746"/>
                  <a:pt x="410" y="748"/>
                </a:cubicBezTo>
                <a:cubicBezTo>
                  <a:pt x="410" y="749"/>
                  <a:pt x="410" y="749"/>
                  <a:pt x="411" y="749"/>
                </a:cubicBezTo>
                <a:cubicBezTo>
                  <a:pt x="412" y="748"/>
                  <a:pt x="412" y="748"/>
                  <a:pt x="413" y="749"/>
                </a:cubicBezTo>
                <a:cubicBezTo>
                  <a:pt x="415" y="749"/>
                  <a:pt x="414" y="751"/>
                  <a:pt x="415" y="752"/>
                </a:cubicBezTo>
                <a:cubicBezTo>
                  <a:pt x="416" y="753"/>
                  <a:pt x="415" y="749"/>
                  <a:pt x="417" y="749"/>
                </a:cubicBezTo>
                <a:cubicBezTo>
                  <a:pt x="418" y="749"/>
                  <a:pt x="417" y="752"/>
                  <a:pt x="420" y="753"/>
                </a:cubicBezTo>
                <a:cubicBezTo>
                  <a:pt x="423" y="754"/>
                  <a:pt x="420" y="752"/>
                  <a:pt x="421" y="751"/>
                </a:cubicBezTo>
                <a:cubicBezTo>
                  <a:pt x="423" y="751"/>
                  <a:pt x="424" y="754"/>
                  <a:pt x="426" y="755"/>
                </a:cubicBezTo>
                <a:cubicBezTo>
                  <a:pt x="427" y="755"/>
                  <a:pt x="426" y="753"/>
                  <a:pt x="425" y="752"/>
                </a:cubicBezTo>
                <a:cubicBezTo>
                  <a:pt x="424" y="751"/>
                  <a:pt x="426" y="751"/>
                  <a:pt x="428" y="752"/>
                </a:cubicBezTo>
                <a:cubicBezTo>
                  <a:pt x="429" y="752"/>
                  <a:pt x="430" y="752"/>
                  <a:pt x="430" y="751"/>
                </a:cubicBezTo>
                <a:cubicBezTo>
                  <a:pt x="430" y="751"/>
                  <a:pt x="431" y="751"/>
                  <a:pt x="431" y="751"/>
                </a:cubicBezTo>
                <a:cubicBezTo>
                  <a:pt x="432" y="751"/>
                  <a:pt x="432" y="752"/>
                  <a:pt x="433" y="751"/>
                </a:cubicBezTo>
                <a:cubicBezTo>
                  <a:pt x="434" y="750"/>
                  <a:pt x="437" y="751"/>
                  <a:pt x="438" y="750"/>
                </a:cubicBezTo>
                <a:cubicBezTo>
                  <a:pt x="440" y="749"/>
                  <a:pt x="438" y="749"/>
                  <a:pt x="435" y="748"/>
                </a:cubicBezTo>
                <a:cubicBezTo>
                  <a:pt x="433" y="748"/>
                  <a:pt x="428" y="744"/>
                  <a:pt x="427" y="743"/>
                </a:cubicBezTo>
                <a:cubicBezTo>
                  <a:pt x="426" y="742"/>
                  <a:pt x="427" y="741"/>
                  <a:pt x="425" y="741"/>
                </a:cubicBezTo>
                <a:cubicBezTo>
                  <a:pt x="423" y="741"/>
                  <a:pt x="424" y="740"/>
                  <a:pt x="425" y="739"/>
                </a:cubicBezTo>
                <a:cubicBezTo>
                  <a:pt x="426" y="739"/>
                  <a:pt x="425" y="737"/>
                  <a:pt x="424" y="737"/>
                </a:cubicBezTo>
                <a:cubicBezTo>
                  <a:pt x="422" y="737"/>
                  <a:pt x="420" y="737"/>
                  <a:pt x="420" y="735"/>
                </a:cubicBezTo>
                <a:cubicBezTo>
                  <a:pt x="420" y="734"/>
                  <a:pt x="422" y="734"/>
                  <a:pt x="423" y="735"/>
                </a:cubicBezTo>
                <a:cubicBezTo>
                  <a:pt x="424" y="735"/>
                  <a:pt x="424" y="735"/>
                  <a:pt x="425" y="735"/>
                </a:cubicBezTo>
                <a:cubicBezTo>
                  <a:pt x="425" y="734"/>
                  <a:pt x="422" y="732"/>
                  <a:pt x="422" y="731"/>
                </a:cubicBezTo>
                <a:cubicBezTo>
                  <a:pt x="422" y="730"/>
                  <a:pt x="422" y="729"/>
                  <a:pt x="422" y="728"/>
                </a:cubicBezTo>
                <a:cubicBezTo>
                  <a:pt x="422" y="727"/>
                  <a:pt x="421" y="725"/>
                  <a:pt x="423" y="724"/>
                </a:cubicBezTo>
                <a:cubicBezTo>
                  <a:pt x="424" y="723"/>
                  <a:pt x="424" y="722"/>
                  <a:pt x="425" y="722"/>
                </a:cubicBezTo>
                <a:cubicBezTo>
                  <a:pt x="426" y="722"/>
                  <a:pt x="428" y="721"/>
                  <a:pt x="428" y="719"/>
                </a:cubicBezTo>
                <a:cubicBezTo>
                  <a:pt x="428" y="717"/>
                  <a:pt x="429" y="716"/>
                  <a:pt x="431" y="715"/>
                </a:cubicBezTo>
                <a:cubicBezTo>
                  <a:pt x="433" y="713"/>
                  <a:pt x="436" y="711"/>
                  <a:pt x="436" y="710"/>
                </a:cubicBezTo>
                <a:cubicBezTo>
                  <a:pt x="435" y="710"/>
                  <a:pt x="436" y="707"/>
                  <a:pt x="436" y="706"/>
                </a:cubicBezTo>
                <a:cubicBezTo>
                  <a:pt x="436" y="705"/>
                  <a:pt x="433" y="705"/>
                  <a:pt x="432" y="705"/>
                </a:cubicBezTo>
                <a:cubicBezTo>
                  <a:pt x="431" y="705"/>
                  <a:pt x="427" y="702"/>
                  <a:pt x="429" y="699"/>
                </a:cubicBezTo>
                <a:cubicBezTo>
                  <a:pt x="431" y="695"/>
                  <a:pt x="435" y="695"/>
                  <a:pt x="436" y="695"/>
                </a:cubicBezTo>
                <a:cubicBezTo>
                  <a:pt x="437" y="695"/>
                  <a:pt x="436" y="693"/>
                  <a:pt x="437" y="692"/>
                </a:cubicBezTo>
                <a:cubicBezTo>
                  <a:pt x="438" y="692"/>
                  <a:pt x="438" y="691"/>
                  <a:pt x="438" y="689"/>
                </a:cubicBezTo>
                <a:cubicBezTo>
                  <a:pt x="438" y="688"/>
                  <a:pt x="438" y="685"/>
                  <a:pt x="440" y="685"/>
                </a:cubicBezTo>
                <a:cubicBezTo>
                  <a:pt x="442" y="685"/>
                  <a:pt x="442" y="684"/>
                  <a:pt x="441" y="684"/>
                </a:cubicBezTo>
                <a:cubicBezTo>
                  <a:pt x="440" y="683"/>
                  <a:pt x="440" y="682"/>
                  <a:pt x="441" y="682"/>
                </a:cubicBezTo>
                <a:cubicBezTo>
                  <a:pt x="443" y="682"/>
                  <a:pt x="442" y="683"/>
                  <a:pt x="444" y="683"/>
                </a:cubicBezTo>
                <a:cubicBezTo>
                  <a:pt x="445" y="683"/>
                  <a:pt x="447" y="681"/>
                  <a:pt x="445" y="680"/>
                </a:cubicBezTo>
                <a:cubicBezTo>
                  <a:pt x="444" y="679"/>
                  <a:pt x="443" y="681"/>
                  <a:pt x="442" y="681"/>
                </a:cubicBezTo>
                <a:cubicBezTo>
                  <a:pt x="442" y="681"/>
                  <a:pt x="441" y="680"/>
                  <a:pt x="440" y="680"/>
                </a:cubicBezTo>
                <a:cubicBezTo>
                  <a:pt x="439" y="680"/>
                  <a:pt x="440" y="677"/>
                  <a:pt x="439" y="677"/>
                </a:cubicBezTo>
                <a:cubicBezTo>
                  <a:pt x="439" y="676"/>
                  <a:pt x="439" y="674"/>
                  <a:pt x="439" y="673"/>
                </a:cubicBezTo>
                <a:cubicBezTo>
                  <a:pt x="440" y="672"/>
                  <a:pt x="443" y="674"/>
                  <a:pt x="446" y="674"/>
                </a:cubicBezTo>
                <a:cubicBezTo>
                  <a:pt x="449" y="675"/>
                  <a:pt x="451" y="673"/>
                  <a:pt x="451" y="672"/>
                </a:cubicBezTo>
                <a:cubicBezTo>
                  <a:pt x="451" y="671"/>
                  <a:pt x="450" y="669"/>
                  <a:pt x="451" y="668"/>
                </a:cubicBezTo>
                <a:cubicBezTo>
                  <a:pt x="453" y="667"/>
                  <a:pt x="452" y="666"/>
                  <a:pt x="451" y="665"/>
                </a:cubicBezTo>
                <a:cubicBezTo>
                  <a:pt x="451" y="663"/>
                  <a:pt x="452" y="662"/>
                  <a:pt x="453" y="663"/>
                </a:cubicBezTo>
                <a:cubicBezTo>
                  <a:pt x="453" y="664"/>
                  <a:pt x="459" y="663"/>
                  <a:pt x="464" y="663"/>
                </a:cubicBezTo>
                <a:cubicBezTo>
                  <a:pt x="468" y="662"/>
                  <a:pt x="471" y="660"/>
                  <a:pt x="472" y="659"/>
                </a:cubicBezTo>
                <a:cubicBezTo>
                  <a:pt x="472" y="657"/>
                  <a:pt x="475" y="654"/>
                  <a:pt x="476" y="653"/>
                </a:cubicBezTo>
                <a:cubicBezTo>
                  <a:pt x="476" y="652"/>
                  <a:pt x="476" y="651"/>
                  <a:pt x="474" y="650"/>
                </a:cubicBezTo>
                <a:cubicBezTo>
                  <a:pt x="472" y="650"/>
                  <a:pt x="472" y="648"/>
                  <a:pt x="473" y="647"/>
                </a:cubicBezTo>
                <a:cubicBezTo>
                  <a:pt x="474" y="645"/>
                  <a:pt x="472" y="644"/>
                  <a:pt x="471" y="644"/>
                </a:cubicBezTo>
                <a:cubicBezTo>
                  <a:pt x="469" y="644"/>
                  <a:pt x="466" y="643"/>
                  <a:pt x="468" y="641"/>
                </a:cubicBezTo>
                <a:cubicBezTo>
                  <a:pt x="469" y="640"/>
                  <a:pt x="469" y="641"/>
                  <a:pt x="469" y="641"/>
                </a:cubicBezTo>
                <a:cubicBezTo>
                  <a:pt x="470" y="641"/>
                  <a:pt x="470" y="642"/>
                  <a:pt x="471" y="642"/>
                </a:cubicBezTo>
                <a:cubicBezTo>
                  <a:pt x="473" y="641"/>
                  <a:pt x="474" y="642"/>
                  <a:pt x="476" y="643"/>
                </a:cubicBezTo>
                <a:cubicBezTo>
                  <a:pt x="478" y="644"/>
                  <a:pt x="478" y="643"/>
                  <a:pt x="478" y="643"/>
                </a:cubicBezTo>
                <a:cubicBezTo>
                  <a:pt x="478" y="643"/>
                  <a:pt x="479" y="643"/>
                  <a:pt x="480" y="643"/>
                </a:cubicBezTo>
                <a:cubicBezTo>
                  <a:pt x="482" y="643"/>
                  <a:pt x="484" y="644"/>
                  <a:pt x="486" y="642"/>
                </a:cubicBezTo>
                <a:cubicBezTo>
                  <a:pt x="488" y="641"/>
                  <a:pt x="489" y="638"/>
                  <a:pt x="491" y="636"/>
                </a:cubicBezTo>
                <a:cubicBezTo>
                  <a:pt x="494" y="634"/>
                  <a:pt x="493" y="633"/>
                  <a:pt x="495" y="631"/>
                </a:cubicBezTo>
                <a:cubicBezTo>
                  <a:pt x="496" y="629"/>
                  <a:pt x="495" y="628"/>
                  <a:pt x="497" y="626"/>
                </a:cubicBezTo>
                <a:cubicBezTo>
                  <a:pt x="499" y="624"/>
                  <a:pt x="496" y="623"/>
                  <a:pt x="499" y="621"/>
                </a:cubicBezTo>
                <a:cubicBezTo>
                  <a:pt x="502" y="620"/>
                  <a:pt x="501" y="622"/>
                  <a:pt x="499" y="625"/>
                </a:cubicBezTo>
                <a:cubicBezTo>
                  <a:pt x="497" y="628"/>
                  <a:pt x="497" y="629"/>
                  <a:pt x="499" y="627"/>
                </a:cubicBezTo>
                <a:cubicBezTo>
                  <a:pt x="502" y="625"/>
                  <a:pt x="503" y="622"/>
                  <a:pt x="505" y="618"/>
                </a:cubicBezTo>
                <a:cubicBezTo>
                  <a:pt x="507" y="615"/>
                  <a:pt x="508" y="614"/>
                  <a:pt x="509" y="614"/>
                </a:cubicBezTo>
                <a:cubicBezTo>
                  <a:pt x="511" y="614"/>
                  <a:pt x="511" y="610"/>
                  <a:pt x="510" y="608"/>
                </a:cubicBezTo>
                <a:cubicBezTo>
                  <a:pt x="510" y="605"/>
                  <a:pt x="509" y="603"/>
                  <a:pt x="510" y="601"/>
                </a:cubicBezTo>
                <a:cubicBezTo>
                  <a:pt x="511" y="600"/>
                  <a:pt x="510" y="598"/>
                  <a:pt x="512" y="598"/>
                </a:cubicBezTo>
                <a:cubicBezTo>
                  <a:pt x="513" y="598"/>
                  <a:pt x="515" y="596"/>
                  <a:pt x="517" y="594"/>
                </a:cubicBezTo>
                <a:cubicBezTo>
                  <a:pt x="519" y="592"/>
                  <a:pt x="521" y="592"/>
                  <a:pt x="523" y="592"/>
                </a:cubicBezTo>
                <a:cubicBezTo>
                  <a:pt x="525" y="592"/>
                  <a:pt x="524" y="591"/>
                  <a:pt x="525" y="590"/>
                </a:cubicBezTo>
                <a:cubicBezTo>
                  <a:pt x="526" y="590"/>
                  <a:pt x="527" y="589"/>
                  <a:pt x="528" y="588"/>
                </a:cubicBezTo>
                <a:cubicBezTo>
                  <a:pt x="529" y="587"/>
                  <a:pt x="533" y="588"/>
                  <a:pt x="535" y="588"/>
                </a:cubicBezTo>
                <a:cubicBezTo>
                  <a:pt x="538" y="588"/>
                  <a:pt x="539" y="588"/>
                  <a:pt x="539" y="587"/>
                </a:cubicBezTo>
                <a:cubicBezTo>
                  <a:pt x="539" y="585"/>
                  <a:pt x="540" y="584"/>
                  <a:pt x="542" y="584"/>
                </a:cubicBezTo>
                <a:cubicBezTo>
                  <a:pt x="543" y="584"/>
                  <a:pt x="543" y="584"/>
                  <a:pt x="543" y="582"/>
                </a:cubicBezTo>
                <a:cubicBezTo>
                  <a:pt x="543" y="580"/>
                  <a:pt x="544" y="579"/>
                  <a:pt x="545" y="578"/>
                </a:cubicBezTo>
                <a:cubicBezTo>
                  <a:pt x="546" y="577"/>
                  <a:pt x="546" y="575"/>
                  <a:pt x="547" y="574"/>
                </a:cubicBezTo>
                <a:cubicBezTo>
                  <a:pt x="547" y="573"/>
                  <a:pt x="548" y="574"/>
                  <a:pt x="548" y="572"/>
                </a:cubicBezTo>
                <a:cubicBezTo>
                  <a:pt x="548" y="570"/>
                  <a:pt x="549" y="568"/>
                  <a:pt x="549" y="567"/>
                </a:cubicBezTo>
                <a:cubicBezTo>
                  <a:pt x="549" y="565"/>
                  <a:pt x="551" y="565"/>
                  <a:pt x="551" y="564"/>
                </a:cubicBezTo>
                <a:cubicBezTo>
                  <a:pt x="552" y="563"/>
                  <a:pt x="551" y="562"/>
                  <a:pt x="552" y="559"/>
                </a:cubicBezTo>
                <a:cubicBezTo>
                  <a:pt x="553" y="556"/>
                  <a:pt x="552" y="554"/>
                  <a:pt x="552" y="551"/>
                </a:cubicBezTo>
                <a:cubicBezTo>
                  <a:pt x="552" y="548"/>
                  <a:pt x="552" y="546"/>
                  <a:pt x="553" y="545"/>
                </a:cubicBezTo>
                <a:cubicBezTo>
                  <a:pt x="554" y="544"/>
                  <a:pt x="553" y="543"/>
                  <a:pt x="552" y="543"/>
                </a:cubicBezTo>
                <a:cubicBezTo>
                  <a:pt x="552" y="543"/>
                  <a:pt x="552" y="542"/>
                  <a:pt x="553" y="542"/>
                </a:cubicBezTo>
                <a:cubicBezTo>
                  <a:pt x="554" y="542"/>
                  <a:pt x="555" y="543"/>
                  <a:pt x="556" y="543"/>
                </a:cubicBezTo>
                <a:cubicBezTo>
                  <a:pt x="557" y="542"/>
                  <a:pt x="558" y="539"/>
                  <a:pt x="559" y="536"/>
                </a:cubicBezTo>
                <a:cubicBezTo>
                  <a:pt x="560" y="533"/>
                  <a:pt x="562" y="533"/>
                  <a:pt x="563" y="533"/>
                </a:cubicBezTo>
                <a:cubicBezTo>
                  <a:pt x="565" y="532"/>
                  <a:pt x="567" y="529"/>
                  <a:pt x="569" y="524"/>
                </a:cubicBezTo>
                <a:cubicBezTo>
                  <a:pt x="571" y="520"/>
                  <a:pt x="569" y="515"/>
                  <a:pt x="568" y="512"/>
                </a:cubicBezTo>
                <a:cubicBezTo>
                  <a:pt x="568" y="509"/>
                  <a:pt x="566" y="510"/>
                  <a:pt x="565" y="510"/>
                </a:cubicBezTo>
                <a:moveTo>
                  <a:pt x="386" y="285"/>
                </a:moveTo>
                <a:cubicBezTo>
                  <a:pt x="387" y="286"/>
                  <a:pt x="388" y="285"/>
                  <a:pt x="389" y="285"/>
                </a:cubicBezTo>
                <a:cubicBezTo>
                  <a:pt x="390" y="285"/>
                  <a:pt x="391" y="284"/>
                  <a:pt x="392" y="285"/>
                </a:cubicBezTo>
                <a:cubicBezTo>
                  <a:pt x="393" y="288"/>
                  <a:pt x="388" y="289"/>
                  <a:pt x="384" y="289"/>
                </a:cubicBezTo>
                <a:cubicBezTo>
                  <a:pt x="379" y="290"/>
                  <a:pt x="378" y="291"/>
                  <a:pt x="377" y="289"/>
                </a:cubicBezTo>
                <a:cubicBezTo>
                  <a:pt x="376" y="287"/>
                  <a:pt x="383" y="285"/>
                  <a:pt x="386" y="285"/>
                </a:cubicBezTo>
                <a:moveTo>
                  <a:pt x="379" y="292"/>
                </a:moveTo>
                <a:cubicBezTo>
                  <a:pt x="380" y="293"/>
                  <a:pt x="373" y="297"/>
                  <a:pt x="369" y="298"/>
                </a:cubicBezTo>
                <a:cubicBezTo>
                  <a:pt x="366" y="300"/>
                  <a:pt x="361" y="299"/>
                  <a:pt x="361" y="297"/>
                </a:cubicBezTo>
                <a:cubicBezTo>
                  <a:pt x="361" y="294"/>
                  <a:pt x="364" y="294"/>
                  <a:pt x="364" y="296"/>
                </a:cubicBezTo>
                <a:cubicBezTo>
                  <a:pt x="365" y="296"/>
                  <a:pt x="366" y="295"/>
                  <a:pt x="367" y="294"/>
                </a:cubicBezTo>
                <a:cubicBezTo>
                  <a:pt x="369" y="293"/>
                  <a:pt x="370" y="292"/>
                  <a:pt x="371" y="292"/>
                </a:cubicBezTo>
                <a:cubicBezTo>
                  <a:pt x="374" y="293"/>
                  <a:pt x="375" y="294"/>
                  <a:pt x="377" y="293"/>
                </a:cubicBezTo>
                <a:cubicBezTo>
                  <a:pt x="379" y="292"/>
                  <a:pt x="379" y="291"/>
                  <a:pt x="379" y="292"/>
                </a:cubicBezTo>
                <a:moveTo>
                  <a:pt x="359" y="274"/>
                </a:moveTo>
                <a:cubicBezTo>
                  <a:pt x="359" y="273"/>
                  <a:pt x="363" y="274"/>
                  <a:pt x="366" y="275"/>
                </a:cubicBezTo>
                <a:cubicBezTo>
                  <a:pt x="367" y="275"/>
                  <a:pt x="368" y="275"/>
                  <a:pt x="369" y="275"/>
                </a:cubicBezTo>
                <a:cubicBezTo>
                  <a:pt x="371" y="275"/>
                  <a:pt x="373" y="275"/>
                  <a:pt x="374" y="277"/>
                </a:cubicBezTo>
                <a:cubicBezTo>
                  <a:pt x="375" y="280"/>
                  <a:pt x="378" y="283"/>
                  <a:pt x="375" y="283"/>
                </a:cubicBezTo>
                <a:cubicBezTo>
                  <a:pt x="374" y="283"/>
                  <a:pt x="373" y="282"/>
                  <a:pt x="372" y="282"/>
                </a:cubicBezTo>
                <a:cubicBezTo>
                  <a:pt x="371" y="281"/>
                  <a:pt x="370" y="280"/>
                  <a:pt x="370" y="281"/>
                </a:cubicBezTo>
                <a:cubicBezTo>
                  <a:pt x="370" y="283"/>
                  <a:pt x="368" y="282"/>
                  <a:pt x="368" y="285"/>
                </a:cubicBezTo>
                <a:cubicBezTo>
                  <a:pt x="368" y="288"/>
                  <a:pt x="366" y="292"/>
                  <a:pt x="365" y="292"/>
                </a:cubicBezTo>
                <a:cubicBezTo>
                  <a:pt x="364" y="292"/>
                  <a:pt x="366" y="287"/>
                  <a:pt x="364" y="286"/>
                </a:cubicBezTo>
                <a:cubicBezTo>
                  <a:pt x="363" y="286"/>
                  <a:pt x="362" y="287"/>
                  <a:pt x="361" y="287"/>
                </a:cubicBezTo>
                <a:cubicBezTo>
                  <a:pt x="360" y="288"/>
                  <a:pt x="359" y="289"/>
                  <a:pt x="359" y="287"/>
                </a:cubicBezTo>
                <a:cubicBezTo>
                  <a:pt x="360" y="285"/>
                  <a:pt x="363" y="283"/>
                  <a:pt x="361" y="279"/>
                </a:cubicBezTo>
                <a:cubicBezTo>
                  <a:pt x="359" y="276"/>
                  <a:pt x="355" y="276"/>
                  <a:pt x="354" y="279"/>
                </a:cubicBezTo>
                <a:cubicBezTo>
                  <a:pt x="353" y="281"/>
                  <a:pt x="351" y="280"/>
                  <a:pt x="350" y="282"/>
                </a:cubicBezTo>
                <a:cubicBezTo>
                  <a:pt x="349" y="284"/>
                  <a:pt x="348" y="288"/>
                  <a:pt x="349" y="291"/>
                </a:cubicBezTo>
                <a:cubicBezTo>
                  <a:pt x="350" y="294"/>
                  <a:pt x="349" y="295"/>
                  <a:pt x="346" y="297"/>
                </a:cubicBezTo>
                <a:cubicBezTo>
                  <a:pt x="343" y="299"/>
                  <a:pt x="341" y="294"/>
                  <a:pt x="343" y="289"/>
                </a:cubicBezTo>
                <a:cubicBezTo>
                  <a:pt x="343" y="285"/>
                  <a:pt x="345" y="282"/>
                  <a:pt x="344" y="282"/>
                </a:cubicBezTo>
                <a:cubicBezTo>
                  <a:pt x="342" y="282"/>
                  <a:pt x="346" y="277"/>
                  <a:pt x="350" y="276"/>
                </a:cubicBezTo>
                <a:cubicBezTo>
                  <a:pt x="354" y="275"/>
                  <a:pt x="359" y="276"/>
                  <a:pt x="359" y="274"/>
                </a:cubicBezTo>
                <a:moveTo>
                  <a:pt x="333" y="265"/>
                </a:moveTo>
                <a:cubicBezTo>
                  <a:pt x="336" y="266"/>
                  <a:pt x="338" y="259"/>
                  <a:pt x="341" y="259"/>
                </a:cubicBezTo>
                <a:cubicBezTo>
                  <a:pt x="343" y="259"/>
                  <a:pt x="350" y="260"/>
                  <a:pt x="350" y="263"/>
                </a:cubicBezTo>
                <a:cubicBezTo>
                  <a:pt x="350" y="266"/>
                  <a:pt x="354" y="263"/>
                  <a:pt x="354" y="266"/>
                </a:cubicBezTo>
                <a:cubicBezTo>
                  <a:pt x="355" y="269"/>
                  <a:pt x="358" y="272"/>
                  <a:pt x="356" y="273"/>
                </a:cubicBezTo>
                <a:cubicBezTo>
                  <a:pt x="355" y="274"/>
                  <a:pt x="355" y="271"/>
                  <a:pt x="352" y="271"/>
                </a:cubicBezTo>
                <a:cubicBezTo>
                  <a:pt x="350" y="271"/>
                  <a:pt x="347" y="274"/>
                  <a:pt x="344" y="273"/>
                </a:cubicBezTo>
                <a:cubicBezTo>
                  <a:pt x="342" y="272"/>
                  <a:pt x="343" y="270"/>
                  <a:pt x="341" y="270"/>
                </a:cubicBezTo>
                <a:cubicBezTo>
                  <a:pt x="339" y="270"/>
                  <a:pt x="343" y="266"/>
                  <a:pt x="340" y="268"/>
                </a:cubicBezTo>
                <a:cubicBezTo>
                  <a:pt x="337" y="270"/>
                  <a:pt x="332" y="274"/>
                  <a:pt x="330" y="272"/>
                </a:cubicBezTo>
                <a:cubicBezTo>
                  <a:pt x="329" y="271"/>
                  <a:pt x="328" y="271"/>
                  <a:pt x="327" y="271"/>
                </a:cubicBezTo>
                <a:cubicBezTo>
                  <a:pt x="326" y="271"/>
                  <a:pt x="325" y="272"/>
                  <a:pt x="325" y="271"/>
                </a:cubicBezTo>
                <a:cubicBezTo>
                  <a:pt x="323" y="269"/>
                  <a:pt x="330" y="265"/>
                  <a:pt x="333" y="265"/>
                </a:cubicBezTo>
                <a:moveTo>
                  <a:pt x="216" y="152"/>
                </a:moveTo>
                <a:cubicBezTo>
                  <a:pt x="213" y="155"/>
                  <a:pt x="212" y="156"/>
                  <a:pt x="210" y="155"/>
                </a:cubicBezTo>
                <a:cubicBezTo>
                  <a:pt x="207" y="155"/>
                  <a:pt x="206" y="156"/>
                  <a:pt x="207" y="157"/>
                </a:cubicBezTo>
                <a:cubicBezTo>
                  <a:pt x="208" y="158"/>
                  <a:pt x="208" y="159"/>
                  <a:pt x="206" y="159"/>
                </a:cubicBezTo>
                <a:cubicBezTo>
                  <a:pt x="203" y="160"/>
                  <a:pt x="201" y="162"/>
                  <a:pt x="200" y="161"/>
                </a:cubicBezTo>
                <a:cubicBezTo>
                  <a:pt x="199" y="161"/>
                  <a:pt x="205" y="157"/>
                  <a:pt x="203" y="156"/>
                </a:cubicBezTo>
                <a:cubicBezTo>
                  <a:pt x="202" y="155"/>
                  <a:pt x="198" y="158"/>
                  <a:pt x="198" y="159"/>
                </a:cubicBezTo>
                <a:cubicBezTo>
                  <a:pt x="198" y="161"/>
                  <a:pt x="196" y="161"/>
                  <a:pt x="194" y="161"/>
                </a:cubicBezTo>
                <a:cubicBezTo>
                  <a:pt x="193" y="161"/>
                  <a:pt x="191" y="159"/>
                  <a:pt x="193" y="159"/>
                </a:cubicBezTo>
                <a:cubicBezTo>
                  <a:pt x="194" y="159"/>
                  <a:pt x="193" y="157"/>
                  <a:pt x="195" y="157"/>
                </a:cubicBezTo>
                <a:cubicBezTo>
                  <a:pt x="197" y="156"/>
                  <a:pt x="195" y="155"/>
                  <a:pt x="195" y="154"/>
                </a:cubicBezTo>
                <a:cubicBezTo>
                  <a:pt x="195" y="154"/>
                  <a:pt x="196" y="154"/>
                  <a:pt x="197" y="154"/>
                </a:cubicBezTo>
                <a:cubicBezTo>
                  <a:pt x="199" y="154"/>
                  <a:pt x="200" y="154"/>
                  <a:pt x="200" y="153"/>
                </a:cubicBezTo>
                <a:cubicBezTo>
                  <a:pt x="200" y="152"/>
                  <a:pt x="196" y="150"/>
                  <a:pt x="195" y="151"/>
                </a:cubicBezTo>
                <a:cubicBezTo>
                  <a:pt x="193" y="152"/>
                  <a:pt x="190" y="154"/>
                  <a:pt x="186" y="153"/>
                </a:cubicBezTo>
                <a:cubicBezTo>
                  <a:pt x="185" y="152"/>
                  <a:pt x="196" y="151"/>
                  <a:pt x="198" y="149"/>
                </a:cubicBezTo>
                <a:cubicBezTo>
                  <a:pt x="199" y="148"/>
                  <a:pt x="207" y="146"/>
                  <a:pt x="208" y="147"/>
                </a:cubicBezTo>
                <a:cubicBezTo>
                  <a:pt x="209" y="149"/>
                  <a:pt x="204" y="150"/>
                  <a:pt x="206" y="151"/>
                </a:cubicBezTo>
                <a:cubicBezTo>
                  <a:pt x="208" y="153"/>
                  <a:pt x="212" y="152"/>
                  <a:pt x="213" y="150"/>
                </a:cubicBezTo>
                <a:cubicBezTo>
                  <a:pt x="214" y="149"/>
                  <a:pt x="218" y="149"/>
                  <a:pt x="216" y="152"/>
                </a:cubicBezTo>
                <a:moveTo>
                  <a:pt x="239" y="182"/>
                </a:moveTo>
                <a:cubicBezTo>
                  <a:pt x="236" y="185"/>
                  <a:pt x="237" y="184"/>
                  <a:pt x="234" y="185"/>
                </a:cubicBezTo>
                <a:cubicBezTo>
                  <a:pt x="232" y="185"/>
                  <a:pt x="234" y="188"/>
                  <a:pt x="231" y="188"/>
                </a:cubicBezTo>
                <a:cubicBezTo>
                  <a:pt x="227" y="188"/>
                  <a:pt x="220" y="188"/>
                  <a:pt x="219" y="187"/>
                </a:cubicBezTo>
                <a:cubicBezTo>
                  <a:pt x="219" y="186"/>
                  <a:pt x="223" y="187"/>
                  <a:pt x="223" y="185"/>
                </a:cubicBezTo>
                <a:cubicBezTo>
                  <a:pt x="224" y="184"/>
                  <a:pt x="225" y="182"/>
                  <a:pt x="227" y="182"/>
                </a:cubicBezTo>
                <a:cubicBezTo>
                  <a:pt x="229" y="182"/>
                  <a:pt x="228" y="179"/>
                  <a:pt x="225" y="178"/>
                </a:cubicBezTo>
                <a:cubicBezTo>
                  <a:pt x="222" y="176"/>
                  <a:pt x="230" y="175"/>
                  <a:pt x="232" y="178"/>
                </a:cubicBezTo>
                <a:cubicBezTo>
                  <a:pt x="233" y="180"/>
                  <a:pt x="236" y="182"/>
                  <a:pt x="238" y="180"/>
                </a:cubicBezTo>
                <a:cubicBezTo>
                  <a:pt x="240" y="179"/>
                  <a:pt x="250" y="174"/>
                  <a:pt x="250" y="176"/>
                </a:cubicBezTo>
                <a:cubicBezTo>
                  <a:pt x="250" y="178"/>
                  <a:pt x="242" y="180"/>
                  <a:pt x="239" y="182"/>
                </a:cubicBezTo>
                <a:moveTo>
                  <a:pt x="295" y="234"/>
                </a:moveTo>
                <a:cubicBezTo>
                  <a:pt x="295" y="231"/>
                  <a:pt x="299" y="230"/>
                  <a:pt x="300" y="232"/>
                </a:cubicBezTo>
                <a:cubicBezTo>
                  <a:pt x="302" y="234"/>
                  <a:pt x="304" y="242"/>
                  <a:pt x="305" y="244"/>
                </a:cubicBezTo>
                <a:cubicBezTo>
                  <a:pt x="307" y="247"/>
                  <a:pt x="307" y="251"/>
                  <a:pt x="305" y="251"/>
                </a:cubicBezTo>
                <a:cubicBezTo>
                  <a:pt x="303" y="251"/>
                  <a:pt x="305" y="245"/>
                  <a:pt x="301" y="243"/>
                </a:cubicBezTo>
                <a:cubicBezTo>
                  <a:pt x="297" y="241"/>
                  <a:pt x="295" y="236"/>
                  <a:pt x="295" y="234"/>
                </a:cubicBezTo>
              </a:path>
            </a:pathLst>
          </a:custGeom>
          <a:solidFill>
            <a:schemeClr val="accent3">
              <a:lumMod val="50000"/>
            </a:schemeClr>
          </a:solidFill>
          <a:ln>
            <a:noFill/>
          </a:ln>
        </p:spPr>
        <p:txBody>
          <a:bodyPr/>
          <a:lstStyle/>
          <a:p>
            <a:endParaRPr lang="zh-CN" altLang="en-US"/>
          </a:p>
        </p:txBody>
      </p:sp>
      <p:sp>
        <p:nvSpPr>
          <p:cNvPr id="5" name="矩形标注 4"/>
          <p:cNvSpPr/>
          <p:nvPr/>
        </p:nvSpPr>
        <p:spPr>
          <a:xfrm>
            <a:off x="8513763" y="1859001"/>
            <a:ext cx="1089025" cy="596900"/>
          </a:xfrm>
          <a:prstGeom prst="wedgeRectCallout">
            <a:avLst>
              <a:gd name="adj1" fmla="val -79389"/>
              <a:gd name="adj2" fmla="val -9023"/>
            </a:avLst>
          </a:prstGeom>
          <a:solidFill>
            <a:srgbClr val="E77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文本框 6"/>
          <p:cNvSpPr txBox="1">
            <a:spLocks noChangeArrowheads="1"/>
          </p:cNvSpPr>
          <p:nvPr/>
        </p:nvSpPr>
        <p:spPr bwMode="auto">
          <a:xfrm>
            <a:off x="8556625" y="1897101"/>
            <a:ext cx="973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标题</a:t>
            </a:r>
          </a:p>
        </p:txBody>
      </p:sp>
      <p:sp>
        <p:nvSpPr>
          <p:cNvPr id="7" name="矩形标注 6"/>
          <p:cNvSpPr/>
          <p:nvPr/>
        </p:nvSpPr>
        <p:spPr>
          <a:xfrm>
            <a:off x="8629650" y="3297276"/>
            <a:ext cx="1728788" cy="596900"/>
          </a:xfrm>
          <a:prstGeom prst="wedgeRectCallout">
            <a:avLst>
              <a:gd name="adj1" fmla="val -66466"/>
              <a:gd name="adj2" fmla="val -9023"/>
            </a:avLst>
          </a:prstGeom>
          <a:solidFill>
            <a:srgbClr val="E77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8" name="文本框 8"/>
          <p:cNvSpPr txBox="1">
            <a:spLocks noChangeArrowheads="1"/>
          </p:cNvSpPr>
          <p:nvPr/>
        </p:nvSpPr>
        <p:spPr bwMode="auto">
          <a:xfrm>
            <a:off x="8686800" y="3333789"/>
            <a:ext cx="16144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a:solidFill>
                  <a:schemeClr val="bg1"/>
                </a:solidFill>
                <a:latin typeface="微软雅黑" panose="020B0503020204020204" pitchFamily="34" charset="-122"/>
                <a:ea typeface="微软雅黑" panose="020B0503020204020204" pitchFamily="34" charset="-122"/>
              </a:rPr>
              <a:t>添加标题</a:t>
            </a:r>
          </a:p>
        </p:txBody>
      </p:sp>
      <p:sp>
        <p:nvSpPr>
          <p:cNvPr id="9" name="矩形标注 8"/>
          <p:cNvSpPr/>
          <p:nvPr/>
        </p:nvSpPr>
        <p:spPr>
          <a:xfrm>
            <a:off x="6751638" y="2759114"/>
            <a:ext cx="1146175" cy="992187"/>
          </a:xfrm>
          <a:prstGeom prst="wedgeRectCallout">
            <a:avLst>
              <a:gd name="adj1" fmla="val -79389"/>
              <a:gd name="adj2" fmla="val -9023"/>
            </a:avLst>
          </a:prstGeom>
          <a:solidFill>
            <a:srgbClr val="E77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 name="文本框 10"/>
          <p:cNvSpPr txBox="1">
            <a:spLocks noChangeArrowheads="1"/>
          </p:cNvSpPr>
          <p:nvPr/>
        </p:nvSpPr>
        <p:spPr bwMode="auto">
          <a:xfrm>
            <a:off x="6808788" y="2781339"/>
            <a:ext cx="1030287"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添加</a:t>
            </a:r>
            <a:endParaRPr lang="en-US" altLang="zh-CN" sz="28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800" b="1" dirty="0">
                <a:solidFill>
                  <a:schemeClr val="bg1"/>
                </a:solidFill>
                <a:latin typeface="微软雅黑" panose="020B0503020204020204" pitchFamily="34" charset="-122"/>
                <a:ea typeface="微软雅黑" panose="020B0503020204020204" pitchFamily="34" charset="-122"/>
              </a:rPr>
              <a:t>标题</a:t>
            </a:r>
          </a:p>
        </p:txBody>
      </p:sp>
      <p:sp>
        <p:nvSpPr>
          <p:cNvPr id="11" name="矩形标注 10"/>
          <p:cNvSpPr/>
          <p:nvPr/>
        </p:nvSpPr>
        <p:spPr>
          <a:xfrm flipH="1">
            <a:off x="3152775" y="3057564"/>
            <a:ext cx="1270000" cy="768350"/>
          </a:xfrm>
          <a:prstGeom prst="wedgeRectCallout">
            <a:avLst>
              <a:gd name="adj1" fmla="val -79389"/>
              <a:gd name="adj2" fmla="val -9023"/>
            </a:avLst>
          </a:prstGeom>
          <a:solidFill>
            <a:srgbClr val="E77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2" name="文本框 12"/>
          <p:cNvSpPr txBox="1">
            <a:spLocks noChangeArrowheads="1"/>
          </p:cNvSpPr>
          <p:nvPr/>
        </p:nvSpPr>
        <p:spPr bwMode="auto">
          <a:xfrm>
            <a:off x="3182938" y="3025814"/>
            <a:ext cx="121126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添加</a:t>
            </a:r>
            <a:endParaRPr lang="en-US" altLang="zh-CN" sz="2400" b="1"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400" b="1" dirty="0">
                <a:solidFill>
                  <a:schemeClr val="bg1"/>
                </a:solidFill>
                <a:latin typeface="微软雅黑" panose="020B0503020204020204" pitchFamily="34" charset="-122"/>
                <a:ea typeface="微软雅黑" panose="020B0503020204020204" pitchFamily="34" charset="-122"/>
              </a:rPr>
              <a:t>标题</a:t>
            </a:r>
          </a:p>
        </p:txBody>
      </p:sp>
      <p:sp>
        <p:nvSpPr>
          <p:cNvPr id="13" name="矩形标注 12"/>
          <p:cNvSpPr/>
          <p:nvPr/>
        </p:nvSpPr>
        <p:spPr>
          <a:xfrm flipH="1">
            <a:off x="1979613" y="1468476"/>
            <a:ext cx="1268412" cy="768350"/>
          </a:xfrm>
          <a:prstGeom prst="wedgeRectCallout">
            <a:avLst>
              <a:gd name="adj1" fmla="val -79389"/>
              <a:gd name="adj2" fmla="val -9023"/>
            </a:avLst>
          </a:prstGeom>
          <a:solidFill>
            <a:srgbClr val="E7794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prstClr val="white"/>
              </a:solidFill>
            </a:endParaRPr>
          </a:p>
        </p:txBody>
      </p:sp>
      <p:sp>
        <p:nvSpPr>
          <p:cNvPr id="14" name="文本框 14"/>
          <p:cNvSpPr txBox="1">
            <a:spLocks noChangeArrowheads="1"/>
          </p:cNvSpPr>
          <p:nvPr/>
        </p:nvSpPr>
        <p:spPr bwMode="auto">
          <a:xfrm>
            <a:off x="2008188" y="1436726"/>
            <a:ext cx="12112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添加</a:t>
            </a:r>
            <a:endParaRPr lang="en-US" altLang="zh-CN" sz="2400" b="1">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sz="2400" b="1">
                <a:solidFill>
                  <a:schemeClr val="bg1"/>
                </a:solidFill>
                <a:latin typeface="微软雅黑" panose="020B0503020204020204" pitchFamily="34" charset="-122"/>
                <a:ea typeface="微软雅黑" panose="020B0503020204020204" pitchFamily="34" charset="-122"/>
              </a:rPr>
              <a:t>标题</a:t>
            </a:r>
          </a:p>
        </p:txBody>
      </p:sp>
      <p:sp>
        <p:nvSpPr>
          <p:cNvPr id="15" name="矩形 132"/>
          <p:cNvSpPr>
            <a:spLocks noChangeArrowheads="1"/>
          </p:cNvSpPr>
          <p:nvPr/>
        </p:nvSpPr>
        <p:spPr bwMode="auto">
          <a:xfrm>
            <a:off x="1131888" y="4560926"/>
            <a:ext cx="2646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点击此处添加标题</a:t>
            </a:r>
          </a:p>
        </p:txBody>
      </p:sp>
      <p:cxnSp>
        <p:nvCxnSpPr>
          <p:cNvPr id="16" name="直接连接符 15"/>
          <p:cNvCxnSpPr/>
          <p:nvPr/>
        </p:nvCxnSpPr>
        <p:spPr>
          <a:xfrm>
            <a:off x="1192213" y="5038764"/>
            <a:ext cx="2525712" cy="0"/>
          </a:xfrm>
          <a:prstGeom prst="line">
            <a:avLst/>
          </a:prstGeom>
          <a:ln>
            <a:solidFill>
              <a:srgbClr val="84B73C"/>
            </a:solidFill>
          </a:ln>
        </p:spPr>
        <p:style>
          <a:lnRef idx="1">
            <a:schemeClr val="accent1"/>
          </a:lnRef>
          <a:fillRef idx="0">
            <a:schemeClr val="accent1"/>
          </a:fillRef>
          <a:effectRef idx="0">
            <a:schemeClr val="accent1"/>
          </a:effectRef>
          <a:fontRef idx="minor">
            <a:schemeClr val="tx1"/>
          </a:fontRef>
        </p:style>
      </p:cxnSp>
      <p:sp>
        <p:nvSpPr>
          <p:cNvPr id="17" name="矩形 44"/>
          <p:cNvSpPr>
            <a:spLocks noChangeArrowheads="1"/>
          </p:cNvSpPr>
          <p:nvPr/>
        </p:nvSpPr>
        <p:spPr bwMode="auto">
          <a:xfrm>
            <a:off x="1192213" y="5105439"/>
            <a:ext cx="9837737" cy="757130"/>
          </a:xfrm>
          <a:prstGeom prst="rect">
            <a:avLst/>
          </a:prstGeom>
          <a:no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600" dirty="0">
                <a:latin typeface="+mn-ea"/>
              </a:rPr>
              <a:t>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a:t>
            </a:r>
          </a:p>
        </p:txBody>
      </p:sp>
      <p:sp>
        <p:nvSpPr>
          <p:cNvPr id="20"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4</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1" name="矩形 20"/>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活动经费预算</a:t>
            </a:r>
          </a:p>
        </p:txBody>
      </p:sp>
      <p:sp>
        <p:nvSpPr>
          <p:cNvPr id="24" name="图文框 23"/>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文本框 143"/>
          <p:cNvSpPr txBox="1"/>
          <p:nvPr/>
        </p:nvSpPr>
        <p:spPr>
          <a:xfrm>
            <a:off x="4310896" y="3349730"/>
            <a:ext cx="3570208" cy="1107996"/>
          </a:xfrm>
          <a:prstGeom prst="rect">
            <a:avLst/>
          </a:prstGeom>
          <a:noFill/>
          <a:effectLst>
            <a:outerShdw blurRad="63500" sx="102000" sy="102000" algn="ctr" rotWithShape="0">
              <a:prstClr val="black">
                <a:alpha val="40000"/>
              </a:prstClr>
            </a:outerShdw>
          </a:effectLst>
        </p:spPr>
        <p:txBody>
          <a:bodyPr wrap="none">
            <a:spAutoFit/>
          </a:bodyPr>
          <a:lstStyle/>
          <a:p>
            <a:pPr>
              <a:defRPr/>
            </a:pPr>
            <a:r>
              <a:rPr lang="zh-CN" altLang="en-US" sz="6600" b="1" dirty="0">
                <a:latin typeface="微软雅黑" panose="020B0503020204020204" pitchFamily="34" charset="-122"/>
                <a:ea typeface="微软雅黑" panose="020B0503020204020204" pitchFamily="34" charset="-122"/>
              </a:rPr>
              <a:t>谢谢欣赏</a:t>
            </a:r>
          </a:p>
        </p:txBody>
      </p:sp>
      <p:sp>
        <p:nvSpPr>
          <p:cNvPr id="145" name="文本框 16"/>
          <p:cNvSpPr txBox="1">
            <a:spLocks noChangeArrowheads="1"/>
          </p:cNvSpPr>
          <p:nvPr/>
        </p:nvSpPr>
        <p:spPr bwMode="auto">
          <a:xfrm>
            <a:off x="4393611" y="4375269"/>
            <a:ext cx="34047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it-IT" altLang="zh-CN" dirty="0">
                <a:solidFill>
                  <a:srgbClr val="F1712B"/>
                </a:solidFill>
                <a:latin typeface="微软雅黑" panose="020B0503020204020204" pitchFamily="34" charset="-122"/>
                <a:ea typeface="微软雅黑" panose="020B0503020204020204" pitchFamily="34" charset="-122"/>
              </a:rPr>
              <a:t>THANK YOU FOR WATCHING</a:t>
            </a:r>
          </a:p>
        </p:txBody>
      </p:sp>
      <p:sp>
        <p:nvSpPr>
          <p:cNvPr id="49" name="图文框 48"/>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组合 1"/>
          <p:cNvGrpSpPr/>
          <p:nvPr/>
        </p:nvGrpSpPr>
        <p:grpSpPr>
          <a:xfrm>
            <a:off x="4883245" y="1132607"/>
            <a:ext cx="2425510" cy="2182223"/>
            <a:chOff x="4418621" y="-198532"/>
            <a:chExt cx="3134589" cy="2820178"/>
          </a:xfrm>
        </p:grpSpPr>
        <p:sp>
          <p:nvSpPr>
            <p:cNvPr id="50" name="Freeform 29"/>
            <p:cNvSpPr/>
            <p:nvPr/>
          </p:nvSpPr>
          <p:spPr bwMode="auto">
            <a:xfrm>
              <a:off x="5747725" y="-154467"/>
              <a:ext cx="335849" cy="431125"/>
            </a:xfrm>
            <a:custGeom>
              <a:avLst/>
              <a:gdLst>
                <a:gd name="T0" fmla="*/ 0 w 119"/>
                <a:gd name="T1" fmla="*/ 13 h 153"/>
                <a:gd name="T2" fmla="*/ 53 w 119"/>
                <a:gd name="T3" fmla="*/ 153 h 153"/>
                <a:gd name="T4" fmla="*/ 97 w 119"/>
                <a:gd name="T5" fmla="*/ 153 h 153"/>
                <a:gd name="T6" fmla="*/ 97 w 119"/>
                <a:gd name="T7" fmla="*/ 0 h 153"/>
                <a:gd name="T8" fmla="*/ 0 w 119"/>
                <a:gd name="T9" fmla="*/ 13 h 153"/>
              </a:gdLst>
              <a:ahLst/>
              <a:cxnLst>
                <a:cxn ang="0">
                  <a:pos x="T0" y="T1"/>
                </a:cxn>
                <a:cxn ang="0">
                  <a:pos x="T2" y="T3"/>
                </a:cxn>
                <a:cxn ang="0">
                  <a:pos x="T4" y="T5"/>
                </a:cxn>
                <a:cxn ang="0">
                  <a:pos x="T6" y="T7"/>
                </a:cxn>
                <a:cxn ang="0">
                  <a:pos x="T8" y="T9"/>
                </a:cxn>
              </a:cxnLst>
              <a:rect l="0" t="0" r="r" b="b"/>
              <a:pathLst>
                <a:path w="119" h="153">
                  <a:moveTo>
                    <a:pt x="0" y="13"/>
                  </a:moveTo>
                  <a:cubicBezTo>
                    <a:pt x="0" y="13"/>
                    <a:pt x="41" y="93"/>
                    <a:pt x="53" y="153"/>
                  </a:cubicBezTo>
                  <a:cubicBezTo>
                    <a:pt x="97" y="153"/>
                    <a:pt x="97" y="153"/>
                    <a:pt x="97" y="153"/>
                  </a:cubicBezTo>
                  <a:cubicBezTo>
                    <a:pt x="97" y="153"/>
                    <a:pt x="119" y="71"/>
                    <a:pt x="97" y="0"/>
                  </a:cubicBezTo>
                  <a:lnTo>
                    <a:pt x="0" y="13"/>
                  </a:lnTo>
                  <a:close/>
                </a:path>
              </a:pathLst>
            </a:custGeom>
            <a:solidFill>
              <a:srgbClr val="82A6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30"/>
            <p:cNvSpPr/>
            <p:nvPr/>
          </p:nvSpPr>
          <p:spPr bwMode="auto">
            <a:xfrm>
              <a:off x="5737007" y="-198532"/>
              <a:ext cx="287019" cy="109568"/>
            </a:xfrm>
            <a:custGeom>
              <a:avLst/>
              <a:gdLst>
                <a:gd name="T0" fmla="*/ 101 w 102"/>
                <a:gd name="T1" fmla="*/ 13 h 39"/>
                <a:gd name="T2" fmla="*/ 53 w 102"/>
                <a:gd name="T3" fmla="*/ 35 h 39"/>
                <a:gd name="T4" fmla="*/ 1 w 102"/>
                <a:gd name="T5" fmla="*/ 26 h 39"/>
                <a:gd name="T6" fmla="*/ 49 w 102"/>
                <a:gd name="T7" fmla="*/ 4 h 39"/>
                <a:gd name="T8" fmla="*/ 101 w 102"/>
                <a:gd name="T9" fmla="*/ 13 h 39"/>
              </a:gdLst>
              <a:ahLst/>
              <a:cxnLst>
                <a:cxn ang="0">
                  <a:pos x="T0" y="T1"/>
                </a:cxn>
                <a:cxn ang="0">
                  <a:pos x="T2" y="T3"/>
                </a:cxn>
                <a:cxn ang="0">
                  <a:pos x="T4" y="T5"/>
                </a:cxn>
                <a:cxn ang="0">
                  <a:pos x="T6" y="T7"/>
                </a:cxn>
                <a:cxn ang="0">
                  <a:pos x="T8" y="T9"/>
                </a:cxn>
              </a:cxnLst>
              <a:rect l="0" t="0" r="r" b="b"/>
              <a:pathLst>
                <a:path w="102" h="39">
                  <a:moveTo>
                    <a:pt x="101" y="13"/>
                  </a:moveTo>
                  <a:cubicBezTo>
                    <a:pt x="102" y="22"/>
                    <a:pt x="81" y="32"/>
                    <a:pt x="53" y="35"/>
                  </a:cubicBezTo>
                  <a:cubicBezTo>
                    <a:pt x="25" y="39"/>
                    <a:pt x="2" y="35"/>
                    <a:pt x="1" y="26"/>
                  </a:cubicBezTo>
                  <a:cubicBezTo>
                    <a:pt x="0" y="18"/>
                    <a:pt x="21" y="8"/>
                    <a:pt x="49" y="4"/>
                  </a:cubicBezTo>
                  <a:cubicBezTo>
                    <a:pt x="76" y="0"/>
                    <a:pt x="100" y="4"/>
                    <a:pt x="101" y="13"/>
                  </a:cubicBezTo>
                  <a:close/>
                </a:path>
              </a:pathLst>
            </a:custGeom>
            <a:solidFill>
              <a:srgbClr val="E3CD8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Oval 31"/>
            <p:cNvSpPr>
              <a:spLocks noChangeArrowheads="1"/>
            </p:cNvSpPr>
            <p:nvPr/>
          </p:nvSpPr>
          <p:spPr bwMode="auto">
            <a:xfrm>
              <a:off x="4418621" y="220684"/>
              <a:ext cx="2090123" cy="2397390"/>
            </a:xfrm>
            <a:prstGeom prst="ellipse">
              <a:avLst/>
            </a:prstGeom>
            <a:solidFill>
              <a:srgbClr val="F171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Oval 32"/>
            <p:cNvSpPr>
              <a:spLocks noChangeArrowheads="1"/>
            </p:cNvSpPr>
            <p:nvPr/>
          </p:nvSpPr>
          <p:spPr bwMode="auto">
            <a:xfrm>
              <a:off x="4914058" y="220684"/>
              <a:ext cx="1594686" cy="2397390"/>
            </a:xfrm>
            <a:prstGeom prst="ellipse">
              <a:avLst/>
            </a:prstGeom>
            <a:solidFill>
              <a:srgbClr val="F89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Oval 33"/>
            <p:cNvSpPr>
              <a:spLocks noChangeArrowheads="1"/>
            </p:cNvSpPr>
            <p:nvPr/>
          </p:nvSpPr>
          <p:spPr bwMode="auto">
            <a:xfrm>
              <a:off x="5463087" y="220684"/>
              <a:ext cx="2090123" cy="2397390"/>
            </a:xfrm>
            <a:prstGeom prst="ellipse">
              <a:avLst/>
            </a:prstGeom>
            <a:solidFill>
              <a:srgbClr val="F1712B"/>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Oval 34"/>
            <p:cNvSpPr>
              <a:spLocks noChangeArrowheads="1"/>
            </p:cNvSpPr>
            <p:nvPr/>
          </p:nvSpPr>
          <p:spPr bwMode="auto">
            <a:xfrm>
              <a:off x="5463087" y="220684"/>
              <a:ext cx="1594686" cy="2397390"/>
            </a:xfrm>
            <a:prstGeom prst="ellipse">
              <a:avLst/>
            </a:prstGeom>
            <a:solidFill>
              <a:srgbClr val="F89C1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 name="Oval 35"/>
            <p:cNvSpPr>
              <a:spLocks noChangeArrowheads="1"/>
            </p:cNvSpPr>
            <p:nvPr/>
          </p:nvSpPr>
          <p:spPr bwMode="auto">
            <a:xfrm>
              <a:off x="5396394" y="223066"/>
              <a:ext cx="1143315" cy="2398580"/>
            </a:xfrm>
            <a:prstGeom prst="ellipse">
              <a:avLst/>
            </a:prstGeom>
            <a:solidFill>
              <a:srgbClr val="FEBD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8"/>
          <p:cNvSpPr/>
          <p:nvPr/>
        </p:nvSpPr>
        <p:spPr bwMode="auto">
          <a:xfrm>
            <a:off x="4649074" y="2677871"/>
            <a:ext cx="2893852" cy="984200"/>
          </a:xfrm>
          <a:custGeom>
            <a:avLst/>
            <a:gdLst>
              <a:gd name="T0" fmla="*/ 316 w 1687"/>
              <a:gd name="T1" fmla="*/ 0 h 574"/>
              <a:gd name="T2" fmla="*/ 0 w 1687"/>
              <a:gd name="T3" fmla="*/ 574 h 574"/>
              <a:gd name="T4" fmla="*/ 1687 w 1687"/>
              <a:gd name="T5" fmla="*/ 574 h 574"/>
              <a:gd name="T6" fmla="*/ 1371 w 1687"/>
              <a:gd name="T7" fmla="*/ 0 h 574"/>
            </a:gdLst>
            <a:ahLst/>
            <a:cxnLst>
              <a:cxn ang="0">
                <a:pos x="T0" y="T1"/>
              </a:cxn>
              <a:cxn ang="0">
                <a:pos x="T2" y="T3"/>
              </a:cxn>
              <a:cxn ang="0">
                <a:pos x="T4" y="T5"/>
              </a:cxn>
              <a:cxn ang="0">
                <a:pos x="T6" y="T7"/>
              </a:cxn>
            </a:cxnLst>
            <a:rect l="0" t="0" r="r" b="b"/>
            <a:pathLst>
              <a:path w="1687" h="574">
                <a:moveTo>
                  <a:pt x="316" y="0"/>
                </a:moveTo>
                <a:cubicBezTo>
                  <a:pt x="143" y="138"/>
                  <a:pt x="24" y="342"/>
                  <a:pt x="0" y="574"/>
                </a:cubicBezTo>
                <a:cubicBezTo>
                  <a:pt x="1687" y="574"/>
                  <a:pt x="1687" y="574"/>
                  <a:pt x="1687" y="574"/>
                </a:cubicBezTo>
                <a:cubicBezTo>
                  <a:pt x="1663" y="342"/>
                  <a:pt x="1544" y="138"/>
                  <a:pt x="1371" y="0"/>
                </a:cubicBezTo>
              </a:path>
            </a:pathLst>
          </a:custGeom>
          <a:noFill/>
          <a:ln w="55563" cap="flat">
            <a:solidFill>
              <a:srgbClr val="FEBD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图文框 4"/>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MH_Number_1"/>
          <p:cNvSpPr/>
          <p:nvPr>
            <p:custDataLst>
              <p:tags r:id="rId1"/>
            </p:custDataLst>
          </p:nvPr>
        </p:nvSpPr>
        <p:spPr>
          <a:xfrm>
            <a:off x="5023382" y="1281388"/>
            <a:ext cx="2138253" cy="21382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727405" y="3944684"/>
            <a:ext cx="4732544" cy="769441"/>
          </a:xfrm>
          <a:prstGeom prst="rect">
            <a:avLst/>
          </a:prstGeom>
          <a:solidFill>
            <a:srgbClr val="505F53"/>
          </a:solidFill>
        </p:spPr>
        <p:txBody>
          <a:bodyPr wrap="square">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活动背景介绍</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4522613" y="4154411"/>
            <a:ext cx="3046413" cy="1412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宋体" panose="02010600030101010101" pitchFamily="2" charset="-122"/>
              <a:ea typeface="宋体" panose="02010600030101010101" pitchFamily="2" charset="-122"/>
            </a:endParaRPr>
          </a:p>
        </p:txBody>
      </p:sp>
      <p:sp>
        <p:nvSpPr>
          <p:cNvPr id="33" name="矩形 32"/>
          <p:cNvSpPr/>
          <p:nvPr/>
        </p:nvSpPr>
        <p:spPr>
          <a:xfrm>
            <a:off x="8177639" y="4154411"/>
            <a:ext cx="3046413" cy="1412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宋体" panose="02010600030101010101" pitchFamily="2" charset="-122"/>
              <a:ea typeface="宋体" panose="02010600030101010101" pitchFamily="2" charset="-122"/>
            </a:endParaRPr>
          </a:p>
        </p:txBody>
      </p:sp>
      <p:sp>
        <p:nvSpPr>
          <p:cNvPr id="8" name="矩形 7"/>
          <p:cNvSpPr/>
          <p:nvPr/>
        </p:nvSpPr>
        <p:spPr>
          <a:xfrm>
            <a:off x="1046467" y="4154411"/>
            <a:ext cx="3046413" cy="14128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宋体" panose="02010600030101010101" pitchFamily="2" charset="-122"/>
              <a:ea typeface="宋体" panose="02010600030101010101" pitchFamily="2" charset="-122"/>
            </a:endParaRPr>
          </a:p>
        </p:txBody>
      </p:sp>
      <p:pic>
        <p:nvPicPr>
          <p:cNvPr id="10" name="图片 39"/>
          <p:cNvPicPr>
            <a:picLocks noChangeAspect="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062342" y="1485900"/>
            <a:ext cx="30305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42"/>
          <p:cNvPicPr>
            <a:picLocks noChangeAspect="1"/>
          </p:cNvPicPr>
          <p:nvPr/>
        </p:nvPicPr>
        <p:blipFill>
          <a:blip r:embed="rId4">
            <a:grayscl/>
            <a:extLst>
              <a:ext uri="{28A0092B-C50C-407E-A947-70E740481C1C}">
                <a14:useLocalDpi xmlns:a14="http://schemas.microsoft.com/office/drawing/2010/main" val="0"/>
              </a:ext>
            </a:extLst>
          </a:blip>
          <a:srcRect l="-427" t="35693" r="427" b="15691"/>
          <a:stretch>
            <a:fillRect/>
          </a:stretch>
        </p:blipFill>
        <p:spPr bwMode="auto">
          <a:xfrm>
            <a:off x="4516071" y="1495425"/>
            <a:ext cx="3132137"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40"/>
          <p:cNvPicPr>
            <a:picLocks noChangeAspect="1"/>
          </p:cNvPicPr>
          <p:nvPr/>
        </p:nvPicPr>
        <p:blipFill>
          <a:blip r:embed="rId5">
            <a:grayscl/>
            <a:extLst>
              <a:ext uri="{28A0092B-C50C-407E-A947-70E740481C1C}">
                <a14:useLocalDpi xmlns:a14="http://schemas.microsoft.com/office/drawing/2010/main" val="0"/>
              </a:ext>
            </a:extLst>
          </a:blip>
          <a:srcRect r="3091"/>
          <a:stretch>
            <a:fillRect/>
          </a:stretch>
        </p:blipFill>
        <p:spPr bwMode="auto">
          <a:xfrm>
            <a:off x="8180813" y="1486859"/>
            <a:ext cx="2986087" cy="2052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矩形 13"/>
          <p:cNvSpPr/>
          <p:nvPr/>
        </p:nvSpPr>
        <p:spPr>
          <a:xfrm>
            <a:off x="1046467" y="3494087"/>
            <a:ext cx="3046413" cy="516160"/>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5" name="矩形 14"/>
          <p:cNvSpPr/>
          <p:nvPr/>
        </p:nvSpPr>
        <p:spPr>
          <a:xfrm>
            <a:off x="8177639" y="3494087"/>
            <a:ext cx="2989262" cy="516160"/>
          </a:xfrm>
          <a:prstGeom prst="rect">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7" name="矩形 16"/>
          <p:cNvSpPr/>
          <p:nvPr/>
        </p:nvSpPr>
        <p:spPr>
          <a:xfrm>
            <a:off x="4522613" y="3494087"/>
            <a:ext cx="3136228" cy="516160"/>
          </a:xfrm>
          <a:prstGeom prst="rect">
            <a:avLst/>
          </a:prstGeom>
          <a:solidFill>
            <a:srgbClr val="FFBF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2" name="矩形 47"/>
          <p:cNvSpPr>
            <a:spLocks noChangeArrowheads="1"/>
          </p:cNvSpPr>
          <p:nvPr/>
        </p:nvSpPr>
        <p:spPr bwMode="auto">
          <a:xfrm>
            <a:off x="1465567" y="3518446"/>
            <a:ext cx="20304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点击添加标题</a:t>
            </a:r>
          </a:p>
        </p:txBody>
      </p:sp>
      <p:sp>
        <p:nvSpPr>
          <p:cNvPr id="23" name="矩形 48"/>
          <p:cNvSpPr>
            <a:spLocks noChangeArrowheads="1"/>
          </p:cNvSpPr>
          <p:nvPr/>
        </p:nvSpPr>
        <p:spPr bwMode="auto">
          <a:xfrm>
            <a:off x="5087057" y="3511579"/>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点击添加标题</a:t>
            </a:r>
          </a:p>
        </p:txBody>
      </p:sp>
      <p:sp>
        <p:nvSpPr>
          <p:cNvPr id="24" name="矩形 51"/>
          <p:cNvSpPr>
            <a:spLocks noChangeArrowheads="1"/>
          </p:cNvSpPr>
          <p:nvPr/>
        </p:nvSpPr>
        <p:spPr bwMode="auto">
          <a:xfrm>
            <a:off x="8639086" y="3494087"/>
            <a:ext cx="203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dirty="0">
                <a:solidFill>
                  <a:schemeClr val="bg1"/>
                </a:solidFill>
                <a:latin typeface="微软雅黑" panose="020B0503020204020204" pitchFamily="34" charset="-122"/>
                <a:ea typeface="微软雅黑" panose="020B0503020204020204" pitchFamily="34" charset="-122"/>
              </a:rPr>
              <a:t>点击添加标题</a:t>
            </a:r>
          </a:p>
        </p:txBody>
      </p:sp>
      <p:sp>
        <p:nvSpPr>
          <p:cNvPr id="26" name="矩形 54"/>
          <p:cNvSpPr>
            <a:spLocks noChangeArrowheads="1"/>
          </p:cNvSpPr>
          <p:nvPr/>
        </p:nvSpPr>
        <p:spPr bwMode="auto">
          <a:xfrm>
            <a:off x="1300286" y="4197712"/>
            <a:ext cx="250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30" name="矩形 54"/>
          <p:cNvSpPr>
            <a:spLocks noChangeArrowheads="1"/>
          </p:cNvSpPr>
          <p:nvPr/>
        </p:nvSpPr>
        <p:spPr bwMode="auto">
          <a:xfrm>
            <a:off x="4829568" y="4197712"/>
            <a:ext cx="250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31" name="矩形 54"/>
          <p:cNvSpPr>
            <a:spLocks noChangeArrowheads="1"/>
          </p:cNvSpPr>
          <p:nvPr/>
        </p:nvSpPr>
        <p:spPr bwMode="auto">
          <a:xfrm>
            <a:off x="8447363" y="4197712"/>
            <a:ext cx="250983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宋体" panose="02010600030101010101" pitchFamily="2" charset="-122"/>
              </a:rPr>
              <a:t>点击添加文字点击添加文字点击添加文字点击添加文字</a:t>
            </a:r>
          </a:p>
        </p:txBody>
      </p:sp>
      <p:sp>
        <p:nvSpPr>
          <p:cNvPr id="35"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6" name="矩形 35"/>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活动背景介绍</a:t>
            </a:r>
          </a:p>
        </p:txBody>
      </p:sp>
      <p:sp>
        <p:nvSpPr>
          <p:cNvPr id="21" name="图文框 20"/>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831930" y="1460550"/>
            <a:ext cx="2975807" cy="42984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latin typeface="宋体" panose="02010600030101010101" pitchFamily="2" charset="-122"/>
              <a:ea typeface="宋体" panose="02010600030101010101" pitchFamily="2" charset="-122"/>
            </a:endParaRPr>
          </a:p>
        </p:txBody>
      </p:sp>
      <p:sp>
        <p:nvSpPr>
          <p:cNvPr id="29" name="矩形 124"/>
          <p:cNvSpPr>
            <a:spLocks noChangeArrowheads="1"/>
          </p:cNvSpPr>
          <p:nvPr/>
        </p:nvSpPr>
        <p:spPr bwMode="auto">
          <a:xfrm>
            <a:off x="8140632" y="1738193"/>
            <a:ext cx="2561361" cy="1815882"/>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zh-CN" altLang="en-US" sz="1600" dirty="0">
                <a:latin typeface="+mn-ea"/>
              </a:rPr>
              <a:t>点击添加文字点击添加文字点击添加文字点击添加文字点击添加文字点击添加文字点击添加文字点击添加文字点击添加文字点击添加文字点击添加文字点击添加文字</a:t>
            </a:r>
          </a:p>
        </p:txBody>
      </p:sp>
      <p:pic>
        <p:nvPicPr>
          <p:cNvPr id="4" name="图片 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436140" y="1460550"/>
            <a:ext cx="6395792" cy="4298406"/>
          </a:xfrm>
          <a:prstGeom prst="rect">
            <a:avLst/>
          </a:prstGeom>
        </p:spPr>
      </p:pic>
      <p:sp>
        <p:nvSpPr>
          <p:cNvPr id="10" name="矩形 9"/>
          <p:cNvSpPr/>
          <p:nvPr/>
        </p:nvSpPr>
        <p:spPr>
          <a:xfrm>
            <a:off x="7661631" y="1460550"/>
            <a:ext cx="340601" cy="4298406"/>
          </a:xfrm>
          <a:prstGeom prst="rect">
            <a:avLst/>
          </a:prstGeom>
          <a:solidFill>
            <a:srgbClr val="FFBF17"/>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3" name="矩形 12"/>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活动背景介绍</a:t>
            </a:r>
          </a:p>
        </p:txBody>
      </p:sp>
      <p:sp>
        <p:nvSpPr>
          <p:cNvPr id="16" name="图文框 15"/>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7535862" y="2686199"/>
            <a:ext cx="2160590" cy="2995614"/>
          </a:xfrm>
          <a:prstGeom prst="rect">
            <a:avLst/>
          </a:prstGeom>
          <a:solidFill>
            <a:srgbClr val="E7794B"/>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44000" anchor="b">
            <a:norm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19" name="矩形 18"/>
          <p:cNvSpPr/>
          <p:nvPr/>
        </p:nvSpPr>
        <p:spPr>
          <a:xfrm>
            <a:off x="5015706" y="2686199"/>
            <a:ext cx="2160590" cy="2995614"/>
          </a:xfrm>
          <a:prstGeom prst="rect">
            <a:avLst/>
          </a:prstGeom>
          <a:solidFill>
            <a:schemeClr val="accent3">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44000" anchor="b">
            <a:norm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10" name="矩形 9"/>
          <p:cNvSpPr/>
          <p:nvPr/>
        </p:nvSpPr>
        <p:spPr>
          <a:xfrm>
            <a:off x="2495550" y="2686200"/>
            <a:ext cx="2160590" cy="2995614"/>
          </a:xfrm>
          <a:prstGeom prst="rect">
            <a:avLst/>
          </a:prstGeom>
          <a:solidFill>
            <a:schemeClr val="accent4"/>
          </a:solidFill>
          <a:ln w="3175">
            <a:noFill/>
          </a:ln>
        </p:spPr>
        <p:style>
          <a:lnRef idx="2">
            <a:schemeClr val="accent1">
              <a:shade val="50000"/>
            </a:schemeClr>
          </a:lnRef>
          <a:fillRef idx="1">
            <a:schemeClr val="accent1"/>
          </a:fillRef>
          <a:effectRef idx="0">
            <a:schemeClr val="accent1"/>
          </a:effectRef>
          <a:fontRef idx="minor">
            <a:schemeClr val="lt1"/>
          </a:fontRef>
        </p:style>
        <p:txBody>
          <a:bodyPr bIns="144000" anchor="b">
            <a:normAutofit/>
          </a:bodyPr>
          <a:lstStyle/>
          <a:p>
            <a:pPr algn="ctr">
              <a:defRPr/>
            </a:pPr>
            <a:r>
              <a:rPr lang="zh-CN" altLang="en-US" sz="2000" dirty="0">
                <a:solidFill>
                  <a:schemeClr val="bg1"/>
                </a:solidFill>
                <a:latin typeface="微软雅黑" panose="020B0503020204020204" pitchFamily="34" charset="-122"/>
                <a:ea typeface="微软雅黑" panose="020B0503020204020204" pitchFamily="34" charset="-122"/>
              </a:rPr>
              <a:t>添加标题</a:t>
            </a:r>
          </a:p>
        </p:txBody>
      </p:sp>
      <p:sp>
        <p:nvSpPr>
          <p:cNvPr id="13" name="矩形 117"/>
          <p:cNvSpPr>
            <a:spLocks noChangeArrowheads="1"/>
          </p:cNvSpPr>
          <p:nvPr/>
        </p:nvSpPr>
        <p:spPr bwMode="auto">
          <a:xfrm>
            <a:off x="4283951" y="1257721"/>
            <a:ext cx="3626314"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buNone/>
            </a:pPr>
            <a:r>
              <a:rPr lang="zh-CN" altLang="en-US" sz="2400" b="1" spc="200" dirty="0">
                <a:latin typeface="微软雅黑" panose="020B0503020204020204" pitchFamily="34" charset="-122"/>
                <a:ea typeface="微软雅黑" panose="020B0503020204020204" pitchFamily="34" charset="-122"/>
              </a:rPr>
              <a:t>请在此处输入您的标题</a:t>
            </a:r>
          </a:p>
        </p:txBody>
      </p:sp>
      <p:sp>
        <p:nvSpPr>
          <p:cNvPr id="14" name="矩形 124"/>
          <p:cNvSpPr>
            <a:spLocks noChangeArrowheads="1"/>
          </p:cNvSpPr>
          <p:nvPr/>
        </p:nvSpPr>
        <p:spPr bwMode="auto">
          <a:xfrm>
            <a:off x="2864800" y="1763475"/>
            <a:ext cx="6462399" cy="338554"/>
          </a:xfrm>
          <a:prstGeom prst="rect">
            <a:avLst/>
          </a:prstGeom>
          <a:noFill/>
          <a:ln>
            <a:noFill/>
          </a:ln>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zh-CN" altLang="en-US" sz="1600" dirty="0">
                <a:latin typeface="+mn-ea"/>
              </a:rPr>
              <a:t>点击添加文字点击添加文字点击添加文字点击添加文字</a:t>
            </a:r>
          </a:p>
        </p:txBody>
      </p:sp>
      <p:sp>
        <p:nvSpPr>
          <p:cNvPr id="16" name="矩形 15"/>
          <p:cNvSpPr/>
          <p:nvPr/>
        </p:nvSpPr>
        <p:spPr>
          <a:xfrm>
            <a:off x="2605089" y="2794506"/>
            <a:ext cx="1946275" cy="2343150"/>
          </a:xfrm>
          <a:prstGeom prst="rect">
            <a:avLst/>
          </a:prstGeom>
          <a:blipFill dpi="0" rotWithShape="1">
            <a:blip r:embed="rId3" cstate="print">
              <a:grayscl/>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7" name="矩形 16"/>
          <p:cNvSpPr/>
          <p:nvPr/>
        </p:nvSpPr>
        <p:spPr>
          <a:xfrm>
            <a:off x="5124452" y="2794506"/>
            <a:ext cx="1946275" cy="2343150"/>
          </a:xfrm>
          <a:prstGeom prst="rect">
            <a:avLst/>
          </a:prstGeom>
          <a:blipFill dpi="0" rotWithShape="1">
            <a:blip r:embed="rId4" cstate="print">
              <a:grayscl/>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8" name="矩形 17"/>
          <p:cNvSpPr/>
          <p:nvPr/>
        </p:nvSpPr>
        <p:spPr>
          <a:xfrm>
            <a:off x="7643814" y="2794506"/>
            <a:ext cx="1946275" cy="2343150"/>
          </a:xfrm>
          <a:prstGeom prst="rect">
            <a:avLst/>
          </a:prstGeom>
          <a:blipFill dpi="0" rotWithShape="1">
            <a:blip r:embed="rId5" cstate="print">
              <a:grayscl/>
              <a:extLst>
                <a:ext uri="{28A0092B-C50C-407E-A947-70E740481C1C}">
                  <a14:useLocalDpi xmlns:a14="http://schemas.microsoft.com/office/drawing/2010/main" val="0"/>
                </a:ext>
              </a:extLst>
            </a:blip>
            <a:srcRect/>
            <a:stretch>
              <a:fillRect/>
            </a:stretch>
          </a:blipFill>
          <a:ln w="571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4" name="MH_Number_1"/>
          <p:cNvSpPr/>
          <p:nvPr>
            <p:custDataLst>
              <p:tags r:id="rId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5" name="矩形 24"/>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活动背景介绍</a:t>
            </a:r>
          </a:p>
        </p:txBody>
      </p:sp>
      <p:sp>
        <p:nvSpPr>
          <p:cNvPr id="27" name="图文框 26"/>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Text_2"/>
          <p:cNvSpPr/>
          <p:nvPr>
            <p:custDataLst>
              <p:tags r:id="rId2"/>
            </p:custDataLst>
          </p:nvPr>
        </p:nvSpPr>
        <p:spPr bwMode="auto">
          <a:xfrm>
            <a:off x="994809" y="2911365"/>
            <a:ext cx="1514475" cy="1655762"/>
          </a:xfrm>
          <a:prstGeom prst="rect">
            <a:avLst/>
          </a:prstGeom>
          <a:solidFill>
            <a:schemeClr val="accent3">
              <a:lumMod val="50000"/>
            </a:schemeClr>
          </a:solidFill>
          <a:ln>
            <a:noFill/>
          </a:ln>
          <a:effectLst/>
        </p:spPr>
        <p:txBody>
          <a:bodyPr anchor="ctr">
            <a:norm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点击添加标题</a:t>
            </a:r>
          </a:p>
        </p:txBody>
      </p:sp>
      <p:sp>
        <p:nvSpPr>
          <p:cNvPr id="5123" name="MH_SubTitle_1"/>
          <p:cNvSpPr>
            <a:spLocks noChangeArrowheads="1"/>
          </p:cNvSpPr>
          <p:nvPr>
            <p:custDataLst>
              <p:tags r:id="rId3"/>
            </p:custDataLst>
          </p:nvPr>
        </p:nvSpPr>
        <p:spPr bwMode="auto">
          <a:xfrm>
            <a:off x="4160283" y="2911365"/>
            <a:ext cx="1514476" cy="1655762"/>
          </a:xfrm>
          <a:prstGeom prst="rect">
            <a:avLst/>
          </a:prstGeom>
          <a:solidFill>
            <a:srgbClr val="505F53"/>
          </a:solidFill>
          <a:ln>
            <a:noFill/>
          </a:ln>
        </p:spPr>
        <p:txBody>
          <a:bodyPr anchor="ctr">
            <a:normAutofit/>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a:r>
              <a:rPr lang="zh-CN" altLang="en-US" sz="1600" dirty="0">
                <a:solidFill>
                  <a:schemeClr val="bg1"/>
                </a:solidFill>
                <a:latin typeface="微软雅黑" panose="020B0503020204020204" pitchFamily="34" charset="-122"/>
              </a:rPr>
              <a:t>点击添加标题</a:t>
            </a:r>
          </a:p>
        </p:txBody>
      </p:sp>
      <p:sp>
        <p:nvSpPr>
          <p:cNvPr id="7" name="MH_Text_3"/>
          <p:cNvSpPr/>
          <p:nvPr>
            <p:custDataLst>
              <p:tags r:id="rId4"/>
            </p:custDataLst>
          </p:nvPr>
        </p:nvSpPr>
        <p:spPr bwMode="auto">
          <a:xfrm>
            <a:off x="2577547" y="4635390"/>
            <a:ext cx="1514475" cy="1655762"/>
          </a:xfrm>
          <a:prstGeom prst="rect">
            <a:avLst/>
          </a:prstGeom>
          <a:solidFill>
            <a:srgbClr val="F1712B"/>
          </a:solidFill>
          <a:ln>
            <a:noFill/>
          </a:ln>
          <a:effectLst/>
        </p:spPr>
        <p:txBody>
          <a:bodyPr anchor="ctr">
            <a:normAutofit/>
          </a:bodyPr>
          <a:lstStyle/>
          <a:p>
            <a:pPr algn="ctr"/>
            <a:r>
              <a:rPr lang="zh-CN" altLang="en-US" sz="1600" dirty="0">
                <a:latin typeface="微软雅黑" panose="020B0503020204020204" pitchFamily="34" charset="-122"/>
                <a:ea typeface="微软雅黑" panose="020B0503020204020204" pitchFamily="34" charset="-122"/>
              </a:rPr>
              <a:t>点击添加标题</a:t>
            </a:r>
          </a:p>
        </p:txBody>
      </p:sp>
      <p:sp>
        <p:nvSpPr>
          <p:cNvPr id="14" name="MH_Text_1"/>
          <p:cNvSpPr/>
          <p:nvPr>
            <p:custDataLst>
              <p:tags r:id="rId5"/>
            </p:custDataLst>
          </p:nvPr>
        </p:nvSpPr>
        <p:spPr bwMode="auto">
          <a:xfrm>
            <a:off x="2577547" y="1187340"/>
            <a:ext cx="1514475" cy="1655762"/>
          </a:xfrm>
          <a:prstGeom prst="rect">
            <a:avLst/>
          </a:prstGeom>
          <a:solidFill>
            <a:srgbClr val="FFCA05"/>
          </a:solidFill>
          <a:ln>
            <a:noFill/>
          </a:ln>
          <a:effectLst/>
        </p:spPr>
        <p:txBody>
          <a:bodyPr anchor="ctr">
            <a:normAutofit/>
          </a:bodyPr>
          <a:lstStyle/>
          <a:p>
            <a:pPr algn="ctr"/>
            <a:r>
              <a:rPr lang="zh-CN" altLang="en-US" sz="1600" dirty="0">
                <a:latin typeface="微软雅黑" panose="020B0503020204020204" pitchFamily="34" charset="-122"/>
                <a:ea typeface="微软雅黑" panose="020B0503020204020204" pitchFamily="34" charset="-122"/>
              </a:rPr>
              <a:t>点击添加标题</a:t>
            </a:r>
          </a:p>
        </p:txBody>
      </p:sp>
      <p:sp>
        <p:nvSpPr>
          <p:cNvPr id="3078" name="MH_Picture_3"/>
          <p:cNvSpPr>
            <a:spLocks noChangeArrowheads="1"/>
          </p:cNvSpPr>
          <p:nvPr>
            <p:custDataLst>
              <p:tags r:id="rId6"/>
            </p:custDataLst>
          </p:nvPr>
        </p:nvSpPr>
        <p:spPr bwMode="auto">
          <a:xfrm>
            <a:off x="2577547" y="2911365"/>
            <a:ext cx="1514475" cy="1655762"/>
          </a:xfrm>
          <a:prstGeom prst="rect">
            <a:avLst/>
          </a:prstGeom>
          <a:blipFill dpi="0" rotWithShape="1">
            <a:blip r:embed="rId14">
              <a:grayscl/>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79" name="MH_Picture_4"/>
          <p:cNvSpPr>
            <a:spLocks noChangeArrowheads="1"/>
          </p:cNvSpPr>
          <p:nvPr>
            <p:custDataLst>
              <p:tags r:id="rId7"/>
            </p:custDataLst>
          </p:nvPr>
        </p:nvSpPr>
        <p:spPr bwMode="auto">
          <a:xfrm>
            <a:off x="994809" y="4635390"/>
            <a:ext cx="1514475" cy="1655762"/>
          </a:xfrm>
          <a:prstGeom prst="rect">
            <a:avLst/>
          </a:prstGeom>
          <a:blipFill dpi="0" rotWithShape="1">
            <a:blip r:embed="rId15">
              <a:grayscl/>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80" name="MH_Picture_5"/>
          <p:cNvSpPr>
            <a:spLocks noChangeArrowheads="1"/>
          </p:cNvSpPr>
          <p:nvPr>
            <p:custDataLst>
              <p:tags r:id="rId8"/>
            </p:custDataLst>
          </p:nvPr>
        </p:nvSpPr>
        <p:spPr bwMode="auto">
          <a:xfrm>
            <a:off x="4160284" y="4635390"/>
            <a:ext cx="1514475" cy="1655762"/>
          </a:xfrm>
          <a:prstGeom prst="rect">
            <a:avLst/>
          </a:prstGeom>
          <a:blipFill dpi="0" rotWithShape="1">
            <a:blip r:embed="rId16">
              <a:grayscl/>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81" name="MH_Picture_1"/>
          <p:cNvSpPr>
            <a:spLocks noChangeArrowheads="1"/>
          </p:cNvSpPr>
          <p:nvPr>
            <p:custDataLst>
              <p:tags r:id="rId9"/>
            </p:custDataLst>
          </p:nvPr>
        </p:nvSpPr>
        <p:spPr bwMode="auto">
          <a:xfrm>
            <a:off x="994809" y="1187340"/>
            <a:ext cx="1514475" cy="1655762"/>
          </a:xfrm>
          <a:prstGeom prst="rect">
            <a:avLst/>
          </a:prstGeom>
          <a:blipFill dpi="0" rotWithShape="1">
            <a:blip r:embed="rId17">
              <a:grayscl/>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3082" name="MH_Picture_2"/>
          <p:cNvSpPr>
            <a:spLocks noChangeArrowheads="1"/>
          </p:cNvSpPr>
          <p:nvPr>
            <p:custDataLst>
              <p:tags r:id="rId10"/>
            </p:custDataLst>
          </p:nvPr>
        </p:nvSpPr>
        <p:spPr bwMode="auto">
          <a:xfrm>
            <a:off x="4160284" y="1187340"/>
            <a:ext cx="1514475" cy="1655762"/>
          </a:xfrm>
          <a:prstGeom prst="rect">
            <a:avLst/>
          </a:prstGeom>
          <a:blipFill dpi="0" rotWithShape="1">
            <a:blip r:embed="rId18">
              <a:grayscl/>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algn="ctr" eaLnBrk="1" hangingPunct="1"/>
            <a:endParaRPr lang="zh-CN" altLang="en-US">
              <a:solidFill>
                <a:srgbClr val="FFFFFF"/>
              </a:solidFill>
            </a:endParaRPr>
          </a:p>
        </p:txBody>
      </p:sp>
      <p:sp>
        <p:nvSpPr>
          <p:cNvPr id="15" name="矩形 51"/>
          <p:cNvSpPr>
            <a:spLocks noChangeArrowheads="1"/>
          </p:cNvSpPr>
          <p:nvPr/>
        </p:nvSpPr>
        <p:spPr bwMode="auto">
          <a:xfrm>
            <a:off x="7369960" y="1851375"/>
            <a:ext cx="2646362" cy="461962"/>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zh-CN" altLang="en-US" sz="2400" b="1" dirty="0">
                <a:latin typeface="微软雅黑" panose="020B0503020204020204" pitchFamily="34" charset="-122"/>
                <a:ea typeface="微软雅黑" panose="020B0503020204020204" pitchFamily="34" charset="-122"/>
              </a:rPr>
              <a:t>点击此处添加标题</a:t>
            </a:r>
          </a:p>
        </p:txBody>
      </p:sp>
      <p:sp>
        <p:nvSpPr>
          <p:cNvPr id="16" name="矩形 52"/>
          <p:cNvSpPr>
            <a:spLocks noChangeArrowheads="1"/>
          </p:cNvSpPr>
          <p:nvPr/>
        </p:nvSpPr>
        <p:spPr bwMode="auto">
          <a:xfrm>
            <a:off x="7369960" y="2483616"/>
            <a:ext cx="3826123" cy="1421928"/>
          </a:xfrm>
          <a:prstGeom prst="rect">
            <a:avLst/>
          </a:prstGeom>
          <a:no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buNone/>
            </a:pPr>
            <a:r>
              <a:rPr lang="zh-CN" altLang="en-US" sz="1600" dirty="0">
                <a:latin typeface="+mn-ea"/>
              </a:rPr>
              <a:t>点击添加文字点击添加文字点击添加文字点击添加文字点击添加文字点击添加文字点击添加文字点击添加文字点击添加文字点击添加文字点击添加文字点击添加文字点击添加文字点击添加文字点击添加文字点击添加文字</a:t>
            </a:r>
          </a:p>
        </p:txBody>
      </p:sp>
      <p:cxnSp>
        <p:nvCxnSpPr>
          <p:cNvPr id="17" name="直接连接符 16"/>
          <p:cNvCxnSpPr/>
          <p:nvPr/>
        </p:nvCxnSpPr>
        <p:spPr>
          <a:xfrm>
            <a:off x="7477910" y="2360136"/>
            <a:ext cx="2525712" cy="0"/>
          </a:xfrm>
          <a:prstGeom prst="line">
            <a:avLst/>
          </a:prstGeom>
          <a:ln>
            <a:solidFill>
              <a:srgbClr val="84B73C"/>
            </a:solidFill>
          </a:ln>
        </p:spPr>
        <p:style>
          <a:lnRef idx="1">
            <a:schemeClr val="accent1"/>
          </a:lnRef>
          <a:fillRef idx="0">
            <a:schemeClr val="accent1"/>
          </a:fillRef>
          <a:effectRef idx="0">
            <a:schemeClr val="accent1"/>
          </a:effectRef>
          <a:fontRef idx="minor">
            <a:schemeClr val="tx1"/>
          </a:fontRef>
        </p:style>
      </p:cxnSp>
      <p:sp>
        <p:nvSpPr>
          <p:cNvPr id="21" name="MH_Number_1"/>
          <p:cNvSpPr/>
          <p:nvPr>
            <p:custDataLst>
              <p:tags r:id="rId11"/>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1</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22" name="矩形 21"/>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活动背景介绍</a:t>
            </a:r>
          </a:p>
        </p:txBody>
      </p:sp>
      <p:sp>
        <p:nvSpPr>
          <p:cNvPr id="24" name="图文框 23"/>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8"/>
          <p:cNvSpPr/>
          <p:nvPr/>
        </p:nvSpPr>
        <p:spPr bwMode="auto">
          <a:xfrm>
            <a:off x="4649074" y="2677871"/>
            <a:ext cx="2893852" cy="984200"/>
          </a:xfrm>
          <a:custGeom>
            <a:avLst/>
            <a:gdLst>
              <a:gd name="T0" fmla="*/ 316 w 1687"/>
              <a:gd name="T1" fmla="*/ 0 h 574"/>
              <a:gd name="T2" fmla="*/ 0 w 1687"/>
              <a:gd name="T3" fmla="*/ 574 h 574"/>
              <a:gd name="T4" fmla="*/ 1687 w 1687"/>
              <a:gd name="T5" fmla="*/ 574 h 574"/>
              <a:gd name="T6" fmla="*/ 1371 w 1687"/>
              <a:gd name="T7" fmla="*/ 0 h 574"/>
            </a:gdLst>
            <a:ahLst/>
            <a:cxnLst>
              <a:cxn ang="0">
                <a:pos x="T0" y="T1"/>
              </a:cxn>
              <a:cxn ang="0">
                <a:pos x="T2" y="T3"/>
              </a:cxn>
              <a:cxn ang="0">
                <a:pos x="T4" y="T5"/>
              </a:cxn>
              <a:cxn ang="0">
                <a:pos x="T6" y="T7"/>
              </a:cxn>
            </a:cxnLst>
            <a:rect l="0" t="0" r="r" b="b"/>
            <a:pathLst>
              <a:path w="1687" h="574">
                <a:moveTo>
                  <a:pt x="316" y="0"/>
                </a:moveTo>
                <a:cubicBezTo>
                  <a:pt x="143" y="138"/>
                  <a:pt x="24" y="342"/>
                  <a:pt x="0" y="574"/>
                </a:cubicBezTo>
                <a:cubicBezTo>
                  <a:pt x="1687" y="574"/>
                  <a:pt x="1687" y="574"/>
                  <a:pt x="1687" y="574"/>
                </a:cubicBezTo>
                <a:cubicBezTo>
                  <a:pt x="1663" y="342"/>
                  <a:pt x="1544" y="138"/>
                  <a:pt x="1371" y="0"/>
                </a:cubicBezTo>
              </a:path>
            </a:pathLst>
          </a:custGeom>
          <a:noFill/>
          <a:ln w="55563" cap="flat">
            <a:solidFill>
              <a:srgbClr val="FEBD4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图文框 4"/>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 name="MH_Number_1"/>
          <p:cNvSpPr/>
          <p:nvPr>
            <p:custDataLst>
              <p:tags r:id="rId1"/>
            </p:custDataLst>
          </p:nvPr>
        </p:nvSpPr>
        <p:spPr>
          <a:xfrm>
            <a:off x="5023382" y="1281388"/>
            <a:ext cx="2138253" cy="2138253"/>
          </a:xfrm>
          <a:prstGeom prst="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3900" b="1" dirty="0">
              <a:solidFill>
                <a:srgbClr val="505F53"/>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3727405" y="3944684"/>
            <a:ext cx="4732544" cy="769441"/>
          </a:xfrm>
          <a:prstGeom prst="rect">
            <a:avLst/>
          </a:prstGeom>
          <a:solidFill>
            <a:srgbClr val="505F53"/>
          </a:solidFill>
        </p:spPr>
        <p:txBody>
          <a:bodyPr wrap="square">
            <a:spAutoFit/>
          </a:bodyPr>
          <a:lstStyle/>
          <a:p>
            <a:pPr algn="ctr"/>
            <a:r>
              <a:rPr lang="zh-CN" altLang="en-US" sz="4400" dirty="0">
                <a:solidFill>
                  <a:schemeClr val="bg1"/>
                </a:solidFill>
                <a:latin typeface="微软雅黑" panose="020B0503020204020204" pitchFamily="34" charset="-122"/>
                <a:ea typeface="微软雅黑" panose="020B0503020204020204" pitchFamily="34" charset="-122"/>
              </a:rPr>
              <a:t>活动受众分析</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MH_Desc_1"/>
          <p:cNvSpPr/>
          <p:nvPr>
            <p:custDataLst>
              <p:tags r:id="rId1"/>
            </p:custDataLst>
          </p:nvPr>
        </p:nvSpPr>
        <p:spPr>
          <a:xfrm>
            <a:off x="0" y="5068863"/>
            <a:ext cx="12192000" cy="165705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rIns="720000" anchor="ctr">
            <a:normAutofit/>
          </a:bodyPr>
          <a:lstStyle/>
          <a:p>
            <a:pPr>
              <a:lnSpc>
                <a:spcPct val="130000"/>
              </a:lnSpc>
              <a:defRPr/>
            </a:pPr>
            <a:r>
              <a:rPr lang="zh-CN" altLang="en-US" sz="1600" dirty="0">
                <a:solidFill>
                  <a:srgbClr val="1F1F1F"/>
                </a:solidFill>
                <a:latin typeface="宋体" panose="02010600030101010101" pitchFamily="2" charset="-122"/>
                <a:ea typeface="宋体" panose="02010600030101010101" pitchFamily="2" charset="-122"/>
              </a:rPr>
              <a:t>点击添加文字点击添加文字点击添加文字点击添加文字点击添加文字点击添加文字点击添加文字点击添加文字</a:t>
            </a:r>
          </a:p>
        </p:txBody>
      </p:sp>
      <p:sp>
        <p:nvSpPr>
          <p:cNvPr id="17" name="MH_Other_1"/>
          <p:cNvSpPr/>
          <p:nvPr>
            <p:custDataLst>
              <p:tags r:id="rId2"/>
            </p:custDataLst>
          </p:nvPr>
        </p:nvSpPr>
        <p:spPr>
          <a:xfrm>
            <a:off x="4302131" y="2215459"/>
            <a:ext cx="832243" cy="829911"/>
          </a:xfrm>
          <a:prstGeom prst="ellipse">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18" name="MH_Other_2"/>
          <p:cNvCxnSpPr>
            <a:stCxn id="17" idx="4"/>
          </p:cNvCxnSpPr>
          <p:nvPr>
            <p:custDataLst>
              <p:tags r:id="rId3"/>
            </p:custDataLst>
          </p:nvPr>
        </p:nvCxnSpPr>
        <p:spPr>
          <a:xfrm>
            <a:off x="4717086" y="3045370"/>
            <a:ext cx="0" cy="1932575"/>
          </a:xfrm>
          <a:prstGeom prst="line">
            <a:avLst/>
          </a:prstGeom>
          <a:ln>
            <a:solidFill>
              <a:srgbClr val="F1712B"/>
            </a:solidFill>
          </a:ln>
        </p:spPr>
        <p:style>
          <a:lnRef idx="1">
            <a:schemeClr val="accent1"/>
          </a:lnRef>
          <a:fillRef idx="0">
            <a:schemeClr val="accent1"/>
          </a:fillRef>
          <a:effectRef idx="0">
            <a:schemeClr val="accent1"/>
          </a:effectRef>
          <a:fontRef idx="minor">
            <a:schemeClr val="tx1"/>
          </a:fontRef>
        </p:style>
      </p:cxnSp>
      <p:sp>
        <p:nvSpPr>
          <p:cNvPr id="19" name="MH_Other_3"/>
          <p:cNvSpPr/>
          <p:nvPr>
            <p:custDataLst>
              <p:tags r:id="rId4"/>
            </p:custDataLst>
          </p:nvPr>
        </p:nvSpPr>
        <p:spPr bwMode="auto">
          <a:xfrm>
            <a:off x="4528260" y="2481218"/>
            <a:ext cx="405631" cy="286740"/>
          </a:xfrm>
          <a:custGeom>
            <a:avLst/>
            <a:gdLst>
              <a:gd name="T0" fmla="*/ 1091648 w 2509838"/>
              <a:gd name="T1" fmla="*/ 1608111 h 1787526"/>
              <a:gd name="T2" fmla="*/ 1364673 w 2509838"/>
              <a:gd name="T3" fmla="*/ 1644625 h 1787526"/>
              <a:gd name="T4" fmla="*/ 1419551 w 2509838"/>
              <a:gd name="T5" fmla="*/ 1603152 h 1787526"/>
              <a:gd name="T6" fmla="*/ 2438407 w 2509838"/>
              <a:gd name="T7" fmla="*/ 1567539 h 1787526"/>
              <a:gd name="T8" fmla="*/ 2487842 w 2509838"/>
              <a:gd name="T9" fmla="*/ 1592108 h 1787526"/>
              <a:gd name="T10" fmla="*/ 2509611 w 2509838"/>
              <a:gd name="T11" fmla="*/ 1640568 h 1787526"/>
              <a:gd name="T12" fmla="*/ 2495552 w 2509838"/>
              <a:gd name="T13" fmla="*/ 1753040 h 1787526"/>
              <a:gd name="T14" fmla="*/ 2450426 w 2509838"/>
              <a:gd name="T15" fmla="*/ 1783920 h 1787526"/>
              <a:gd name="T16" fmla="*/ 55558 w 2509838"/>
              <a:gd name="T17" fmla="*/ 1782793 h 1787526"/>
              <a:gd name="T18" fmla="*/ 12472 w 2509838"/>
              <a:gd name="T19" fmla="*/ 1750110 h 1787526"/>
              <a:gd name="T20" fmla="*/ 680 w 2509838"/>
              <a:gd name="T21" fmla="*/ 1636736 h 1787526"/>
              <a:gd name="T22" fmla="*/ 24717 w 2509838"/>
              <a:gd name="T23" fmla="*/ 1589628 h 1787526"/>
              <a:gd name="T24" fmla="*/ 75740 w 2509838"/>
              <a:gd name="T25" fmla="*/ 1567089 h 1787526"/>
              <a:gd name="T26" fmla="*/ 933501 w 2509838"/>
              <a:gd name="T27" fmla="*/ 749091 h 1787526"/>
              <a:gd name="T28" fmla="*/ 932155 w 2509838"/>
              <a:gd name="T29" fmla="*/ 1160902 h 1787526"/>
              <a:gd name="T30" fmla="*/ 829865 w 2509838"/>
              <a:gd name="T31" fmla="*/ 1167944 h 1787526"/>
              <a:gd name="T32" fmla="*/ 814387 w 2509838"/>
              <a:gd name="T33" fmla="*/ 760448 h 1787526"/>
              <a:gd name="T34" fmla="*/ 837043 w 2509838"/>
              <a:gd name="T35" fmla="*/ 738188 h 1787526"/>
              <a:gd name="T36" fmla="*/ 1416304 w 2509838"/>
              <a:gd name="T37" fmla="*/ 686474 h 1787526"/>
              <a:gd name="T38" fmla="*/ 1412034 w 2509838"/>
              <a:gd name="T39" fmla="*/ 1161601 h 1787526"/>
              <a:gd name="T40" fmla="*/ 1308659 w 2509838"/>
              <a:gd name="T41" fmla="*/ 1166588 h 1787526"/>
              <a:gd name="T42" fmla="*/ 1296074 w 2509838"/>
              <a:gd name="T43" fmla="*/ 694181 h 1787526"/>
              <a:gd name="T44" fmla="*/ 988416 w 2509838"/>
              <a:gd name="T45" fmla="*/ 671513 h 1787526"/>
              <a:gd name="T46" fmla="*/ 1088565 w 2509838"/>
              <a:gd name="T47" fmla="*/ 688968 h 1787526"/>
              <a:gd name="T48" fmla="*/ 1081281 w 2509838"/>
              <a:gd name="T49" fmla="*/ 1163414 h 1787526"/>
              <a:gd name="T50" fmla="*/ 976581 w 2509838"/>
              <a:gd name="T51" fmla="*/ 1165228 h 1787526"/>
              <a:gd name="T52" fmla="*/ 966338 w 2509838"/>
              <a:gd name="T53" fmla="*/ 691461 h 1787526"/>
              <a:gd name="T54" fmla="*/ 1546133 w 2509838"/>
              <a:gd name="T55" fmla="*/ 590550 h 1787526"/>
              <a:gd name="T56" fmla="*/ 1571170 w 2509838"/>
              <a:gd name="T57" fmla="*/ 617105 h 1787526"/>
              <a:gd name="T58" fmla="*/ 1558196 w 2509838"/>
              <a:gd name="T59" fmla="*/ 1165903 h 1787526"/>
              <a:gd name="T60" fmla="*/ 1453496 w 2509838"/>
              <a:gd name="T61" fmla="*/ 1160229 h 1787526"/>
              <a:gd name="T62" fmla="*/ 1449399 w 2509838"/>
              <a:gd name="T63" fmla="*/ 608026 h 1787526"/>
              <a:gd name="T64" fmla="*/ 1229322 w 2509838"/>
              <a:gd name="T65" fmla="*/ 590777 h 1787526"/>
              <a:gd name="T66" fmla="*/ 1252538 w 2509838"/>
              <a:gd name="T67" fmla="*/ 620282 h 1787526"/>
              <a:gd name="T68" fmla="*/ 1236833 w 2509838"/>
              <a:gd name="T69" fmla="*/ 1167492 h 1787526"/>
              <a:gd name="T70" fmla="*/ 1132815 w 2509838"/>
              <a:gd name="T71" fmla="*/ 1157959 h 1787526"/>
              <a:gd name="T72" fmla="*/ 1131450 w 2509838"/>
              <a:gd name="T73" fmla="*/ 605303 h 1787526"/>
              <a:gd name="T74" fmla="*/ 1713065 w 2509838"/>
              <a:gd name="T75" fmla="*/ 508680 h 1787526"/>
              <a:gd name="T76" fmla="*/ 1733550 w 2509838"/>
              <a:gd name="T77" fmla="*/ 545860 h 1787526"/>
              <a:gd name="T78" fmla="*/ 1715797 w 2509838"/>
              <a:gd name="T79" fmla="*/ 1168174 h 1787526"/>
              <a:gd name="T80" fmla="*/ 1612689 w 2509838"/>
              <a:gd name="T81" fmla="*/ 1153438 h 1787526"/>
              <a:gd name="T82" fmla="*/ 1614055 w 2509838"/>
              <a:gd name="T83" fmla="*/ 521829 h 1787526"/>
              <a:gd name="T84" fmla="*/ 1733550 w 2509838"/>
              <a:gd name="T85" fmla="*/ 464215 h 1787526"/>
              <a:gd name="T86" fmla="*/ 1501548 w 2509838"/>
              <a:gd name="T87" fmla="*/ 379141 h 1787526"/>
              <a:gd name="T88" fmla="*/ 188232 w 2509838"/>
              <a:gd name="T89" fmla="*/ 103187 h 1787526"/>
              <a:gd name="T90" fmla="*/ 158976 w 2509838"/>
              <a:gd name="T91" fmla="*/ 139700 h 1787526"/>
              <a:gd name="T92" fmla="*/ 160110 w 2509838"/>
              <a:gd name="T93" fmla="*/ 1353684 h 1787526"/>
              <a:gd name="T94" fmla="*/ 191407 w 2509838"/>
              <a:gd name="T95" fmla="*/ 1389063 h 1787526"/>
              <a:gd name="T96" fmla="*/ 2288041 w 2509838"/>
              <a:gd name="T97" fmla="*/ 1398588 h 1787526"/>
              <a:gd name="T98" fmla="*/ 2332945 w 2509838"/>
              <a:gd name="T99" fmla="*/ 1378857 h 1787526"/>
              <a:gd name="T100" fmla="*/ 2354036 w 2509838"/>
              <a:gd name="T101" fmla="*/ 1337129 h 1787526"/>
              <a:gd name="T102" fmla="*/ 2343830 w 2509838"/>
              <a:gd name="T103" fmla="*/ 124505 h 1787526"/>
              <a:gd name="T104" fmla="*/ 2305957 w 2509838"/>
              <a:gd name="T105" fmla="*/ 95704 h 1787526"/>
              <a:gd name="T106" fmla="*/ 2436813 w 2509838"/>
              <a:gd name="T107" fmla="*/ 680 h 1787526"/>
              <a:gd name="T108" fmla="*/ 2486479 w 2509838"/>
              <a:gd name="T109" fmla="*/ 25400 h 1787526"/>
              <a:gd name="T110" fmla="*/ 2508250 w 2509838"/>
              <a:gd name="T111" fmla="*/ 74159 h 1787526"/>
              <a:gd name="T112" fmla="*/ 2493963 w 2509838"/>
              <a:gd name="T113" fmla="*/ 1455965 h 1787526"/>
              <a:gd name="T114" fmla="*/ 2449286 w 2509838"/>
              <a:gd name="T115" fmla="*/ 1487034 h 1787526"/>
              <a:gd name="T116" fmla="*/ 57150 w 2509838"/>
              <a:gd name="T117" fmla="*/ 1485674 h 1787526"/>
              <a:gd name="T118" fmla="*/ 13833 w 2509838"/>
              <a:gd name="T119" fmla="*/ 1452790 h 1787526"/>
              <a:gd name="T120" fmla="*/ 2041 w 2509838"/>
              <a:gd name="T121" fmla="*/ 70304 h 1787526"/>
              <a:gd name="T122" fmla="*/ 26307 w 2509838"/>
              <a:gd name="T123" fmla="*/ 22905 h 1787526"/>
              <a:gd name="T124" fmla="*/ 77333 w 2509838"/>
              <a:gd name="T125" fmla="*/ 227 h 1787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09838" h="1787526">
                <a:moveTo>
                  <a:pt x="80048" y="1566863"/>
                </a:moveTo>
                <a:lnTo>
                  <a:pt x="84357" y="1566863"/>
                </a:lnTo>
                <a:lnTo>
                  <a:pt x="1096637" y="1566863"/>
                </a:lnTo>
                <a:lnTo>
                  <a:pt x="1094823" y="1569568"/>
                </a:lnTo>
                <a:lnTo>
                  <a:pt x="1093235" y="1572498"/>
                </a:lnTo>
                <a:lnTo>
                  <a:pt x="1092102" y="1575879"/>
                </a:lnTo>
                <a:lnTo>
                  <a:pt x="1090968" y="1579035"/>
                </a:lnTo>
                <a:lnTo>
                  <a:pt x="1090287" y="1582415"/>
                </a:lnTo>
                <a:lnTo>
                  <a:pt x="1089607" y="1585571"/>
                </a:lnTo>
                <a:lnTo>
                  <a:pt x="1089380" y="1589177"/>
                </a:lnTo>
                <a:lnTo>
                  <a:pt x="1089154" y="1592558"/>
                </a:lnTo>
                <a:lnTo>
                  <a:pt x="1089380" y="1597968"/>
                </a:lnTo>
                <a:lnTo>
                  <a:pt x="1090287" y="1603152"/>
                </a:lnTo>
                <a:lnTo>
                  <a:pt x="1091648" y="1608111"/>
                </a:lnTo>
                <a:lnTo>
                  <a:pt x="1093689" y="1612844"/>
                </a:lnTo>
                <a:lnTo>
                  <a:pt x="1095957" y="1617352"/>
                </a:lnTo>
                <a:lnTo>
                  <a:pt x="1098678" y="1621634"/>
                </a:lnTo>
                <a:lnTo>
                  <a:pt x="1101853" y="1625692"/>
                </a:lnTo>
                <a:lnTo>
                  <a:pt x="1105481" y="1629523"/>
                </a:lnTo>
                <a:lnTo>
                  <a:pt x="1109563" y="1632679"/>
                </a:lnTo>
                <a:lnTo>
                  <a:pt x="1113871" y="1635834"/>
                </a:lnTo>
                <a:lnTo>
                  <a:pt x="1118633" y="1638314"/>
                </a:lnTo>
                <a:lnTo>
                  <a:pt x="1123395" y="1640568"/>
                </a:lnTo>
                <a:lnTo>
                  <a:pt x="1128611" y="1642371"/>
                </a:lnTo>
                <a:lnTo>
                  <a:pt x="1134053" y="1643498"/>
                </a:lnTo>
                <a:lnTo>
                  <a:pt x="1139496" y="1644174"/>
                </a:lnTo>
                <a:lnTo>
                  <a:pt x="1145391" y="1644625"/>
                </a:lnTo>
                <a:lnTo>
                  <a:pt x="1364673" y="1644625"/>
                </a:lnTo>
                <a:lnTo>
                  <a:pt x="1370343" y="1644174"/>
                </a:lnTo>
                <a:lnTo>
                  <a:pt x="1376012" y="1643498"/>
                </a:lnTo>
                <a:lnTo>
                  <a:pt x="1381227" y="1642371"/>
                </a:lnTo>
                <a:lnTo>
                  <a:pt x="1386443" y="1640568"/>
                </a:lnTo>
                <a:lnTo>
                  <a:pt x="1391432" y="1638314"/>
                </a:lnTo>
                <a:lnTo>
                  <a:pt x="1396194" y="1635834"/>
                </a:lnTo>
                <a:lnTo>
                  <a:pt x="1400502" y="1632679"/>
                </a:lnTo>
                <a:lnTo>
                  <a:pt x="1404357" y="1629523"/>
                </a:lnTo>
                <a:lnTo>
                  <a:pt x="1407986" y="1625692"/>
                </a:lnTo>
                <a:lnTo>
                  <a:pt x="1411160" y="1621634"/>
                </a:lnTo>
                <a:lnTo>
                  <a:pt x="1414108" y="1617352"/>
                </a:lnTo>
                <a:lnTo>
                  <a:pt x="1416376" y="1612844"/>
                </a:lnTo>
                <a:lnTo>
                  <a:pt x="1418417" y="1608111"/>
                </a:lnTo>
                <a:lnTo>
                  <a:pt x="1419551" y="1603152"/>
                </a:lnTo>
                <a:lnTo>
                  <a:pt x="1420684" y="1597968"/>
                </a:lnTo>
                <a:lnTo>
                  <a:pt x="1420911" y="1592558"/>
                </a:lnTo>
                <a:lnTo>
                  <a:pt x="1420684" y="1589177"/>
                </a:lnTo>
                <a:lnTo>
                  <a:pt x="1420231" y="1585571"/>
                </a:lnTo>
                <a:lnTo>
                  <a:pt x="1419551" y="1582415"/>
                </a:lnTo>
                <a:lnTo>
                  <a:pt x="1418870" y="1579035"/>
                </a:lnTo>
                <a:lnTo>
                  <a:pt x="1417737" y="1575879"/>
                </a:lnTo>
                <a:lnTo>
                  <a:pt x="1416603" y="1572498"/>
                </a:lnTo>
                <a:lnTo>
                  <a:pt x="1415015" y="1569568"/>
                </a:lnTo>
                <a:lnTo>
                  <a:pt x="1413201" y="1566863"/>
                </a:lnTo>
                <a:lnTo>
                  <a:pt x="2425481" y="1566863"/>
                </a:lnTo>
                <a:lnTo>
                  <a:pt x="2429790" y="1566863"/>
                </a:lnTo>
                <a:lnTo>
                  <a:pt x="2434099" y="1567089"/>
                </a:lnTo>
                <a:lnTo>
                  <a:pt x="2438407" y="1567539"/>
                </a:lnTo>
                <a:lnTo>
                  <a:pt x="2442489" y="1568216"/>
                </a:lnTo>
                <a:lnTo>
                  <a:pt x="2446571" y="1569117"/>
                </a:lnTo>
                <a:lnTo>
                  <a:pt x="2450426" y="1570244"/>
                </a:lnTo>
                <a:lnTo>
                  <a:pt x="2454507" y="1571596"/>
                </a:lnTo>
                <a:lnTo>
                  <a:pt x="2458362" y="1572723"/>
                </a:lnTo>
                <a:lnTo>
                  <a:pt x="2462217" y="1574301"/>
                </a:lnTo>
                <a:lnTo>
                  <a:pt x="2465619" y="1576104"/>
                </a:lnTo>
                <a:lnTo>
                  <a:pt x="2469247" y="1578133"/>
                </a:lnTo>
                <a:lnTo>
                  <a:pt x="2472422" y="1580162"/>
                </a:lnTo>
                <a:lnTo>
                  <a:pt x="2476050" y="1581965"/>
                </a:lnTo>
                <a:lnTo>
                  <a:pt x="2478998" y="1584669"/>
                </a:lnTo>
                <a:lnTo>
                  <a:pt x="2482173" y="1586923"/>
                </a:lnTo>
                <a:lnTo>
                  <a:pt x="2485121" y="1589628"/>
                </a:lnTo>
                <a:lnTo>
                  <a:pt x="2487842" y="1592108"/>
                </a:lnTo>
                <a:lnTo>
                  <a:pt x="2490336" y="1595038"/>
                </a:lnTo>
                <a:lnTo>
                  <a:pt x="2492831" y="1597968"/>
                </a:lnTo>
                <a:lnTo>
                  <a:pt x="2495552" y="1601123"/>
                </a:lnTo>
                <a:lnTo>
                  <a:pt x="2497366" y="1604054"/>
                </a:lnTo>
                <a:lnTo>
                  <a:pt x="2499407" y="1607434"/>
                </a:lnTo>
                <a:lnTo>
                  <a:pt x="2501448" y="1610815"/>
                </a:lnTo>
                <a:lnTo>
                  <a:pt x="2503035" y="1614196"/>
                </a:lnTo>
                <a:lnTo>
                  <a:pt x="2504623" y="1618028"/>
                </a:lnTo>
                <a:lnTo>
                  <a:pt x="2505983" y="1621409"/>
                </a:lnTo>
                <a:lnTo>
                  <a:pt x="2507117" y="1625241"/>
                </a:lnTo>
                <a:lnTo>
                  <a:pt x="2508024" y="1629073"/>
                </a:lnTo>
                <a:lnTo>
                  <a:pt x="2508704" y="1632679"/>
                </a:lnTo>
                <a:lnTo>
                  <a:pt x="2509385" y="1636736"/>
                </a:lnTo>
                <a:lnTo>
                  <a:pt x="2509611" y="1640568"/>
                </a:lnTo>
                <a:lnTo>
                  <a:pt x="2509838" y="1644625"/>
                </a:lnTo>
                <a:lnTo>
                  <a:pt x="2509838" y="1709764"/>
                </a:lnTo>
                <a:lnTo>
                  <a:pt x="2509611" y="1713822"/>
                </a:lnTo>
                <a:lnTo>
                  <a:pt x="2509385" y="1717428"/>
                </a:lnTo>
                <a:lnTo>
                  <a:pt x="2508704" y="1721485"/>
                </a:lnTo>
                <a:lnTo>
                  <a:pt x="2508024" y="1725317"/>
                </a:lnTo>
                <a:lnTo>
                  <a:pt x="2507117" y="1729148"/>
                </a:lnTo>
                <a:lnTo>
                  <a:pt x="2505983" y="1732755"/>
                </a:lnTo>
                <a:lnTo>
                  <a:pt x="2504623" y="1736361"/>
                </a:lnTo>
                <a:lnTo>
                  <a:pt x="2503035" y="1740193"/>
                </a:lnTo>
                <a:lnTo>
                  <a:pt x="2501448" y="1743348"/>
                </a:lnTo>
                <a:lnTo>
                  <a:pt x="2499407" y="1746955"/>
                </a:lnTo>
                <a:lnTo>
                  <a:pt x="2497366" y="1750110"/>
                </a:lnTo>
                <a:lnTo>
                  <a:pt x="2495552" y="1753040"/>
                </a:lnTo>
                <a:lnTo>
                  <a:pt x="2492831" y="1756421"/>
                </a:lnTo>
                <a:lnTo>
                  <a:pt x="2490336" y="1759126"/>
                </a:lnTo>
                <a:lnTo>
                  <a:pt x="2487842" y="1762282"/>
                </a:lnTo>
                <a:lnTo>
                  <a:pt x="2485121" y="1764761"/>
                </a:lnTo>
                <a:lnTo>
                  <a:pt x="2482173" y="1767466"/>
                </a:lnTo>
                <a:lnTo>
                  <a:pt x="2478998" y="1769720"/>
                </a:lnTo>
                <a:lnTo>
                  <a:pt x="2476050" y="1772199"/>
                </a:lnTo>
                <a:lnTo>
                  <a:pt x="2472422" y="1774228"/>
                </a:lnTo>
                <a:lnTo>
                  <a:pt x="2469247" y="1776256"/>
                </a:lnTo>
                <a:lnTo>
                  <a:pt x="2465619" y="1778285"/>
                </a:lnTo>
                <a:lnTo>
                  <a:pt x="2462217" y="1780088"/>
                </a:lnTo>
                <a:lnTo>
                  <a:pt x="2458362" y="1781440"/>
                </a:lnTo>
                <a:lnTo>
                  <a:pt x="2454507" y="1782793"/>
                </a:lnTo>
                <a:lnTo>
                  <a:pt x="2450426" y="1783920"/>
                </a:lnTo>
                <a:lnTo>
                  <a:pt x="2446571" y="1785272"/>
                </a:lnTo>
                <a:lnTo>
                  <a:pt x="2442489" y="1785948"/>
                </a:lnTo>
                <a:lnTo>
                  <a:pt x="2438407" y="1786850"/>
                </a:lnTo>
                <a:lnTo>
                  <a:pt x="2434099" y="1787301"/>
                </a:lnTo>
                <a:lnTo>
                  <a:pt x="2429790" y="1787526"/>
                </a:lnTo>
                <a:lnTo>
                  <a:pt x="2425481" y="1787526"/>
                </a:lnTo>
                <a:lnTo>
                  <a:pt x="84357" y="1787526"/>
                </a:lnTo>
                <a:lnTo>
                  <a:pt x="80048" y="1787526"/>
                </a:lnTo>
                <a:lnTo>
                  <a:pt x="75740" y="1787301"/>
                </a:lnTo>
                <a:lnTo>
                  <a:pt x="71431" y="1786850"/>
                </a:lnTo>
                <a:lnTo>
                  <a:pt x="67349" y="1785948"/>
                </a:lnTo>
                <a:lnTo>
                  <a:pt x="63494" y="1785272"/>
                </a:lnTo>
                <a:lnTo>
                  <a:pt x="59413" y="1783920"/>
                </a:lnTo>
                <a:lnTo>
                  <a:pt x="55558" y="1782793"/>
                </a:lnTo>
                <a:lnTo>
                  <a:pt x="51476" y="1781440"/>
                </a:lnTo>
                <a:lnTo>
                  <a:pt x="48074" y="1780088"/>
                </a:lnTo>
                <a:lnTo>
                  <a:pt x="44219" y="1778285"/>
                </a:lnTo>
                <a:lnTo>
                  <a:pt x="40591" y="1776256"/>
                </a:lnTo>
                <a:lnTo>
                  <a:pt x="37416" y="1774228"/>
                </a:lnTo>
                <a:lnTo>
                  <a:pt x="33788" y="1772199"/>
                </a:lnTo>
                <a:lnTo>
                  <a:pt x="30840" y="1769720"/>
                </a:lnTo>
                <a:lnTo>
                  <a:pt x="27892" y="1767466"/>
                </a:lnTo>
                <a:lnTo>
                  <a:pt x="24717" y="1764761"/>
                </a:lnTo>
                <a:lnTo>
                  <a:pt x="21996" y="1762282"/>
                </a:lnTo>
                <a:lnTo>
                  <a:pt x="19502" y="1759126"/>
                </a:lnTo>
                <a:lnTo>
                  <a:pt x="17007" y="1756421"/>
                </a:lnTo>
                <a:lnTo>
                  <a:pt x="14513" y="1753040"/>
                </a:lnTo>
                <a:lnTo>
                  <a:pt x="12472" y="1750110"/>
                </a:lnTo>
                <a:lnTo>
                  <a:pt x="10431" y="1746955"/>
                </a:lnTo>
                <a:lnTo>
                  <a:pt x="8390" y="1743348"/>
                </a:lnTo>
                <a:lnTo>
                  <a:pt x="6803" y="1740193"/>
                </a:lnTo>
                <a:lnTo>
                  <a:pt x="5442" y="1736361"/>
                </a:lnTo>
                <a:lnTo>
                  <a:pt x="3855" y="1732755"/>
                </a:lnTo>
                <a:lnTo>
                  <a:pt x="2948" y="1729148"/>
                </a:lnTo>
                <a:lnTo>
                  <a:pt x="1814" y="1725317"/>
                </a:lnTo>
                <a:lnTo>
                  <a:pt x="1134" y="1721485"/>
                </a:lnTo>
                <a:lnTo>
                  <a:pt x="680" y="1717428"/>
                </a:lnTo>
                <a:lnTo>
                  <a:pt x="227" y="1713822"/>
                </a:lnTo>
                <a:lnTo>
                  <a:pt x="0" y="1709764"/>
                </a:lnTo>
                <a:lnTo>
                  <a:pt x="0" y="1644625"/>
                </a:lnTo>
                <a:lnTo>
                  <a:pt x="227" y="1640568"/>
                </a:lnTo>
                <a:lnTo>
                  <a:pt x="680" y="1636736"/>
                </a:lnTo>
                <a:lnTo>
                  <a:pt x="1134" y="1632679"/>
                </a:lnTo>
                <a:lnTo>
                  <a:pt x="1814" y="1629073"/>
                </a:lnTo>
                <a:lnTo>
                  <a:pt x="2948" y="1625241"/>
                </a:lnTo>
                <a:lnTo>
                  <a:pt x="3855" y="1621409"/>
                </a:lnTo>
                <a:lnTo>
                  <a:pt x="5442" y="1618028"/>
                </a:lnTo>
                <a:lnTo>
                  <a:pt x="6803" y="1614196"/>
                </a:lnTo>
                <a:lnTo>
                  <a:pt x="8390" y="1610815"/>
                </a:lnTo>
                <a:lnTo>
                  <a:pt x="10431" y="1607434"/>
                </a:lnTo>
                <a:lnTo>
                  <a:pt x="12472" y="1604054"/>
                </a:lnTo>
                <a:lnTo>
                  <a:pt x="14513" y="1601123"/>
                </a:lnTo>
                <a:lnTo>
                  <a:pt x="17007" y="1597968"/>
                </a:lnTo>
                <a:lnTo>
                  <a:pt x="19502" y="1595038"/>
                </a:lnTo>
                <a:lnTo>
                  <a:pt x="21996" y="1592108"/>
                </a:lnTo>
                <a:lnTo>
                  <a:pt x="24717" y="1589628"/>
                </a:lnTo>
                <a:lnTo>
                  <a:pt x="27892" y="1586923"/>
                </a:lnTo>
                <a:lnTo>
                  <a:pt x="30840" y="1584669"/>
                </a:lnTo>
                <a:lnTo>
                  <a:pt x="33788" y="1581965"/>
                </a:lnTo>
                <a:lnTo>
                  <a:pt x="37416" y="1580162"/>
                </a:lnTo>
                <a:lnTo>
                  <a:pt x="40591" y="1578133"/>
                </a:lnTo>
                <a:lnTo>
                  <a:pt x="44219" y="1576104"/>
                </a:lnTo>
                <a:lnTo>
                  <a:pt x="48074" y="1574301"/>
                </a:lnTo>
                <a:lnTo>
                  <a:pt x="51476" y="1572723"/>
                </a:lnTo>
                <a:lnTo>
                  <a:pt x="55558" y="1571596"/>
                </a:lnTo>
                <a:lnTo>
                  <a:pt x="59413" y="1570244"/>
                </a:lnTo>
                <a:lnTo>
                  <a:pt x="63494" y="1569117"/>
                </a:lnTo>
                <a:lnTo>
                  <a:pt x="67349" y="1568216"/>
                </a:lnTo>
                <a:lnTo>
                  <a:pt x="71431" y="1567539"/>
                </a:lnTo>
                <a:lnTo>
                  <a:pt x="75740" y="1567089"/>
                </a:lnTo>
                <a:lnTo>
                  <a:pt x="80048" y="1566863"/>
                </a:lnTo>
                <a:close/>
                <a:moveTo>
                  <a:pt x="837043" y="738188"/>
                </a:moveTo>
                <a:lnTo>
                  <a:pt x="839735" y="738188"/>
                </a:lnTo>
                <a:lnTo>
                  <a:pt x="912639" y="738188"/>
                </a:lnTo>
                <a:lnTo>
                  <a:pt x="915107" y="738188"/>
                </a:lnTo>
                <a:lnTo>
                  <a:pt x="917575" y="738870"/>
                </a:lnTo>
                <a:lnTo>
                  <a:pt x="920042" y="739324"/>
                </a:lnTo>
                <a:lnTo>
                  <a:pt x="922285" y="740232"/>
                </a:lnTo>
                <a:lnTo>
                  <a:pt x="924529" y="741368"/>
                </a:lnTo>
                <a:lnTo>
                  <a:pt x="926772" y="742504"/>
                </a:lnTo>
                <a:lnTo>
                  <a:pt x="928791" y="743867"/>
                </a:lnTo>
                <a:lnTo>
                  <a:pt x="930585" y="745684"/>
                </a:lnTo>
                <a:lnTo>
                  <a:pt x="932155" y="747047"/>
                </a:lnTo>
                <a:lnTo>
                  <a:pt x="933501" y="749091"/>
                </a:lnTo>
                <a:lnTo>
                  <a:pt x="934847" y="751135"/>
                </a:lnTo>
                <a:lnTo>
                  <a:pt x="936193" y="753407"/>
                </a:lnTo>
                <a:lnTo>
                  <a:pt x="936866" y="755678"/>
                </a:lnTo>
                <a:lnTo>
                  <a:pt x="937315" y="757950"/>
                </a:lnTo>
                <a:lnTo>
                  <a:pt x="937763" y="760448"/>
                </a:lnTo>
                <a:lnTo>
                  <a:pt x="938212" y="762947"/>
                </a:lnTo>
                <a:lnTo>
                  <a:pt x="938212" y="1145229"/>
                </a:lnTo>
                <a:lnTo>
                  <a:pt x="937763" y="1147728"/>
                </a:lnTo>
                <a:lnTo>
                  <a:pt x="937315" y="1150227"/>
                </a:lnTo>
                <a:lnTo>
                  <a:pt x="936866" y="1152498"/>
                </a:lnTo>
                <a:lnTo>
                  <a:pt x="936193" y="1154770"/>
                </a:lnTo>
                <a:lnTo>
                  <a:pt x="934847" y="1157041"/>
                </a:lnTo>
                <a:lnTo>
                  <a:pt x="933501" y="1159085"/>
                </a:lnTo>
                <a:lnTo>
                  <a:pt x="932155" y="1160902"/>
                </a:lnTo>
                <a:lnTo>
                  <a:pt x="930585" y="1162720"/>
                </a:lnTo>
                <a:lnTo>
                  <a:pt x="928791" y="1164537"/>
                </a:lnTo>
                <a:lnTo>
                  <a:pt x="926772" y="1165672"/>
                </a:lnTo>
                <a:lnTo>
                  <a:pt x="924529" y="1167035"/>
                </a:lnTo>
                <a:lnTo>
                  <a:pt x="922285" y="1167944"/>
                </a:lnTo>
                <a:lnTo>
                  <a:pt x="920042" y="1168852"/>
                </a:lnTo>
                <a:lnTo>
                  <a:pt x="917575" y="1169534"/>
                </a:lnTo>
                <a:lnTo>
                  <a:pt x="915107" y="1169761"/>
                </a:lnTo>
                <a:lnTo>
                  <a:pt x="912639" y="1169988"/>
                </a:lnTo>
                <a:lnTo>
                  <a:pt x="839735" y="1169988"/>
                </a:lnTo>
                <a:lnTo>
                  <a:pt x="837043" y="1169761"/>
                </a:lnTo>
                <a:lnTo>
                  <a:pt x="834576" y="1169534"/>
                </a:lnTo>
                <a:lnTo>
                  <a:pt x="832108" y="1168852"/>
                </a:lnTo>
                <a:lnTo>
                  <a:pt x="829865" y="1167944"/>
                </a:lnTo>
                <a:lnTo>
                  <a:pt x="827622" y="1167035"/>
                </a:lnTo>
                <a:lnTo>
                  <a:pt x="825603" y="1165672"/>
                </a:lnTo>
                <a:lnTo>
                  <a:pt x="823584" y="1164537"/>
                </a:lnTo>
                <a:lnTo>
                  <a:pt x="821790" y="1162720"/>
                </a:lnTo>
                <a:lnTo>
                  <a:pt x="819995" y="1160902"/>
                </a:lnTo>
                <a:lnTo>
                  <a:pt x="818649" y="1159085"/>
                </a:lnTo>
                <a:lnTo>
                  <a:pt x="817303" y="1157041"/>
                </a:lnTo>
                <a:lnTo>
                  <a:pt x="816406" y="1154770"/>
                </a:lnTo>
                <a:lnTo>
                  <a:pt x="815284" y="1152498"/>
                </a:lnTo>
                <a:lnTo>
                  <a:pt x="814836" y="1150227"/>
                </a:lnTo>
                <a:lnTo>
                  <a:pt x="814387" y="1147728"/>
                </a:lnTo>
                <a:lnTo>
                  <a:pt x="814387" y="1145229"/>
                </a:lnTo>
                <a:lnTo>
                  <a:pt x="814387" y="762947"/>
                </a:lnTo>
                <a:lnTo>
                  <a:pt x="814387" y="760448"/>
                </a:lnTo>
                <a:lnTo>
                  <a:pt x="814836" y="757950"/>
                </a:lnTo>
                <a:lnTo>
                  <a:pt x="815284" y="755678"/>
                </a:lnTo>
                <a:lnTo>
                  <a:pt x="816406" y="753407"/>
                </a:lnTo>
                <a:lnTo>
                  <a:pt x="817303" y="751135"/>
                </a:lnTo>
                <a:lnTo>
                  <a:pt x="818649" y="749091"/>
                </a:lnTo>
                <a:lnTo>
                  <a:pt x="819995" y="747047"/>
                </a:lnTo>
                <a:lnTo>
                  <a:pt x="821790" y="745684"/>
                </a:lnTo>
                <a:lnTo>
                  <a:pt x="823584" y="743867"/>
                </a:lnTo>
                <a:lnTo>
                  <a:pt x="825603" y="742504"/>
                </a:lnTo>
                <a:lnTo>
                  <a:pt x="827622" y="741368"/>
                </a:lnTo>
                <a:lnTo>
                  <a:pt x="829865" y="740232"/>
                </a:lnTo>
                <a:lnTo>
                  <a:pt x="832108" y="739324"/>
                </a:lnTo>
                <a:lnTo>
                  <a:pt x="834576" y="738870"/>
                </a:lnTo>
                <a:lnTo>
                  <a:pt x="837043" y="738188"/>
                </a:lnTo>
                <a:close/>
                <a:moveTo>
                  <a:pt x="1318322" y="671513"/>
                </a:moveTo>
                <a:lnTo>
                  <a:pt x="1320794" y="671513"/>
                </a:lnTo>
                <a:lnTo>
                  <a:pt x="1394056" y="671513"/>
                </a:lnTo>
                <a:lnTo>
                  <a:pt x="1396528" y="671513"/>
                </a:lnTo>
                <a:lnTo>
                  <a:pt x="1399000" y="671966"/>
                </a:lnTo>
                <a:lnTo>
                  <a:pt x="1401472" y="672873"/>
                </a:lnTo>
                <a:lnTo>
                  <a:pt x="1403719" y="673553"/>
                </a:lnTo>
                <a:lnTo>
                  <a:pt x="1405966" y="674913"/>
                </a:lnTo>
                <a:lnTo>
                  <a:pt x="1408213" y="676273"/>
                </a:lnTo>
                <a:lnTo>
                  <a:pt x="1410011" y="677860"/>
                </a:lnTo>
                <a:lnTo>
                  <a:pt x="1412034" y="679900"/>
                </a:lnTo>
                <a:lnTo>
                  <a:pt x="1413607" y="681941"/>
                </a:lnTo>
                <a:lnTo>
                  <a:pt x="1414955" y="683981"/>
                </a:lnTo>
                <a:lnTo>
                  <a:pt x="1416304" y="686474"/>
                </a:lnTo>
                <a:lnTo>
                  <a:pt x="1417203" y="688968"/>
                </a:lnTo>
                <a:lnTo>
                  <a:pt x="1418326" y="691461"/>
                </a:lnTo>
                <a:lnTo>
                  <a:pt x="1418776" y="694181"/>
                </a:lnTo>
                <a:lnTo>
                  <a:pt x="1419225" y="696902"/>
                </a:lnTo>
                <a:lnTo>
                  <a:pt x="1419225" y="699848"/>
                </a:lnTo>
                <a:lnTo>
                  <a:pt x="1419225" y="1141426"/>
                </a:lnTo>
                <a:lnTo>
                  <a:pt x="1419225" y="1144373"/>
                </a:lnTo>
                <a:lnTo>
                  <a:pt x="1418776" y="1147320"/>
                </a:lnTo>
                <a:lnTo>
                  <a:pt x="1418326" y="1149813"/>
                </a:lnTo>
                <a:lnTo>
                  <a:pt x="1417203" y="1152534"/>
                </a:lnTo>
                <a:lnTo>
                  <a:pt x="1416304" y="1155254"/>
                </a:lnTo>
                <a:lnTo>
                  <a:pt x="1414955" y="1157521"/>
                </a:lnTo>
                <a:lnTo>
                  <a:pt x="1413607" y="1159787"/>
                </a:lnTo>
                <a:lnTo>
                  <a:pt x="1412034" y="1161601"/>
                </a:lnTo>
                <a:lnTo>
                  <a:pt x="1410011" y="1163414"/>
                </a:lnTo>
                <a:lnTo>
                  <a:pt x="1408213" y="1165228"/>
                </a:lnTo>
                <a:lnTo>
                  <a:pt x="1405966" y="1166588"/>
                </a:lnTo>
                <a:lnTo>
                  <a:pt x="1403719" y="1167721"/>
                </a:lnTo>
                <a:lnTo>
                  <a:pt x="1401472" y="1168855"/>
                </a:lnTo>
                <a:lnTo>
                  <a:pt x="1399000" y="1169535"/>
                </a:lnTo>
                <a:lnTo>
                  <a:pt x="1396528" y="1169761"/>
                </a:lnTo>
                <a:lnTo>
                  <a:pt x="1394056" y="1169988"/>
                </a:lnTo>
                <a:lnTo>
                  <a:pt x="1320794" y="1169988"/>
                </a:lnTo>
                <a:lnTo>
                  <a:pt x="1318322" y="1169761"/>
                </a:lnTo>
                <a:lnTo>
                  <a:pt x="1315850" y="1169535"/>
                </a:lnTo>
                <a:lnTo>
                  <a:pt x="1313154" y="1168855"/>
                </a:lnTo>
                <a:lnTo>
                  <a:pt x="1310906" y="1167721"/>
                </a:lnTo>
                <a:lnTo>
                  <a:pt x="1308659" y="1166588"/>
                </a:lnTo>
                <a:lnTo>
                  <a:pt x="1306861" y="1165228"/>
                </a:lnTo>
                <a:lnTo>
                  <a:pt x="1304839" y="1163414"/>
                </a:lnTo>
                <a:lnTo>
                  <a:pt x="1303041" y="1161601"/>
                </a:lnTo>
                <a:lnTo>
                  <a:pt x="1301243" y="1159787"/>
                </a:lnTo>
                <a:lnTo>
                  <a:pt x="1299670" y="1157521"/>
                </a:lnTo>
                <a:lnTo>
                  <a:pt x="1298546" y="1155254"/>
                </a:lnTo>
                <a:lnTo>
                  <a:pt x="1297423" y="1152534"/>
                </a:lnTo>
                <a:lnTo>
                  <a:pt x="1296524" y="1149813"/>
                </a:lnTo>
                <a:lnTo>
                  <a:pt x="1296074" y="1147320"/>
                </a:lnTo>
                <a:lnTo>
                  <a:pt x="1295400" y="1144373"/>
                </a:lnTo>
                <a:lnTo>
                  <a:pt x="1295400" y="1141426"/>
                </a:lnTo>
                <a:lnTo>
                  <a:pt x="1295400" y="699848"/>
                </a:lnTo>
                <a:lnTo>
                  <a:pt x="1295400" y="696902"/>
                </a:lnTo>
                <a:lnTo>
                  <a:pt x="1296074" y="694181"/>
                </a:lnTo>
                <a:lnTo>
                  <a:pt x="1296524" y="691461"/>
                </a:lnTo>
                <a:lnTo>
                  <a:pt x="1297423" y="688968"/>
                </a:lnTo>
                <a:lnTo>
                  <a:pt x="1298546" y="686474"/>
                </a:lnTo>
                <a:lnTo>
                  <a:pt x="1299670" y="683981"/>
                </a:lnTo>
                <a:lnTo>
                  <a:pt x="1301243" y="681941"/>
                </a:lnTo>
                <a:lnTo>
                  <a:pt x="1303041" y="679900"/>
                </a:lnTo>
                <a:lnTo>
                  <a:pt x="1304839" y="677860"/>
                </a:lnTo>
                <a:lnTo>
                  <a:pt x="1306861" y="676273"/>
                </a:lnTo>
                <a:lnTo>
                  <a:pt x="1308659" y="674913"/>
                </a:lnTo>
                <a:lnTo>
                  <a:pt x="1310906" y="673553"/>
                </a:lnTo>
                <a:lnTo>
                  <a:pt x="1313154" y="672873"/>
                </a:lnTo>
                <a:lnTo>
                  <a:pt x="1315850" y="671966"/>
                </a:lnTo>
                <a:lnTo>
                  <a:pt x="1318322" y="671513"/>
                </a:lnTo>
                <a:close/>
                <a:moveTo>
                  <a:pt x="988416" y="671513"/>
                </a:moveTo>
                <a:lnTo>
                  <a:pt x="990920" y="671513"/>
                </a:lnTo>
                <a:lnTo>
                  <a:pt x="1065121" y="671513"/>
                </a:lnTo>
                <a:lnTo>
                  <a:pt x="1067624" y="671513"/>
                </a:lnTo>
                <a:lnTo>
                  <a:pt x="1070128" y="671966"/>
                </a:lnTo>
                <a:lnTo>
                  <a:pt x="1072632" y="672873"/>
                </a:lnTo>
                <a:lnTo>
                  <a:pt x="1074908" y="673553"/>
                </a:lnTo>
                <a:lnTo>
                  <a:pt x="1077184" y="674913"/>
                </a:lnTo>
                <a:lnTo>
                  <a:pt x="1079460" y="676273"/>
                </a:lnTo>
                <a:lnTo>
                  <a:pt x="1081281" y="677860"/>
                </a:lnTo>
                <a:lnTo>
                  <a:pt x="1083330" y="679900"/>
                </a:lnTo>
                <a:lnTo>
                  <a:pt x="1084923" y="681941"/>
                </a:lnTo>
                <a:lnTo>
                  <a:pt x="1086288" y="683981"/>
                </a:lnTo>
                <a:lnTo>
                  <a:pt x="1087654" y="686474"/>
                </a:lnTo>
                <a:lnTo>
                  <a:pt x="1088565" y="688968"/>
                </a:lnTo>
                <a:lnTo>
                  <a:pt x="1089703" y="691461"/>
                </a:lnTo>
                <a:lnTo>
                  <a:pt x="1090158" y="694181"/>
                </a:lnTo>
                <a:lnTo>
                  <a:pt x="1090613" y="696902"/>
                </a:lnTo>
                <a:lnTo>
                  <a:pt x="1090613" y="699848"/>
                </a:lnTo>
                <a:lnTo>
                  <a:pt x="1090613" y="1141426"/>
                </a:lnTo>
                <a:lnTo>
                  <a:pt x="1090613" y="1144373"/>
                </a:lnTo>
                <a:lnTo>
                  <a:pt x="1090158" y="1147320"/>
                </a:lnTo>
                <a:lnTo>
                  <a:pt x="1089703" y="1149813"/>
                </a:lnTo>
                <a:lnTo>
                  <a:pt x="1088565" y="1152534"/>
                </a:lnTo>
                <a:lnTo>
                  <a:pt x="1087654" y="1155254"/>
                </a:lnTo>
                <a:lnTo>
                  <a:pt x="1086288" y="1157521"/>
                </a:lnTo>
                <a:lnTo>
                  <a:pt x="1084923" y="1159787"/>
                </a:lnTo>
                <a:lnTo>
                  <a:pt x="1083330" y="1161601"/>
                </a:lnTo>
                <a:lnTo>
                  <a:pt x="1081281" y="1163414"/>
                </a:lnTo>
                <a:lnTo>
                  <a:pt x="1079460" y="1165228"/>
                </a:lnTo>
                <a:lnTo>
                  <a:pt x="1077184" y="1166588"/>
                </a:lnTo>
                <a:lnTo>
                  <a:pt x="1074908" y="1167721"/>
                </a:lnTo>
                <a:lnTo>
                  <a:pt x="1072632" y="1168855"/>
                </a:lnTo>
                <a:lnTo>
                  <a:pt x="1070128" y="1169535"/>
                </a:lnTo>
                <a:lnTo>
                  <a:pt x="1067624" y="1169761"/>
                </a:lnTo>
                <a:lnTo>
                  <a:pt x="1065121" y="1169988"/>
                </a:lnTo>
                <a:lnTo>
                  <a:pt x="990920" y="1169988"/>
                </a:lnTo>
                <a:lnTo>
                  <a:pt x="988416" y="1169761"/>
                </a:lnTo>
                <a:lnTo>
                  <a:pt x="985685" y="1169535"/>
                </a:lnTo>
                <a:lnTo>
                  <a:pt x="983181" y="1168855"/>
                </a:lnTo>
                <a:lnTo>
                  <a:pt x="980905" y="1167721"/>
                </a:lnTo>
                <a:lnTo>
                  <a:pt x="978629" y="1166588"/>
                </a:lnTo>
                <a:lnTo>
                  <a:pt x="976581" y="1165228"/>
                </a:lnTo>
                <a:lnTo>
                  <a:pt x="974532" y="1163414"/>
                </a:lnTo>
                <a:lnTo>
                  <a:pt x="972939" y="1161601"/>
                </a:lnTo>
                <a:lnTo>
                  <a:pt x="971118" y="1159787"/>
                </a:lnTo>
                <a:lnTo>
                  <a:pt x="969525" y="1157521"/>
                </a:lnTo>
                <a:lnTo>
                  <a:pt x="968387" y="1155254"/>
                </a:lnTo>
                <a:lnTo>
                  <a:pt x="967249" y="1152534"/>
                </a:lnTo>
                <a:lnTo>
                  <a:pt x="966338" y="1149813"/>
                </a:lnTo>
                <a:lnTo>
                  <a:pt x="965883" y="1147320"/>
                </a:lnTo>
                <a:lnTo>
                  <a:pt x="965200" y="1144373"/>
                </a:lnTo>
                <a:lnTo>
                  <a:pt x="965200" y="1141426"/>
                </a:lnTo>
                <a:lnTo>
                  <a:pt x="965200" y="699848"/>
                </a:lnTo>
                <a:lnTo>
                  <a:pt x="965200" y="696902"/>
                </a:lnTo>
                <a:lnTo>
                  <a:pt x="965883" y="694181"/>
                </a:lnTo>
                <a:lnTo>
                  <a:pt x="966338" y="691461"/>
                </a:lnTo>
                <a:lnTo>
                  <a:pt x="967249" y="688968"/>
                </a:lnTo>
                <a:lnTo>
                  <a:pt x="968387" y="686474"/>
                </a:lnTo>
                <a:lnTo>
                  <a:pt x="969525" y="683981"/>
                </a:lnTo>
                <a:lnTo>
                  <a:pt x="971118" y="681941"/>
                </a:lnTo>
                <a:lnTo>
                  <a:pt x="972939" y="679900"/>
                </a:lnTo>
                <a:lnTo>
                  <a:pt x="974532" y="677860"/>
                </a:lnTo>
                <a:lnTo>
                  <a:pt x="976581" y="676273"/>
                </a:lnTo>
                <a:lnTo>
                  <a:pt x="978629" y="674913"/>
                </a:lnTo>
                <a:lnTo>
                  <a:pt x="980905" y="673553"/>
                </a:lnTo>
                <a:lnTo>
                  <a:pt x="983181" y="672873"/>
                </a:lnTo>
                <a:lnTo>
                  <a:pt x="985685" y="671966"/>
                </a:lnTo>
                <a:lnTo>
                  <a:pt x="988416" y="671513"/>
                </a:lnTo>
                <a:close/>
                <a:moveTo>
                  <a:pt x="1471932" y="590550"/>
                </a:moveTo>
                <a:lnTo>
                  <a:pt x="1546133" y="590550"/>
                </a:lnTo>
                <a:lnTo>
                  <a:pt x="1548636" y="590777"/>
                </a:lnTo>
                <a:lnTo>
                  <a:pt x="1551140" y="591231"/>
                </a:lnTo>
                <a:lnTo>
                  <a:pt x="1553644" y="592139"/>
                </a:lnTo>
                <a:lnTo>
                  <a:pt x="1555920" y="593274"/>
                </a:lnTo>
                <a:lnTo>
                  <a:pt x="1558196" y="594635"/>
                </a:lnTo>
                <a:lnTo>
                  <a:pt x="1560472" y="596451"/>
                </a:lnTo>
                <a:lnTo>
                  <a:pt x="1562293" y="598267"/>
                </a:lnTo>
                <a:lnTo>
                  <a:pt x="1564342" y="600537"/>
                </a:lnTo>
                <a:lnTo>
                  <a:pt x="1565707" y="602806"/>
                </a:lnTo>
                <a:lnTo>
                  <a:pt x="1567300" y="605303"/>
                </a:lnTo>
                <a:lnTo>
                  <a:pt x="1568666" y="608026"/>
                </a:lnTo>
                <a:lnTo>
                  <a:pt x="1569577" y="610750"/>
                </a:lnTo>
                <a:lnTo>
                  <a:pt x="1570487" y="613927"/>
                </a:lnTo>
                <a:lnTo>
                  <a:pt x="1571170" y="617105"/>
                </a:lnTo>
                <a:lnTo>
                  <a:pt x="1571625" y="620282"/>
                </a:lnTo>
                <a:lnTo>
                  <a:pt x="1571625" y="623687"/>
                </a:lnTo>
                <a:lnTo>
                  <a:pt x="1571625" y="1136851"/>
                </a:lnTo>
                <a:lnTo>
                  <a:pt x="1571625" y="1140256"/>
                </a:lnTo>
                <a:lnTo>
                  <a:pt x="1571170" y="1143433"/>
                </a:lnTo>
                <a:lnTo>
                  <a:pt x="1570487" y="1146838"/>
                </a:lnTo>
                <a:lnTo>
                  <a:pt x="1569577" y="1149788"/>
                </a:lnTo>
                <a:lnTo>
                  <a:pt x="1568666" y="1152512"/>
                </a:lnTo>
                <a:lnTo>
                  <a:pt x="1567300" y="1155462"/>
                </a:lnTo>
                <a:lnTo>
                  <a:pt x="1565707" y="1157959"/>
                </a:lnTo>
                <a:lnTo>
                  <a:pt x="1564342" y="1160229"/>
                </a:lnTo>
                <a:lnTo>
                  <a:pt x="1562293" y="1162498"/>
                </a:lnTo>
                <a:lnTo>
                  <a:pt x="1560472" y="1164314"/>
                </a:lnTo>
                <a:lnTo>
                  <a:pt x="1558196" y="1165903"/>
                </a:lnTo>
                <a:lnTo>
                  <a:pt x="1555920" y="1167492"/>
                </a:lnTo>
                <a:lnTo>
                  <a:pt x="1553644" y="1168399"/>
                </a:lnTo>
                <a:lnTo>
                  <a:pt x="1551140" y="1169307"/>
                </a:lnTo>
                <a:lnTo>
                  <a:pt x="1548636" y="1169761"/>
                </a:lnTo>
                <a:lnTo>
                  <a:pt x="1546133" y="1169988"/>
                </a:lnTo>
                <a:lnTo>
                  <a:pt x="1471932" y="1169988"/>
                </a:lnTo>
                <a:lnTo>
                  <a:pt x="1469201" y="1169761"/>
                </a:lnTo>
                <a:lnTo>
                  <a:pt x="1466697" y="1169307"/>
                </a:lnTo>
                <a:lnTo>
                  <a:pt x="1464193" y="1168399"/>
                </a:lnTo>
                <a:lnTo>
                  <a:pt x="1461917" y="1167492"/>
                </a:lnTo>
                <a:lnTo>
                  <a:pt x="1459641" y="1165903"/>
                </a:lnTo>
                <a:lnTo>
                  <a:pt x="1457593" y="1164314"/>
                </a:lnTo>
                <a:lnTo>
                  <a:pt x="1455544" y="1162498"/>
                </a:lnTo>
                <a:lnTo>
                  <a:pt x="1453496" y="1160229"/>
                </a:lnTo>
                <a:lnTo>
                  <a:pt x="1452130" y="1157959"/>
                </a:lnTo>
                <a:lnTo>
                  <a:pt x="1450537" y="1155462"/>
                </a:lnTo>
                <a:lnTo>
                  <a:pt x="1449399" y="1152512"/>
                </a:lnTo>
                <a:lnTo>
                  <a:pt x="1448261" y="1149788"/>
                </a:lnTo>
                <a:lnTo>
                  <a:pt x="1447350" y="1146838"/>
                </a:lnTo>
                <a:lnTo>
                  <a:pt x="1446667" y="1143433"/>
                </a:lnTo>
                <a:lnTo>
                  <a:pt x="1446212" y="1140256"/>
                </a:lnTo>
                <a:lnTo>
                  <a:pt x="1446212" y="1136851"/>
                </a:lnTo>
                <a:lnTo>
                  <a:pt x="1446212" y="623687"/>
                </a:lnTo>
                <a:lnTo>
                  <a:pt x="1446212" y="620282"/>
                </a:lnTo>
                <a:lnTo>
                  <a:pt x="1446667" y="617105"/>
                </a:lnTo>
                <a:lnTo>
                  <a:pt x="1447350" y="613927"/>
                </a:lnTo>
                <a:lnTo>
                  <a:pt x="1448261" y="610750"/>
                </a:lnTo>
                <a:lnTo>
                  <a:pt x="1449399" y="608026"/>
                </a:lnTo>
                <a:lnTo>
                  <a:pt x="1450537" y="605303"/>
                </a:lnTo>
                <a:lnTo>
                  <a:pt x="1452130" y="602806"/>
                </a:lnTo>
                <a:lnTo>
                  <a:pt x="1453496" y="600537"/>
                </a:lnTo>
                <a:lnTo>
                  <a:pt x="1455544" y="598267"/>
                </a:lnTo>
                <a:lnTo>
                  <a:pt x="1457593" y="596451"/>
                </a:lnTo>
                <a:lnTo>
                  <a:pt x="1459641" y="594635"/>
                </a:lnTo>
                <a:lnTo>
                  <a:pt x="1461917" y="593274"/>
                </a:lnTo>
                <a:lnTo>
                  <a:pt x="1464193" y="592139"/>
                </a:lnTo>
                <a:lnTo>
                  <a:pt x="1466697" y="591231"/>
                </a:lnTo>
                <a:lnTo>
                  <a:pt x="1469201" y="590777"/>
                </a:lnTo>
                <a:lnTo>
                  <a:pt x="1471932" y="590550"/>
                </a:lnTo>
                <a:close/>
                <a:moveTo>
                  <a:pt x="1152617" y="590550"/>
                </a:moveTo>
                <a:lnTo>
                  <a:pt x="1226818" y="590550"/>
                </a:lnTo>
                <a:lnTo>
                  <a:pt x="1229322" y="590777"/>
                </a:lnTo>
                <a:lnTo>
                  <a:pt x="1232053" y="591231"/>
                </a:lnTo>
                <a:lnTo>
                  <a:pt x="1234557" y="592139"/>
                </a:lnTo>
                <a:lnTo>
                  <a:pt x="1236833" y="593274"/>
                </a:lnTo>
                <a:lnTo>
                  <a:pt x="1239109" y="594635"/>
                </a:lnTo>
                <a:lnTo>
                  <a:pt x="1241158" y="596451"/>
                </a:lnTo>
                <a:lnTo>
                  <a:pt x="1242978" y="598267"/>
                </a:lnTo>
                <a:lnTo>
                  <a:pt x="1244799" y="600537"/>
                </a:lnTo>
                <a:lnTo>
                  <a:pt x="1246620" y="602806"/>
                </a:lnTo>
                <a:lnTo>
                  <a:pt x="1248213" y="605303"/>
                </a:lnTo>
                <a:lnTo>
                  <a:pt x="1249352" y="608026"/>
                </a:lnTo>
                <a:lnTo>
                  <a:pt x="1250490" y="610750"/>
                </a:lnTo>
                <a:lnTo>
                  <a:pt x="1251400" y="613927"/>
                </a:lnTo>
                <a:lnTo>
                  <a:pt x="1251855" y="617105"/>
                </a:lnTo>
                <a:lnTo>
                  <a:pt x="1252538" y="620282"/>
                </a:lnTo>
                <a:lnTo>
                  <a:pt x="1252538" y="623687"/>
                </a:lnTo>
                <a:lnTo>
                  <a:pt x="1252538" y="1136851"/>
                </a:lnTo>
                <a:lnTo>
                  <a:pt x="1252538" y="1140256"/>
                </a:lnTo>
                <a:lnTo>
                  <a:pt x="1251855" y="1143433"/>
                </a:lnTo>
                <a:lnTo>
                  <a:pt x="1251400" y="1146838"/>
                </a:lnTo>
                <a:lnTo>
                  <a:pt x="1250490" y="1149788"/>
                </a:lnTo>
                <a:lnTo>
                  <a:pt x="1249352" y="1152512"/>
                </a:lnTo>
                <a:lnTo>
                  <a:pt x="1248213" y="1155462"/>
                </a:lnTo>
                <a:lnTo>
                  <a:pt x="1246620" y="1157959"/>
                </a:lnTo>
                <a:lnTo>
                  <a:pt x="1244799" y="1160229"/>
                </a:lnTo>
                <a:lnTo>
                  <a:pt x="1242978" y="1162498"/>
                </a:lnTo>
                <a:lnTo>
                  <a:pt x="1241158" y="1164314"/>
                </a:lnTo>
                <a:lnTo>
                  <a:pt x="1239109" y="1165903"/>
                </a:lnTo>
                <a:lnTo>
                  <a:pt x="1236833" y="1167492"/>
                </a:lnTo>
                <a:lnTo>
                  <a:pt x="1234557" y="1168399"/>
                </a:lnTo>
                <a:lnTo>
                  <a:pt x="1232053" y="1169307"/>
                </a:lnTo>
                <a:lnTo>
                  <a:pt x="1229322" y="1169761"/>
                </a:lnTo>
                <a:lnTo>
                  <a:pt x="1226818" y="1169988"/>
                </a:lnTo>
                <a:lnTo>
                  <a:pt x="1152617" y="1169988"/>
                </a:lnTo>
                <a:lnTo>
                  <a:pt x="1150114" y="1169761"/>
                </a:lnTo>
                <a:lnTo>
                  <a:pt x="1147610" y="1169307"/>
                </a:lnTo>
                <a:lnTo>
                  <a:pt x="1145106" y="1168399"/>
                </a:lnTo>
                <a:lnTo>
                  <a:pt x="1142830" y="1167492"/>
                </a:lnTo>
                <a:lnTo>
                  <a:pt x="1140554" y="1165903"/>
                </a:lnTo>
                <a:lnTo>
                  <a:pt x="1138278" y="1164314"/>
                </a:lnTo>
                <a:lnTo>
                  <a:pt x="1136457" y="1162498"/>
                </a:lnTo>
                <a:lnTo>
                  <a:pt x="1134409" y="1160229"/>
                </a:lnTo>
                <a:lnTo>
                  <a:pt x="1132815" y="1157959"/>
                </a:lnTo>
                <a:lnTo>
                  <a:pt x="1131450" y="1155462"/>
                </a:lnTo>
                <a:lnTo>
                  <a:pt x="1130084" y="1152512"/>
                </a:lnTo>
                <a:lnTo>
                  <a:pt x="1129174" y="1149788"/>
                </a:lnTo>
                <a:lnTo>
                  <a:pt x="1128036" y="1146838"/>
                </a:lnTo>
                <a:lnTo>
                  <a:pt x="1127580" y="1143433"/>
                </a:lnTo>
                <a:lnTo>
                  <a:pt x="1127125" y="1140256"/>
                </a:lnTo>
                <a:lnTo>
                  <a:pt x="1127125" y="1136851"/>
                </a:lnTo>
                <a:lnTo>
                  <a:pt x="1127125" y="623687"/>
                </a:lnTo>
                <a:lnTo>
                  <a:pt x="1127125" y="620282"/>
                </a:lnTo>
                <a:lnTo>
                  <a:pt x="1127580" y="617105"/>
                </a:lnTo>
                <a:lnTo>
                  <a:pt x="1128036" y="613927"/>
                </a:lnTo>
                <a:lnTo>
                  <a:pt x="1129174" y="610750"/>
                </a:lnTo>
                <a:lnTo>
                  <a:pt x="1130084" y="608026"/>
                </a:lnTo>
                <a:lnTo>
                  <a:pt x="1131450" y="605303"/>
                </a:lnTo>
                <a:lnTo>
                  <a:pt x="1132815" y="602806"/>
                </a:lnTo>
                <a:lnTo>
                  <a:pt x="1134409" y="600537"/>
                </a:lnTo>
                <a:lnTo>
                  <a:pt x="1136457" y="598267"/>
                </a:lnTo>
                <a:lnTo>
                  <a:pt x="1138278" y="596451"/>
                </a:lnTo>
                <a:lnTo>
                  <a:pt x="1140554" y="594635"/>
                </a:lnTo>
                <a:lnTo>
                  <a:pt x="1142830" y="593274"/>
                </a:lnTo>
                <a:lnTo>
                  <a:pt x="1145106" y="592139"/>
                </a:lnTo>
                <a:lnTo>
                  <a:pt x="1147610" y="591231"/>
                </a:lnTo>
                <a:lnTo>
                  <a:pt x="1150114" y="590777"/>
                </a:lnTo>
                <a:lnTo>
                  <a:pt x="1152617" y="590550"/>
                </a:lnTo>
                <a:close/>
                <a:moveTo>
                  <a:pt x="1633857" y="508000"/>
                </a:moveTo>
                <a:lnTo>
                  <a:pt x="1707830" y="508000"/>
                </a:lnTo>
                <a:lnTo>
                  <a:pt x="1710561" y="508227"/>
                </a:lnTo>
                <a:lnTo>
                  <a:pt x="1713065" y="508680"/>
                </a:lnTo>
                <a:lnTo>
                  <a:pt x="1715797" y="509814"/>
                </a:lnTo>
                <a:lnTo>
                  <a:pt x="1718073" y="510947"/>
                </a:lnTo>
                <a:lnTo>
                  <a:pt x="1720349" y="512534"/>
                </a:lnTo>
                <a:lnTo>
                  <a:pt x="1722170" y="514575"/>
                </a:lnTo>
                <a:lnTo>
                  <a:pt x="1724218" y="516842"/>
                </a:lnTo>
                <a:lnTo>
                  <a:pt x="1726039" y="519109"/>
                </a:lnTo>
                <a:lnTo>
                  <a:pt x="1727860" y="521829"/>
                </a:lnTo>
                <a:lnTo>
                  <a:pt x="1729453" y="524550"/>
                </a:lnTo>
                <a:lnTo>
                  <a:pt x="1730591" y="527950"/>
                </a:lnTo>
                <a:lnTo>
                  <a:pt x="1731729" y="531124"/>
                </a:lnTo>
                <a:lnTo>
                  <a:pt x="1732640" y="534752"/>
                </a:lnTo>
                <a:lnTo>
                  <a:pt x="1733095" y="538152"/>
                </a:lnTo>
                <a:lnTo>
                  <a:pt x="1733550" y="542006"/>
                </a:lnTo>
                <a:lnTo>
                  <a:pt x="1733550" y="545860"/>
                </a:lnTo>
                <a:lnTo>
                  <a:pt x="1733550" y="1132128"/>
                </a:lnTo>
                <a:lnTo>
                  <a:pt x="1733550" y="1135982"/>
                </a:lnTo>
                <a:lnTo>
                  <a:pt x="1733095" y="1139836"/>
                </a:lnTo>
                <a:lnTo>
                  <a:pt x="1732640" y="1143463"/>
                </a:lnTo>
                <a:lnTo>
                  <a:pt x="1731729" y="1146864"/>
                </a:lnTo>
                <a:lnTo>
                  <a:pt x="1730591" y="1150038"/>
                </a:lnTo>
                <a:lnTo>
                  <a:pt x="1729453" y="1153438"/>
                </a:lnTo>
                <a:lnTo>
                  <a:pt x="1727860" y="1156159"/>
                </a:lnTo>
                <a:lnTo>
                  <a:pt x="1726039" y="1158879"/>
                </a:lnTo>
                <a:lnTo>
                  <a:pt x="1724218" y="1161373"/>
                </a:lnTo>
                <a:lnTo>
                  <a:pt x="1722170" y="1163414"/>
                </a:lnTo>
                <a:lnTo>
                  <a:pt x="1720349" y="1165454"/>
                </a:lnTo>
                <a:lnTo>
                  <a:pt x="1718073" y="1167041"/>
                </a:lnTo>
                <a:lnTo>
                  <a:pt x="1715797" y="1168174"/>
                </a:lnTo>
                <a:lnTo>
                  <a:pt x="1713065" y="1169308"/>
                </a:lnTo>
                <a:lnTo>
                  <a:pt x="1710561" y="1169761"/>
                </a:lnTo>
                <a:lnTo>
                  <a:pt x="1707830" y="1169988"/>
                </a:lnTo>
                <a:lnTo>
                  <a:pt x="1633857" y="1169988"/>
                </a:lnTo>
                <a:lnTo>
                  <a:pt x="1631353" y="1169761"/>
                </a:lnTo>
                <a:lnTo>
                  <a:pt x="1628850" y="1169308"/>
                </a:lnTo>
                <a:lnTo>
                  <a:pt x="1626346" y="1168174"/>
                </a:lnTo>
                <a:lnTo>
                  <a:pt x="1624070" y="1167041"/>
                </a:lnTo>
                <a:lnTo>
                  <a:pt x="1621794" y="1165454"/>
                </a:lnTo>
                <a:lnTo>
                  <a:pt x="1619518" y="1163414"/>
                </a:lnTo>
                <a:lnTo>
                  <a:pt x="1617469" y="1161373"/>
                </a:lnTo>
                <a:lnTo>
                  <a:pt x="1615648" y="1158879"/>
                </a:lnTo>
                <a:lnTo>
                  <a:pt x="1614055" y="1156159"/>
                </a:lnTo>
                <a:lnTo>
                  <a:pt x="1612689" y="1153438"/>
                </a:lnTo>
                <a:lnTo>
                  <a:pt x="1611324" y="1150038"/>
                </a:lnTo>
                <a:lnTo>
                  <a:pt x="1610186" y="1146864"/>
                </a:lnTo>
                <a:lnTo>
                  <a:pt x="1609275" y="1143463"/>
                </a:lnTo>
                <a:lnTo>
                  <a:pt x="1608820" y="1139836"/>
                </a:lnTo>
                <a:lnTo>
                  <a:pt x="1608365" y="1135982"/>
                </a:lnTo>
                <a:lnTo>
                  <a:pt x="1608137" y="1132128"/>
                </a:lnTo>
                <a:lnTo>
                  <a:pt x="1608137" y="545860"/>
                </a:lnTo>
                <a:lnTo>
                  <a:pt x="1608365" y="542006"/>
                </a:lnTo>
                <a:lnTo>
                  <a:pt x="1608820" y="538152"/>
                </a:lnTo>
                <a:lnTo>
                  <a:pt x="1609275" y="534752"/>
                </a:lnTo>
                <a:lnTo>
                  <a:pt x="1610186" y="531124"/>
                </a:lnTo>
                <a:lnTo>
                  <a:pt x="1611324" y="527950"/>
                </a:lnTo>
                <a:lnTo>
                  <a:pt x="1612689" y="524550"/>
                </a:lnTo>
                <a:lnTo>
                  <a:pt x="1614055" y="521829"/>
                </a:lnTo>
                <a:lnTo>
                  <a:pt x="1615648" y="519109"/>
                </a:lnTo>
                <a:lnTo>
                  <a:pt x="1617469" y="516842"/>
                </a:lnTo>
                <a:lnTo>
                  <a:pt x="1619518" y="514575"/>
                </a:lnTo>
                <a:lnTo>
                  <a:pt x="1621794" y="512534"/>
                </a:lnTo>
                <a:lnTo>
                  <a:pt x="1624070" y="510947"/>
                </a:lnTo>
                <a:lnTo>
                  <a:pt x="1626346" y="509814"/>
                </a:lnTo>
                <a:lnTo>
                  <a:pt x="1628850" y="508680"/>
                </a:lnTo>
                <a:lnTo>
                  <a:pt x="1631353" y="508227"/>
                </a:lnTo>
                <a:lnTo>
                  <a:pt x="1633857" y="508000"/>
                </a:lnTo>
                <a:close/>
                <a:moveTo>
                  <a:pt x="1501548" y="319088"/>
                </a:moveTo>
                <a:lnTo>
                  <a:pt x="1733323" y="319088"/>
                </a:lnTo>
                <a:lnTo>
                  <a:pt x="1733323" y="319316"/>
                </a:lnTo>
                <a:lnTo>
                  <a:pt x="1733550" y="319316"/>
                </a:lnTo>
                <a:lnTo>
                  <a:pt x="1733550" y="464215"/>
                </a:lnTo>
                <a:lnTo>
                  <a:pt x="1637620" y="464215"/>
                </a:lnTo>
                <a:lnTo>
                  <a:pt x="1637620" y="418038"/>
                </a:lnTo>
                <a:lnTo>
                  <a:pt x="1318759" y="617303"/>
                </a:lnTo>
                <a:lnTo>
                  <a:pt x="1250723" y="574766"/>
                </a:lnTo>
                <a:lnTo>
                  <a:pt x="1253444" y="573174"/>
                </a:lnTo>
                <a:lnTo>
                  <a:pt x="1146628" y="506525"/>
                </a:lnTo>
                <a:lnTo>
                  <a:pt x="844096" y="695326"/>
                </a:lnTo>
                <a:lnTo>
                  <a:pt x="776287" y="653016"/>
                </a:lnTo>
                <a:lnTo>
                  <a:pt x="1147082" y="421450"/>
                </a:lnTo>
                <a:lnTo>
                  <a:pt x="1215118" y="463533"/>
                </a:lnTo>
                <a:lnTo>
                  <a:pt x="1214437" y="464215"/>
                </a:lnTo>
                <a:lnTo>
                  <a:pt x="1321253" y="530637"/>
                </a:lnTo>
                <a:lnTo>
                  <a:pt x="1564368" y="379141"/>
                </a:lnTo>
                <a:lnTo>
                  <a:pt x="1501548" y="379141"/>
                </a:lnTo>
                <a:lnTo>
                  <a:pt x="1501548" y="319088"/>
                </a:lnTo>
                <a:close/>
                <a:moveTo>
                  <a:pt x="229507" y="91395"/>
                </a:moveTo>
                <a:lnTo>
                  <a:pt x="225651" y="91621"/>
                </a:lnTo>
                <a:lnTo>
                  <a:pt x="221796" y="91848"/>
                </a:lnTo>
                <a:lnTo>
                  <a:pt x="218394" y="92075"/>
                </a:lnTo>
                <a:lnTo>
                  <a:pt x="214539" y="92755"/>
                </a:lnTo>
                <a:lnTo>
                  <a:pt x="210910" y="93662"/>
                </a:lnTo>
                <a:lnTo>
                  <a:pt x="207509" y="94570"/>
                </a:lnTo>
                <a:lnTo>
                  <a:pt x="204107" y="95704"/>
                </a:lnTo>
                <a:lnTo>
                  <a:pt x="200705" y="96837"/>
                </a:lnTo>
                <a:lnTo>
                  <a:pt x="197303" y="98198"/>
                </a:lnTo>
                <a:lnTo>
                  <a:pt x="194355" y="99559"/>
                </a:lnTo>
                <a:lnTo>
                  <a:pt x="191407" y="101373"/>
                </a:lnTo>
                <a:lnTo>
                  <a:pt x="188232" y="103187"/>
                </a:lnTo>
                <a:lnTo>
                  <a:pt x="185284" y="105002"/>
                </a:lnTo>
                <a:lnTo>
                  <a:pt x="182562" y="107270"/>
                </a:lnTo>
                <a:lnTo>
                  <a:pt x="179614" y="109311"/>
                </a:lnTo>
                <a:lnTo>
                  <a:pt x="177119" y="111579"/>
                </a:lnTo>
                <a:lnTo>
                  <a:pt x="174851" y="114073"/>
                </a:lnTo>
                <a:lnTo>
                  <a:pt x="172357" y="116568"/>
                </a:lnTo>
                <a:lnTo>
                  <a:pt x="170316" y="119062"/>
                </a:lnTo>
                <a:lnTo>
                  <a:pt x="168275" y="121784"/>
                </a:lnTo>
                <a:lnTo>
                  <a:pt x="166460" y="124505"/>
                </a:lnTo>
                <a:lnTo>
                  <a:pt x="164646" y="127454"/>
                </a:lnTo>
                <a:lnTo>
                  <a:pt x="162832" y="130402"/>
                </a:lnTo>
                <a:lnTo>
                  <a:pt x="161471" y="133350"/>
                </a:lnTo>
                <a:lnTo>
                  <a:pt x="160110" y="136525"/>
                </a:lnTo>
                <a:lnTo>
                  <a:pt x="158976" y="139700"/>
                </a:lnTo>
                <a:lnTo>
                  <a:pt x="158069" y="143102"/>
                </a:lnTo>
                <a:lnTo>
                  <a:pt x="156935" y="146277"/>
                </a:lnTo>
                <a:lnTo>
                  <a:pt x="156482" y="149679"/>
                </a:lnTo>
                <a:lnTo>
                  <a:pt x="156028" y="153080"/>
                </a:lnTo>
                <a:lnTo>
                  <a:pt x="155801" y="156709"/>
                </a:lnTo>
                <a:lnTo>
                  <a:pt x="155801" y="160111"/>
                </a:lnTo>
                <a:lnTo>
                  <a:pt x="155801" y="1330098"/>
                </a:lnTo>
                <a:lnTo>
                  <a:pt x="155801" y="1333500"/>
                </a:lnTo>
                <a:lnTo>
                  <a:pt x="156028" y="1337129"/>
                </a:lnTo>
                <a:lnTo>
                  <a:pt x="156482" y="1340531"/>
                </a:lnTo>
                <a:lnTo>
                  <a:pt x="156935" y="1343932"/>
                </a:lnTo>
                <a:lnTo>
                  <a:pt x="158069" y="1347561"/>
                </a:lnTo>
                <a:lnTo>
                  <a:pt x="158976" y="1350509"/>
                </a:lnTo>
                <a:lnTo>
                  <a:pt x="160110" y="1353684"/>
                </a:lnTo>
                <a:lnTo>
                  <a:pt x="161471" y="1357086"/>
                </a:lnTo>
                <a:lnTo>
                  <a:pt x="162832" y="1360034"/>
                </a:lnTo>
                <a:lnTo>
                  <a:pt x="164646" y="1362756"/>
                </a:lnTo>
                <a:lnTo>
                  <a:pt x="166460" y="1365931"/>
                </a:lnTo>
                <a:lnTo>
                  <a:pt x="168275" y="1368652"/>
                </a:lnTo>
                <a:lnTo>
                  <a:pt x="170316" y="1371373"/>
                </a:lnTo>
                <a:lnTo>
                  <a:pt x="172357" y="1373868"/>
                </a:lnTo>
                <a:lnTo>
                  <a:pt x="174851" y="1376590"/>
                </a:lnTo>
                <a:lnTo>
                  <a:pt x="177119" y="1378857"/>
                </a:lnTo>
                <a:lnTo>
                  <a:pt x="179614" y="1381125"/>
                </a:lnTo>
                <a:lnTo>
                  <a:pt x="182562" y="1383393"/>
                </a:lnTo>
                <a:lnTo>
                  <a:pt x="185284" y="1385207"/>
                </a:lnTo>
                <a:lnTo>
                  <a:pt x="188232" y="1387248"/>
                </a:lnTo>
                <a:lnTo>
                  <a:pt x="191407" y="1389063"/>
                </a:lnTo>
                <a:lnTo>
                  <a:pt x="194355" y="1390650"/>
                </a:lnTo>
                <a:lnTo>
                  <a:pt x="197303" y="1392238"/>
                </a:lnTo>
                <a:lnTo>
                  <a:pt x="200705" y="1393598"/>
                </a:lnTo>
                <a:lnTo>
                  <a:pt x="204107" y="1394959"/>
                </a:lnTo>
                <a:lnTo>
                  <a:pt x="207509" y="1395866"/>
                </a:lnTo>
                <a:lnTo>
                  <a:pt x="210910" y="1397000"/>
                </a:lnTo>
                <a:lnTo>
                  <a:pt x="214539" y="1397681"/>
                </a:lnTo>
                <a:lnTo>
                  <a:pt x="218394" y="1398134"/>
                </a:lnTo>
                <a:lnTo>
                  <a:pt x="221796" y="1398588"/>
                </a:lnTo>
                <a:lnTo>
                  <a:pt x="225651" y="1399041"/>
                </a:lnTo>
                <a:lnTo>
                  <a:pt x="229507" y="1399041"/>
                </a:lnTo>
                <a:lnTo>
                  <a:pt x="2280330" y="1399041"/>
                </a:lnTo>
                <a:lnTo>
                  <a:pt x="2284186" y="1399041"/>
                </a:lnTo>
                <a:lnTo>
                  <a:pt x="2288041" y="1398588"/>
                </a:lnTo>
                <a:lnTo>
                  <a:pt x="2291670" y="1398134"/>
                </a:lnTo>
                <a:lnTo>
                  <a:pt x="2295298" y="1397681"/>
                </a:lnTo>
                <a:lnTo>
                  <a:pt x="2299154" y="1397000"/>
                </a:lnTo>
                <a:lnTo>
                  <a:pt x="2302555" y="1395866"/>
                </a:lnTo>
                <a:lnTo>
                  <a:pt x="2305957" y="1394959"/>
                </a:lnTo>
                <a:lnTo>
                  <a:pt x="2309359" y="1393598"/>
                </a:lnTo>
                <a:lnTo>
                  <a:pt x="2312534" y="1392238"/>
                </a:lnTo>
                <a:lnTo>
                  <a:pt x="2315709" y="1390650"/>
                </a:lnTo>
                <a:lnTo>
                  <a:pt x="2318884" y="1389063"/>
                </a:lnTo>
                <a:lnTo>
                  <a:pt x="2321832" y="1387248"/>
                </a:lnTo>
                <a:lnTo>
                  <a:pt x="2324780" y="1385207"/>
                </a:lnTo>
                <a:lnTo>
                  <a:pt x="2327502" y="1383393"/>
                </a:lnTo>
                <a:lnTo>
                  <a:pt x="2330223" y="1381125"/>
                </a:lnTo>
                <a:lnTo>
                  <a:pt x="2332945" y="1378857"/>
                </a:lnTo>
                <a:lnTo>
                  <a:pt x="2335213" y="1376590"/>
                </a:lnTo>
                <a:lnTo>
                  <a:pt x="2337707" y="1373868"/>
                </a:lnTo>
                <a:lnTo>
                  <a:pt x="2339748" y="1371373"/>
                </a:lnTo>
                <a:lnTo>
                  <a:pt x="2341789" y="1368652"/>
                </a:lnTo>
                <a:lnTo>
                  <a:pt x="2343830" y="1365931"/>
                </a:lnTo>
                <a:lnTo>
                  <a:pt x="2345418" y="1362756"/>
                </a:lnTo>
                <a:lnTo>
                  <a:pt x="2347232" y="1360034"/>
                </a:lnTo>
                <a:lnTo>
                  <a:pt x="2348593" y="1357086"/>
                </a:lnTo>
                <a:lnTo>
                  <a:pt x="2350180" y="1353684"/>
                </a:lnTo>
                <a:lnTo>
                  <a:pt x="2351088" y="1350509"/>
                </a:lnTo>
                <a:lnTo>
                  <a:pt x="2351995" y="1347561"/>
                </a:lnTo>
                <a:lnTo>
                  <a:pt x="2352902" y="1343932"/>
                </a:lnTo>
                <a:lnTo>
                  <a:pt x="2353582" y="1340531"/>
                </a:lnTo>
                <a:lnTo>
                  <a:pt x="2354036" y="1337129"/>
                </a:lnTo>
                <a:lnTo>
                  <a:pt x="2354263" y="1333500"/>
                </a:lnTo>
                <a:lnTo>
                  <a:pt x="2354263" y="1330098"/>
                </a:lnTo>
                <a:lnTo>
                  <a:pt x="2354263" y="160111"/>
                </a:lnTo>
                <a:lnTo>
                  <a:pt x="2354263" y="156709"/>
                </a:lnTo>
                <a:lnTo>
                  <a:pt x="2354036" y="153080"/>
                </a:lnTo>
                <a:lnTo>
                  <a:pt x="2353582" y="149679"/>
                </a:lnTo>
                <a:lnTo>
                  <a:pt x="2352902" y="146277"/>
                </a:lnTo>
                <a:lnTo>
                  <a:pt x="2351995" y="143102"/>
                </a:lnTo>
                <a:lnTo>
                  <a:pt x="2351088" y="139700"/>
                </a:lnTo>
                <a:lnTo>
                  <a:pt x="2350180" y="136525"/>
                </a:lnTo>
                <a:lnTo>
                  <a:pt x="2348593" y="133350"/>
                </a:lnTo>
                <a:lnTo>
                  <a:pt x="2347232" y="130402"/>
                </a:lnTo>
                <a:lnTo>
                  <a:pt x="2345418" y="127454"/>
                </a:lnTo>
                <a:lnTo>
                  <a:pt x="2343830" y="124505"/>
                </a:lnTo>
                <a:lnTo>
                  <a:pt x="2341789" y="121784"/>
                </a:lnTo>
                <a:lnTo>
                  <a:pt x="2339748" y="119062"/>
                </a:lnTo>
                <a:lnTo>
                  <a:pt x="2337707" y="116568"/>
                </a:lnTo>
                <a:lnTo>
                  <a:pt x="2335213" y="114073"/>
                </a:lnTo>
                <a:lnTo>
                  <a:pt x="2332945" y="111579"/>
                </a:lnTo>
                <a:lnTo>
                  <a:pt x="2330223" y="109311"/>
                </a:lnTo>
                <a:lnTo>
                  <a:pt x="2327502" y="107270"/>
                </a:lnTo>
                <a:lnTo>
                  <a:pt x="2324780" y="105002"/>
                </a:lnTo>
                <a:lnTo>
                  <a:pt x="2321832" y="103187"/>
                </a:lnTo>
                <a:lnTo>
                  <a:pt x="2318884" y="101373"/>
                </a:lnTo>
                <a:lnTo>
                  <a:pt x="2315709" y="99559"/>
                </a:lnTo>
                <a:lnTo>
                  <a:pt x="2312534" y="98198"/>
                </a:lnTo>
                <a:lnTo>
                  <a:pt x="2309359" y="96837"/>
                </a:lnTo>
                <a:lnTo>
                  <a:pt x="2305957" y="95704"/>
                </a:lnTo>
                <a:lnTo>
                  <a:pt x="2302555" y="94570"/>
                </a:lnTo>
                <a:lnTo>
                  <a:pt x="2299154" y="93662"/>
                </a:lnTo>
                <a:lnTo>
                  <a:pt x="2295298" y="92755"/>
                </a:lnTo>
                <a:lnTo>
                  <a:pt x="2291670" y="92075"/>
                </a:lnTo>
                <a:lnTo>
                  <a:pt x="2288041" y="91848"/>
                </a:lnTo>
                <a:lnTo>
                  <a:pt x="2284186" y="91621"/>
                </a:lnTo>
                <a:lnTo>
                  <a:pt x="2280330" y="91395"/>
                </a:lnTo>
                <a:lnTo>
                  <a:pt x="229507" y="91395"/>
                </a:lnTo>
                <a:close/>
                <a:moveTo>
                  <a:pt x="81642" y="0"/>
                </a:moveTo>
                <a:lnTo>
                  <a:pt x="86178" y="0"/>
                </a:lnTo>
                <a:lnTo>
                  <a:pt x="2424113" y="0"/>
                </a:lnTo>
                <a:lnTo>
                  <a:pt x="2428648" y="0"/>
                </a:lnTo>
                <a:lnTo>
                  <a:pt x="2432730" y="227"/>
                </a:lnTo>
                <a:lnTo>
                  <a:pt x="2436813" y="680"/>
                </a:lnTo>
                <a:lnTo>
                  <a:pt x="2441122" y="1361"/>
                </a:lnTo>
                <a:lnTo>
                  <a:pt x="2445204" y="2268"/>
                </a:lnTo>
                <a:lnTo>
                  <a:pt x="2449286" y="3402"/>
                </a:lnTo>
                <a:lnTo>
                  <a:pt x="2452914" y="4536"/>
                </a:lnTo>
                <a:lnTo>
                  <a:pt x="2456770" y="5896"/>
                </a:lnTo>
                <a:lnTo>
                  <a:pt x="2460625" y="7484"/>
                </a:lnTo>
                <a:lnTo>
                  <a:pt x="2464480" y="9298"/>
                </a:lnTo>
                <a:lnTo>
                  <a:pt x="2467882" y="11339"/>
                </a:lnTo>
                <a:lnTo>
                  <a:pt x="2471284" y="13380"/>
                </a:lnTo>
                <a:lnTo>
                  <a:pt x="2474459" y="15421"/>
                </a:lnTo>
                <a:lnTo>
                  <a:pt x="2477861" y="17916"/>
                </a:lnTo>
                <a:lnTo>
                  <a:pt x="2480809" y="20184"/>
                </a:lnTo>
                <a:lnTo>
                  <a:pt x="2483757" y="22905"/>
                </a:lnTo>
                <a:lnTo>
                  <a:pt x="2486479" y="25400"/>
                </a:lnTo>
                <a:lnTo>
                  <a:pt x="2489200" y="28348"/>
                </a:lnTo>
                <a:lnTo>
                  <a:pt x="2491695" y="31296"/>
                </a:lnTo>
                <a:lnTo>
                  <a:pt x="2493963" y="34471"/>
                </a:lnTo>
                <a:lnTo>
                  <a:pt x="2496230" y="37646"/>
                </a:lnTo>
                <a:lnTo>
                  <a:pt x="2498272" y="40821"/>
                </a:lnTo>
                <a:lnTo>
                  <a:pt x="2499859" y="44450"/>
                </a:lnTo>
                <a:lnTo>
                  <a:pt x="2501673" y="47625"/>
                </a:lnTo>
                <a:lnTo>
                  <a:pt x="2503261" y="51480"/>
                </a:lnTo>
                <a:lnTo>
                  <a:pt x="2504395" y="54882"/>
                </a:lnTo>
                <a:lnTo>
                  <a:pt x="2505755" y="58737"/>
                </a:lnTo>
                <a:lnTo>
                  <a:pt x="2506663" y="62593"/>
                </a:lnTo>
                <a:lnTo>
                  <a:pt x="2507343" y="66221"/>
                </a:lnTo>
                <a:lnTo>
                  <a:pt x="2508023" y="70304"/>
                </a:lnTo>
                <a:lnTo>
                  <a:pt x="2508250" y="74159"/>
                </a:lnTo>
                <a:lnTo>
                  <a:pt x="2508250" y="78241"/>
                </a:lnTo>
                <a:lnTo>
                  <a:pt x="2508250" y="1411968"/>
                </a:lnTo>
                <a:lnTo>
                  <a:pt x="2508250" y="1416050"/>
                </a:lnTo>
                <a:lnTo>
                  <a:pt x="2508023" y="1420132"/>
                </a:lnTo>
                <a:lnTo>
                  <a:pt x="2507343" y="1423988"/>
                </a:lnTo>
                <a:lnTo>
                  <a:pt x="2506663" y="1427616"/>
                </a:lnTo>
                <a:lnTo>
                  <a:pt x="2505755" y="1431472"/>
                </a:lnTo>
                <a:lnTo>
                  <a:pt x="2504395" y="1435327"/>
                </a:lnTo>
                <a:lnTo>
                  <a:pt x="2503261" y="1439182"/>
                </a:lnTo>
                <a:lnTo>
                  <a:pt x="2501673" y="1442584"/>
                </a:lnTo>
                <a:lnTo>
                  <a:pt x="2499859" y="1446213"/>
                </a:lnTo>
                <a:lnTo>
                  <a:pt x="2498272" y="1449388"/>
                </a:lnTo>
                <a:lnTo>
                  <a:pt x="2496230" y="1452790"/>
                </a:lnTo>
                <a:lnTo>
                  <a:pt x="2493963" y="1455965"/>
                </a:lnTo>
                <a:lnTo>
                  <a:pt x="2491695" y="1458913"/>
                </a:lnTo>
                <a:lnTo>
                  <a:pt x="2489200" y="1462088"/>
                </a:lnTo>
                <a:lnTo>
                  <a:pt x="2486479" y="1464809"/>
                </a:lnTo>
                <a:lnTo>
                  <a:pt x="2483757" y="1467531"/>
                </a:lnTo>
                <a:lnTo>
                  <a:pt x="2480809" y="1470025"/>
                </a:lnTo>
                <a:lnTo>
                  <a:pt x="2477861" y="1472747"/>
                </a:lnTo>
                <a:lnTo>
                  <a:pt x="2474459" y="1475015"/>
                </a:lnTo>
                <a:lnTo>
                  <a:pt x="2471284" y="1477282"/>
                </a:lnTo>
                <a:lnTo>
                  <a:pt x="2467882" y="1479097"/>
                </a:lnTo>
                <a:lnTo>
                  <a:pt x="2464480" y="1480911"/>
                </a:lnTo>
                <a:lnTo>
                  <a:pt x="2460625" y="1482725"/>
                </a:lnTo>
                <a:lnTo>
                  <a:pt x="2456770" y="1484313"/>
                </a:lnTo>
                <a:lnTo>
                  <a:pt x="2452914" y="1485674"/>
                </a:lnTo>
                <a:lnTo>
                  <a:pt x="2449286" y="1487034"/>
                </a:lnTo>
                <a:lnTo>
                  <a:pt x="2445204" y="1487941"/>
                </a:lnTo>
                <a:lnTo>
                  <a:pt x="2441122" y="1488849"/>
                </a:lnTo>
                <a:lnTo>
                  <a:pt x="2436813" y="1489529"/>
                </a:lnTo>
                <a:lnTo>
                  <a:pt x="2432730" y="1489982"/>
                </a:lnTo>
                <a:lnTo>
                  <a:pt x="2428648" y="1490209"/>
                </a:lnTo>
                <a:lnTo>
                  <a:pt x="2424113" y="1490663"/>
                </a:lnTo>
                <a:lnTo>
                  <a:pt x="86178" y="1490663"/>
                </a:lnTo>
                <a:lnTo>
                  <a:pt x="81642" y="1490209"/>
                </a:lnTo>
                <a:lnTo>
                  <a:pt x="77333" y="1489982"/>
                </a:lnTo>
                <a:lnTo>
                  <a:pt x="73251" y="1489529"/>
                </a:lnTo>
                <a:lnTo>
                  <a:pt x="68942" y="1488849"/>
                </a:lnTo>
                <a:lnTo>
                  <a:pt x="64860" y="1487941"/>
                </a:lnTo>
                <a:lnTo>
                  <a:pt x="60778" y="1487034"/>
                </a:lnTo>
                <a:lnTo>
                  <a:pt x="57150" y="1485674"/>
                </a:lnTo>
                <a:lnTo>
                  <a:pt x="53294" y="1484313"/>
                </a:lnTo>
                <a:lnTo>
                  <a:pt x="49439" y="1482725"/>
                </a:lnTo>
                <a:lnTo>
                  <a:pt x="45810" y="1480911"/>
                </a:lnTo>
                <a:lnTo>
                  <a:pt x="42182" y="1479097"/>
                </a:lnTo>
                <a:lnTo>
                  <a:pt x="39007" y="1477282"/>
                </a:lnTo>
                <a:lnTo>
                  <a:pt x="35605" y="1475015"/>
                </a:lnTo>
                <a:lnTo>
                  <a:pt x="32430" y="1472747"/>
                </a:lnTo>
                <a:lnTo>
                  <a:pt x="29255" y="1470025"/>
                </a:lnTo>
                <a:lnTo>
                  <a:pt x="26307" y="1467531"/>
                </a:lnTo>
                <a:lnTo>
                  <a:pt x="23585" y="1464809"/>
                </a:lnTo>
                <a:lnTo>
                  <a:pt x="21091" y="1462088"/>
                </a:lnTo>
                <a:lnTo>
                  <a:pt x="18596" y="1458913"/>
                </a:lnTo>
                <a:lnTo>
                  <a:pt x="16101" y="1455965"/>
                </a:lnTo>
                <a:lnTo>
                  <a:pt x="13833" y="1452790"/>
                </a:lnTo>
                <a:lnTo>
                  <a:pt x="12019" y="1449388"/>
                </a:lnTo>
                <a:lnTo>
                  <a:pt x="9978" y="1446213"/>
                </a:lnTo>
                <a:lnTo>
                  <a:pt x="8391" y="1442584"/>
                </a:lnTo>
                <a:lnTo>
                  <a:pt x="6803" y="1439182"/>
                </a:lnTo>
                <a:lnTo>
                  <a:pt x="5442" y="1435327"/>
                </a:lnTo>
                <a:lnTo>
                  <a:pt x="4308" y="1431472"/>
                </a:lnTo>
                <a:lnTo>
                  <a:pt x="3401" y="1427616"/>
                </a:lnTo>
                <a:lnTo>
                  <a:pt x="2494" y="1423988"/>
                </a:lnTo>
                <a:lnTo>
                  <a:pt x="2041" y="1420132"/>
                </a:lnTo>
                <a:lnTo>
                  <a:pt x="1814" y="1416050"/>
                </a:lnTo>
                <a:lnTo>
                  <a:pt x="1587" y="1411968"/>
                </a:lnTo>
                <a:lnTo>
                  <a:pt x="1587" y="78241"/>
                </a:lnTo>
                <a:lnTo>
                  <a:pt x="1814" y="74159"/>
                </a:lnTo>
                <a:lnTo>
                  <a:pt x="2041" y="70304"/>
                </a:lnTo>
                <a:lnTo>
                  <a:pt x="2494" y="66221"/>
                </a:lnTo>
                <a:lnTo>
                  <a:pt x="3401" y="62593"/>
                </a:lnTo>
                <a:lnTo>
                  <a:pt x="4308" y="58737"/>
                </a:lnTo>
                <a:lnTo>
                  <a:pt x="5442" y="54882"/>
                </a:lnTo>
                <a:lnTo>
                  <a:pt x="6803" y="51480"/>
                </a:lnTo>
                <a:lnTo>
                  <a:pt x="8391" y="47625"/>
                </a:lnTo>
                <a:lnTo>
                  <a:pt x="9978" y="44450"/>
                </a:lnTo>
                <a:lnTo>
                  <a:pt x="12019" y="40821"/>
                </a:lnTo>
                <a:lnTo>
                  <a:pt x="13833" y="37646"/>
                </a:lnTo>
                <a:lnTo>
                  <a:pt x="16101" y="34471"/>
                </a:lnTo>
                <a:lnTo>
                  <a:pt x="18596" y="31296"/>
                </a:lnTo>
                <a:lnTo>
                  <a:pt x="21091" y="28348"/>
                </a:lnTo>
                <a:lnTo>
                  <a:pt x="23585" y="25400"/>
                </a:lnTo>
                <a:lnTo>
                  <a:pt x="26307" y="22905"/>
                </a:lnTo>
                <a:lnTo>
                  <a:pt x="29255" y="20184"/>
                </a:lnTo>
                <a:lnTo>
                  <a:pt x="32430" y="17916"/>
                </a:lnTo>
                <a:lnTo>
                  <a:pt x="35605" y="15421"/>
                </a:lnTo>
                <a:lnTo>
                  <a:pt x="39007" y="13380"/>
                </a:lnTo>
                <a:lnTo>
                  <a:pt x="42182" y="11339"/>
                </a:lnTo>
                <a:lnTo>
                  <a:pt x="45810" y="9298"/>
                </a:lnTo>
                <a:lnTo>
                  <a:pt x="49439" y="7484"/>
                </a:lnTo>
                <a:lnTo>
                  <a:pt x="53294" y="5896"/>
                </a:lnTo>
                <a:lnTo>
                  <a:pt x="57150" y="4536"/>
                </a:lnTo>
                <a:lnTo>
                  <a:pt x="60778" y="3402"/>
                </a:lnTo>
                <a:lnTo>
                  <a:pt x="64860" y="2268"/>
                </a:lnTo>
                <a:lnTo>
                  <a:pt x="68942" y="1361"/>
                </a:lnTo>
                <a:lnTo>
                  <a:pt x="73251" y="680"/>
                </a:lnTo>
                <a:lnTo>
                  <a:pt x="77333" y="227"/>
                </a:lnTo>
                <a:lnTo>
                  <a:pt x="81642" y="0"/>
                </a:lnTo>
                <a:close/>
              </a:path>
            </a:pathLst>
          </a:custGeom>
          <a:solidFill>
            <a:srgbClr val="FFFFFF"/>
          </a:solidFill>
          <a:ln>
            <a:noFill/>
          </a:ln>
        </p:spPr>
        <p:txBody>
          <a:bodyPr anchor="ctr">
            <a:normAutofit fontScale="85000" lnSpcReduction="2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0" name="MH_Other_4"/>
          <p:cNvSpPr/>
          <p:nvPr>
            <p:custDataLst>
              <p:tags r:id="rId5"/>
            </p:custDataLst>
          </p:nvPr>
        </p:nvSpPr>
        <p:spPr>
          <a:xfrm>
            <a:off x="7036642" y="2215459"/>
            <a:ext cx="829911" cy="829911"/>
          </a:xfrm>
          <a:prstGeom prst="ellipse">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21" name="MH_Other_5"/>
          <p:cNvCxnSpPr>
            <a:stCxn id="20" idx="4"/>
          </p:cNvCxnSpPr>
          <p:nvPr>
            <p:custDataLst>
              <p:tags r:id="rId6"/>
            </p:custDataLst>
          </p:nvPr>
        </p:nvCxnSpPr>
        <p:spPr>
          <a:xfrm>
            <a:off x="7451598" y="3045370"/>
            <a:ext cx="0" cy="1932575"/>
          </a:xfrm>
          <a:prstGeom prst="line">
            <a:avLst/>
          </a:prstGeom>
          <a:ln>
            <a:solidFill>
              <a:srgbClr val="FFBF17"/>
            </a:solidFill>
          </a:ln>
        </p:spPr>
        <p:style>
          <a:lnRef idx="1">
            <a:schemeClr val="accent1"/>
          </a:lnRef>
          <a:fillRef idx="0">
            <a:schemeClr val="accent1"/>
          </a:fillRef>
          <a:effectRef idx="0">
            <a:schemeClr val="accent1"/>
          </a:effectRef>
          <a:fontRef idx="minor">
            <a:schemeClr val="tx1"/>
          </a:fontRef>
        </p:style>
      </p:cxnSp>
      <p:sp>
        <p:nvSpPr>
          <p:cNvPr id="22" name="MH_Other_6"/>
          <p:cNvSpPr/>
          <p:nvPr>
            <p:custDataLst>
              <p:tags r:id="rId7"/>
            </p:custDataLst>
          </p:nvPr>
        </p:nvSpPr>
        <p:spPr bwMode="auto">
          <a:xfrm>
            <a:off x="7251115" y="2476554"/>
            <a:ext cx="386981" cy="326370"/>
          </a:xfrm>
          <a:custGeom>
            <a:avLst/>
            <a:gdLst>
              <a:gd name="T0" fmla="*/ 332222 w 2301876"/>
              <a:gd name="T1" fmla="*/ 1410232 h 1941513"/>
              <a:gd name="T2" fmla="*/ 321717 w 2301876"/>
              <a:gd name="T3" fmla="*/ 1470415 h 1941513"/>
              <a:gd name="T4" fmla="*/ 382384 w 2301876"/>
              <a:gd name="T5" fmla="*/ 1525343 h 1941513"/>
              <a:gd name="T6" fmla="*/ 696485 w 2301876"/>
              <a:gd name="T7" fmla="*/ 1509573 h 1941513"/>
              <a:gd name="T8" fmla="*/ 723010 w 2301876"/>
              <a:gd name="T9" fmla="*/ 1444398 h 1941513"/>
              <a:gd name="T10" fmla="*/ 671273 w 2301876"/>
              <a:gd name="T11" fmla="*/ 1380797 h 1941513"/>
              <a:gd name="T12" fmla="*/ 1348867 w 2301876"/>
              <a:gd name="T13" fmla="*/ 1247408 h 1941513"/>
              <a:gd name="T14" fmla="*/ 1327043 w 2301876"/>
              <a:gd name="T15" fmla="*/ 1320445 h 1941513"/>
              <a:gd name="T16" fmla="*/ 1593934 w 2301876"/>
              <a:gd name="T17" fmla="*/ 1356438 h 1941513"/>
              <a:gd name="T18" fmla="*/ 1647838 w 2301876"/>
              <a:gd name="T19" fmla="*/ 1303105 h 1941513"/>
              <a:gd name="T20" fmla="*/ 1606030 w 2301876"/>
              <a:gd name="T21" fmla="*/ 1239789 h 1941513"/>
              <a:gd name="T22" fmla="*/ 1529191 w 2301876"/>
              <a:gd name="T23" fmla="*/ 516517 h 1941513"/>
              <a:gd name="T24" fmla="*/ 1584982 w 2301876"/>
              <a:gd name="T25" fmla="*/ 576970 h 1941513"/>
              <a:gd name="T26" fmla="*/ 1601035 w 2301876"/>
              <a:gd name="T27" fmla="*/ 667649 h 1941513"/>
              <a:gd name="T28" fmla="*/ 1640510 w 2301876"/>
              <a:gd name="T29" fmla="*/ 716799 h 1941513"/>
              <a:gd name="T30" fmla="*/ 1583140 w 2301876"/>
              <a:gd name="T31" fmla="*/ 840071 h 1941513"/>
              <a:gd name="T32" fmla="*/ 1691827 w 2301876"/>
              <a:gd name="T33" fmla="*/ 916820 h 1941513"/>
              <a:gd name="T34" fmla="*/ 1229710 w 2301876"/>
              <a:gd name="T35" fmla="*/ 1106063 h 1941513"/>
              <a:gd name="T36" fmla="*/ 1284448 w 2301876"/>
              <a:gd name="T37" fmla="*/ 909460 h 1941513"/>
              <a:gd name="T38" fmla="*/ 1396556 w 2301876"/>
              <a:gd name="T39" fmla="*/ 836654 h 1941513"/>
              <a:gd name="T40" fmla="*/ 1335239 w 2301876"/>
              <a:gd name="T41" fmla="*/ 712857 h 1941513"/>
              <a:gd name="T42" fmla="*/ 1370240 w 2301876"/>
              <a:gd name="T43" fmla="*/ 660815 h 1941513"/>
              <a:gd name="T44" fmla="*/ 1388398 w 2301876"/>
              <a:gd name="T45" fmla="*/ 571451 h 1941513"/>
              <a:gd name="T46" fmla="*/ 1446031 w 2301876"/>
              <a:gd name="T47" fmla="*/ 514152 h 1941513"/>
              <a:gd name="T48" fmla="*/ 570227 w 2301876"/>
              <a:gd name="T49" fmla="*/ 477627 h 1941513"/>
              <a:gd name="T50" fmla="*/ 641756 w 2301876"/>
              <a:gd name="T51" fmla="*/ 549062 h 1941513"/>
              <a:gd name="T52" fmla="*/ 661216 w 2301876"/>
              <a:gd name="T53" fmla="*/ 657005 h 1941513"/>
              <a:gd name="T54" fmla="*/ 633078 w 2301876"/>
              <a:gd name="T55" fmla="*/ 739471 h 1941513"/>
              <a:gd name="T56" fmla="*/ 574697 w 2301876"/>
              <a:gd name="T57" fmla="*/ 792786 h 1941513"/>
              <a:gd name="T58" fmla="*/ 708552 w 2301876"/>
              <a:gd name="T59" fmla="*/ 915697 h 1941513"/>
              <a:gd name="T60" fmla="*/ 815320 w 2301876"/>
              <a:gd name="T61" fmla="*/ 1036508 h 1941513"/>
              <a:gd name="T62" fmla="*/ 222836 w 2301876"/>
              <a:gd name="T63" fmla="*/ 1047276 h 1941513"/>
              <a:gd name="T64" fmla="*/ 324870 w 2301876"/>
              <a:gd name="T65" fmla="*/ 922526 h 1941513"/>
              <a:gd name="T66" fmla="*/ 473189 w 2301876"/>
              <a:gd name="T67" fmla="*/ 794886 h 1941513"/>
              <a:gd name="T68" fmla="*/ 413493 w 2301876"/>
              <a:gd name="T69" fmla="*/ 744461 h 1941513"/>
              <a:gd name="T70" fmla="*/ 382462 w 2301876"/>
              <a:gd name="T71" fmla="*/ 663570 h 1941513"/>
              <a:gd name="T72" fmla="*/ 397978 w 2301876"/>
              <a:gd name="T73" fmla="*/ 556154 h 1941513"/>
              <a:gd name="T74" fmla="*/ 466878 w 2301876"/>
              <a:gd name="T75" fmla="*/ 480778 h 1941513"/>
              <a:gd name="T76" fmla="*/ 140242 w 2301876"/>
              <a:gd name="T77" fmla="*/ 134558 h 1941513"/>
              <a:gd name="T78" fmla="*/ 133677 w 2301876"/>
              <a:gd name="T79" fmla="*/ 1210760 h 1941513"/>
              <a:gd name="T80" fmla="*/ 198545 w 2301876"/>
              <a:gd name="T81" fmla="*/ 1290654 h 1941513"/>
              <a:gd name="T82" fmla="*/ 905010 w 2301876"/>
              <a:gd name="T83" fmla="*/ 1223901 h 1941513"/>
              <a:gd name="T84" fmla="*/ 906061 w 2301876"/>
              <a:gd name="T85" fmla="*/ 137186 h 1941513"/>
              <a:gd name="T86" fmla="*/ 1795088 w 2301876"/>
              <a:gd name="T87" fmla="*/ 130835 h 1941513"/>
              <a:gd name="T88" fmla="*/ 1869239 w 2301876"/>
              <a:gd name="T89" fmla="*/ 166040 h 1941513"/>
              <a:gd name="T90" fmla="*/ 1904211 w 2301876"/>
              <a:gd name="T91" fmla="*/ 240391 h 1941513"/>
              <a:gd name="T92" fmla="*/ 1879757 w 2301876"/>
              <a:gd name="T93" fmla="*/ 1330166 h 1941513"/>
              <a:gd name="T94" fmla="*/ 1769057 w 2301876"/>
              <a:gd name="T95" fmla="*/ 1410033 h 1941513"/>
              <a:gd name="T96" fmla="*/ 1237904 w 2301876"/>
              <a:gd name="T97" fmla="*/ 1415550 h 1941513"/>
              <a:gd name="T98" fmla="*/ 1189785 w 2301876"/>
              <a:gd name="T99" fmla="*/ 1139429 h 1941513"/>
              <a:gd name="T100" fmla="*/ 1756435 w 2301876"/>
              <a:gd name="T101" fmla="*/ 1159921 h 1941513"/>
              <a:gd name="T102" fmla="*/ 1799821 w 2301876"/>
              <a:gd name="T103" fmla="*/ 1088198 h 1941513"/>
              <a:gd name="T104" fmla="*/ 898445 w 2301876"/>
              <a:gd name="T105" fmla="*/ 262 h 1941513"/>
              <a:gd name="T106" fmla="*/ 992990 w 2301876"/>
              <a:gd name="T107" fmla="*/ 39421 h 1941513"/>
              <a:gd name="T108" fmla="*/ 1041313 w 2301876"/>
              <a:gd name="T109" fmla="*/ 129302 h 1941513"/>
              <a:gd name="T110" fmla="*/ 1017414 w 2301876"/>
              <a:gd name="T111" fmla="*/ 1483030 h 1941513"/>
              <a:gd name="T112" fmla="*/ 887939 w 2301876"/>
              <a:gd name="T113" fmla="*/ 1588417 h 1941513"/>
              <a:gd name="T114" fmla="*/ 200909 w 2301876"/>
              <a:gd name="T115" fmla="*/ 1599454 h 1941513"/>
              <a:gd name="T116" fmla="*/ 45959 w 2301876"/>
              <a:gd name="T117" fmla="*/ 1513779 h 1941513"/>
              <a:gd name="T118" fmla="*/ 0 w 2301876"/>
              <a:gd name="T119" fmla="*/ 152429 h 1941513"/>
              <a:gd name="T120" fmla="*/ 34667 w 2301876"/>
              <a:gd name="T121" fmla="*/ 55452 h 1941513"/>
              <a:gd name="T122" fmla="*/ 121596 w 2301876"/>
              <a:gd name="T123" fmla="*/ 2891 h 194151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01876" h="1941513">
                <a:moveTo>
                  <a:pt x="475693" y="1664563"/>
                </a:moveTo>
                <a:lnTo>
                  <a:pt x="471250" y="1664880"/>
                </a:lnTo>
                <a:lnTo>
                  <a:pt x="466490" y="1665198"/>
                </a:lnTo>
                <a:lnTo>
                  <a:pt x="462047" y="1665515"/>
                </a:lnTo>
                <a:lnTo>
                  <a:pt x="457605" y="1666468"/>
                </a:lnTo>
                <a:lnTo>
                  <a:pt x="453162" y="1667421"/>
                </a:lnTo>
                <a:lnTo>
                  <a:pt x="449354" y="1668691"/>
                </a:lnTo>
                <a:lnTo>
                  <a:pt x="440786" y="1671550"/>
                </a:lnTo>
                <a:lnTo>
                  <a:pt x="433170" y="1675679"/>
                </a:lnTo>
                <a:lnTo>
                  <a:pt x="425553" y="1680125"/>
                </a:lnTo>
                <a:lnTo>
                  <a:pt x="418572" y="1685207"/>
                </a:lnTo>
                <a:lnTo>
                  <a:pt x="412542" y="1691241"/>
                </a:lnTo>
                <a:lnTo>
                  <a:pt x="406513" y="1697276"/>
                </a:lnTo>
                <a:lnTo>
                  <a:pt x="401435" y="1704263"/>
                </a:lnTo>
                <a:lnTo>
                  <a:pt x="396993" y="1711886"/>
                </a:lnTo>
                <a:lnTo>
                  <a:pt x="392867" y="1719508"/>
                </a:lnTo>
                <a:lnTo>
                  <a:pt x="390011" y="1728083"/>
                </a:lnTo>
                <a:lnTo>
                  <a:pt x="388742" y="1732212"/>
                </a:lnTo>
                <a:lnTo>
                  <a:pt x="387790" y="1736341"/>
                </a:lnTo>
                <a:lnTo>
                  <a:pt x="386838" y="1740787"/>
                </a:lnTo>
                <a:lnTo>
                  <a:pt x="386203" y="1745552"/>
                </a:lnTo>
                <a:lnTo>
                  <a:pt x="385886" y="1749998"/>
                </a:lnTo>
                <a:lnTo>
                  <a:pt x="385886" y="1754444"/>
                </a:lnTo>
                <a:lnTo>
                  <a:pt x="385886" y="1759209"/>
                </a:lnTo>
                <a:lnTo>
                  <a:pt x="386203" y="1763655"/>
                </a:lnTo>
                <a:lnTo>
                  <a:pt x="386838" y="1768419"/>
                </a:lnTo>
                <a:lnTo>
                  <a:pt x="387790" y="1772865"/>
                </a:lnTo>
                <a:lnTo>
                  <a:pt x="388742" y="1776994"/>
                </a:lnTo>
                <a:lnTo>
                  <a:pt x="390011" y="1781441"/>
                </a:lnTo>
                <a:lnTo>
                  <a:pt x="392867" y="1789698"/>
                </a:lnTo>
                <a:lnTo>
                  <a:pt x="396993" y="1797639"/>
                </a:lnTo>
                <a:lnTo>
                  <a:pt x="401435" y="1804943"/>
                </a:lnTo>
                <a:lnTo>
                  <a:pt x="406513" y="1812248"/>
                </a:lnTo>
                <a:lnTo>
                  <a:pt x="412542" y="1818283"/>
                </a:lnTo>
                <a:lnTo>
                  <a:pt x="418572" y="1824317"/>
                </a:lnTo>
                <a:lnTo>
                  <a:pt x="425553" y="1829399"/>
                </a:lnTo>
                <a:lnTo>
                  <a:pt x="433170" y="1833845"/>
                </a:lnTo>
                <a:lnTo>
                  <a:pt x="440786" y="1837657"/>
                </a:lnTo>
                <a:lnTo>
                  <a:pt x="449354" y="1840515"/>
                </a:lnTo>
                <a:lnTo>
                  <a:pt x="453162" y="1842103"/>
                </a:lnTo>
                <a:lnTo>
                  <a:pt x="457605" y="1842738"/>
                </a:lnTo>
                <a:lnTo>
                  <a:pt x="462047" y="1843374"/>
                </a:lnTo>
                <a:lnTo>
                  <a:pt x="466490" y="1844326"/>
                </a:lnTo>
                <a:lnTo>
                  <a:pt x="471250" y="1844644"/>
                </a:lnTo>
                <a:lnTo>
                  <a:pt x="475693" y="1844644"/>
                </a:lnTo>
                <a:lnTo>
                  <a:pt x="784465" y="1844644"/>
                </a:lnTo>
                <a:lnTo>
                  <a:pt x="788908" y="1844644"/>
                </a:lnTo>
                <a:lnTo>
                  <a:pt x="793668" y="1844326"/>
                </a:lnTo>
                <a:lnTo>
                  <a:pt x="798111" y="1843374"/>
                </a:lnTo>
                <a:lnTo>
                  <a:pt x="802553" y="1842738"/>
                </a:lnTo>
                <a:lnTo>
                  <a:pt x="806996" y="1842103"/>
                </a:lnTo>
                <a:lnTo>
                  <a:pt x="811122" y="1840515"/>
                </a:lnTo>
                <a:lnTo>
                  <a:pt x="819690" y="1837657"/>
                </a:lnTo>
                <a:lnTo>
                  <a:pt x="827306" y="1833845"/>
                </a:lnTo>
                <a:lnTo>
                  <a:pt x="834605" y="1829399"/>
                </a:lnTo>
                <a:lnTo>
                  <a:pt x="841586" y="1824317"/>
                </a:lnTo>
                <a:lnTo>
                  <a:pt x="847933" y="1818283"/>
                </a:lnTo>
                <a:lnTo>
                  <a:pt x="853963" y="1812248"/>
                </a:lnTo>
                <a:lnTo>
                  <a:pt x="859040" y="1804943"/>
                </a:lnTo>
                <a:lnTo>
                  <a:pt x="863483" y="1797639"/>
                </a:lnTo>
                <a:lnTo>
                  <a:pt x="867608" y="1789698"/>
                </a:lnTo>
                <a:lnTo>
                  <a:pt x="870464" y="1781441"/>
                </a:lnTo>
                <a:lnTo>
                  <a:pt x="871734" y="1776994"/>
                </a:lnTo>
                <a:lnTo>
                  <a:pt x="872686" y="1772865"/>
                </a:lnTo>
                <a:lnTo>
                  <a:pt x="873320" y="1768419"/>
                </a:lnTo>
                <a:lnTo>
                  <a:pt x="873638" y="1763655"/>
                </a:lnTo>
                <a:lnTo>
                  <a:pt x="874272" y="1759209"/>
                </a:lnTo>
                <a:lnTo>
                  <a:pt x="874590" y="1754444"/>
                </a:lnTo>
                <a:lnTo>
                  <a:pt x="874272" y="1749998"/>
                </a:lnTo>
                <a:lnTo>
                  <a:pt x="873638" y="1745552"/>
                </a:lnTo>
                <a:lnTo>
                  <a:pt x="873320" y="1740787"/>
                </a:lnTo>
                <a:lnTo>
                  <a:pt x="872686" y="1736341"/>
                </a:lnTo>
                <a:lnTo>
                  <a:pt x="871734" y="1732212"/>
                </a:lnTo>
                <a:lnTo>
                  <a:pt x="870464" y="1728083"/>
                </a:lnTo>
                <a:lnTo>
                  <a:pt x="867608" y="1719508"/>
                </a:lnTo>
                <a:lnTo>
                  <a:pt x="863483" y="1711886"/>
                </a:lnTo>
                <a:lnTo>
                  <a:pt x="859040" y="1704263"/>
                </a:lnTo>
                <a:lnTo>
                  <a:pt x="853963" y="1697276"/>
                </a:lnTo>
                <a:lnTo>
                  <a:pt x="847933" y="1691241"/>
                </a:lnTo>
                <a:lnTo>
                  <a:pt x="841586" y="1685207"/>
                </a:lnTo>
                <a:lnTo>
                  <a:pt x="834605" y="1680125"/>
                </a:lnTo>
                <a:lnTo>
                  <a:pt x="827306" y="1675679"/>
                </a:lnTo>
                <a:lnTo>
                  <a:pt x="819690" y="1671550"/>
                </a:lnTo>
                <a:lnTo>
                  <a:pt x="811122" y="1668691"/>
                </a:lnTo>
                <a:lnTo>
                  <a:pt x="806996" y="1667421"/>
                </a:lnTo>
                <a:lnTo>
                  <a:pt x="802553" y="1666468"/>
                </a:lnTo>
                <a:lnTo>
                  <a:pt x="798111" y="1665515"/>
                </a:lnTo>
                <a:lnTo>
                  <a:pt x="793668" y="1665198"/>
                </a:lnTo>
                <a:lnTo>
                  <a:pt x="788908" y="1664880"/>
                </a:lnTo>
                <a:lnTo>
                  <a:pt x="784465" y="1664563"/>
                </a:lnTo>
                <a:lnTo>
                  <a:pt x="475693" y="1664563"/>
                </a:lnTo>
                <a:close/>
                <a:moveTo>
                  <a:pt x="1670551" y="1495108"/>
                </a:moveTo>
                <a:lnTo>
                  <a:pt x="1662926" y="1495425"/>
                </a:lnTo>
                <a:lnTo>
                  <a:pt x="1655936" y="1496695"/>
                </a:lnTo>
                <a:lnTo>
                  <a:pt x="1648946" y="1498283"/>
                </a:lnTo>
                <a:lnTo>
                  <a:pt x="1642274" y="1500823"/>
                </a:lnTo>
                <a:lnTo>
                  <a:pt x="1636237" y="1503998"/>
                </a:lnTo>
                <a:lnTo>
                  <a:pt x="1629882" y="1507490"/>
                </a:lnTo>
                <a:lnTo>
                  <a:pt x="1624481" y="1511618"/>
                </a:lnTo>
                <a:lnTo>
                  <a:pt x="1619080" y="1516380"/>
                </a:lnTo>
                <a:lnTo>
                  <a:pt x="1614631" y="1521778"/>
                </a:lnTo>
                <a:lnTo>
                  <a:pt x="1610183" y="1527175"/>
                </a:lnTo>
                <a:lnTo>
                  <a:pt x="1606688" y="1533208"/>
                </a:lnTo>
                <a:lnTo>
                  <a:pt x="1603511" y="1539240"/>
                </a:lnTo>
                <a:lnTo>
                  <a:pt x="1601605" y="1545908"/>
                </a:lnTo>
                <a:lnTo>
                  <a:pt x="1599698" y="1552893"/>
                </a:lnTo>
                <a:lnTo>
                  <a:pt x="1598427" y="1559878"/>
                </a:lnTo>
                <a:lnTo>
                  <a:pt x="1598110" y="1567498"/>
                </a:lnTo>
                <a:lnTo>
                  <a:pt x="1598427" y="1574800"/>
                </a:lnTo>
                <a:lnTo>
                  <a:pt x="1599698" y="1582103"/>
                </a:lnTo>
                <a:lnTo>
                  <a:pt x="1601605" y="1589088"/>
                </a:lnTo>
                <a:lnTo>
                  <a:pt x="1603511" y="1595755"/>
                </a:lnTo>
                <a:lnTo>
                  <a:pt x="1606688" y="1602105"/>
                </a:lnTo>
                <a:lnTo>
                  <a:pt x="1610183" y="1607820"/>
                </a:lnTo>
                <a:lnTo>
                  <a:pt x="1614631" y="1613535"/>
                </a:lnTo>
                <a:lnTo>
                  <a:pt x="1619080" y="1618615"/>
                </a:lnTo>
                <a:lnTo>
                  <a:pt x="1624481" y="1623378"/>
                </a:lnTo>
                <a:lnTo>
                  <a:pt x="1629882" y="1627505"/>
                </a:lnTo>
                <a:lnTo>
                  <a:pt x="1636237" y="1630998"/>
                </a:lnTo>
                <a:lnTo>
                  <a:pt x="1642274" y="1634173"/>
                </a:lnTo>
                <a:lnTo>
                  <a:pt x="1648946" y="1636713"/>
                </a:lnTo>
                <a:lnTo>
                  <a:pt x="1655936" y="1638300"/>
                </a:lnTo>
                <a:lnTo>
                  <a:pt x="1662926" y="1639253"/>
                </a:lnTo>
                <a:lnTo>
                  <a:pt x="1670551" y="1639570"/>
                </a:lnTo>
                <a:lnTo>
                  <a:pt x="1918697" y="1639570"/>
                </a:lnTo>
                <a:lnTo>
                  <a:pt x="1926004" y="1639253"/>
                </a:lnTo>
                <a:lnTo>
                  <a:pt x="1933630" y="1638300"/>
                </a:lnTo>
                <a:lnTo>
                  <a:pt x="1940620" y="1636713"/>
                </a:lnTo>
                <a:lnTo>
                  <a:pt x="1947292" y="1634173"/>
                </a:lnTo>
                <a:lnTo>
                  <a:pt x="1953329" y="1630998"/>
                </a:lnTo>
                <a:lnTo>
                  <a:pt x="1959366" y="1627505"/>
                </a:lnTo>
                <a:lnTo>
                  <a:pt x="1964767" y="1623378"/>
                </a:lnTo>
                <a:lnTo>
                  <a:pt x="1970168" y="1618615"/>
                </a:lnTo>
                <a:lnTo>
                  <a:pt x="1974934" y="1613535"/>
                </a:lnTo>
                <a:lnTo>
                  <a:pt x="1979065" y="1607820"/>
                </a:lnTo>
                <a:lnTo>
                  <a:pt x="1982560" y="1602105"/>
                </a:lnTo>
                <a:lnTo>
                  <a:pt x="1985419" y="1595755"/>
                </a:lnTo>
                <a:lnTo>
                  <a:pt x="1988279" y="1589088"/>
                </a:lnTo>
                <a:lnTo>
                  <a:pt x="1989868" y="1582103"/>
                </a:lnTo>
                <a:lnTo>
                  <a:pt x="1991138" y="1574800"/>
                </a:lnTo>
                <a:lnTo>
                  <a:pt x="1991456" y="1567498"/>
                </a:lnTo>
                <a:lnTo>
                  <a:pt x="1991138" y="1559878"/>
                </a:lnTo>
                <a:lnTo>
                  <a:pt x="1989868" y="1552893"/>
                </a:lnTo>
                <a:lnTo>
                  <a:pt x="1988279" y="1545908"/>
                </a:lnTo>
                <a:lnTo>
                  <a:pt x="1985419" y="1539240"/>
                </a:lnTo>
                <a:lnTo>
                  <a:pt x="1982560" y="1533208"/>
                </a:lnTo>
                <a:lnTo>
                  <a:pt x="1979065" y="1527175"/>
                </a:lnTo>
                <a:lnTo>
                  <a:pt x="1974934" y="1521778"/>
                </a:lnTo>
                <a:lnTo>
                  <a:pt x="1970168" y="1516380"/>
                </a:lnTo>
                <a:lnTo>
                  <a:pt x="1964767" y="1511618"/>
                </a:lnTo>
                <a:lnTo>
                  <a:pt x="1959366" y="1507490"/>
                </a:lnTo>
                <a:lnTo>
                  <a:pt x="1953329" y="1503998"/>
                </a:lnTo>
                <a:lnTo>
                  <a:pt x="1947292" y="1500823"/>
                </a:lnTo>
                <a:lnTo>
                  <a:pt x="1940620" y="1498283"/>
                </a:lnTo>
                <a:lnTo>
                  <a:pt x="1933630" y="1496695"/>
                </a:lnTo>
                <a:lnTo>
                  <a:pt x="1926004" y="1495425"/>
                </a:lnTo>
                <a:lnTo>
                  <a:pt x="1918697" y="1495108"/>
                </a:lnTo>
                <a:lnTo>
                  <a:pt x="1670551" y="1495108"/>
                </a:lnTo>
                <a:close/>
                <a:moveTo>
                  <a:pt x="1787673" y="611187"/>
                </a:moveTo>
                <a:lnTo>
                  <a:pt x="1794669" y="611187"/>
                </a:lnTo>
                <a:lnTo>
                  <a:pt x="1801665" y="611187"/>
                </a:lnTo>
                <a:lnTo>
                  <a:pt x="1808661" y="612140"/>
                </a:lnTo>
                <a:lnTo>
                  <a:pt x="1815338" y="613093"/>
                </a:lnTo>
                <a:lnTo>
                  <a:pt x="1822016" y="614681"/>
                </a:lnTo>
                <a:lnTo>
                  <a:pt x="1828694" y="616587"/>
                </a:lnTo>
                <a:lnTo>
                  <a:pt x="1835372" y="618810"/>
                </a:lnTo>
                <a:lnTo>
                  <a:pt x="1841732" y="621352"/>
                </a:lnTo>
                <a:lnTo>
                  <a:pt x="1847773" y="624210"/>
                </a:lnTo>
                <a:lnTo>
                  <a:pt x="1853815" y="627387"/>
                </a:lnTo>
                <a:lnTo>
                  <a:pt x="1859539" y="631198"/>
                </a:lnTo>
                <a:lnTo>
                  <a:pt x="1865581" y="635010"/>
                </a:lnTo>
                <a:lnTo>
                  <a:pt x="1870987" y="639457"/>
                </a:lnTo>
                <a:lnTo>
                  <a:pt x="1876393" y="643904"/>
                </a:lnTo>
                <a:lnTo>
                  <a:pt x="1881480" y="648986"/>
                </a:lnTo>
                <a:lnTo>
                  <a:pt x="1886568" y="654068"/>
                </a:lnTo>
                <a:lnTo>
                  <a:pt x="1891338" y="659151"/>
                </a:lnTo>
                <a:lnTo>
                  <a:pt x="1895790" y="665186"/>
                </a:lnTo>
                <a:lnTo>
                  <a:pt x="1900242" y="670903"/>
                </a:lnTo>
                <a:lnTo>
                  <a:pt x="1904376" y="677256"/>
                </a:lnTo>
                <a:lnTo>
                  <a:pt x="1908192" y="683609"/>
                </a:lnTo>
                <a:lnTo>
                  <a:pt x="1911690" y="690597"/>
                </a:lnTo>
                <a:lnTo>
                  <a:pt x="1915188" y="697267"/>
                </a:lnTo>
                <a:lnTo>
                  <a:pt x="1918049" y="704255"/>
                </a:lnTo>
                <a:lnTo>
                  <a:pt x="1920593" y="711561"/>
                </a:lnTo>
                <a:lnTo>
                  <a:pt x="1923137" y="718867"/>
                </a:lnTo>
                <a:lnTo>
                  <a:pt x="1925363" y="726808"/>
                </a:lnTo>
                <a:lnTo>
                  <a:pt x="1927271" y="734431"/>
                </a:lnTo>
                <a:lnTo>
                  <a:pt x="1928861" y="742690"/>
                </a:lnTo>
                <a:lnTo>
                  <a:pt x="1929815" y="750631"/>
                </a:lnTo>
                <a:lnTo>
                  <a:pt x="1930451" y="758889"/>
                </a:lnTo>
                <a:lnTo>
                  <a:pt x="1931405" y="767466"/>
                </a:lnTo>
                <a:lnTo>
                  <a:pt x="1931405" y="775724"/>
                </a:lnTo>
                <a:lnTo>
                  <a:pt x="1931723" y="784301"/>
                </a:lnTo>
                <a:lnTo>
                  <a:pt x="1932359" y="791924"/>
                </a:lnTo>
                <a:lnTo>
                  <a:pt x="1933313" y="799865"/>
                </a:lnTo>
                <a:lnTo>
                  <a:pt x="1934585" y="806853"/>
                </a:lnTo>
                <a:lnTo>
                  <a:pt x="1936175" y="813206"/>
                </a:lnTo>
                <a:lnTo>
                  <a:pt x="1938401" y="819241"/>
                </a:lnTo>
                <a:lnTo>
                  <a:pt x="1940627" y="824958"/>
                </a:lnTo>
                <a:lnTo>
                  <a:pt x="1943171" y="830041"/>
                </a:lnTo>
                <a:lnTo>
                  <a:pt x="1945715" y="834805"/>
                </a:lnTo>
                <a:lnTo>
                  <a:pt x="1948576" y="839252"/>
                </a:lnTo>
                <a:lnTo>
                  <a:pt x="1951756" y="843381"/>
                </a:lnTo>
                <a:lnTo>
                  <a:pt x="1954936" y="846875"/>
                </a:lnTo>
                <a:lnTo>
                  <a:pt x="1958116" y="850687"/>
                </a:lnTo>
                <a:lnTo>
                  <a:pt x="1961614" y="853546"/>
                </a:lnTo>
                <a:lnTo>
                  <a:pt x="1965430" y="856087"/>
                </a:lnTo>
                <a:lnTo>
                  <a:pt x="1968610" y="858946"/>
                </a:lnTo>
                <a:lnTo>
                  <a:pt x="1975606" y="862757"/>
                </a:lnTo>
                <a:lnTo>
                  <a:pt x="1982284" y="866251"/>
                </a:lnTo>
                <a:lnTo>
                  <a:pt x="1988643" y="868475"/>
                </a:lnTo>
                <a:lnTo>
                  <a:pt x="1994049" y="869745"/>
                </a:lnTo>
                <a:lnTo>
                  <a:pt x="1998819" y="871016"/>
                </a:lnTo>
                <a:lnTo>
                  <a:pt x="2002635" y="871334"/>
                </a:lnTo>
                <a:lnTo>
                  <a:pt x="2005815" y="871651"/>
                </a:lnTo>
                <a:lnTo>
                  <a:pt x="2005815" y="932320"/>
                </a:lnTo>
                <a:lnTo>
                  <a:pt x="1841096" y="932320"/>
                </a:lnTo>
                <a:lnTo>
                  <a:pt x="1841096" y="997119"/>
                </a:lnTo>
                <a:lnTo>
                  <a:pt x="1853815" y="999025"/>
                </a:lnTo>
                <a:lnTo>
                  <a:pt x="1865899" y="1001566"/>
                </a:lnTo>
                <a:lnTo>
                  <a:pt x="1877983" y="1004107"/>
                </a:lnTo>
                <a:lnTo>
                  <a:pt x="1890066" y="1007601"/>
                </a:lnTo>
                <a:lnTo>
                  <a:pt x="1901514" y="1011095"/>
                </a:lnTo>
                <a:lnTo>
                  <a:pt x="1912962" y="1015224"/>
                </a:lnTo>
                <a:lnTo>
                  <a:pt x="1923773" y="1019354"/>
                </a:lnTo>
                <a:lnTo>
                  <a:pt x="1934903" y="1024118"/>
                </a:lnTo>
                <a:lnTo>
                  <a:pt x="1945715" y="1029200"/>
                </a:lnTo>
                <a:lnTo>
                  <a:pt x="1956208" y="1034918"/>
                </a:lnTo>
                <a:lnTo>
                  <a:pt x="1966384" y="1040635"/>
                </a:lnTo>
                <a:lnTo>
                  <a:pt x="1976242" y="1046988"/>
                </a:lnTo>
                <a:lnTo>
                  <a:pt x="1986099" y="1053659"/>
                </a:lnTo>
                <a:lnTo>
                  <a:pt x="1995321" y="1060329"/>
                </a:lnTo>
                <a:lnTo>
                  <a:pt x="2003907" y="1067635"/>
                </a:lnTo>
                <a:lnTo>
                  <a:pt x="2012811" y="1074940"/>
                </a:lnTo>
                <a:lnTo>
                  <a:pt x="2021396" y="1082881"/>
                </a:lnTo>
                <a:lnTo>
                  <a:pt x="2029028" y="1090822"/>
                </a:lnTo>
                <a:lnTo>
                  <a:pt x="2036978" y="1099081"/>
                </a:lnTo>
                <a:lnTo>
                  <a:pt x="2044292" y="1107975"/>
                </a:lnTo>
                <a:lnTo>
                  <a:pt x="2051288" y="1116551"/>
                </a:lnTo>
                <a:lnTo>
                  <a:pt x="2057965" y="1125445"/>
                </a:lnTo>
                <a:lnTo>
                  <a:pt x="2064325" y="1135292"/>
                </a:lnTo>
                <a:lnTo>
                  <a:pt x="2069731" y="1144821"/>
                </a:lnTo>
                <a:lnTo>
                  <a:pt x="2075455" y="1154350"/>
                </a:lnTo>
                <a:lnTo>
                  <a:pt x="2080225" y="1164515"/>
                </a:lnTo>
                <a:lnTo>
                  <a:pt x="2084995" y="1174679"/>
                </a:lnTo>
                <a:lnTo>
                  <a:pt x="2089128" y="1185161"/>
                </a:lnTo>
                <a:lnTo>
                  <a:pt x="2092626" y="1195643"/>
                </a:lnTo>
                <a:lnTo>
                  <a:pt x="2095488" y="1206761"/>
                </a:lnTo>
                <a:lnTo>
                  <a:pt x="2098668" y="1217560"/>
                </a:lnTo>
                <a:lnTo>
                  <a:pt x="2100894" y="1228995"/>
                </a:lnTo>
                <a:lnTo>
                  <a:pt x="2103438" y="1336675"/>
                </a:lnTo>
                <a:lnTo>
                  <a:pt x="1485900" y="1336675"/>
                </a:lnTo>
                <a:lnTo>
                  <a:pt x="1488444" y="1228995"/>
                </a:lnTo>
                <a:lnTo>
                  <a:pt x="1490670" y="1217560"/>
                </a:lnTo>
                <a:lnTo>
                  <a:pt x="1493214" y="1206761"/>
                </a:lnTo>
                <a:lnTo>
                  <a:pt x="1496712" y="1195643"/>
                </a:lnTo>
                <a:lnTo>
                  <a:pt x="1500210" y="1185161"/>
                </a:lnTo>
                <a:lnTo>
                  <a:pt x="1504343" y="1174679"/>
                </a:lnTo>
                <a:lnTo>
                  <a:pt x="1508795" y="1164515"/>
                </a:lnTo>
                <a:lnTo>
                  <a:pt x="1513565" y="1154350"/>
                </a:lnTo>
                <a:lnTo>
                  <a:pt x="1519289" y="1144821"/>
                </a:lnTo>
                <a:lnTo>
                  <a:pt x="1525013" y="1135292"/>
                </a:lnTo>
                <a:lnTo>
                  <a:pt x="1531055" y="1125763"/>
                </a:lnTo>
                <a:lnTo>
                  <a:pt x="1537732" y="1116551"/>
                </a:lnTo>
                <a:lnTo>
                  <a:pt x="1544728" y="1107975"/>
                </a:lnTo>
                <a:lnTo>
                  <a:pt x="1552042" y="1099081"/>
                </a:lnTo>
                <a:lnTo>
                  <a:pt x="1559674" y="1090822"/>
                </a:lnTo>
                <a:lnTo>
                  <a:pt x="1567942" y="1082881"/>
                </a:lnTo>
                <a:lnTo>
                  <a:pt x="1576209" y="1074940"/>
                </a:lnTo>
                <a:lnTo>
                  <a:pt x="1584795" y="1067635"/>
                </a:lnTo>
                <a:lnTo>
                  <a:pt x="1593699" y="1060329"/>
                </a:lnTo>
                <a:lnTo>
                  <a:pt x="1603239" y="1053659"/>
                </a:lnTo>
                <a:lnTo>
                  <a:pt x="1613096" y="1046988"/>
                </a:lnTo>
                <a:lnTo>
                  <a:pt x="1622954" y="1040635"/>
                </a:lnTo>
                <a:lnTo>
                  <a:pt x="1632812" y="1034918"/>
                </a:lnTo>
                <a:lnTo>
                  <a:pt x="1643305" y="1029200"/>
                </a:lnTo>
                <a:lnTo>
                  <a:pt x="1654117" y="1024118"/>
                </a:lnTo>
                <a:lnTo>
                  <a:pt x="1664929" y="1019671"/>
                </a:lnTo>
                <a:lnTo>
                  <a:pt x="1676058" y="1015224"/>
                </a:lnTo>
                <a:lnTo>
                  <a:pt x="1687506" y="1011095"/>
                </a:lnTo>
                <a:lnTo>
                  <a:pt x="1699272" y="1007601"/>
                </a:lnTo>
                <a:lnTo>
                  <a:pt x="1711355" y="1004107"/>
                </a:lnTo>
                <a:lnTo>
                  <a:pt x="1723439" y="1001566"/>
                </a:lnTo>
                <a:lnTo>
                  <a:pt x="1735523" y="999025"/>
                </a:lnTo>
                <a:lnTo>
                  <a:pt x="1747924" y="997119"/>
                </a:lnTo>
                <a:lnTo>
                  <a:pt x="1747924" y="932320"/>
                </a:lnTo>
                <a:lnTo>
                  <a:pt x="1583205" y="932320"/>
                </a:lnTo>
                <a:lnTo>
                  <a:pt x="1583205" y="871651"/>
                </a:lnTo>
                <a:lnTo>
                  <a:pt x="1586385" y="871334"/>
                </a:lnTo>
                <a:lnTo>
                  <a:pt x="1590201" y="870698"/>
                </a:lnTo>
                <a:lnTo>
                  <a:pt x="1594971" y="869110"/>
                </a:lnTo>
                <a:lnTo>
                  <a:pt x="1600377" y="867204"/>
                </a:lnTo>
                <a:lnTo>
                  <a:pt x="1606736" y="864663"/>
                </a:lnTo>
                <a:lnTo>
                  <a:pt x="1613414" y="861487"/>
                </a:lnTo>
                <a:lnTo>
                  <a:pt x="1620410" y="857358"/>
                </a:lnTo>
                <a:lnTo>
                  <a:pt x="1624226" y="854816"/>
                </a:lnTo>
                <a:lnTo>
                  <a:pt x="1627406" y="851958"/>
                </a:lnTo>
                <a:lnTo>
                  <a:pt x="1630586" y="848464"/>
                </a:lnTo>
                <a:lnTo>
                  <a:pt x="1634084" y="845287"/>
                </a:lnTo>
                <a:lnTo>
                  <a:pt x="1637264" y="841476"/>
                </a:lnTo>
                <a:lnTo>
                  <a:pt x="1640444" y="837346"/>
                </a:lnTo>
                <a:lnTo>
                  <a:pt x="1643305" y="832899"/>
                </a:lnTo>
                <a:lnTo>
                  <a:pt x="1646167" y="828135"/>
                </a:lnTo>
                <a:lnTo>
                  <a:pt x="1648393" y="823052"/>
                </a:lnTo>
                <a:lnTo>
                  <a:pt x="1650619" y="817653"/>
                </a:lnTo>
                <a:lnTo>
                  <a:pt x="1652845" y="811617"/>
                </a:lnTo>
                <a:lnTo>
                  <a:pt x="1654435" y="805265"/>
                </a:lnTo>
                <a:lnTo>
                  <a:pt x="1655707" y="798594"/>
                </a:lnTo>
                <a:lnTo>
                  <a:pt x="1656979" y="791289"/>
                </a:lnTo>
                <a:lnTo>
                  <a:pt x="1657297" y="783983"/>
                </a:lnTo>
                <a:lnTo>
                  <a:pt x="1657615" y="775724"/>
                </a:lnTo>
                <a:lnTo>
                  <a:pt x="1657933" y="767466"/>
                </a:lnTo>
                <a:lnTo>
                  <a:pt x="1658569" y="758889"/>
                </a:lnTo>
                <a:lnTo>
                  <a:pt x="1659205" y="750631"/>
                </a:lnTo>
                <a:lnTo>
                  <a:pt x="1660477" y="742690"/>
                </a:lnTo>
                <a:lnTo>
                  <a:pt x="1662067" y="734431"/>
                </a:lnTo>
                <a:lnTo>
                  <a:pt x="1663975" y="726808"/>
                </a:lnTo>
                <a:lnTo>
                  <a:pt x="1666201" y="718867"/>
                </a:lnTo>
                <a:lnTo>
                  <a:pt x="1668427" y="711561"/>
                </a:lnTo>
                <a:lnTo>
                  <a:pt x="1671289" y="704255"/>
                </a:lnTo>
                <a:lnTo>
                  <a:pt x="1674151" y="697267"/>
                </a:lnTo>
                <a:lnTo>
                  <a:pt x="1677648" y="690597"/>
                </a:lnTo>
                <a:lnTo>
                  <a:pt x="1680828" y="683609"/>
                </a:lnTo>
                <a:lnTo>
                  <a:pt x="1684962" y="677256"/>
                </a:lnTo>
                <a:lnTo>
                  <a:pt x="1689096" y="670903"/>
                </a:lnTo>
                <a:lnTo>
                  <a:pt x="1693230" y="665186"/>
                </a:lnTo>
                <a:lnTo>
                  <a:pt x="1698000" y="659151"/>
                </a:lnTo>
                <a:lnTo>
                  <a:pt x="1702770" y="654068"/>
                </a:lnTo>
                <a:lnTo>
                  <a:pt x="1707540" y="648986"/>
                </a:lnTo>
                <a:lnTo>
                  <a:pt x="1712627" y="643904"/>
                </a:lnTo>
                <a:lnTo>
                  <a:pt x="1718351" y="639457"/>
                </a:lnTo>
                <a:lnTo>
                  <a:pt x="1723757" y="635010"/>
                </a:lnTo>
                <a:lnTo>
                  <a:pt x="1729163" y="631198"/>
                </a:lnTo>
                <a:lnTo>
                  <a:pt x="1735205" y="627387"/>
                </a:lnTo>
                <a:lnTo>
                  <a:pt x="1741565" y="624210"/>
                </a:lnTo>
                <a:lnTo>
                  <a:pt x="1747288" y="621352"/>
                </a:lnTo>
                <a:lnTo>
                  <a:pt x="1753966" y="618810"/>
                </a:lnTo>
                <a:lnTo>
                  <a:pt x="1760326" y="616587"/>
                </a:lnTo>
                <a:lnTo>
                  <a:pt x="1767004" y="614681"/>
                </a:lnTo>
                <a:lnTo>
                  <a:pt x="1773682" y="613093"/>
                </a:lnTo>
                <a:lnTo>
                  <a:pt x="1780677" y="612140"/>
                </a:lnTo>
                <a:lnTo>
                  <a:pt x="1787673" y="611187"/>
                </a:lnTo>
                <a:close/>
                <a:moveTo>
                  <a:pt x="630238" y="565150"/>
                </a:moveTo>
                <a:lnTo>
                  <a:pt x="639136" y="565468"/>
                </a:lnTo>
                <a:lnTo>
                  <a:pt x="647397" y="566420"/>
                </a:lnTo>
                <a:lnTo>
                  <a:pt x="655977" y="567372"/>
                </a:lnTo>
                <a:lnTo>
                  <a:pt x="664557" y="569276"/>
                </a:lnTo>
                <a:lnTo>
                  <a:pt x="672501" y="571498"/>
                </a:lnTo>
                <a:lnTo>
                  <a:pt x="680762" y="574354"/>
                </a:lnTo>
                <a:lnTo>
                  <a:pt x="689024" y="577211"/>
                </a:lnTo>
                <a:lnTo>
                  <a:pt x="696333" y="581020"/>
                </a:lnTo>
                <a:lnTo>
                  <a:pt x="703959" y="585463"/>
                </a:lnTo>
                <a:lnTo>
                  <a:pt x="711268" y="589907"/>
                </a:lnTo>
                <a:lnTo>
                  <a:pt x="718258" y="594667"/>
                </a:lnTo>
                <a:lnTo>
                  <a:pt x="725249" y="600063"/>
                </a:lnTo>
                <a:lnTo>
                  <a:pt x="731922" y="605776"/>
                </a:lnTo>
                <a:lnTo>
                  <a:pt x="738278" y="611489"/>
                </a:lnTo>
                <a:lnTo>
                  <a:pt x="744633" y="618154"/>
                </a:lnTo>
                <a:lnTo>
                  <a:pt x="750353" y="624820"/>
                </a:lnTo>
                <a:lnTo>
                  <a:pt x="756072" y="632437"/>
                </a:lnTo>
                <a:lnTo>
                  <a:pt x="761474" y="639737"/>
                </a:lnTo>
                <a:lnTo>
                  <a:pt x="766241" y="647354"/>
                </a:lnTo>
                <a:lnTo>
                  <a:pt x="771007" y="655289"/>
                </a:lnTo>
                <a:lnTo>
                  <a:pt x="775456" y="663541"/>
                </a:lnTo>
                <a:lnTo>
                  <a:pt x="779587" y="672111"/>
                </a:lnTo>
                <a:lnTo>
                  <a:pt x="783400" y="680998"/>
                </a:lnTo>
                <a:lnTo>
                  <a:pt x="786895" y="690202"/>
                </a:lnTo>
                <a:lnTo>
                  <a:pt x="790073" y="699406"/>
                </a:lnTo>
                <a:lnTo>
                  <a:pt x="792615" y="708611"/>
                </a:lnTo>
                <a:lnTo>
                  <a:pt x="794839" y="718450"/>
                </a:lnTo>
                <a:lnTo>
                  <a:pt x="796746" y="728606"/>
                </a:lnTo>
                <a:lnTo>
                  <a:pt x="798017" y="738445"/>
                </a:lnTo>
                <a:lnTo>
                  <a:pt x="799288" y="748919"/>
                </a:lnTo>
                <a:lnTo>
                  <a:pt x="799923" y="759076"/>
                </a:lnTo>
                <a:lnTo>
                  <a:pt x="800241" y="769550"/>
                </a:lnTo>
                <a:lnTo>
                  <a:pt x="799923" y="777802"/>
                </a:lnTo>
                <a:lnTo>
                  <a:pt x="799606" y="786054"/>
                </a:lnTo>
                <a:lnTo>
                  <a:pt x="798970" y="793989"/>
                </a:lnTo>
                <a:lnTo>
                  <a:pt x="798017" y="801923"/>
                </a:lnTo>
                <a:lnTo>
                  <a:pt x="797064" y="809541"/>
                </a:lnTo>
                <a:lnTo>
                  <a:pt x="795475" y="817476"/>
                </a:lnTo>
                <a:lnTo>
                  <a:pt x="793568" y="825093"/>
                </a:lnTo>
                <a:lnTo>
                  <a:pt x="791979" y="832710"/>
                </a:lnTo>
                <a:lnTo>
                  <a:pt x="789755" y="840328"/>
                </a:lnTo>
                <a:lnTo>
                  <a:pt x="787531" y="847310"/>
                </a:lnTo>
                <a:lnTo>
                  <a:pt x="784671" y="854293"/>
                </a:lnTo>
                <a:lnTo>
                  <a:pt x="781811" y="861276"/>
                </a:lnTo>
                <a:lnTo>
                  <a:pt x="778951" y="868258"/>
                </a:lnTo>
                <a:lnTo>
                  <a:pt x="775456" y="874923"/>
                </a:lnTo>
                <a:lnTo>
                  <a:pt x="772278" y="880954"/>
                </a:lnTo>
                <a:lnTo>
                  <a:pt x="768465" y="887619"/>
                </a:lnTo>
                <a:lnTo>
                  <a:pt x="764970" y="893649"/>
                </a:lnTo>
                <a:lnTo>
                  <a:pt x="760839" y="899680"/>
                </a:lnTo>
                <a:lnTo>
                  <a:pt x="756708" y="905393"/>
                </a:lnTo>
                <a:lnTo>
                  <a:pt x="752259" y="911106"/>
                </a:lnTo>
                <a:lnTo>
                  <a:pt x="747810" y="916501"/>
                </a:lnTo>
                <a:lnTo>
                  <a:pt x="743044" y="921580"/>
                </a:lnTo>
                <a:lnTo>
                  <a:pt x="738278" y="926341"/>
                </a:lnTo>
                <a:lnTo>
                  <a:pt x="733193" y="931101"/>
                </a:lnTo>
                <a:lnTo>
                  <a:pt x="728109" y="936180"/>
                </a:lnTo>
                <a:lnTo>
                  <a:pt x="722707" y="939988"/>
                </a:lnTo>
                <a:lnTo>
                  <a:pt x="717305" y="944114"/>
                </a:lnTo>
                <a:lnTo>
                  <a:pt x="711903" y="948241"/>
                </a:lnTo>
                <a:lnTo>
                  <a:pt x="706183" y="951414"/>
                </a:lnTo>
                <a:lnTo>
                  <a:pt x="700464" y="954906"/>
                </a:lnTo>
                <a:lnTo>
                  <a:pt x="694426" y="958080"/>
                </a:lnTo>
                <a:lnTo>
                  <a:pt x="688071" y="960619"/>
                </a:lnTo>
                <a:lnTo>
                  <a:pt x="688071" y="1044727"/>
                </a:lnTo>
                <a:lnTo>
                  <a:pt x="703641" y="1047266"/>
                </a:lnTo>
                <a:lnTo>
                  <a:pt x="718894" y="1050440"/>
                </a:lnTo>
                <a:lnTo>
                  <a:pt x="733829" y="1053614"/>
                </a:lnTo>
                <a:lnTo>
                  <a:pt x="748764" y="1057740"/>
                </a:lnTo>
                <a:lnTo>
                  <a:pt x="763063" y="1062184"/>
                </a:lnTo>
                <a:lnTo>
                  <a:pt x="777045" y="1066945"/>
                </a:lnTo>
                <a:lnTo>
                  <a:pt x="791026" y="1072340"/>
                </a:lnTo>
                <a:lnTo>
                  <a:pt x="804690" y="1078371"/>
                </a:lnTo>
                <a:lnTo>
                  <a:pt x="818036" y="1085036"/>
                </a:lnTo>
                <a:lnTo>
                  <a:pt x="831064" y="1091701"/>
                </a:lnTo>
                <a:lnTo>
                  <a:pt x="843775" y="1099001"/>
                </a:lnTo>
                <a:lnTo>
                  <a:pt x="856167" y="1106618"/>
                </a:lnTo>
                <a:lnTo>
                  <a:pt x="867925" y="1114871"/>
                </a:lnTo>
                <a:lnTo>
                  <a:pt x="879682" y="1123440"/>
                </a:lnTo>
                <a:lnTo>
                  <a:pt x="890804" y="1132010"/>
                </a:lnTo>
                <a:lnTo>
                  <a:pt x="901925" y="1141214"/>
                </a:lnTo>
                <a:lnTo>
                  <a:pt x="912094" y="1151370"/>
                </a:lnTo>
                <a:lnTo>
                  <a:pt x="921944" y="1161210"/>
                </a:lnTo>
                <a:lnTo>
                  <a:pt x="931795" y="1171683"/>
                </a:lnTo>
                <a:lnTo>
                  <a:pt x="940692" y="1182157"/>
                </a:lnTo>
                <a:lnTo>
                  <a:pt x="949272" y="1193266"/>
                </a:lnTo>
                <a:lnTo>
                  <a:pt x="957534" y="1204692"/>
                </a:lnTo>
                <a:lnTo>
                  <a:pt x="965160" y="1216118"/>
                </a:lnTo>
                <a:lnTo>
                  <a:pt x="972151" y="1227862"/>
                </a:lnTo>
                <a:lnTo>
                  <a:pt x="979142" y="1240557"/>
                </a:lnTo>
                <a:lnTo>
                  <a:pt x="985179" y="1252618"/>
                </a:lnTo>
                <a:lnTo>
                  <a:pt x="991217" y="1265631"/>
                </a:lnTo>
                <a:lnTo>
                  <a:pt x="995983" y="1278327"/>
                </a:lnTo>
                <a:lnTo>
                  <a:pt x="1000749" y="1291657"/>
                </a:lnTo>
                <a:lnTo>
                  <a:pt x="1004880" y="1304988"/>
                </a:lnTo>
                <a:lnTo>
                  <a:pt x="1008058" y="1318635"/>
                </a:lnTo>
                <a:lnTo>
                  <a:pt x="1010600" y="1332600"/>
                </a:lnTo>
                <a:lnTo>
                  <a:pt x="1014413" y="1484313"/>
                </a:lnTo>
                <a:lnTo>
                  <a:pt x="246063" y="1484313"/>
                </a:lnTo>
                <a:lnTo>
                  <a:pt x="249876" y="1332600"/>
                </a:lnTo>
                <a:lnTo>
                  <a:pt x="252419" y="1318635"/>
                </a:lnTo>
                <a:lnTo>
                  <a:pt x="255596" y="1304988"/>
                </a:lnTo>
                <a:lnTo>
                  <a:pt x="259727" y="1291657"/>
                </a:lnTo>
                <a:lnTo>
                  <a:pt x="264176" y="1278327"/>
                </a:lnTo>
                <a:lnTo>
                  <a:pt x="269260" y="1265631"/>
                </a:lnTo>
                <a:lnTo>
                  <a:pt x="275297" y="1252618"/>
                </a:lnTo>
                <a:lnTo>
                  <a:pt x="281017" y="1240557"/>
                </a:lnTo>
                <a:lnTo>
                  <a:pt x="288008" y="1227862"/>
                </a:lnTo>
                <a:lnTo>
                  <a:pt x="294999" y="1216118"/>
                </a:lnTo>
                <a:lnTo>
                  <a:pt x="302943" y="1204692"/>
                </a:lnTo>
                <a:lnTo>
                  <a:pt x="310887" y="1193266"/>
                </a:lnTo>
                <a:lnTo>
                  <a:pt x="319784" y="1182157"/>
                </a:lnTo>
                <a:lnTo>
                  <a:pt x="328682" y="1171683"/>
                </a:lnTo>
                <a:lnTo>
                  <a:pt x="338214" y="1161210"/>
                </a:lnTo>
                <a:lnTo>
                  <a:pt x="348383" y="1151370"/>
                </a:lnTo>
                <a:lnTo>
                  <a:pt x="358869" y="1141214"/>
                </a:lnTo>
                <a:lnTo>
                  <a:pt x="369673" y="1132010"/>
                </a:lnTo>
                <a:lnTo>
                  <a:pt x="380795" y="1123440"/>
                </a:lnTo>
                <a:lnTo>
                  <a:pt x="392552" y="1114871"/>
                </a:lnTo>
                <a:lnTo>
                  <a:pt x="404309" y="1106618"/>
                </a:lnTo>
                <a:lnTo>
                  <a:pt x="417020" y="1099001"/>
                </a:lnTo>
                <a:lnTo>
                  <a:pt x="429412" y="1091701"/>
                </a:lnTo>
                <a:lnTo>
                  <a:pt x="442441" y="1085036"/>
                </a:lnTo>
                <a:lnTo>
                  <a:pt x="455787" y="1078371"/>
                </a:lnTo>
                <a:lnTo>
                  <a:pt x="469450" y="1072340"/>
                </a:lnTo>
                <a:lnTo>
                  <a:pt x="483432" y="1066945"/>
                </a:lnTo>
                <a:lnTo>
                  <a:pt x="497413" y="1062184"/>
                </a:lnTo>
                <a:lnTo>
                  <a:pt x="511713" y="1057740"/>
                </a:lnTo>
                <a:lnTo>
                  <a:pt x="526648" y="1053614"/>
                </a:lnTo>
                <a:lnTo>
                  <a:pt x="541582" y="1050440"/>
                </a:lnTo>
                <a:lnTo>
                  <a:pt x="556835" y="1047266"/>
                </a:lnTo>
                <a:lnTo>
                  <a:pt x="571770" y="1044727"/>
                </a:lnTo>
                <a:lnTo>
                  <a:pt x="571770" y="960619"/>
                </a:lnTo>
                <a:lnTo>
                  <a:pt x="566050" y="958080"/>
                </a:lnTo>
                <a:lnTo>
                  <a:pt x="560013" y="954906"/>
                </a:lnTo>
                <a:lnTo>
                  <a:pt x="554293" y="951414"/>
                </a:lnTo>
                <a:lnTo>
                  <a:pt x="548573" y="948241"/>
                </a:lnTo>
                <a:lnTo>
                  <a:pt x="543171" y="944114"/>
                </a:lnTo>
                <a:lnTo>
                  <a:pt x="537452" y="939988"/>
                </a:lnTo>
                <a:lnTo>
                  <a:pt x="532367" y="935545"/>
                </a:lnTo>
                <a:lnTo>
                  <a:pt x="527283" y="931101"/>
                </a:lnTo>
                <a:lnTo>
                  <a:pt x="522199" y="926341"/>
                </a:lnTo>
                <a:lnTo>
                  <a:pt x="517433" y="921580"/>
                </a:lnTo>
                <a:lnTo>
                  <a:pt x="512348" y="916501"/>
                </a:lnTo>
                <a:lnTo>
                  <a:pt x="507900" y="911106"/>
                </a:lnTo>
                <a:lnTo>
                  <a:pt x="503769" y="905393"/>
                </a:lnTo>
                <a:lnTo>
                  <a:pt x="499638" y="899680"/>
                </a:lnTo>
                <a:lnTo>
                  <a:pt x="495507" y="893649"/>
                </a:lnTo>
                <a:lnTo>
                  <a:pt x="491694" y="887302"/>
                </a:lnTo>
                <a:lnTo>
                  <a:pt x="488198" y="880954"/>
                </a:lnTo>
                <a:lnTo>
                  <a:pt x="484385" y="874923"/>
                </a:lnTo>
                <a:lnTo>
                  <a:pt x="481525" y="868258"/>
                </a:lnTo>
                <a:lnTo>
                  <a:pt x="478665" y="861276"/>
                </a:lnTo>
                <a:lnTo>
                  <a:pt x="475488" y="854293"/>
                </a:lnTo>
                <a:lnTo>
                  <a:pt x="472946" y="847310"/>
                </a:lnTo>
                <a:lnTo>
                  <a:pt x="470404" y="839693"/>
                </a:lnTo>
                <a:lnTo>
                  <a:pt x="468497" y="832393"/>
                </a:lnTo>
                <a:lnTo>
                  <a:pt x="466273" y="825093"/>
                </a:lnTo>
                <a:lnTo>
                  <a:pt x="465002" y="817476"/>
                </a:lnTo>
                <a:lnTo>
                  <a:pt x="463413" y="809541"/>
                </a:lnTo>
                <a:lnTo>
                  <a:pt x="462142" y="801923"/>
                </a:lnTo>
                <a:lnTo>
                  <a:pt x="461189" y="793989"/>
                </a:lnTo>
                <a:lnTo>
                  <a:pt x="460871" y="786054"/>
                </a:lnTo>
                <a:lnTo>
                  <a:pt x="460235" y="777802"/>
                </a:lnTo>
                <a:lnTo>
                  <a:pt x="460235" y="769550"/>
                </a:lnTo>
                <a:lnTo>
                  <a:pt x="460553" y="759076"/>
                </a:lnTo>
                <a:lnTo>
                  <a:pt x="460871" y="748919"/>
                </a:lnTo>
                <a:lnTo>
                  <a:pt x="461824" y="738445"/>
                </a:lnTo>
                <a:lnTo>
                  <a:pt x="463413" y="728606"/>
                </a:lnTo>
                <a:lnTo>
                  <a:pt x="465637" y="718450"/>
                </a:lnTo>
                <a:lnTo>
                  <a:pt x="467862" y="708611"/>
                </a:lnTo>
                <a:lnTo>
                  <a:pt x="470404" y="699406"/>
                </a:lnTo>
                <a:lnTo>
                  <a:pt x="473264" y="690202"/>
                </a:lnTo>
                <a:lnTo>
                  <a:pt x="477077" y="680998"/>
                </a:lnTo>
                <a:lnTo>
                  <a:pt x="480890" y="672111"/>
                </a:lnTo>
                <a:lnTo>
                  <a:pt x="484703" y="663541"/>
                </a:lnTo>
                <a:lnTo>
                  <a:pt x="489152" y="655289"/>
                </a:lnTo>
                <a:lnTo>
                  <a:pt x="493918" y="647354"/>
                </a:lnTo>
                <a:lnTo>
                  <a:pt x="498685" y="639737"/>
                </a:lnTo>
                <a:lnTo>
                  <a:pt x="504404" y="632437"/>
                </a:lnTo>
                <a:lnTo>
                  <a:pt x="509806" y="624820"/>
                </a:lnTo>
                <a:lnTo>
                  <a:pt x="515844" y="618154"/>
                </a:lnTo>
                <a:lnTo>
                  <a:pt x="522199" y="611489"/>
                </a:lnTo>
                <a:lnTo>
                  <a:pt x="528236" y="605776"/>
                </a:lnTo>
                <a:lnTo>
                  <a:pt x="534909" y="600063"/>
                </a:lnTo>
                <a:lnTo>
                  <a:pt x="541900" y="594667"/>
                </a:lnTo>
                <a:lnTo>
                  <a:pt x="548891" y="589907"/>
                </a:lnTo>
                <a:lnTo>
                  <a:pt x="556517" y="585463"/>
                </a:lnTo>
                <a:lnTo>
                  <a:pt x="564144" y="581020"/>
                </a:lnTo>
                <a:lnTo>
                  <a:pt x="571770" y="577211"/>
                </a:lnTo>
                <a:lnTo>
                  <a:pt x="579714" y="574354"/>
                </a:lnTo>
                <a:lnTo>
                  <a:pt x="587658" y="571498"/>
                </a:lnTo>
                <a:lnTo>
                  <a:pt x="595920" y="569276"/>
                </a:lnTo>
                <a:lnTo>
                  <a:pt x="604499" y="567372"/>
                </a:lnTo>
                <a:lnTo>
                  <a:pt x="612761" y="566420"/>
                </a:lnTo>
                <a:lnTo>
                  <a:pt x="621659" y="565468"/>
                </a:lnTo>
                <a:lnTo>
                  <a:pt x="630238" y="565150"/>
                </a:lnTo>
                <a:close/>
                <a:moveTo>
                  <a:pt x="181836" y="158167"/>
                </a:moveTo>
                <a:lnTo>
                  <a:pt x="178980" y="158484"/>
                </a:lnTo>
                <a:lnTo>
                  <a:pt x="176441" y="159119"/>
                </a:lnTo>
                <a:lnTo>
                  <a:pt x="173902" y="160390"/>
                </a:lnTo>
                <a:lnTo>
                  <a:pt x="171681" y="161343"/>
                </a:lnTo>
                <a:lnTo>
                  <a:pt x="169459" y="162613"/>
                </a:lnTo>
                <a:lnTo>
                  <a:pt x="167238" y="163884"/>
                </a:lnTo>
                <a:lnTo>
                  <a:pt x="165651" y="165789"/>
                </a:lnTo>
                <a:lnTo>
                  <a:pt x="164065" y="167695"/>
                </a:lnTo>
                <a:lnTo>
                  <a:pt x="162478" y="169918"/>
                </a:lnTo>
                <a:lnTo>
                  <a:pt x="161209" y="171824"/>
                </a:lnTo>
                <a:lnTo>
                  <a:pt x="159939" y="174364"/>
                </a:lnTo>
                <a:lnTo>
                  <a:pt x="159305" y="176588"/>
                </a:lnTo>
                <a:lnTo>
                  <a:pt x="158352" y="179128"/>
                </a:lnTo>
                <a:lnTo>
                  <a:pt x="158035" y="181669"/>
                </a:lnTo>
                <a:lnTo>
                  <a:pt x="157718" y="184210"/>
                </a:lnTo>
                <a:lnTo>
                  <a:pt x="157718" y="1440334"/>
                </a:lnTo>
                <a:lnTo>
                  <a:pt x="158352" y="1447639"/>
                </a:lnTo>
                <a:lnTo>
                  <a:pt x="159622" y="1454944"/>
                </a:lnTo>
                <a:lnTo>
                  <a:pt x="161526" y="1463202"/>
                </a:lnTo>
                <a:lnTo>
                  <a:pt x="164065" y="1471142"/>
                </a:lnTo>
                <a:lnTo>
                  <a:pt x="167238" y="1479717"/>
                </a:lnTo>
                <a:lnTo>
                  <a:pt x="171363" y="1488610"/>
                </a:lnTo>
                <a:lnTo>
                  <a:pt x="175806" y="1497185"/>
                </a:lnTo>
                <a:lnTo>
                  <a:pt x="181201" y="1506078"/>
                </a:lnTo>
                <a:lnTo>
                  <a:pt x="187230" y="1514336"/>
                </a:lnTo>
                <a:lnTo>
                  <a:pt x="193577" y="1522594"/>
                </a:lnTo>
                <a:lnTo>
                  <a:pt x="200876" y="1530534"/>
                </a:lnTo>
                <a:lnTo>
                  <a:pt x="208492" y="1538156"/>
                </a:lnTo>
                <a:lnTo>
                  <a:pt x="216743" y="1545143"/>
                </a:lnTo>
                <a:lnTo>
                  <a:pt x="225629" y="1551178"/>
                </a:lnTo>
                <a:lnTo>
                  <a:pt x="230389" y="1554354"/>
                </a:lnTo>
                <a:lnTo>
                  <a:pt x="235149" y="1557212"/>
                </a:lnTo>
                <a:lnTo>
                  <a:pt x="239909" y="1559753"/>
                </a:lnTo>
                <a:lnTo>
                  <a:pt x="244669" y="1561976"/>
                </a:lnTo>
                <a:lnTo>
                  <a:pt x="1018979" y="1561976"/>
                </a:lnTo>
                <a:lnTo>
                  <a:pt x="1018979" y="1559436"/>
                </a:lnTo>
                <a:lnTo>
                  <a:pt x="1028182" y="1554354"/>
                </a:lnTo>
                <a:lnTo>
                  <a:pt x="1037068" y="1548637"/>
                </a:lnTo>
                <a:lnTo>
                  <a:pt x="1045636" y="1542603"/>
                </a:lnTo>
                <a:lnTo>
                  <a:pt x="1053252" y="1535298"/>
                </a:lnTo>
                <a:lnTo>
                  <a:pt x="1060551" y="1527993"/>
                </a:lnTo>
                <a:lnTo>
                  <a:pt x="1067532" y="1520370"/>
                </a:lnTo>
                <a:lnTo>
                  <a:pt x="1073879" y="1512113"/>
                </a:lnTo>
                <a:lnTo>
                  <a:pt x="1079908" y="1504173"/>
                </a:lnTo>
                <a:lnTo>
                  <a:pt x="1084986" y="1495597"/>
                </a:lnTo>
                <a:lnTo>
                  <a:pt x="1089429" y="1487022"/>
                </a:lnTo>
                <a:lnTo>
                  <a:pt x="1093554" y="1479082"/>
                </a:lnTo>
                <a:lnTo>
                  <a:pt x="1096728" y="1470507"/>
                </a:lnTo>
                <a:lnTo>
                  <a:pt x="1099266" y="1462884"/>
                </a:lnTo>
                <a:lnTo>
                  <a:pt x="1101170" y="1454626"/>
                </a:lnTo>
                <a:lnTo>
                  <a:pt x="1102122" y="1447321"/>
                </a:lnTo>
                <a:lnTo>
                  <a:pt x="1102757" y="1440334"/>
                </a:lnTo>
                <a:lnTo>
                  <a:pt x="1102757" y="184210"/>
                </a:lnTo>
                <a:lnTo>
                  <a:pt x="1102122" y="181669"/>
                </a:lnTo>
                <a:lnTo>
                  <a:pt x="1101805" y="179128"/>
                </a:lnTo>
                <a:lnTo>
                  <a:pt x="1101170" y="176588"/>
                </a:lnTo>
                <a:lnTo>
                  <a:pt x="1100536" y="174364"/>
                </a:lnTo>
                <a:lnTo>
                  <a:pt x="1099266" y="171824"/>
                </a:lnTo>
                <a:lnTo>
                  <a:pt x="1097997" y="169918"/>
                </a:lnTo>
                <a:lnTo>
                  <a:pt x="1096410" y="167695"/>
                </a:lnTo>
                <a:lnTo>
                  <a:pt x="1094824" y="165789"/>
                </a:lnTo>
                <a:lnTo>
                  <a:pt x="1092919" y="163884"/>
                </a:lnTo>
                <a:lnTo>
                  <a:pt x="1090698" y="162613"/>
                </a:lnTo>
                <a:lnTo>
                  <a:pt x="1088794" y="161343"/>
                </a:lnTo>
                <a:lnTo>
                  <a:pt x="1086573" y="160390"/>
                </a:lnTo>
                <a:lnTo>
                  <a:pt x="1083716" y="159119"/>
                </a:lnTo>
                <a:lnTo>
                  <a:pt x="1081178" y="158484"/>
                </a:lnTo>
                <a:lnTo>
                  <a:pt x="1078639" y="158167"/>
                </a:lnTo>
                <a:lnTo>
                  <a:pt x="1076100" y="158167"/>
                </a:lnTo>
                <a:lnTo>
                  <a:pt x="184374" y="158167"/>
                </a:lnTo>
                <a:lnTo>
                  <a:pt x="181836" y="158167"/>
                </a:lnTo>
                <a:close/>
                <a:moveTo>
                  <a:pt x="1414463" y="157162"/>
                </a:moveTo>
                <a:lnTo>
                  <a:pt x="2153497" y="157162"/>
                </a:lnTo>
                <a:lnTo>
                  <a:pt x="2161123" y="157162"/>
                </a:lnTo>
                <a:lnTo>
                  <a:pt x="2169066" y="158114"/>
                </a:lnTo>
                <a:lnTo>
                  <a:pt x="2176374" y="158749"/>
                </a:lnTo>
                <a:lnTo>
                  <a:pt x="2183364" y="160337"/>
                </a:lnTo>
                <a:lnTo>
                  <a:pt x="2190671" y="161924"/>
                </a:lnTo>
                <a:lnTo>
                  <a:pt x="2197661" y="163829"/>
                </a:lnTo>
                <a:lnTo>
                  <a:pt x="2204651" y="166052"/>
                </a:lnTo>
                <a:lnTo>
                  <a:pt x="2211324" y="168909"/>
                </a:lnTo>
                <a:lnTo>
                  <a:pt x="2217996" y="172084"/>
                </a:lnTo>
                <a:lnTo>
                  <a:pt x="2224350" y="174942"/>
                </a:lnTo>
                <a:lnTo>
                  <a:pt x="2230387" y="178752"/>
                </a:lnTo>
                <a:lnTo>
                  <a:pt x="2236424" y="182562"/>
                </a:lnTo>
                <a:lnTo>
                  <a:pt x="2242461" y="186689"/>
                </a:lnTo>
                <a:lnTo>
                  <a:pt x="2247862" y="191134"/>
                </a:lnTo>
                <a:lnTo>
                  <a:pt x="2253264" y="195579"/>
                </a:lnTo>
                <a:lnTo>
                  <a:pt x="2258665" y="200659"/>
                </a:lnTo>
                <a:lnTo>
                  <a:pt x="2263431" y="206057"/>
                </a:lnTo>
                <a:lnTo>
                  <a:pt x="2268197" y="211137"/>
                </a:lnTo>
                <a:lnTo>
                  <a:pt x="2272645" y="216852"/>
                </a:lnTo>
                <a:lnTo>
                  <a:pt x="2276776" y="222567"/>
                </a:lnTo>
                <a:lnTo>
                  <a:pt x="2280270" y="228917"/>
                </a:lnTo>
                <a:lnTo>
                  <a:pt x="2284083" y="234949"/>
                </a:lnTo>
                <a:lnTo>
                  <a:pt x="2287261" y="241299"/>
                </a:lnTo>
                <a:lnTo>
                  <a:pt x="2290438" y="247967"/>
                </a:lnTo>
                <a:lnTo>
                  <a:pt x="2292980" y="254634"/>
                </a:lnTo>
                <a:lnTo>
                  <a:pt x="2295204" y="261619"/>
                </a:lnTo>
                <a:lnTo>
                  <a:pt x="2297428" y="268604"/>
                </a:lnTo>
                <a:lnTo>
                  <a:pt x="2298699" y="275589"/>
                </a:lnTo>
                <a:lnTo>
                  <a:pt x="2300287" y="282892"/>
                </a:lnTo>
                <a:lnTo>
                  <a:pt x="2300923" y="290512"/>
                </a:lnTo>
                <a:lnTo>
                  <a:pt x="2301876" y="297814"/>
                </a:lnTo>
                <a:lnTo>
                  <a:pt x="2301876" y="305434"/>
                </a:lnTo>
                <a:lnTo>
                  <a:pt x="2301876" y="1484630"/>
                </a:lnTo>
                <a:lnTo>
                  <a:pt x="2301876" y="1497013"/>
                </a:lnTo>
                <a:lnTo>
                  <a:pt x="2300923" y="1509078"/>
                </a:lnTo>
                <a:lnTo>
                  <a:pt x="2299652" y="1521143"/>
                </a:lnTo>
                <a:lnTo>
                  <a:pt x="2298063" y="1533208"/>
                </a:lnTo>
                <a:lnTo>
                  <a:pt x="2295839" y="1544638"/>
                </a:lnTo>
                <a:lnTo>
                  <a:pt x="2292980" y="1555433"/>
                </a:lnTo>
                <a:lnTo>
                  <a:pt x="2289802" y="1566545"/>
                </a:lnTo>
                <a:lnTo>
                  <a:pt x="2285990" y="1577340"/>
                </a:lnTo>
                <a:lnTo>
                  <a:pt x="2281859" y="1587500"/>
                </a:lnTo>
                <a:lnTo>
                  <a:pt x="2277093" y="1597660"/>
                </a:lnTo>
                <a:lnTo>
                  <a:pt x="2271374" y="1607503"/>
                </a:lnTo>
                <a:lnTo>
                  <a:pt x="2265655" y="1616710"/>
                </a:lnTo>
                <a:lnTo>
                  <a:pt x="2259300" y="1625918"/>
                </a:lnTo>
                <a:lnTo>
                  <a:pt x="2252310" y="1634808"/>
                </a:lnTo>
                <a:lnTo>
                  <a:pt x="2244685" y="1643063"/>
                </a:lnTo>
                <a:lnTo>
                  <a:pt x="2236424" y="1651000"/>
                </a:lnTo>
                <a:lnTo>
                  <a:pt x="2227846" y="1658938"/>
                </a:lnTo>
                <a:lnTo>
                  <a:pt x="2218631" y="1665923"/>
                </a:lnTo>
                <a:lnTo>
                  <a:pt x="2208782" y="1672908"/>
                </a:lnTo>
                <a:lnTo>
                  <a:pt x="2198297" y="1678940"/>
                </a:lnTo>
                <a:lnTo>
                  <a:pt x="2187494" y="1684973"/>
                </a:lnTo>
                <a:lnTo>
                  <a:pt x="2176056" y="1690370"/>
                </a:lnTo>
                <a:lnTo>
                  <a:pt x="2163664" y="1695450"/>
                </a:lnTo>
                <a:lnTo>
                  <a:pt x="2150955" y="1700213"/>
                </a:lnTo>
                <a:lnTo>
                  <a:pt x="2137611" y="1704023"/>
                </a:lnTo>
                <a:lnTo>
                  <a:pt x="2123631" y="1707515"/>
                </a:lnTo>
                <a:lnTo>
                  <a:pt x="2108698" y="1710373"/>
                </a:lnTo>
                <a:lnTo>
                  <a:pt x="2093764" y="1712913"/>
                </a:lnTo>
                <a:lnTo>
                  <a:pt x="2077878" y="1715135"/>
                </a:lnTo>
                <a:lnTo>
                  <a:pt x="2061038" y="1716405"/>
                </a:lnTo>
                <a:lnTo>
                  <a:pt x="2044199" y="1717358"/>
                </a:lnTo>
                <a:lnTo>
                  <a:pt x="2026406" y="1717675"/>
                </a:lnTo>
                <a:lnTo>
                  <a:pt x="1563159" y="1717675"/>
                </a:lnTo>
                <a:lnTo>
                  <a:pt x="1551721" y="1717358"/>
                </a:lnTo>
                <a:lnTo>
                  <a:pt x="1540601" y="1716723"/>
                </a:lnTo>
                <a:lnTo>
                  <a:pt x="1529163" y="1715453"/>
                </a:lnTo>
                <a:lnTo>
                  <a:pt x="1518042" y="1714500"/>
                </a:lnTo>
                <a:lnTo>
                  <a:pt x="1506922" y="1712913"/>
                </a:lnTo>
                <a:lnTo>
                  <a:pt x="1495801" y="1710690"/>
                </a:lnTo>
                <a:lnTo>
                  <a:pt x="1485634" y="1709103"/>
                </a:lnTo>
                <a:lnTo>
                  <a:pt x="1475149" y="1706880"/>
                </a:lnTo>
                <a:lnTo>
                  <a:pt x="1456085" y="1701800"/>
                </a:lnTo>
                <a:lnTo>
                  <a:pt x="1439246" y="1697038"/>
                </a:lnTo>
                <a:lnTo>
                  <a:pt x="1424948" y="1692593"/>
                </a:lnTo>
                <a:lnTo>
                  <a:pt x="1414463" y="1688783"/>
                </a:lnTo>
                <a:lnTo>
                  <a:pt x="1414463" y="1342708"/>
                </a:lnTo>
                <a:lnTo>
                  <a:pt x="1416687" y="1347470"/>
                </a:lnTo>
                <a:lnTo>
                  <a:pt x="1419229" y="1352233"/>
                </a:lnTo>
                <a:lnTo>
                  <a:pt x="1422088" y="1357630"/>
                </a:lnTo>
                <a:lnTo>
                  <a:pt x="1425583" y="1362393"/>
                </a:lnTo>
                <a:lnTo>
                  <a:pt x="1429078" y="1367473"/>
                </a:lnTo>
                <a:lnTo>
                  <a:pt x="1433209" y="1372235"/>
                </a:lnTo>
                <a:lnTo>
                  <a:pt x="1437657" y="1376998"/>
                </a:lnTo>
                <a:lnTo>
                  <a:pt x="1442105" y="1381760"/>
                </a:lnTo>
                <a:lnTo>
                  <a:pt x="1446871" y="1386523"/>
                </a:lnTo>
                <a:lnTo>
                  <a:pt x="1451637" y="1390968"/>
                </a:lnTo>
                <a:lnTo>
                  <a:pt x="1456721" y="1395413"/>
                </a:lnTo>
                <a:lnTo>
                  <a:pt x="1462440" y="1399540"/>
                </a:lnTo>
                <a:lnTo>
                  <a:pt x="1467523" y="1403350"/>
                </a:lnTo>
                <a:lnTo>
                  <a:pt x="1472925" y="1406525"/>
                </a:lnTo>
                <a:lnTo>
                  <a:pt x="1478644" y="1410018"/>
                </a:lnTo>
                <a:lnTo>
                  <a:pt x="1484045" y="1412558"/>
                </a:lnTo>
                <a:lnTo>
                  <a:pt x="1484045" y="1413510"/>
                </a:lnTo>
                <a:lnTo>
                  <a:pt x="2108062" y="1413510"/>
                </a:lnTo>
                <a:lnTo>
                  <a:pt x="2108062" y="1410335"/>
                </a:lnTo>
                <a:lnTo>
                  <a:pt x="2115370" y="1406208"/>
                </a:lnTo>
                <a:lnTo>
                  <a:pt x="2122360" y="1401763"/>
                </a:lnTo>
                <a:lnTo>
                  <a:pt x="2129032" y="1396683"/>
                </a:lnTo>
                <a:lnTo>
                  <a:pt x="2135387" y="1390968"/>
                </a:lnTo>
                <a:lnTo>
                  <a:pt x="2141106" y="1385253"/>
                </a:lnTo>
                <a:lnTo>
                  <a:pt x="2146825" y="1378903"/>
                </a:lnTo>
                <a:lnTo>
                  <a:pt x="2151909" y="1372235"/>
                </a:lnTo>
                <a:lnTo>
                  <a:pt x="2156357" y="1365568"/>
                </a:lnTo>
                <a:lnTo>
                  <a:pt x="2160805" y="1358900"/>
                </a:lnTo>
                <a:lnTo>
                  <a:pt x="2163982" y="1352233"/>
                </a:lnTo>
                <a:lnTo>
                  <a:pt x="2167477" y="1345883"/>
                </a:lnTo>
                <a:lnTo>
                  <a:pt x="2170019" y="1339215"/>
                </a:lnTo>
                <a:lnTo>
                  <a:pt x="2172243" y="1332865"/>
                </a:lnTo>
                <a:lnTo>
                  <a:pt x="2173832" y="1326515"/>
                </a:lnTo>
                <a:lnTo>
                  <a:pt x="2174467" y="1320800"/>
                </a:lnTo>
                <a:lnTo>
                  <a:pt x="2174785" y="1315085"/>
                </a:lnTo>
                <a:lnTo>
                  <a:pt x="2174785" y="305434"/>
                </a:lnTo>
                <a:lnTo>
                  <a:pt x="2174467" y="301307"/>
                </a:lnTo>
                <a:lnTo>
                  <a:pt x="2172879" y="297497"/>
                </a:lnTo>
                <a:lnTo>
                  <a:pt x="2171290" y="293687"/>
                </a:lnTo>
                <a:lnTo>
                  <a:pt x="2168430" y="290829"/>
                </a:lnTo>
                <a:lnTo>
                  <a:pt x="2165571" y="288289"/>
                </a:lnTo>
                <a:lnTo>
                  <a:pt x="2162076" y="286067"/>
                </a:lnTo>
                <a:lnTo>
                  <a:pt x="2157945" y="284797"/>
                </a:lnTo>
                <a:lnTo>
                  <a:pt x="2153497" y="284479"/>
                </a:lnTo>
                <a:lnTo>
                  <a:pt x="1414463" y="284479"/>
                </a:lnTo>
                <a:lnTo>
                  <a:pt x="1414463" y="157162"/>
                </a:lnTo>
                <a:close/>
                <a:moveTo>
                  <a:pt x="184374" y="0"/>
                </a:moveTo>
                <a:lnTo>
                  <a:pt x="1076100" y="0"/>
                </a:lnTo>
                <a:lnTo>
                  <a:pt x="1085621" y="317"/>
                </a:lnTo>
                <a:lnTo>
                  <a:pt x="1094824" y="953"/>
                </a:lnTo>
                <a:lnTo>
                  <a:pt x="1104026" y="1905"/>
                </a:lnTo>
                <a:lnTo>
                  <a:pt x="1113229" y="3494"/>
                </a:lnTo>
                <a:lnTo>
                  <a:pt x="1122115" y="5717"/>
                </a:lnTo>
                <a:lnTo>
                  <a:pt x="1131000" y="8258"/>
                </a:lnTo>
                <a:lnTo>
                  <a:pt x="1139568" y="11434"/>
                </a:lnTo>
                <a:lnTo>
                  <a:pt x="1147502" y="14610"/>
                </a:lnTo>
                <a:lnTo>
                  <a:pt x="1156070" y="18421"/>
                </a:lnTo>
                <a:lnTo>
                  <a:pt x="1163686" y="22232"/>
                </a:lnTo>
                <a:lnTo>
                  <a:pt x="1171620" y="26679"/>
                </a:lnTo>
                <a:lnTo>
                  <a:pt x="1178919" y="31443"/>
                </a:lnTo>
                <a:lnTo>
                  <a:pt x="1186217" y="36842"/>
                </a:lnTo>
                <a:lnTo>
                  <a:pt x="1193199" y="42241"/>
                </a:lnTo>
                <a:lnTo>
                  <a:pt x="1199863" y="47640"/>
                </a:lnTo>
                <a:lnTo>
                  <a:pt x="1206210" y="53993"/>
                </a:lnTo>
                <a:lnTo>
                  <a:pt x="1212557" y="60345"/>
                </a:lnTo>
                <a:lnTo>
                  <a:pt x="1218269" y="67014"/>
                </a:lnTo>
                <a:lnTo>
                  <a:pt x="1223981" y="74002"/>
                </a:lnTo>
                <a:lnTo>
                  <a:pt x="1229058" y="81306"/>
                </a:lnTo>
                <a:lnTo>
                  <a:pt x="1233818" y="88611"/>
                </a:lnTo>
                <a:lnTo>
                  <a:pt x="1238261" y="96551"/>
                </a:lnTo>
                <a:lnTo>
                  <a:pt x="1242387" y="104492"/>
                </a:lnTo>
                <a:lnTo>
                  <a:pt x="1245877" y="112749"/>
                </a:lnTo>
                <a:lnTo>
                  <a:pt x="1249368" y="121325"/>
                </a:lnTo>
                <a:lnTo>
                  <a:pt x="1252224" y="129582"/>
                </a:lnTo>
                <a:lnTo>
                  <a:pt x="1254446" y="138475"/>
                </a:lnTo>
                <a:lnTo>
                  <a:pt x="1256667" y="147368"/>
                </a:lnTo>
                <a:lnTo>
                  <a:pt x="1258254" y="156261"/>
                </a:lnTo>
                <a:lnTo>
                  <a:pt x="1259523" y="165472"/>
                </a:lnTo>
                <a:lnTo>
                  <a:pt x="1259840" y="175000"/>
                </a:lnTo>
                <a:lnTo>
                  <a:pt x="1260475" y="184210"/>
                </a:lnTo>
                <a:lnTo>
                  <a:pt x="1260475" y="1651541"/>
                </a:lnTo>
                <a:lnTo>
                  <a:pt x="1259840" y="1667103"/>
                </a:lnTo>
                <a:lnTo>
                  <a:pt x="1259206" y="1682348"/>
                </a:lnTo>
                <a:lnTo>
                  <a:pt x="1257936" y="1696958"/>
                </a:lnTo>
                <a:lnTo>
                  <a:pt x="1255715" y="1711886"/>
                </a:lnTo>
                <a:lnTo>
                  <a:pt x="1252542" y="1725860"/>
                </a:lnTo>
                <a:lnTo>
                  <a:pt x="1249368" y="1739835"/>
                </a:lnTo>
                <a:lnTo>
                  <a:pt x="1245243" y="1753492"/>
                </a:lnTo>
                <a:lnTo>
                  <a:pt x="1240483" y="1766831"/>
                </a:lnTo>
                <a:lnTo>
                  <a:pt x="1235405" y="1779535"/>
                </a:lnTo>
                <a:lnTo>
                  <a:pt x="1229376" y="1792239"/>
                </a:lnTo>
                <a:lnTo>
                  <a:pt x="1222712" y="1804308"/>
                </a:lnTo>
                <a:lnTo>
                  <a:pt x="1215413" y="1816060"/>
                </a:lnTo>
                <a:lnTo>
                  <a:pt x="1207162" y="1827493"/>
                </a:lnTo>
                <a:lnTo>
                  <a:pt x="1198594" y="1838292"/>
                </a:lnTo>
                <a:lnTo>
                  <a:pt x="1189391" y="1848773"/>
                </a:lnTo>
                <a:lnTo>
                  <a:pt x="1179236" y="1858619"/>
                </a:lnTo>
                <a:lnTo>
                  <a:pt x="1168129" y="1868147"/>
                </a:lnTo>
                <a:lnTo>
                  <a:pt x="1156705" y="1877040"/>
                </a:lnTo>
                <a:lnTo>
                  <a:pt x="1144646" y="1885615"/>
                </a:lnTo>
                <a:lnTo>
                  <a:pt x="1131635" y="1893555"/>
                </a:lnTo>
                <a:lnTo>
                  <a:pt x="1117989" y="1900860"/>
                </a:lnTo>
                <a:lnTo>
                  <a:pt x="1103709" y="1907530"/>
                </a:lnTo>
                <a:lnTo>
                  <a:pt x="1088794" y="1913882"/>
                </a:lnTo>
                <a:lnTo>
                  <a:pt x="1072927" y="1919599"/>
                </a:lnTo>
                <a:lnTo>
                  <a:pt x="1056108" y="1924680"/>
                </a:lnTo>
                <a:lnTo>
                  <a:pt x="1038654" y="1929127"/>
                </a:lnTo>
                <a:lnTo>
                  <a:pt x="1020566" y="1932620"/>
                </a:lnTo>
                <a:lnTo>
                  <a:pt x="1001526" y="1936114"/>
                </a:lnTo>
                <a:lnTo>
                  <a:pt x="981851" y="1938337"/>
                </a:lnTo>
                <a:lnTo>
                  <a:pt x="961541" y="1940243"/>
                </a:lnTo>
                <a:lnTo>
                  <a:pt x="940279" y="1941196"/>
                </a:lnTo>
                <a:lnTo>
                  <a:pt x="918065" y="1941513"/>
                </a:lnTo>
                <a:lnTo>
                  <a:pt x="342410" y="1941513"/>
                </a:lnTo>
                <a:lnTo>
                  <a:pt x="321148" y="1941196"/>
                </a:lnTo>
                <a:lnTo>
                  <a:pt x="300839" y="1940243"/>
                </a:lnTo>
                <a:lnTo>
                  <a:pt x="280846" y="1938337"/>
                </a:lnTo>
                <a:lnTo>
                  <a:pt x="261806" y="1936114"/>
                </a:lnTo>
                <a:lnTo>
                  <a:pt x="242765" y="1932938"/>
                </a:lnTo>
                <a:lnTo>
                  <a:pt x="225311" y="1929444"/>
                </a:lnTo>
                <a:lnTo>
                  <a:pt x="208175" y="1924998"/>
                </a:lnTo>
                <a:lnTo>
                  <a:pt x="191673" y="1920234"/>
                </a:lnTo>
                <a:lnTo>
                  <a:pt x="175806" y="1914517"/>
                </a:lnTo>
                <a:lnTo>
                  <a:pt x="160574" y="1908800"/>
                </a:lnTo>
                <a:lnTo>
                  <a:pt x="146294" y="1902130"/>
                </a:lnTo>
                <a:lnTo>
                  <a:pt x="132648" y="1894825"/>
                </a:lnTo>
                <a:lnTo>
                  <a:pt x="119954" y="1886885"/>
                </a:lnTo>
                <a:lnTo>
                  <a:pt x="107261" y="1878628"/>
                </a:lnTo>
                <a:lnTo>
                  <a:pt x="95836" y="1869735"/>
                </a:lnTo>
                <a:lnTo>
                  <a:pt x="84730" y="1860524"/>
                </a:lnTo>
                <a:lnTo>
                  <a:pt x="74575" y="1850361"/>
                </a:lnTo>
                <a:lnTo>
                  <a:pt x="64737" y="1840198"/>
                </a:lnTo>
                <a:lnTo>
                  <a:pt x="55534" y="1829399"/>
                </a:lnTo>
                <a:lnTo>
                  <a:pt x="47601" y="1817965"/>
                </a:lnTo>
                <a:lnTo>
                  <a:pt x="39985" y="1806532"/>
                </a:lnTo>
                <a:lnTo>
                  <a:pt x="32686" y="1794463"/>
                </a:lnTo>
                <a:lnTo>
                  <a:pt x="26656" y="1781758"/>
                </a:lnTo>
                <a:lnTo>
                  <a:pt x="20944" y="1768419"/>
                </a:lnTo>
                <a:lnTo>
                  <a:pt x="16184" y="1755397"/>
                </a:lnTo>
                <a:lnTo>
                  <a:pt x="11741" y="1741740"/>
                </a:lnTo>
                <a:lnTo>
                  <a:pt x="8251" y="1727131"/>
                </a:lnTo>
                <a:lnTo>
                  <a:pt x="5077" y="1712838"/>
                </a:lnTo>
                <a:lnTo>
                  <a:pt x="2856" y="1698229"/>
                </a:lnTo>
                <a:lnTo>
                  <a:pt x="1269" y="1682984"/>
                </a:lnTo>
                <a:lnTo>
                  <a:pt x="317" y="1667421"/>
                </a:lnTo>
                <a:lnTo>
                  <a:pt x="0" y="1651541"/>
                </a:lnTo>
                <a:lnTo>
                  <a:pt x="0" y="184210"/>
                </a:lnTo>
                <a:lnTo>
                  <a:pt x="0" y="175000"/>
                </a:lnTo>
                <a:lnTo>
                  <a:pt x="634" y="165472"/>
                </a:lnTo>
                <a:lnTo>
                  <a:pt x="1904" y="156261"/>
                </a:lnTo>
                <a:lnTo>
                  <a:pt x="3808" y="147368"/>
                </a:lnTo>
                <a:lnTo>
                  <a:pt x="6029" y="138475"/>
                </a:lnTo>
                <a:lnTo>
                  <a:pt x="8251" y="129582"/>
                </a:lnTo>
                <a:lnTo>
                  <a:pt x="11107" y="121325"/>
                </a:lnTo>
                <a:lnTo>
                  <a:pt x="14280" y="112749"/>
                </a:lnTo>
                <a:lnTo>
                  <a:pt x="18088" y="104492"/>
                </a:lnTo>
                <a:lnTo>
                  <a:pt x="22214" y="96551"/>
                </a:lnTo>
                <a:lnTo>
                  <a:pt x="26656" y="88611"/>
                </a:lnTo>
                <a:lnTo>
                  <a:pt x="31416" y="81306"/>
                </a:lnTo>
                <a:lnTo>
                  <a:pt x="36494" y="74002"/>
                </a:lnTo>
                <a:lnTo>
                  <a:pt x="41889" y="67014"/>
                </a:lnTo>
                <a:lnTo>
                  <a:pt x="47918" y="60345"/>
                </a:lnTo>
                <a:lnTo>
                  <a:pt x="53948" y="53993"/>
                </a:lnTo>
                <a:lnTo>
                  <a:pt x="60612" y="47640"/>
                </a:lnTo>
                <a:lnTo>
                  <a:pt x="66959" y="42241"/>
                </a:lnTo>
                <a:lnTo>
                  <a:pt x="74257" y="36842"/>
                </a:lnTo>
                <a:lnTo>
                  <a:pt x="81556" y="31443"/>
                </a:lnTo>
                <a:lnTo>
                  <a:pt x="88855" y="26679"/>
                </a:lnTo>
                <a:lnTo>
                  <a:pt x="96471" y="22232"/>
                </a:lnTo>
                <a:lnTo>
                  <a:pt x="104405" y="18421"/>
                </a:lnTo>
                <a:lnTo>
                  <a:pt x="112338" y="14610"/>
                </a:lnTo>
                <a:lnTo>
                  <a:pt x="120906" y="11434"/>
                </a:lnTo>
                <a:lnTo>
                  <a:pt x="129475" y="8258"/>
                </a:lnTo>
                <a:lnTo>
                  <a:pt x="138360" y="5717"/>
                </a:lnTo>
                <a:lnTo>
                  <a:pt x="146928" y="3494"/>
                </a:lnTo>
                <a:lnTo>
                  <a:pt x="156131" y="1905"/>
                </a:lnTo>
                <a:lnTo>
                  <a:pt x="165651" y="953"/>
                </a:lnTo>
                <a:lnTo>
                  <a:pt x="174854" y="317"/>
                </a:lnTo>
                <a:lnTo>
                  <a:pt x="184374" y="0"/>
                </a:lnTo>
                <a:close/>
              </a:path>
            </a:pathLst>
          </a:custGeom>
          <a:solidFill>
            <a:srgbClr val="FFFFFF"/>
          </a:solidFill>
          <a:ln>
            <a:noFill/>
          </a:ln>
        </p:spPr>
        <p:txBody>
          <a:bodyPr anchor="ctr">
            <a:normAutofit fontScale="92500" lnSpcReduction="1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3" name="MH_Other_7"/>
          <p:cNvSpPr/>
          <p:nvPr>
            <p:custDataLst>
              <p:tags r:id="rId8"/>
            </p:custDataLst>
          </p:nvPr>
        </p:nvSpPr>
        <p:spPr>
          <a:xfrm>
            <a:off x="1567622" y="2215459"/>
            <a:ext cx="832242" cy="829911"/>
          </a:xfrm>
          <a:prstGeom prst="ellipse">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24" name="MH_Other_8"/>
          <p:cNvCxnSpPr>
            <a:stCxn id="23" idx="4"/>
          </p:cNvCxnSpPr>
          <p:nvPr>
            <p:custDataLst>
              <p:tags r:id="rId9"/>
            </p:custDataLst>
          </p:nvPr>
        </p:nvCxnSpPr>
        <p:spPr>
          <a:xfrm>
            <a:off x="1984906" y="3045370"/>
            <a:ext cx="0" cy="1932575"/>
          </a:xfrm>
          <a:prstGeom prst="line">
            <a:avLst/>
          </a:prstGeom>
          <a:ln>
            <a:solidFill>
              <a:srgbClr val="505F53"/>
            </a:solidFill>
          </a:ln>
        </p:spPr>
        <p:style>
          <a:lnRef idx="1">
            <a:schemeClr val="accent1"/>
          </a:lnRef>
          <a:fillRef idx="0">
            <a:schemeClr val="accent1"/>
          </a:fillRef>
          <a:effectRef idx="0">
            <a:schemeClr val="accent1"/>
          </a:effectRef>
          <a:fontRef idx="minor">
            <a:schemeClr val="tx1"/>
          </a:fontRef>
        </p:style>
      </p:cxnSp>
      <p:sp>
        <p:nvSpPr>
          <p:cNvPr id="25" name="MH_Other_9"/>
          <p:cNvSpPr/>
          <p:nvPr>
            <p:custDataLst>
              <p:tags r:id="rId10"/>
            </p:custDataLst>
          </p:nvPr>
        </p:nvSpPr>
        <p:spPr>
          <a:xfrm>
            <a:off x="1793749" y="2464899"/>
            <a:ext cx="389313" cy="363669"/>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lnSpcReduction="1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6" name="MH_Other_10"/>
          <p:cNvSpPr/>
          <p:nvPr>
            <p:custDataLst>
              <p:tags r:id="rId11"/>
            </p:custDataLst>
          </p:nvPr>
        </p:nvSpPr>
        <p:spPr>
          <a:xfrm>
            <a:off x="9768823" y="2215459"/>
            <a:ext cx="832242" cy="829911"/>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defRPr/>
            </a:pPr>
            <a:endParaRPr lang="zh-CN" altLang="en-US"/>
          </a:p>
        </p:txBody>
      </p:sp>
      <p:cxnSp>
        <p:nvCxnSpPr>
          <p:cNvPr id="27" name="MH_Other_11"/>
          <p:cNvCxnSpPr>
            <a:stCxn id="26" idx="4"/>
          </p:cNvCxnSpPr>
          <p:nvPr>
            <p:custDataLst>
              <p:tags r:id="rId12"/>
            </p:custDataLst>
          </p:nvPr>
        </p:nvCxnSpPr>
        <p:spPr>
          <a:xfrm>
            <a:off x="10183777" y="3045370"/>
            <a:ext cx="0" cy="1932575"/>
          </a:xfrm>
          <a:prstGeom prst="lin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28" name="MH_Other_12"/>
          <p:cNvSpPr/>
          <p:nvPr>
            <p:custDataLst>
              <p:tags r:id="rId13"/>
            </p:custDataLst>
          </p:nvPr>
        </p:nvSpPr>
        <p:spPr bwMode="auto">
          <a:xfrm>
            <a:off x="9978632" y="2434593"/>
            <a:ext cx="368331" cy="363669"/>
          </a:xfrm>
          <a:custGeom>
            <a:avLst/>
            <a:gdLst>
              <a:gd name="T0" fmla="*/ 2147483646 w 6140"/>
              <a:gd name="T1" fmla="*/ 2147483646 h 6040"/>
              <a:gd name="T2" fmla="*/ 2147483646 w 6140"/>
              <a:gd name="T3" fmla="*/ 2147483646 h 6040"/>
              <a:gd name="T4" fmla="*/ 2147483646 w 6140"/>
              <a:gd name="T5" fmla="*/ 2147483646 h 6040"/>
              <a:gd name="T6" fmla="*/ 2147483646 w 6140"/>
              <a:gd name="T7" fmla="*/ 2147483646 h 6040"/>
              <a:gd name="T8" fmla="*/ 2147483646 w 6140"/>
              <a:gd name="T9" fmla="*/ 2147483646 h 6040"/>
              <a:gd name="T10" fmla="*/ 2147483646 w 6140"/>
              <a:gd name="T11" fmla="*/ 2147483646 h 6040"/>
              <a:gd name="T12" fmla="*/ 2147483646 w 6140"/>
              <a:gd name="T13" fmla="*/ 2147483646 h 6040"/>
              <a:gd name="T14" fmla="*/ 2147483646 w 6140"/>
              <a:gd name="T15" fmla="*/ 2147483646 h 6040"/>
              <a:gd name="T16" fmla="*/ 2147483646 w 6140"/>
              <a:gd name="T17" fmla="*/ 2147483646 h 6040"/>
              <a:gd name="T18" fmla="*/ 2147483646 w 6140"/>
              <a:gd name="T19" fmla="*/ 2147483646 h 6040"/>
              <a:gd name="T20" fmla="*/ 2147483646 w 6140"/>
              <a:gd name="T21" fmla="*/ 2147483646 h 6040"/>
              <a:gd name="T22" fmla="*/ 2147483646 w 6140"/>
              <a:gd name="T23" fmla="*/ 2147483646 h 6040"/>
              <a:gd name="T24" fmla="*/ 2147483646 w 6140"/>
              <a:gd name="T25" fmla="*/ 2147483646 h 6040"/>
              <a:gd name="T26" fmla="*/ 2147483646 w 6140"/>
              <a:gd name="T27" fmla="*/ 2147483646 h 6040"/>
              <a:gd name="T28" fmla="*/ 298699967 w 6140"/>
              <a:gd name="T29" fmla="*/ 2147483646 h 6040"/>
              <a:gd name="T30" fmla="*/ 836224881 w 6140"/>
              <a:gd name="T31" fmla="*/ 2147483646 h 6040"/>
              <a:gd name="T32" fmla="*/ 2147483646 w 6140"/>
              <a:gd name="T33" fmla="*/ 89854040 h 6040"/>
              <a:gd name="T34" fmla="*/ 2147483646 w 6140"/>
              <a:gd name="T35" fmla="*/ 1707904638 h 6040"/>
              <a:gd name="T36" fmla="*/ 2147483646 w 6140"/>
              <a:gd name="T37" fmla="*/ 2147483646 h 6040"/>
              <a:gd name="T38" fmla="*/ 2147483646 w 6140"/>
              <a:gd name="T39" fmla="*/ 2147483646 h 6040"/>
              <a:gd name="T40" fmla="*/ 2147483646 w 6140"/>
              <a:gd name="T41" fmla="*/ 2147483646 h 6040"/>
              <a:gd name="T42" fmla="*/ 2147483646 w 6140"/>
              <a:gd name="T43" fmla="*/ 2147483646 h 6040"/>
              <a:gd name="T44" fmla="*/ 2147483646 w 6140"/>
              <a:gd name="T45" fmla="*/ 2147483646 h 6040"/>
              <a:gd name="T46" fmla="*/ 2147483646 w 6140"/>
              <a:gd name="T47" fmla="*/ 2147483646 h 6040"/>
              <a:gd name="T48" fmla="*/ 2147483646 w 6140"/>
              <a:gd name="T49" fmla="*/ 2147483646 h 6040"/>
              <a:gd name="T50" fmla="*/ 2147483646 w 6140"/>
              <a:gd name="T51" fmla="*/ 2147483646 h 6040"/>
              <a:gd name="T52" fmla="*/ 2147483646 w 6140"/>
              <a:gd name="T53" fmla="*/ 2147483646 h 6040"/>
              <a:gd name="T54" fmla="*/ 2147483646 w 6140"/>
              <a:gd name="T55" fmla="*/ 2147483646 h 6040"/>
              <a:gd name="T56" fmla="*/ 2147483646 w 6140"/>
              <a:gd name="T57" fmla="*/ 2147483646 h 6040"/>
              <a:gd name="T58" fmla="*/ 2147483646 w 6140"/>
              <a:gd name="T59" fmla="*/ 2147483646 h 6040"/>
              <a:gd name="T60" fmla="*/ 2147483646 w 6140"/>
              <a:gd name="T61" fmla="*/ 2147483646 h 6040"/>
              <a:gd name="T62" fmla="*/ 2147483646 w 6140"/>
              <a:gd name="T63" fmla="*/ 2147483646 h 6040"/>
              <a:gd name="T64" fmla="*/ 2147483646 w 6140"/>
              <a:gd name="T65" fmla="*/ 2147483646 h 6040"/>
              <a:gd name="T66" fmla="*/ 2147483646 w 6140"/>
              <a:gd name="T67" fmla="*/ 2147483646 h 6040"/>
              <a:gd name="T68" fmla="*/ 2147483646 w 6140"/>
              <a:gd name="T69" fmla="*/ 2147483646 h 6040"/>
              <a:gd name="T70" fmla="*/ 2147483646 w 6140"/>
              <a:gd name="T71" fmla="*/ 2147483646 h 6040"/>
              <a:gd name="T72" fmla="*/ 2147483646 w 6140"/>
              <a:gd name="T73" fmla="*/ 2147483646 h 6040"/>
              <a:gd name="T74" fmla="*/ 2147483646 w 6140"/>
              <a:gd name="T75" fmla="*/ 2147483646 h 6040"/>
              <a:gd name="T76" fmla="*/ 2147483646 w 6140"/>
              <a:gd name="T77" fmla="*/ 2147483646 h 6040"/>
              <a:gd name="T78" fmla="*/ 2147483646 w 6140"/>
              <a:gd name="T79" fmla="*/ 2147483646 h 6040"/>
              <a:gd name="T80" fmla="*/ 2147483646 w 6140"/>
              <a:gd name="T81" fmla="*/ 2147483646 h 6040"/>
              <a:gd name="T82" fmla="*/ 2147483646 w 6140"/>
              <a:gd name="T83" fmla="*/ 2147483646 h 6040"/>
              <a:gd name="T84" fmla="*/ 2147483646 w 6140"/>
              <a:gd name="T85" fmla="*/ 2147483646 h 6040"/>
              <a:gd name="T86" fmla="*/ 2147483646 w 6140"/>
              <a:gd name="T87" fmla="*/ 2147483646 h 6040"/>
              <a:gd name="T88" fmla="*/ 2147483646 w 6140"/>
              <a:gd name="T89" fmla="*/ 2147483646 h 6040"/>
              <a:gd name="T90" fmla="*/ 2147483646 w 6140"/>
              <a:gd name="T91" fmla="*/ 2147483646 h 6040"/>
              <a:gd name="T92" fmla="*/ 2147483646 w 6140"/>
              <a:gd name="T93" fmla="*/ 2147483646 h 6040"/>
              <a:gd name="T94" fmla="*/ 2147483646 w 6140"/>
              <a:gd name="T95" fmla="*/ 2147483646 h 6040"/>
              <a:gd name="T96" fmla="*/ 2147483646 w 6140"/>
              <a:gd name="T97" fmla="*/ 2147483646 h 6040"/>
              <a:gd name="T98" fmla="*/ 2147483646 w 6140"/>
              <a:gd name="T99" fmla="*/ 2147483646 h 6040"/>
              <a:gd name="T100" fmla="*/ 2147483646 w 6140"/>
              <a:gd name="T101" fmla="*/ 2147483646 h 6040"/>
              <a:gd name="T102" fmla="*/ 2147483646 w 6140"/>
              <a:gd name="T103" fmla="*/ 2147483646 h 6040"/>
              <a:gd name="T104" fmla="*/ 2147483646 w 6140"/>
              <a:gd name="T105" fmla="*/ 2147483646 h 6040"/>
              <a:gd name="T106" fmla="*/ 2147483646 w 6140"/>
              <a:gd name="T107" fmla="*/ 2147483646 h 6040"/>
              <a:gd name="T108" fmla="*/ 2147483646 w 6140"/>
              <a:gd name="T109" fmla="*/ 2147483646 h 6040"/>
              <a:gd name="T110" fmla="*/ 2147483646 w 6140"/>
              <a:gd name="T111" fmla="*/ 2147483646 h 6040"/>
              <a:gd name="T112" fmla="*/ 2147483646 w 6140"/>
              <a:gd name="T113" fmla="*/ 2147483646 h 6040"/>
              <a:gd name="T114" fmla="*/ 2147483646 w 6140"/>
              <a:gd name="T115" fmla="*/ 2147483646 h 6040"/>
              <a:gd name="T116" fmla="*/ 2147483646 w 6140"/>
              <a:gd name="T117" fmla="*/ 2147483646 h 6040"/>
              <a:gd name="T118" fmla="*/ 2147483646 w 6140"/>
              <a:gd name="T119" fmla="*/ 2147483646 h 604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6140" h="6040">
                <a:moveTo>
                  <a:pt x="3011" y="554"/>
                </a:moveTo>
                <a:lnTo>
                  <a:pt x="5433" y="554"/>
                </a:lnTo>
                <a:lnTo>
                  <a:pt x="5469" y="555"/>
                </a:lnTo>
                <a:lnTo>
                  <a:pt x="5505" y="557"/>
                </a:lnTo>
                <a:lnTo>
                  <a:pt x="5540" y="562"/>
                </a:lnTo>
                <a:lnTo>
                  <a:pt x="5575" y="567"/>
                </a:lnTo>
                <a:lnTo>
                  <a:pt x="5608" y="576"/>
                </a:lnTo>
                <a:lnTo>
                  <a:pt x="5642" y="586"/>
                </a:lnTo>
                <a:lnTo>
                  <a:pt x="5676" y="597"/>
                </a:lnTo>
                <a:lnTo>
                  <a:pt x="5707" y="609"/>
                </a:lnTo>
                <a:lnTo>
                  <a:pt x="5738" y="623"/>
                </a:lnTo>
                <a:lnTo>
                  <a:pt x="5768" y="639"/>
                </a:lnTo>
                <a:lnTo>
                  <a:pt x="5799" y="656"/>
                </a:lnTo>
                <a:lnTo>
                  <a:pt x="5828" y="674"/>
                </a:lnTo>
                <a:lnTo>
                  <a:pt x="5854" y="694"/>
                </a:lnTo>
                <a:lnTo>
                  <a:pt x="5881" y="716"/>
                </a:lnTo>
                <a:lnTo>
                  <a:pt x="5908" y="738"/>
                </a:lnTo>
                <a:lnTo>
                  <a:pt x="5932" y="761"/>
                </a:lnTo>
                <a:lnTo>
                  <a:pt x="5955" y="786"/>
                </a:lnTo>
                <a:lnTo>
                  <a:pt x="5977" y="811"/>
                </a:lnTo>
                <a:lnTo>
                  <a:pt x="5998" y="838"/>
                </a:lnTo>
                <a:lnTo>
                  <a:pt x="6018" y="866"/>
                </a:lnTo>
                <a:lnTo>
                  <a:pt x="6037" y="895"/>
                </a:lnTo>
                <a:lnTo>
                  <a:pt x="6054" y="924"/>
                </a:lnTo>
                <a:lnTo>
                  <a:pt x="6069" y="955"/>
                </a:lnTo>
                <a:lnTo>
                  <a:pt x="6084" y="987"/>
                </a:lnTo>
                <a:lnTo>
                  <a:pt x="6097" y="1018"/>
                </a:lnTo>
                <a:lnTo>
                  <a:pt x="6107" y="1051"/>
                </a:lnTo>
                <a:lnTo>
                  <a:pt x="6117" y="1084"/>
                </a:lnTo>
                <a:lnTo>
                  <a:pt x="6125" y="1119"/>
                </a:lnTo>
                <a:lnTo>
                  <a:pt x="6132" y="1154"/>
                </a:lnTo>
                <a:lnTo>
                  <a:pt x="6136" y="1189"/>
                </a:lnTo>
                <a:lnTo>
                  <a:pt x="6139" y="1225"/>
                </a:lnTo>
                <a:lnTo>
                  <a:pt x="6140" y="1261"/>
                </a:lnTo>
                <a:lnTo>
                  <a:pt x="6140" y="5331"/>
                </a:lnTo>
                <a:lnTo>
                  <a:pt x="6139" y="5369"/>
                </a:lnTo>
                <a:lnTo>
                  <a:pt x="6136" y="5405"/>
                </a:lnTo>
                <a:lnTo>
                  <a:pt x="6132" y="5439"/>
                </a:lnTo>
                <a:lnTo>
                  <a:pt x="6125" y="5474"/>
                </a:lnTo>
                <a:lnTo>
                  <a:pt x="6117" y="5508"/>
                </a:lnTo>
                <a:lnTo>
                  <a:pt x="6107" y="5542"/>
                </a:lnTo>
                <a:lnTo>
                  <a:pt x="6097" y="5574"/>
                </a:lnTo>
                <a:lnTo>
                  <a:pt x="6084" y="5607"/>
                </a:lnTo>
                <a:lnTo>
                  <a:pt x="6069" y="5638"/>
                </a:lnTo>
                <a:lnTo>
                  <a:pt x="6054" y="5668"/>
                </a:lnTo>
                <a:lnTo>
                  <a:pt x="6037" y="5698"/>
                </a:lnTo>
                <a:lnTo>
                  <a:pt x="6018" y="5726"/>
                </a:lnTo>
                <a:lnTo>
                  <a:pt x="5998" y="5754"/>
                </a:lnTo>
                <a:lnTo>
                  <a:pt x="5977" y="5781"/>
                </a:lnTo>
                <a:lnTo>
                  <a:pt x="5955" y="5806"/>
                </a:lnTo>
                <a:lnTo>
                  <a:pt x="5932" y="5832"/>
                </a:lnTo>
                <a:lnTo>
                  <a:pt x="5908" y="5855"/>
                </a:lnTo>
                <a:lnTo>
                  <a:pt x="5881" y="5877"/>
                </a:lnTo>
                <a:lnTo>
                  <a:pt x="5854" y="5898"/>
                </a:lnTo>
                <a:lnTo>
                  <a:pt x="5828" y="5918"/>
                </a:lnTo>
                <a:lnTo>
                  <a:pt x="5799" y="5936"/>
                </a:lnTo>
                <a:lnTo>
                  <a:pt x="5768" y="5954"/>
                </a:lnTo>
                <a:lnTo>
                  <a:pt x="5738" y="5969"/>
                </a:lnTo>
                <a:lnTo>
                  <a:pt x="5707" y="5983"/>
                </a:lnTo>
                <a:lnTo>
                  <a:pt x="5676" y="5996"/>
                </a:lnTo>
                <a:lnTo>
                  <a:pt x="5642" y="6007"/>
                </a:lnTo>
                <a:lnTo>
                  <a:pt x="5608" y="6016"/>
                </a:lnTo>
                <a:lnTo>
                  <a:pt x="5575" y="6025"/>
                </a:lnTo>
                <a:lnTo>
                  <a:pt x="5540" y="6030"/>
                </a:lnTo>
                <a:lnTo>
                  <a:pt x="5505" y="6035"/>
                </a:lnTo>
                <a:lnTo>
                  <a:pt x="5469" y="6039"/>
                </a:lnTo>
                <a:lnTo>
                  <a:pt x="5433" y="6040"/>
                </a:lnTo>
                <a:lnTo>
                  <a:pt x="3011" y="6040"/>
                </a:lnTo>
                <a:lnTo>
                  <a:pt x="2981" y="6039"/>
                </a:lnTo>
                <a:lnTo>
                  <a:pt x="2951" y="6036"/>
                </a:lnTo>
                <a:lnTo>
                  <a:pt x="2921" y="6033"/>
                </a:lnTo>
                <a:lnTo>
                  <a:pt x="2892" y="6029"/>
                </a:lnTo>
                <a:lnTo>
                  <a:pt x="2863" y="6023"/>
                </a:lnTo>
                <a:lnTo>
                  <a:pt x="2834" y="6016"/>
                </a:lnTo>
                <a:lnTo>
                  <a:pt x="2806" y="6008"/>
                </a:lnTo>
                <a:lnTo>
                  <a:pt x="2778" y="5999"/>
                </a:lnTo>
                <a:lnTo>
                  <a:pt x="2750" y="5989"/>
                </a:lnTo>
                <a:lnTo>
                  <a:pt x="2723" y="5978"/>
                </a:lnTo>
                <a:lnTo>
                  <a:pt x="2698" y="5965"/>
                </a:lnTo>
                <a:lnTo>
                  <a:pt x="2672" y="5951"/>
                </a:lnTo>
                <a:lnTo>
                  <a:pt x="2647" y="5938"/>
                </a:lnTo>
                <a:lnTo>
                  <a:pt x="2623" y="5922"/>
                </a:lnTo>
                <a:lnTo>
                  <a:pt x="2599" y="5906"/>
                </a:lnTo>
                <a:lnTo>
                  <a:pt x="2577" y="5889"/>
                </a:lnTo>
                <a:lnTo>
                  <a:pt x="2554" y="5870"/>
                </a:lnTo>
                <a:lnTo>
                  <a:pt x="2533" y="5852"/>
                </a:lnTo>
                <a:lnTo>
                  <a:pt x="2512" y="5832"/>
                </a:lnTo>
                <a:lnTo>
                  <a:pt x="2492" y="5811"/>
                </a:lnTo>
                <a:lnTo>
                  <a:pt x="2474" y="5790"/>
                </a:lnTo>
                <a:lnTo>
                  <a:pt x="2455" y="5768"/>
                </a:lnTo>
                <a:lnTo>
                  <a:pt x="2438" y="5745"/>
                </a:lnTo>
                <a:lnTo>
                  <a:pt x="2421" y="5722"/>
                </a:lnTo>
                <a:lnTo>
                  <a:pt x="2406" y="5697"/>
                </a:lnTo>
                <a:lnTo>
                  <a:pt x="2392" y="5672"/>
                </a:lnTo>
                <a:lnTo>
                  <a:pt x="2378" y="5646"/>
                </a:lnTo>
                <a:lnTo>
                  <a:pt x="2366" y="5621"/>
                </a:lnTo>
                <a:lnTo>
                  <a:pt x="2355" y="5594"/>
                </a:lnTo>
                <a:lnTo>
                  <a:pt x="2345" y="5567"/>
                </a:lnTo>
                <a:lnTo>
                  <a:pt x="2336" y="5539"/>
                </a:lnTo>
                <a:lnTo>
                  <a:pt x="2327" y="5510"/>
                </a:lnTo>
                <a:lnTo>
                  <a:pt x="2315" y="5509"/>
                </a:lnTo>
                <a:lnTo>
                  <a:pt x="2259" y="5501"/>
                </a:lnTo>
                <a:lnTo>
                  <a:pt x="2203" y="5493"/>
                </a:lnTo>
                <a:lnTo>
                  <a:pt x="2147" y="5484"/>
                </a:lnTo>
                <a:lnTo>
                  <a:pt x="2092" y="5474"/>
                </a:lnTo>
                <a:lnTo>
                  <a:pt x="2037" y="5463"/>
                </a:lnTo>
                <a:lnTo>
                  <a:pt x="1983" y="5451"/>
                </a:lnTo>
                <a:lnTo>
                  <a:pt x="1929" y="5439"/>
                </a:lnTo>
                <a:lnTo>
                  <a:pt x="1876" y="5427"/>
                </a:lnTo>
                <a:lnTo>
                  <a:pt x="1824" y="5413"/>
                </a:lnTo>
                <a:lnTo>
                  <a:pt x="1771" y="5398"/>
                </a:lnTo>
                <a:lnTo>
                  <a:pt x="1719" y="5383"/>
                </a:lnTo>
                <a:lnTo>
                  <a:pt x="1668" y="5366"/>
                </a:lnTo>
                <a:lnTo>
                  <a:pt x="1618" y="5350"/>
                </a:lnTo>
                <a:lnTo>
                  <a:pt x="1568" y="5333"/>
                </a:lnTo>
                <a:lnTo>
                  <a:pt x="1519" y="5314"/>
                </a:lnTo>
                <a:lnTo>
                  <a:pt x="1471" y="5295"/>
                </a:lnTo>
                <a:lnTo>
                  <a:pt x="1423" y="5276"/>
                </a:lnTo>
                <a:lnTo>
                  <a:pt x="1375" y="5255"/>
                </a:lnTo>
                <a:lnTo>
                  <a:pt x="1329" y="5234"/>
                </a:lnTo>
                <a:lnTo>
                  <a:pt x="1283" y="5213"/>
                </a:lnTo>
                <a:lnTo>
                  <a:pt x="1237" y="5190"/>
                </a:lnTo>
                <a:lnTo>
                  <a:pt x="1193" y="5167"/>
                </a:lnTo>
                <a:lnTo>
                  <a:pt x="1150" y="5143"/>
                </a:lnTo>
                <a:lnTo>
                  <a:pt x="1107" y="5119"/>
                </a:lnTo>
                <a:lnTo>
                  <a:pt x="1064" y="5093"/>
                </a:lnTo>
                <a:lnTo>
                  <a:pt x="1024" y="5067"/>
                </a:lnTo>
                <a:lnTo>
                  <a:pt x="983" y="5041"/>
                </a:lnTo>
                <a:lnTo>
                  <a:pt x="944" y="5013"/>
                </a:lnTo>
                <a:lnTo>
                  <a:pt x="905" y="4985"/>
                </a:lnTo>
                <a:lnTo>
                  <a:pt x="867" y="4956"/>
                </a:lnTo>
                <a:lnTo>
                  <a:pt x="830" y="4927"/>
                </a:lnTo>
                <a:lnTo>
                  <a:pt x="794" y="4897"/>
                </a:lnTo>
                <a:lnTo>
                  <a:pt x="757" y="4866"/>
                </a:lnTo>
                <a:lnTo>
                  <a:pt x="721" y="4832"/>
                </a:lnTo>
                <a:lnTo>
                  <a:pt x="686" y="4800"/>
                </a:lnTo>
                <a:lnTo>
                  <a:pt x="652" y="4765"/>
                </a:lnTo>
                <a:lnTo>
                  <a:pt x="620" y="4730"/>
                </a:lnTo>
                <a:lnTo>
                  <a:pt x="588" y="4695"/>
                </a:lnTo>
                <a:lnTo>
                  <a:pt x="557" y="4658"/>
                </a:lnTo>
                <a:lnTo>
                  <a:pt x="528" y="4622"/>
                </a:lnTo>
                <a:lnTo>
                  <a:pt x="500" y="4584"/>
                </a:lnTo>
                <a:lnTo>
                  <a:pt x="472" y="4547"/>
                </a:lnTo>
                <a:lnTo>
                  <a:pt x="447" y="4507"/>
                </a:lnTo>
                <a:lnTo>
                  <a:pt x="422" y="4468"/>
                </a:lnTo>
                <a:lnTo>
                  <a:pt x="398" y="4428"/>
                </a:lnTo>
                <a:lnTo>
                  <a:pt x="376" y="4386"/>
                </a:lnTo>
                <a:lnTo>
                  <a:pt x="355" y="4346"/>
                </a:lnTo>
                <a:lnTo>
                  <a:pt x="335" y="4304"/>
                </a:lnTo>
                <a:lnTo>
                  <a:pt x="317" y="4261"/>
                </a:lnTo>
                <a:lnTo>
                  <a:pt x="299" y="4218"/>
                </a:lnTo>
                <a:lnTo>
                  <a:pt x="283" y="4174"/>
                </a:lnTo>
                <a:lnTo>
                  <a:pt x="269" y="4130"/>
                </a:lnTo>
                <a:lnTo>
                  <a:pt x="255" y="4084"/>
                </a:lnTo>
                <a:lnTo>
                  <a:pt x="243" y="4038"/>
                </a:lnTo>
                <a:lnTo>
                  <a:pt x="233" y="3993"/>
                </a:lnTo>
                <a:lnTo>
                  <a:pt x="224" y="3945"/>
                </a:lnTo>
                <a:lnTo>
                  <a:pt x="217" y="3897"/>
                </a:lnTo>
                <a:lnTo>
                  <a:pt x="210" y="3850"/>
                </a:lnTo>
                <a:lnTo>
                  <a:pt x="205" y="3801"/>
                </a:lnTo>
                <a:lnTo>
                  <a:pt x="203" y="3752"/>
                </a:lnTo>
                <a:lnTo>
                  <a:pt x="201" y="3702"/>
                </a:lnTo>
                <a:lnTo>
                  <a:pt x="201" y="3651"/>
                </a:lnTo>
                <a:lnTo>
                  <a:pt x="202" y="3601"/>
                </a:lnTo>
                <a:lnTo>
                  <a:pt x="204" y="3549"/>
                </a:lnTo>
                <a:lnTo>
                  <a:pt x="209" y="3500"/>
                </a:lnTo>
                <a:lnTo>
                  <a:pt x="216" y="3445"/>
                </a:lnTo>
                <a:lnTo>
                  <a:pt x="221" y="3403"/>
                </a:lnTo>
                <a:lnTo>
                  <a:pt x="228" y="3360"/>
                </a:lnTo>
                <a:lnTo>
                  <a:pt x="235" y="3317"/>
                </a:lnTo>
                <a:lnTo>
                  <a:pt x="245" y="3274"/>
                </a:lnTo>
                <a:lnTo>
                  <a:pt x="255" y="3231"/>
                </a:lnTo>
                <a:lnTo>
                  <a:pt x="267" y="3187"/>
                </a:lnTo>
                <a:lnTo>
                  <a:pt x="278" y="3143"/>
                </a:lnTo>
                <a:lnTo>
                  <a:pt x="292" y="3099"/>
                </a:lnTo>
                <a:lnTo>
                  <a:pt x="306" y="3053"/>
                </a:lnTo>
                <a:lnTo>
                  <a:pt x="322" y="3009"/>
                </a:lnTo>
                <a:lnTo>
                  <a:pt x="339" y="2964"/>
                </a:lnTo>
                <a:lnTo>
                  <a:pt x="356" y="2919"/>
                </a:lnTo>
                <a:lnTo>
                  <a:pt x="376" y="2872"/>
                </a:lnTo>
                <a:lnTo>
                  <a:pt x="396" y="2826"/>
                </a:lnTo>
                <a:lnTo>
                  <a:pt x="416" y="2779"/>
                </a:lnTo>
                <a:lnTo>
                  <a:pt x="440" y="2733"/>
                </a:lnTo>
                <a:lnTo>
                  <a:pt x="398" y="2695"/>
                </a:lnTo>
                <a:lnTo>
                  <a:pt x="357" y="2654"/>
                </a:lnTo>
                <a:lnTo>
                  <a:pt x="319" y="2614"/>
                </a:lnTo>
                <a:lnTo>
                  <a:pt x="282" y="2573"/>
                </a:lnTo>
                <a:lnTo>
                  <a:pt x="247" y="2531"/>
                </a:lnTo>
                <a:lnTo>
                  <a:pt x="214" y="2489"/>
                </a:lnTo>
                <a:lnTo>
                  <a:pt x="184" y="2445"/>
                </a:lnTo>
                <a:lnTo>
                  <a:pt x="155" y="2401"/>
                </a:lnTo>
                <a:lnTo>
                  <a:pt x="129" y="2356"/>
                </a:lnTo>
                <a:lnTo>
                  <a:pt x="104" y="2310"/>
                </a:lnTo>
                <a:lnTo>
                  <a:pt x="82" y="2263"/>
                </a:lnTo>
                <a:lnTo>
                  <a:pt x="62" y="2215"/>
                </a:lnTo>
                <a:lnTo>
                  <a:pt x="46" y="2165"/>
                </a:lnTo>
                <a:lnTo>
                  <a:pt x="38" y="2141"/>
                </a:lnTo>
                <a:lnTo>
                  <a:pt x="31" y="2115"/>
                </a:lnTo>
                <a:lnTo>
                  <a:pt x="25" y="2090"/>
                </a:lnTo>
                <a:lnTo>
                  <a:pt x="19" y="2064"/>
                </a:lnTo>
                <a:lnTo>
                  <a:pt x="14" y="2037"/>
                </a:lnTo>
                <a:lnTo>
                  <a:pt x="10" y="2011"/>
                </a:lnTo>
                <a:lnTo>
                  <a:pt x="7" y="1984"/>
                </a:lnTo>
                <a:lnTo>
                  <a:pt x="3" y="1957"/>
                </a:lnTo>
                <a:lnTo>
                  <a:pt x="1" y="1929"/>
                </a:lnTo>
                <a:lnTo>
                  <a:pt x="0" y="1902"/>
                </a:lnTo>
                <a:lnTo>
                  <a:pt x="0" y="1874"/>
                </a:lnTo>
                <a:lnTo>
                  <a:pt x="0" y="1846"/>
                </a:lnTo>
                <a:lnTo>
                  <a:pt x="0" y="1817"/>
                </a:lnTo>
                <a:lnTo>
                  <a:pt x="2" y="1788"/>
                </a:lnTo>
                <a:lnTo>
                  <a:pt x="4" y="1758"/>
                </a:lnTo>
                <a:lnTo>
                  <a:pt x="7" y="1729"/>
                </a:lnTo>
                <a:lnTo>
                  <a:pt x="11" y="1698"/>
                </a:lnTo>
                <a:lnTo>
                  <a:pt x="16" y="1667"/>
                </a:lnTo>
                <a:lnTo>
                  <a:pt x="21" y="1637"/>
                </a:lnTo>
                <a:lnTo>
                  <a:pt x="28" y="1606"/>
                </a:lnTo>
                <a:lnTo>
                  <a:pt x="35" y="1573"/>
                </a:lnTo>
                <a:lnTo>
                  <a:pt x="43" y="1542"/>
                </a:lnTo>
                <a:lnTo>
                  <a:pt x="51" y="1509"/>
                </a:lnTo>
                <a:lnTo>
                  <a:pt x="61" y="1475"/>
                </a:lnTo>
                <a:lnTo>
                  <a:pt x="72" y="1443"/>
                </a:lnTo>
                <a:lnTo>
                  <a:pt x="83" y="1409"/>
                </a:lnTo>
                <a:lnTo>
                  <a:pt x="109" y="1340"/>
                </a:lnTo>
                <a:lnTo>
                  <a:pt x="138" y="1270"/>
                </a:lnTo>
                <a:lnTo>
                  <a:pt x="170" y="1198"/>
                </a:lnTo>
                <a:lnTo>
                  <a:pt x="207" y="1124"/>
                </a:lnTo>
                <a:lnTo>
                  <a:pt x="247" y="1048"/>
                </a:lnTo>
                <a:lnTo>
                  <a:pt x="291" y="970"/>
                </a:lnTo>
                <a:lnTo>
                  <a:pt x="232" y="930"/>
                </a:lnTo>
                <a:lnTo>
                  <a:pt x="966" y="3"/>
                </a:lnTo>
                <a:lnTo>
                  <a:pt x="977" y="2"/>
                </a:lnTo>
                <a:lnTo>
                  <a:pt x="1011" y="1"/>
                </a:lnTo>
                <a:lnTo>
                  <a:pt x="1062" y="0"/>
                </a:lnTo>
                <a:lnTo>
                  <a:pt x="1092" y="1"/>
                </a:lnTo>
                <a:lnTo>
                  <a:pt x="1126" y="2"/>
                </a:lnTo>
                <a:lnTo>
                  <a:pt x="1161" y="4"/>
                </a:lnTo>
                <a:lnTo>
                  <a:pt x="1198" y="9"/>
                </a:lnTo>
                <a:lnTo>
                  <a:pt x="1236" y="14"/>
                </a:lnTo>
                <a:lnTo>
                  <a:pt x="1276" y="22"/>
                </a:lnTo>
                <a:lnTo>
                  <a:pt x="1314" y="31"/>
                </a:lnTo>
                <a:lnTo>
                  <a:pt x="1352" y="43"/>
                </a:lnTo>
                <a:lnTo>
                  <a:pt x="1372" y="48"/>
                </a:lnTo>
                <a:lnTo>
                  <a:pt x="1390" y="57"/>
                </a:lnTo>
                <a:lnTo>
                  <a:pt x="1408" y="65"/>
                </a:lnTo>
                <a:lnTo>
                  <a:pt x="1426" y="73"/>
                </a:lnTo>
                <a:lnTo>
                  <a:pt x="1461" y="93"/>
                </a:lnTo>
                <a:lnTo>
                  <a:pt x="1495" y="114"/>
                </a:lnTo>
                <a:lnTo>
                  <a:pt x="1527" y="136"/>
                </a:lnTo>
                <a:lnTo>
                  <a:pt x="1559" y="159"/>
                </a:lnTo>
                <a:lnTo>
                  <a:pt x="1588" y="182"/>
                </a:lnTo>
                <a:lnTo>
                  <a:pt x="1616" y="205"/>
                </a:lnTo>
                <a:lnTo>
                  <a:pt x="1642" y="230"/>
                </a:lnTo>
                <a:lnTo>
                  <a:pt x="1666" y="252"/>
                </a:lnTo>
                <a:lnTo>
                  <a:pt x="1707" y="293"/>
                </a:lnTo>
                <a:lnTo>
                  <a:pt x="1739" y="327"/>
                </a:lnTo>
                <a:lnTo>
                  <a:pt x="1759" y="350"/>
                </a:lnTo>
                <a:lnTo>
                  <a:pt x="1765" y="359"/>
                </a:lnTo>
                <a:lnTo>
                  <a:pt x="1153" y="1011"/>
                </a:lnTo>
                <a:lnTo>
                  <a:pt x="985" y="843"/>
                </a:lnTo>
                <a:lnTo>
                  <a:pt x="714" y="1251"/>
                </a:lnTo>
                <a:lnTo>
                  <a:pt x="630" y="1196"/>
                </a:lnTo>
                <a:lnTo>
                  <a:pt x="603" y="1246"/>
                </a:lnTo>
                <a:lnTo>
                  <a:pt x="578" y="1294"/>
                </a:lnTo>
                <a:lnTo>
                  <a:pt x="556" y="1342"/>
                </a:lnTo>
                <a:lnTo>
                  <a:pt x="535" y="1390"/>
                </a:lnTo>
                <a:lnTo>
                  <a:pt x="516" y="1435"/>
                </a:lnTo>
                <a:lnTo>
                  <a:pt x="500" y="1480"/>
                </a:lnTo>
                <a:lnTo>
                  <a:pt x="485" y="1524"/>
                </a:lnTo>
                <a:lnTo>
                  <a:pt x="472" y="1567"/>
                </a:lnTo>
                <a:lnTo>
                  <a:pt x="462" y="1609"/>
                </a:lnTo>
                <a:lnTo>
                  <a:pt x="452" y="1650"/>
                </a:lnTo>
                <a:lnTo>
                  <a:pt x="445" y="1690"/>
                </a:lnTo>
                <a:lnTo>
                  <a:pt x="440" y="1729"/>
                </a:lnTo>
                <a:lnTo>
                  <a:pt x="436" y="1768"/>
                </a:lnTo>
                <a:lnTo>
                  <a:pt x="435" y="1805"/>
                </a:lnTo>
                <a:lnTo>
                  <a:pt x="434" y="1842"/>
                </a:lnTo>
                <a:lnTo>
                  <a:pt x="436" y="1878"/>
                </a:lnTo>
                <a:lnTo>
                  <a:pt x="439" y="1913"/>
                </a:lnTo>
                <a:lnTo>
                  <a:pt x="443" y="1948"/>
                </a:lnTo>
                <a:lnTo>
                  <a:pt x="450" y="1982"/>
                </a:lnTo>
                <a:lnTo>
                  <a:pt x="457" y="2014"/>
                </a:lnTo>
                <a:lnTo>
                  <a:pt x="466" y="2047"/>
                </a:lnTo>
                <a:lnTo>
                  <a:pt x="477" y="2079"/>
                </a:lnTo>
                <a:lnTo>
                  <a:pt x="488" y="2111"/>
                </a:lnTo>
                <a:lnTo>
                  <a:pt x="502" y="2141"/>
                </a:lnTo>
                <a:lnTo>
                  <a:pt x="516" y="2171"/>
                </a:lnTo>
                <a:lnTo>
                  <a:pt x="533" y="2200"/>
                </a:lnTo>
                <a:lnTo>
                  <a:pt x="550" y="2229"/>
                </a:lnTo>
                <a:lnTo>
                  <a:pt x="569" y="2257"/>
                </a:lnTo>
                <a:lnTo>
                  <a:pt x="587" y="2285"/>
                </a:lnTo>
                <a:lnTo>
                  <a:pt x="608" y="2313"/>
                </a:lnTo>
                <a:lnTo>
                  <a:pt x="630" y="2339"/>
                </a:lnTo>
                <a:lnTo>
                  <a:pt x="652" y="2366"/>
                </a:lnTo>
                <a:lnTo>
                  <a:pt x="682" y="2322"/>
                </a:lnTo>
                <a:lnTo>
                  <a:pt x="713" y="2278"/>
                </a:lnTo>
                <a:lnTo>
                  <a:pt x="745" y="2234"/>
                </a:lnTo>
                <a:lnTo>
                  <a:pt x="778" y="2188"/>
                </a:lnTo>
                <a:lnTo>
                  <a:pt x="811" y="2144"/>
                </a:lnTo>
                <a:lnTo>
                  <a:pt x="846" y="2099"/>
                </a:lnTo>
                <a:lnTo>
                  <a:pt x="883" y="2054"/>
                </a:lnTo>
                <a:lnTo>
                  <a:pt x="920" y="2007"/>
                </a:lnTo>
                <a:lnTo>
                  <a:pt x="957" y="1962"/>
                </a:lnTo>
                <a:lnTo>
                  <a:pt x="997" y="1916"/>
                </a:lnTo>
                <a:lnTo>
                  <a:pt x="1038" y="1870"/>
                </a:lnTo>
                <a:lnTo>
                  <a:pt x="1079" y="1824"/>
                </a:lnTo>
                <a:lnTo>
                  <a:pt x="1166" y="1730"/>
                </a:lnTo>
                <a:lnTo>
                  <a:pt x="1257" y="1636"/>
                </a:lnTo>
                <a:lnTo>
                  <a:pt x="1247" y="1611"/>
                </a:lnTo>
                <a:lnTo>
                  <a:pt x="1237" y="1586"/>
                </a:lnTo>
                <a:lnTo>
                  <a:pt x="1230" y="1560"/>
                </a:lnTo>
                <a:lnTo>
                  <a:pt x="1223" y="1534"/>
                </a:lnTo>
                <a:lnTo>
                  <a:pt x="1219" y="1507"/>
                </a:lnTo>
                <a:lnTo>
                  <a:pt x="1215" y="1479"/>
                </a:lnTo>
                <a:lnTo>
                  <a:pt x="1213" y="1451"/>
                </a:lnTo>
                <a:lnTo>
                  <a:pt x="1212" y="1423"/>
                </a:lnTo>
                <a:lnTo>
                  <a:pt x="1213" y="1397"/>
                </a:lnTo>
                <a:lnTo>
                  <a:pt x="1214" y="1370"/>
                </a:lnTo>
                <a:lnTo>
                  <a:pt x="1218" y="1344"/>
                </a:lnTo>
                <a:lnTo>
                  <a:pt x="1222" y="1319"/>
                </a:lnTo>
                <a:lnTo>
                  <a:pt x="1228" y="1293"/>
                </a:lnTo>
                <a:lnTo>
                  <a:pt x="1235" y="1269"/>
                </a:lnTo>
                <a:lnTo>
                  <a:pt x="1243" y="1244"/>
                </a:lnTo>
                <a:lnTo>
                  <a:pt x="1252" y="1221"/>
                </a:lnTo>
                <a:lnTo>
                  <a:pt x="1263" y="1198"/>
                </a:lnTo>
                <a:lnTo>
                  <a:pt x="1274" y="1175"/>
                </a:lnTo>
                <a:lnTo>
                  <a:pt x="1287" y="1154"/>
                </a:lnTo>
                <a:lnTo>
                  <a:pt x="1301" y="1132"/>
                </a:lnTo>
                <a:lnTo>
                  <a:pt x="1315" y="1112"/>
                </a:lnTo>
                <a:lnTo>
                  <a:pt x="1331" y="1092"/>
                </a:lnTo>
                <a:lnTo>
                  <a:pt x="1348" y="1073"/>
                </a:lnTo>
                <a:lnTo>
                  <a:pt x="1365" y="1055"/>
                </a:lnTo>
                <a:lnTo>
                  <a:pt x="1365" y="1054"/>
                </a:lnTo>
                <a:lnTo>
                  <a:pt x="1384" y="1037"/>
                </a:lnTo>
                <a:lnTo>
                  <a:pt x="1402" y="1020"/>
                </a:lnTo>
                <a:lnTo>
                  <a:pt x="1422" y="1005"/>
                </a:lnTo>
                <a:lnTo>
                  <a:pt x="1443" y="990"/>
                </a:lnTo>
                <a:lnTo>
                  <a:pt x="1464" y="977"/>
                </a:lnTo>
                <a:lnTo>
                  <a:pt x="1486" y="965"/>
                </a:lnTo>
                <a:lnTo>
                  <a:pt x="1508" y="953"/>
                </a:lnTo>
                <a:lnTo>
                  <a:pt x="1531" y="943"/>
                </a:lnTo>
                <a:lnTo>
                  <a:pt x="1554" y="933"/>
                </a:lnTo>
                <a:lnTo>
                  <a:pt x="1579" y="925"/>
                </a:lnTo>
                <a:lnTo>
                  <a:pt x="1603" y="918"/>
                </a:lnTo>
                <a:lnTo>
                  <a:pt x="1628" y="912"/>
                </a:lnTo>
                <a:lnTo>
                  <a:pt x="1654" y="908"/>
                </a:lnTo>
                <a:lnTo>
                  <a:pt x="1681" y="904"/>
                </a:lnTo>
                <a:lnTo>
                  <a:pt x="1706" y="902"/>
                </a:lnTo>
                <a:lnTo>
                  <a:pt x="1733" y="902"/>
                </a:lnTo>
                <a:lnTo>
                  <a:pt x="1760" y="902"/>
                </a:lnTo>
                <a:lnTo>
                  <a:pt x="1786" y="904"/>
                </a:lnTo>
                <a:lnTo>
                  <a:pt x="1813" y="908"/>
                </a:lnTo>
                <a:lnTo>
                  <a:pt x="1839" y="912"/>
                </a:lnTo>
                <a:lnTo>
                  <a:pt x="1863" y="918"/>
                </a:lnTo>
                <a:lnTo>
                  <a:pt x="1889" y="925"/>
                </a:lnTo>
                <a:lnTo>
                  <a:pt x="1913" y="933"/>
                </a:lnTo>
                <a:lnTo>
                  <a:pt x="1936" y="943"/>
                </a:lnTo>
                <a:lnTo>
                  <a:pt x="1959" y="953"/>
                </a:lnTo>
                <a:lnTo>
                  <a:pt x="1981" y="965"/>
                </a:lnTo>
                <a:lnTo>
                  <a:pt x="2003" y="977"/>
                </a:lnTo>
                <a:lnTo>
                  <a:pt x="2024" y="990"/>
                </a:lnTo>
                <a:lnTo>
                  <a:pt x="2045" y="1005"/>
                </a:lnTo>
                <a:lnTo>
                  <a:pt x="2065" y="1020"/>
                </a:lnTo>
                <a:lnTo>
                  <a:pt x="2084" y="1037"/>
                </a:lnTo>
                <a:lnTo>
                  <a:pt x="2102" y="1054"/>
                </a:lnTo>
                <a:lnTo>
                  <a:pt x="2102" y="1055"/>
                </a:lnTo>
                <a:lnTo>
                  <a:pt x="2118" y="1073"/>
                </a:lnTo>
                <a:lnTo>
                  <a:pt x="2136" y="1091"/>
                </a:lnTo>
                <a:lnTo>
                  <a:pt x="2151" y="1111"/>
                </a:lnTo>
                <a:lnTo>
                  <a:pt x="2165" y="1132"/>
                </a:lnTo>
                <a:lnTo>
                  <a:pt x="2179" y="1153"/>
                </a:lnTo>
                <a:lnTo>
                  <a:pt x="2192" y="1175"/>
                </a:lnTo>
                <a:lnTo>
                  <a:pt x="2203" y="1197"/>
                </a:lnTo>
                <a:lnTo>
                  <a:pt x="2214" y="1220"/>
                </a:lnTo>
                <a:lnTo>
                  <a:pt x="2223" y="1244"/>
                </a:lnTo>
                <a:lnTo>
                  <a:pt x="2231" y="1269"/>
                </a:lnTo>
                <a:lnTo>
                  <a:pt x="2238" y="1293"/>
                </a:lnTo>
                <a:lnTo>
                  <a:pt x="2244" y="1319"/>
                </a:lnTo>
                <a:lnTo>
                  <a:pt x="2248" y="1344"/>
                </a:lnTo>
                <a:lnTo>
                  <a:pt x="2252" y="1370"/>
                </a:lnTo>
                <a:lnTo>
                  <a:pt x="2254" y="1397"/>
                </a:lnTo>
                <a:lnTo>
                  <a:pt x="2254" y="1423"/>
                </a:lnTo>
                <a:lnTo>
                  <a:pt x="2254" y="1450"/>
                </a:lnTo>
                <a:lnTo>
                  <a:pt x="2252" y="1477"/>
                </a:lnTo>
                <a:lnTo>
                  <a:pt x="2248" y="1502"/>
                </a:lnTo>
                <a:lnTo>
                  <a:pt x="2244" y="1528"/>
                </a:lnTo>
                <a:lnTo>
                  <a:pt x="2238" y="1553"/>
                </a:lnTo>
                <a:lnTo>
                  <a:pt x="2231" y="1578"/>
                </a:lnTo>
                <a:lnTo>
                  <a:pt x="2223" y="1602"/>
                </a:lnTo>
                <a:lnTo>
                  <a:pt x="2214" y="1626"/>
                </a:lnTo>
                <a:lnTo>
                  <a:pt x="2203" y="1648"/>
                </a:lnTo>
                <a:lnTo>
                  <a:pt x="2192" y="1672"/>
                </a:lnTo>
                <a:lnTo>
                  <a:pt x="2179" y="1694"/>
                </a:lnTo>
                <a:lnTo>
                  <a:pt x="2166" y="1715"/>
                </a:lnTo>
                <a:lnTo>
                  <a:pt x="2151" y="1734"/>
                </a:lnTo>
                <a:lnTo>
                  <a:pt x="2136" y="1754"/>
                </a:lnTo>
                <a:lnTo>
                  <a:pt x="2120" y="1774"/>
                </a:lnTo>
                <a:lnTo>
                  <a:pt x="2102" y="1791"/>
                </a:lnTo>
                <a:lnTo>
                  <a:pt x="2084" y="1809"/>
                </a:lnTo>
                <a:lnTo>
                  <a:pt x="2065" y="1825"/>
                </a:lnTo>
                <a:lnTo>
                  <a:pt x="2045" y="1841"/>
                </a:lnTo>
                <a:lnTo>
                  <a:pt x="2024" y="1855"/>
                </a:lnTo>
                <a:lnTo>
                  <a:pt x="2003" y="1869"/>
                </a:lnTo>
                <a:lnTo>
                  <a:pt x="1981" y="1882"/>
                </a:lnTo>
                <a:lnTo>
                  <a:pt x="1959" y="1893"/>
                </a:lnTo>
                <a:lnTo>
                  <a:pt x="1936" y="1904"/>
                </a:lnTo>
                <a:lnTo>
                  <a:pt x="1913" y="1913"/>
                </a:lnTo>
                <a:lnTo>
                  <a:pt x="1889" y="1921"/>
                </a:lnTo>
                <a:lnTo>
                  <a:pt x="1863" y="1928"/>
                </a:lnTo>
                <a:lnTo>
                  <a:pt x="1839" y="1934"/>
                </a:lnTo>
                <a:lnTo>
                  <a:pt x="1813" y="1939"/>
                </a:lnTo>
                <a:lnTo>
                  <a:pt x="1786" y="1942"/>
                </a:lnTo>
                <a:lnTo>
                  <a:pt x="1760" y="1943"/>
                </a:lnTo>
                <a:lnTo>
                  <a:pt x="1733" y="1945"/>
                </a:lnTo>
                <a:lnTo>
                  <a:pt x="1710" y="1943"/>
                </a:lnTo>
                <a:lnTo>
                  <a:pt x="1685" y="1942"/>
                </a:lnTo>
                <a:lnTo>
                  <a:pt x="1662" y="1940"/>
                </a:lnTo>
                <a:lnTo>
                  <a:pt x="1640" y="1936"/>
                </a:lnTo>
                <a:lnTo>
                  <a:pt x="1617" y="1932"/>
                </a:lnTo>
                <a:lnTo>
                  <a:pt x="1595" y="1926"/>
                </a:lnTo>
                <a:lnTo>
                  <a:pt x="1573" y="1919"/>
                </a:lnTo>
                <a:lnTo>
                  <a:pt x="1552" y="1912"/>
                </a:lnTo>
                <a:lnTo>
                  <a:pt x="1465" y="2000"/>
                </a:lnTo>
                <a:lnTo>
                  <a:pt x="1384" y="2089"/>
                </a:lnTo>
                <a:lnTo>
                  <a:pt x="1306" y="2177"/>
                </a:lnTo>
                <a:lnTo>
                  <a:pt x="1233" y="2263"/>
                </a:lnTo>
                <a:lnTo>
                  <a:pt x="1164" y="2349"/>
                </a:lnTo>
                <a:lnTo>
                  <a:pt x="1099" y="2433"/>
                </a:lnTo>
                <a:lnTo>
                  <a:pt x="1069" y="2475"/>
                </a:lnTo>
                <a:lnTo>
                  <a:pt x="1039" y="2517"/>
                </a:lnTo>
                <a:lnTo>
                  <a:pt x="1011" y="2558"/>
                </a:lnTo>
                <a:lnTo>
                  <a:pt x="983" y="2599"/>
                </a:lnTo>
                <a:lnTo>
                  <a:pt x="961" y="2633"/>
                </a:lnTo>
                <a:lnTo>
                  <a:pt x="1020" y="2674"/>
                </a:lnTo>
                <a:lnTo>
                  <a:pt x="1081" y="2714"/>
                </a:lnTo>
                <a:lnTo>
                  <a:pt x="1143" y="2755"/>
                </a:lnTo>
                <a:lnTo>
                  <a:pt x="1207" y="2796"/>
                </a:lnTo>
                <a:lnTo>
                  <a:pt x="1341" y="2878"/>
                </a:lnTo>
                <a:lnTo>
                  <a:pt x="1479" y="2962"/>
                </a:lnTo>
                <a:lnTo>
                  <a:pt x="1583" y="3026"/>
                </a:lnTo>
                <a:lnTo>
                  <a:pt x="1689" y="3089"/>
                </a:lnTo>
                <a:lnTo>
                  <a:pt x="1795" y="3156"/>
                </a:lnTo>
                <a:lnTo>
                  <a:pt x="1900" y="3223"/>
                </a:lnTo>
                <a:lnTo>
                  <a:pt x="2003" y="3293"/>
                </a:lnTo>
                <a:lnTo>
                  <a:pt x="2056" y="3329"/>
                </a:lnTo>
                <a:lnTo>
                  <a:pt x="2107" y="3365"/>
                </a:lnTo>
                <a:lnTo>
                  <a:pt x="2157" y="3402"/>
                </a:lnTo>
                <a:lnTo>
                  <a:pt x="2207" y="3439"/>
                </a:lnTo>
                <a:lnTo>
                  <a:pt x="2255" y="3477"/>
                </a:lnTo>
                <a:lnTo>
                  <a:pt x="2304" y="3517"/>
                </a:lnTo>
                <a:lnTo>
                  <a:pt x="2304" y="1261"/>
                </a:lnTo>
                <a:lnTo>
                  <a:pt x="2305" y="1225"/>
                </a:lnTo>
                <a:lnTo>
                  <a:pt x="2308" y="1189"/>
                </a:lnTo>
                <a:lnTo>
                  <a:pt x="2312" y="1154"/>
                </a:lnTo>
                <a:lnTo>
                  <a:pt x="2319" y="1119"/>
                </a:lnTo>
                <a:lnTo>
                  <a:pt x="2326" y="1084"/>
                </a:lnTo>
                <a:lnTo>
                  <a:pt x="2337" y="1051"/>
                </a:lnTo>
                <a:lnTo>
                  <a:pt x="2347" y="1018"/>
                </a:lnTo>
                <a:lnTo>
                  <a:pt x="2360" y="987"/>
                </a:lnTo>
                <a:lnTo>
                  <a:pt x="2374" y="955"/>
                </a:lnTo>
                <a:lnTo>
                  <a:pt x="2390" y="924"/>
                </a:lnTo>
                <a:lnTo>
                  <a:pt x="2407" y="895"/>
                </a:lnTo>
                <a:lnTo>
                  <a:pt x="2425" y="866"/>
                </a:lnTo>
                <a:lnTo>
                  <a:pt x="2445" y="838"/>
                </a:lnTo>
                <a:lnTo>
                  <a:pt x="2467" y="811"/>
                </a:lnTo>
                <a:lnTo>
                  <a:pt x="2489" y="786"/>
                </a:lnTo>
                <a:lnTo>
                  <a:pt x="2512" y="761"/>
                </a:lnTo>
                <a:lnTo>
                  <a:pt x="2536" y="738"/>
                </a:lnTo>
                <a:lnTo>
                  <a:pt x="2562" y="716"/>
                </a:lnTo>
                <a:lnTo>
                  <a:pt x="2589" y="694"/>
                </a:lnTo>
                <a:lnTo>
                  <a:pt x="2616" y="674"/>
                </a:lnTo>
                <a:lnTo>
                  <a:pt x="2645" y="656"/>
                </a:lnTo>
                <a:lnTo>
                  <a:pt x="2674" y="639"/>
                </a:lnTo>
                <a:lnTo>
                  <a:pt x="2706" y="623"/>
                </a:lnTo>
                <a:lnTo>
                  <a:pt x="2737" y="609"/>
                </a:lnTo>
                <a:lnTo>
                  <a:pt x="2769" y="597"/>
                </a:lnTo>
                <a:lnTo>
                  <a:pt x="2802" y="586"/>
                </a:lnTo>
                <a:lnTo>
                  <a:pt x="2835" y="576"/>
                </a:lnTo>
                <a:lnTo>
                  <a:pt x="2870" y="567"/>
                </a:lnTo>
                <a:lnTo>
                  <a:pt x="2904" y="562"/>
                </a:lnTo>
                <a:lnTo>
                  <a:pt x="2939" y="557"/>
                </a:lnTo>
                <a:lnTo>
                  <a:pt x="2975" y="555"/>
                </a:lnTo>
                <a:lnTo>
                  <a:pt x="3011" y="554"/>
                </a:lnTo>
                <a:close/>
                <a:moveTo>
                  <a:pt x="1887" y="1269"/>
                </a:moveTo>
                <a:lnTo>
                  <a:pt x="1887" y="1269"/>
                </a:lnTo>
                <a:lnTo>
                  <a:pt x="1871" y="1255"/>
                </a:lnTo>
                <a:lnTo>
                  <a:pt x="1855" y="1242"/>
                </a:lnTo>
                <a:lnTo>
                  <a:pt x="1837" y="1232"/>
                </a:lnTo>
                <a:lnTo>
                  <a:pt x="1818" y="1222"/>
                </a:lnTo>
                <a:lnTo>
                  <a:pt x="1798" y="1215"/>
                </a:lnTo>
                <a:lnTo>
                  <a:pt x="1777" y="1210"/>
                </a:lnTo>
                <a:lnTo>
                  <a:pt x="1755" y="1206"/>
                </a:lnTo>
                <a:lnTo>
                  <a:pt x="1733" y="1205"/>
                </a:lnTo>
                <a:lnTo>
                  <a:pt x="1711" y="1206"/>
                </a:lnTo>
                <a:lnTo>
                  <a:pt x="1689" y="1210"/>
                </a:lnTo>
                <a:lnTo>
                  <a:pt x="1668" y="1215"/>
                </a:lnTo>
                <a:lnTo>
                  <a:pt x="1648" y="1222"/>
                </a:lnTo>
                <a:lnTo>
                  <a:pt x="1630" y="1232"/>
                </a:lnTo>
                <a:lnTo>
                  <a:pt x="1611" y="1242"/>
                </a:lnTo>
                <a:lnTo>
                  <a:pt x="1595" y="1255"/>
                </a:lnTo>
                <a:lnTo>
                  <a:pt x="1580" y="1269"/>
                </a:lnTo>
                <a:lnTo>
                  <a:pt x="1579" y="1269"/>
                </a:lnTo>
                <a:lnTo>
                  <a:pt x="1565" y="1284"/>
                </a:lnTo>
                <a:lnTo>
                  <a:pt x="1552" y="1301"/>
                </a:lnTo>
                <a:lnTo>
                  <a:pt x="1541" y="1319"/>
                </a:lnTo>
                <a:lnTo>
                  <a:pt x="1532" y="1338"/>
                </a:lnTo>
                <a:lnTo>
                  <a:pt x="1525" y="1358"/>
                </a:lnTo>
                <a:lnTo>
                  <a:pt x="1519" y="1379"/>
                </a:lnTo>
                <a:lnTo>
                  <a:pt x="1517" y="1401"/>
                </a:lnTo>
                <a:lnTo>
                  <a:pt x="1516" y="1423"/>
                </a:lnTo>
                <a:lnTo>
                  <a:pt x="1517" y="1445"/>
                </a:lnTo>
                <a:lnTo>
                  <a:pt x="1519" y="1467"/>
                </a:lnTo>
                <a:lnTo>
                  <a:pt x="1525" y="1488"/>
                </a:lnTo>
                <a:lnTo>
                  <a:pt x="1532" y="1508"/>
                </a:lnTo>
                <a:lnTo>
                  <a:pt x="1541" y="1527"/>
                </a:lnTo>
                <a:lnTo>
                  <a:pt x="1553" y="1545"/>
                </a:lnTo>
                <a:lnTo>
                  <a:pt x="1565" y="1561"/>
                </a:lnTo>
                <a:lnTo>
                  <a:pt x="1580" y="1576"/>
                </a:lnTo>
                <a:lnTo>
                  <a:pt x="1580" y="1578"/>
                </a:lnTo>
                <a:lnTo>
                  <a:pt x="1595" y="1592"/>
                </a:lnTo>
                <a:lnTo>
                  <a:pt x="1611" y="1604"/>
                </a:lnTo>
                <a:lnTo>
                  <a:pt x="1630" y="1615"/>
                </a:lnTo>
                <a:lnTo>
                  <a:pt x="1648" y="1624"/>
                </a:lnTo>
                <a:lnTo>
                  <a:pt x="1668" y="1631"/>
                </a:lnTo>
                <a:lnTo>
                  <a:pt x="1689" y="1637"/>
                </a:lnTo>
                <a:lnTo>
                  <a:pt x="1711" y="1639"/>
                </a:lnTo>
                <a:lnTo>
                  <a:pt x="1733" y="1640"/>
                </a:lnTo>
                <a:lnTo>
                  <a:pt x="1755" y="1639"/>
                </a:lnTo>
                <a:lnTo>
                  <a:pt x="1777" y="1637"/>
                </a:lnTo>
                <a:lnTo>
                  <a:pt x="1798" y="1631"/>
                </a:lnTo>
                <a:lnTo>
                  <a:pt x="1818" y="1624"/>
                </a:lnTo>
                <a:lnTo>
                  <a:pt x="1837" y="1615"/>
                </a:lnTo>
                <a:lnTo>
                  <a:pt x="1855" y="1603"/>
                </a:lnTo>
                <a:lnTo>
                  <a:pt x="1871" y="1592"/>
                </a:lnTo>
                <a:lnTo>
                  <a:pt x="1887" y="1576"/>
                </a:lnTo>
                <a:lnTo>
                  <a:pt x="1901" y="1561"/>
                </a:lnTo>
                <a:lnTo>
                  <a:pt x="1914" y="1545"/>
                </a:lnTo>
                <a:lnTo>
                  <a:pt x="1925" y="1527"/>
                </a:lnTo>
                <a:lnTo>
                  <a:pt x="1934" y="1508"/>
                </a:lnTo>
                <a:lnTo>
                  <a:pt x="1941" y="1488"/>
                </a:lnTo>
                <a:lnTo>
                  <a:pt x="1947" y="1467"/>
                </a:lnTo>
                <a:lnTo>
                  <a:pt x="1950" y="1445"/>
                </a:lnTo>
                <a:lnTo>
                  <a:pt x="1951" y="1423"/>
                </a:lnTo>
                <a:lnTo>
                  <a:pt x="1950" y="1401"/>
                </a:lnTo>
                <a:lnTo>
                  <a:pt x="1947" y="1379"/>
                </a:lnTo>
                <a:lnTo>
                  <a:pt x="1941" y="1358"/>
                </a:lnTo>
                <a:lnTo>
                  <a:pt x="1934" y="1338"/>
                </a:lnTo>
                <a:lnTo>
                  <a:pt x="1925" y="1319"/>
                </a:lnTo>
                <a:lnTo>
                  <a:pt x="1914" y="1301"/>
                </a:lnTo>
                <a:lnTo>
                  <a:pt x="1901" y="1284"/>
                </a:lnTo>
                <a:lnTo>
                  <a:pt x="1887" y="1269"/>
                </a:lnTo>
                <a:close/>
                <a:moveTo>
                  <a:pt x="2304" y="5100"/>
                </a:moveTo>
                <a:lnTo>
                  <a:pt x="2304" y="4074"/>
                </a:lnTo>
                <a:lnTo>
                  <a:pt x="2277" y="4045"/>
                </a:lnTo>
                <a:lnTo>
                  <a:pt x="2251" y="4017"/>
                </a:lnTo>
                <a:lnTo>
                  <a:pt x="2224" y="3989"/>
                </a:lnTo>
                <a:lnTo>
                  <a:pt x="2195" y="3961"/>
                </a:lnTo>
                <a:lnTo>
                  <a:pt x="2138" y="3908"/>
                </a:lnTo>
                <a:lnTo>
                  <a:pt x="2078" y="3856"/>
                </a:lnTo>
                <a:lnTo>
                  <a:pt x="2016" y="3805"/>
                </a:lnTo>
                <a:lnTo>
                  <a:pt x="1952" y="3755"/>
                </a:lnTo>
                <a:lnTo>
                  <a:pt x="1887" y="3706"/>
                </a:lnTo>
                <a:lnTo>
                  <a:pt x="1821" y="3659"/>
                </a:lnTo>
                <a:lnTo>
                  <a:pt x="1754" y="3613"/>
                </a:lnTo>
                <a:lnTo>
                  <a:pt x="1687" y="3567"/>
                </a:lnTo>
                <a:lnTo>
                  <a:pt x="1617" y="3522"/>
                </a:lnTo>
                <a:lnTo>
                  <a:pt x="1548" y="3478"/>
                </a:lnTo>
                <a:lnTo>
                  <a:pt x="1409" y="3392"/>
                </a:lnTo>
                <a:lnTo>
                  <a:pt x="1270" y="3308"/>
                </a:lnTo>
                <a:lnTo>
                  <a:pt x="1140" y="3230"/>
                </a:lnTo>
                <a:lnTo>
                  <a:pt x="1012" y="3151"/>
                </a:lnTo>
                <a:lnTo>
                  <a:pt x="949" y="3111"/>
                </a:lnTo>
                <a:lnTo>
                  <a:pt x="888" y="3071"/>
                </a:lnTo>
                <a:lnTo>
                  <a:pt x="826" y="3030"/>
                </a:lnTo>
                <a:lnTo>
                  <a:pt x="765" y="2988"/>
                </a:lnTo>
                <a:lnTo>
                  <a:pt x="737" y="3056"/>
                </a:lnTo>
                <a:lnTo>
                  <a:pt x="710" y="3122"/>
                </a:lnTo>
                <a:lnTo>
                  <a:pt x="687" y="3186"/>
                </a:lnTo>
                <a:lnTo>
                  <a:pt x="667" y="3250"/>
                </a:lnTo>
                <a:lnTo>
                  <a:pt x="650" y="3313"/>
                </a:lnTo>
                <a:lnTo>
                  <a:pt x="636" y="3375"/>
                </a:lnTo>
                <a:lnTo>
                  <a:pt x="624" y="3435"/>
                </a:lnTo>
                <a:lnTo>
                  <a:pt x="615" y="3496"/>
                </a:lnTo>
                <a:lnTo>
                  <a:pt x="612" y="3533"/>
                </a:lnTo>
                <a:lnTo>
                  <a:pt x="608" y="3577"/>
                </a:lnTo>
                <a:lnTo>
                  <a:pt x="606" y="3615"/>
                </a:lnTo>
                <a:lnTo>
                  <a:pt x="605" y="3652"/>
                </a:lnTo>
                <a:lnTo>
                  <a:pt x="605" y="3691"/>
                </a:lnTo>
                <a:lnTo>
                  <a:pt x="606" y="3728"/>
                </a:lnTo>
                <a:lnTo>
                  <a:pt x="609" y="3765"/>
                </a:lnTo>
                <a:lnTo>
                  <a:pt x="613" y="3801"/>
                </a:lnTo>
                <a:lnTo>
                  <a:pt x="617" y="3837"/>
                </a:lnTo>
                <a:lnTo>
                  <a:pt x="623" y="3873"/>
                </a:lnTo>
                <a:lnTo>
                  <a:pt x="630" y="3908"/>
                </a:lnTo>
                <a:lnTo>
                  <a:pt x="638" y="3943"/>
                </a:lnTo>
                <a:lnTo>
                  <a:pt x="646" y="3976"/>
                </a:lnTo>
                <a:lnTo>
                  <a:pt x="657" y="4010"/>
                </a:lnTo>
                <a:lnTo>
                  <a:pt x="668" y="4044"/>
                </a:lnTo>
                <a:lnTo>
                  <a:pt x="680" y="4076"/>
                </a:lnTo>
                <a:lnTo>
                  <a:pt x="693" y="4109"/>
                </a:lnTo>
                <a:lnTo>
                  <a:pt x="707" y="4141"/>
                </a:lnTo>
                <a:lnTo>
                  <a:pt x="722" y="4173"/>
                </a:lnTo>
                <a:lnTo>
                  <a:pt x="738" y="4204"/>
                </a:lnTo>
                <a:lnTo>
                  <a:pt x="755" y="4234"/>
                </a:lnTo>
                <a:lnTo>
                  <a:pt x="773" y="4264"/>
                </a:lnTo>
                <a:lnTo>
                  <a:pt x="791" y="4295"/>
                </a:lnTo>
                <a:lnTo>
                  <a:pt x="811" y="4324"/>
                </a:lnTo>
                <a:lnTo>
                  <a:pt x="832" y="4353"/>
                </a:lnTo>
                <a:lnTo>
                  <a:pt x="853" y="4380"/>
                </a:lnTo>
                <a:lnTo>
                  <a:pt x="875" y="4408"/>
                </a:lnTo>
                <a:lnTo>
                  <a:pt x="898" y="4436"/>
                </a:lnTo>
                <a:lnTo>
                  <a:pt x="923" y="4463"/>
                </a:lnTo>
                <a:lnTo>
                  <a:pt x="947" y="4488"/>
                </a:lnTo>
                <a:lnTo>
                  <a:pt x="973" y="4515"/>
                </a:lnTo>
                <a:lnTo>
                  <a:pt x="999" y="4540"/>
                </a:lnTo>
                <a:lnTo>
                  <a:pt x="1027" y="4565"/>
                </a:lnTo>
                <a:lnTo>
                  <a:pt x="1055" y="4589"/>
                </a:lnTo>
                <a:lnTo>
                  <a:pt x="1084" y="4614"/>
                </a:lnTo>
                <a:lnTo>
                  <a:pt x="1114" y="4637"/>
                </a:lnTo>
                <a:lnTo>
                  <a:pt x="1144" y="4660"/>
                </a:lnTo>
                <a:lnTo>
                  <a:pt x="1176" y="4684"/>
                </a:lnTo>
                <a:lnTo>
                  <a:pt x="1208" y="4706"/>
                </a:lnTo>
                <a:lnTo>
                  <a:pt x="1242" y="4728"/>
                </a:lnTo>
                <a:lnTo>
                  <a:pt x="1276" y="4749"/>
                </a:lnTo>
                <a:lnTo>
                  <a:pt x="1309" y="4769"/>
                </a:lnTo>
                <a:lnTo>
                  <a:pt x="1344" y="4789"/>
                </a:lnTo>
                <a:lnTo>
                  <a:pt x="1380" y="4809"/>
                </a:lnTo>
                <a:lnTo>
                  <a:pt x="1416" y="4829"/>
                </a:lnTo>
                <a:lnTo>
                  <a:pt x="1453" y="4847"/>
                </a:lnTo>
                <a:lnTo>
                  <a:pt x="1490" y="4865"/>
                </a:lnTo>
                <a:lnTo>
                  <a:pt x="1529" y="4882"/>
                </a:lnTo>
                <a:lnTo>
                  <a:pt x="1568" y="4899"/>
                </a:lnTo>
                <a:lnTo>
                  <a:pt x="1608" y="4916"/>
                </a:lnTo>
                <a:lnTo>
                  <a:pt x="1647" y="4931"/>
                </a:lnTo>
                <a:lnTo>
                  <a:pt x="1688" y="4947"/>
                </a:lnTo>
                <a:lnTo>
                  <a:pt x="1728" y="4961"/>
                </a:lnTo>
                <a:lnTo>
                  <a:pt x="1770" y="4975"/>
                </a:lnTo>
                <a:lnTo>
                  <a:pt x="1855" y="5002"/>
                </a:lnTo>
                <a:lnTo>
                  <a:pt x="1941" y="5026"/>
                </a:lnTo>
                <a:lnTo>
                  <a:pt x="2029" y="5048"/>
                </a:lnTo>
                <a:lnTo>
                  <a:pt x="2120" y="5068"/>
                </a:lnTo>
                <a:lnTo>
                  <a:pt x="2211" y="5085"/>
                </a:lnTo>
                <a:lnTo>
                  <a:pt x="2304" y="5100"/>
                </a:lnTo>
                <a:close/>
                <a:moveTo>
                  <a:pt x="2991" y="1292"/>
                </a:moveTo>
                <a:lnTo>
                  <a:pt x="2991" y="3627"/>
                </a:lnTo>
                <a:lnTo>
                  <a:pt x="5477" y="3627"/>
                </a:lnTo>
                <a:lnTo>
                  <a:pt x="5477" y="1292"/>
                </a:lnTo>
                <a:lnTo>
                  <a:pt x="2991" y="1292"/>
                </a:lnTo>
                <a:close/>
                <a:moveTo>
                  <a:pt x="4212" y="3997"/>
                </a:moveTo>
                <a:lnTo>
                  <a:pt x="4212" y="3997"/>
                </a:lnTo>
                <a:lnTo>
                  <a:pt x="4181" y="3998"/>
                </a:lnTo>
                <a:lnTo>
                  <a:pt x="4150" y="4000"/>
                </a:lnTo>
                <a:lnTo>
                  <a:pt x="4120" y="4003"/>
                </a:lnTo>
                <a:lnTo>
                  <a:pt x="4090" y="4007"/>
                </a:lnTo>
                <a:lnTo>
                  <a:pt x="4060" y="4012"/>
                </a:lnTo>
                <a:lnTo>
                  <a:pt x="4030" y="4018"/>
                </a:lnTo>
                <a:lnTo>
                  <a:pt x="4001" y="4026"/>
                </a:lnTo>
                <a:lnTo>
                  <a:pt x="3974" y="4034"/>
                </a:lnTo>
                <a:lnTo>
                  <a:pt x="3946" y="4044"/>
                </a:lnTo>
                <a:lnTo>
                  <a:pt x="3918" y="4054"/>
                </a:lnTo>
                <a:lnTo>
                  <a:pt x="3891" y="4066"/>
                </a:lnTo>
                <a:lnTo>
                  <a:pt x="3864" y="4079"/>
                </a:lnTo>
                <a:lnTo>
                  <a:pt x="3839" y="4091"/>
                </a:lnTo>
                <a:lnTo>
                  <a:pt x="3813" y="4105"/>
                </a:lnTo>
                <a:lnTo>
                  <a:pt x="3789" y="4120"/>
                </a:lnTo>
                <a:lnTo>
                  <a:pt x="3765" y="4137"/>
                </a:lnTo>
                <a:lnTo>
                  <a:pt x="4227" y="4599"/>
                </a:lnTo>
                <a:lnTo>
                  <a:pt x="4676" y="4149"/>
                </a:lnTo>
                <a:lnTo>
                  <a:pt x="4652" y="4132"/>
                </a:lnTo>
                <a:lnTo>
                  <a:pt x="4626" y="4116"/>
                </a:lnTo>
                <a:lnTo>
                  <a:pt x="4599" y="4100"/>
                </a:lnTo>
                <a:lnTo>
                  <a:pt x="4573" y="4086"/>
                </a:lnTo>
                <a:lnTo>
                  <a:pt x="4546" y="4072"/>
                </a:lnTo>
                <a:lnTo>
                  <a:pt x="4518" y="4059"/>
                </a:lnTo>
                <a:lnTo>
                  <a:pt x="4489" y="4048"/>
                </a:lnTo>
                <a:lnTo>
                  <a:pt x="4460" y="4038"/>
                </a:lnTo>
                <a:lnTo>
                  <a:pt x="4431" y="4029"/>
                </a:lnTo>
                <a:lnTo>
                  <a:pt x="4401" y="4021"/>
                </a:lnTo>
                <a:lnTo>
                  <a:pt x="4371" y="4014"/>
                </a:lnTo>
                <a:lnTo>
                  <a:pt x="4339" y="4008"/>
                </a:lnTo>
                <a:lnTo>
                  <a:pt x="4308" y="4003"/>
                </a:lnTo>
                <a:lnTo>
                  <a:pt x="4277" y="4000"/>
                </a:lnTo>
                <a:lnTo>
                  <a:pt x="4244" y="3998"/>
                </a:lnTo>
                <a:lnTo>
                  <a:pt x="4212" y="3997"/>
                </a:lnTo>
                <a:close/>
                <a:moveTo>
                  <a:pt x="4858" y="4335"/>
                </a:moveTo>
                <a:lnTo>
                  <a:pt x="4411" y="4783"/>
                </a:lnTo>
                <a:lnTo>
                  <a:pt x="4859" y="5233"/>
                </a:lnTo>
                <a:lnTo>
                  <a:pt x="4876" y="5208"/>
                </a:lnTo>
                <a:lnTo>
                  <a:pt x="4891" y="5184"/>
                </a:lnTo>
                <a:lnTo>
                  <a:pt x="4906" y="5158"/>
                </a:lnTo>
                <a:lnTo>
                  <a:pt x="4919" y="5133"/>
                </a:lnTo>
                <a:lnTo>
                  <a:pt x="4931" y="5106"/>
                </a:lnTo>
                <a:lnTo>
                  <a:pt x="4943" y="5079"/>
                </a:lnTo>
                <a:lnTo>
                  <a:pt x="4953" y="5052"/>
                </a:lnTo>
                <a:lnTo>
                  <a:pt x="4963" y="5024"/>
                </a:lnTo>
                <a:lnTo>
                  <a:pt x="4971" y="4995"/>
                </a:lnTo>
                <a:lnTo>
                  <a:pt x="4978" y="4967"/>
                </a:lnTo>
                <a:lnTo>
                  <a:pt x="4985" y="4937"/>
                </a:lnTo>
                <a:lnTo>
                  <a:pt x="4989" y="4908"/>
                </a:lnTo>
                <a:lnTo>
                  <a:pt x="4994" y="4877"/>
                </a:lnTo>
                <a:lnTo>
                  <a:pt x="4996" y="4847"/>
                </a:lnTo>
                <a:lnTo>
                  <a:pt x="4999" y="4816"/>
                </a:lnTo>
                <a:lnTo>
                  <a:pt x="5000" y="4786"/>
                </a:lnTo>
                <a:lnTo>
                  <a:pt x="4999" y="4754"/>
                </a:lnTo>
                <a:lnTo>
                  <a:pt x="4996" y="4723"/>
                </a:lnTo>
                <a:lnTo>
                  <a:pt x="4994" y="4693"/>
                </a:lnTo>
                <a:lnTo>
                  <a:pt x="4989" y="4663"/>
                </a:lnTo>
                <a:lnTo>
                  <a:pt x="4985" y="4632"/>
                </a:lnTo>
                <a:lnTo>
                  <a:pt x="4978" y="4603"/>
                </a:lnTo>
                <a:lnTo>
                  <a:pt x="4971" y="4574"/>
                </a:lnTo>
                <a:lnTo>
                  <a:pt x="4963" y="4545"/>
                </a:lnTo>
                <a:lnTo>
                  <a:pt x="4952" y="4517"/>
                </a:lnTo>
                <a:lnTo>
                  <a:pt x="4942" y="4490"/>
                </a:lnTo>
                <a:lnTo>
                  <a:pt x="4930" y="4463"/>
                </a:lnTo>
                <a:lnTo>
                  <a:pt x="4917" y="4436"/>
                </a:lnTo>
                <a:lnTo>
                  <a:pt x="4905" y="4411"/>
                </a:lnTo>
                <a:lnTo>
                  <a:pt x="4890" y="4385"/>
                </a:lnTo>
                <a:lnTo>
                  <a:pt x="4874" y="4360"/>
                </a:lnTo>
                <a:lnTo>
                  <a:pt x="4858" y="4335"/>
                </a:lnTo>
                <a:close/>
                <a:moveTo>
                  <a:pt x="4678" y="5420"/>
                </a:moveTo>
                <a:lnTo>
                  <a:pt x="4227" y="4968"/>
                </a:lnTo>
                <a:lnTo>
                  <a:pt x="3762" y="5431"/>
                </a:lnTo>
                <a:lnTo>
                  <a:pt x="3787" y="5448"/>
                </a:lnTo>
                <a:lnTo>
                  <a:pt x="3811" y="5464"/>
                </a:lnTo>
                <a:lnTo>
                  <a:pt x="3837" y="5478"/>
                </a:lnTo>
                <a:lnTo>
                  <a:pt x="3863" y="5492"/>
                </a:lnTo>
                <a:lnTo>
                  <a:pt x="3890" y="5503"/>
                </a:lnTo>
                <a:lnTo>
                  <a:pt x="3917" y="5515"/>
                </a:lnTo>
                <a:lnTo>
                  <a:pt x="3945" y="5526"/>
                </a:lnTo>
                <a:lnTo>
                  <a:pt x="3972" y="5536"/>
                </a:lnTo>
                <a:lnTo>
                  <a:pt x="4000" y="5544"/>
                </a:lnTo>
                <a:lnTo>
                  <a:pt x="4029" y="5552"/>
                </a:lnTo>
                <a:lnTo>
                  <a:pt x="4060" y="5558"/>
                </a:lnTo>
                <a:lnTo>
                  <a:pt x="4089" y="5564"/>
                </a:lnTo>
                <a:lnTo>
                  <a:pt x="4119" y="5567"/>
                </a:lnTo>
                <a:lnTo>
                  <a:pt x="4150" y="5571"/>
                </a:lnTo>
                <a:lnTo>
                  <a:pt x="4180" y="5572"/>
                </a:lnTo>
                <a:lnTo>
                  <a:pt x="4212" y="5573"/>
                </a:lnTo>
                <a:lnTo>
                  <a:pt x="4244" y="5572"/>
                </a:lnTo>
                <a:lnTo>
                  <a:pt x="4277" y="5569"/>
                </a:lnTo>
                <a:lnTo>
                  <a:pt x="4308" y="5567"/>
                </a:lnTo>
                <a:lnTo>
                  <a:pt x="4340" y="5562"/>
                </a:lnTo>
                <a:lnTo>
                  <a:pt x="4371" y="5557"/>
                </a:lnTo>
                <a:lnTo>
                  <a:pt x="4402" y="5550"/>
                </a:lnTo>
                <a:lnTo>
                  <a:pt x="4432" y="5542"/>
                </a:lnTo>
                <a:lnTo>
                  <a:pt x="4461" y="5532"/>
                </a:lnTo>
                <a:lnTo>
                  <a:pt x="4490" y="5522"/>
                </a:lnTo>
                <a:lnTo>
                  <a:pt x="4519" y="5510"/>
                </a:lnTo>
                <a:lnTo>
                  <a:pt x="4547" y="5497"/>
                </a:lnTo>
                <a:lnTo>
                  <a:pt x="4575" y="5485"/>
                </a:lnTo>
                <a:lnTo>
                  <a:pt x="4602" y="5470"/>
                </a:lnTo>
                <a:lnTo>
                  <a:pt x="4627" y="5454"/>
                </a:lnTo>
                <a:lnTo>
                  <a:pt x="4653" y="5437"/>
                </a:lnTo>
                <a:lnTo>
                  <a:pt x="4678" y="5420"/>
                </a:lnTo>
                <a:close/>
                <a:moveTo>
                  <a:pt x="3575" y="5249"/>
                </a:moveTo>
                <a:lnTo>
                  <a:pt x="4042" y="4783"/>
                </a:lnTo>
                <a:lnTo>
                  <a:pt x="3578" y="4319"/>
                </a:lnTo>
                <a:lnTo>
                  <a:pt x="3560" y="4343"/>
                </a:lnTo>
                <a:lnTo>
                  <a:pt x="3543" y="4369"/>
                </a:lnTo>
                <a:lnTo>
                  <a:pt x="3528" y="4396"/>
                </a:lnTo>
                <a:lnTo>
                  <a:pt x="3513" y="4422"/>
                </a:lnTo>
                <a:lnTo>
                  <a:pt x="3499" y="4450"/>
                </a:lnTo>
                <a:lnTo>
                  <a:pt x="3487" y="4478"/>
                </a:lnTo>
                <a:lnTo>
                  <a:pt x="3476" y="4506"/>
                </a:lnTo>
                <a:lnTo>
                  <a:pt x="3465" y="4536"/>
                </a:lnTo>
                <a:lnTo>
                  <a:pt x="3456" y="4565"/>
                </a:lnTo>
                <a:lnTo>
                  <a:pt x="3448" y="4595"/>
                </a:lnTo>
                <a:lnTo>
                  <a:pt x="3441" y="4625"/>
                </a:lnTo>
                <a:lnTo>
                  <a:pt x="3435" y="4657"/>
                </a:lnTo>
                <a:lnTo>
                  <a:pt x="3430" y="4688"/>
                </a:lnTo>
                <a:lnTo>
                  <a:pt x="3427" y="4721"/>
                </a:lnTo>
                <a:lnTo>
                  <a:pt x="3426" y="4752"/>
                </a:lnTo>
                <a:lnTo>
                  <a:pt x="3424" y="4786"/>
                </a:lnTo>
                <a:lnTo>
                  <a:pt x="3426" y="4817"/>
                </a:lnTo>
                <a:lnTo>
                  <a:pt x="3427" y="4850"/>
                </a:lnTo>
                <a:lnTo>
                  <a:pt x="3430" y="4881"/>
                </a:lnTo>
                <a:lnTo>
                  <a:pt x="3435" y="4912"/>
                </a:lnTo>
                <a:lnTo>
                  <a:pt x="3441" y="4944"/>
                </a:lnTo>
                <a:lnTo>
                  <a:pt x="3448" y="4974"/>
                </a:lnTo>
                <a:lnTo>
                  <a:pt x="3456" y="5004"/>
                </a:lnTo>
                <a:lnTo>
                  <a:pt x="3464" y="5033"/>
                </a:lnTo>
                <a:lnTo>
                  <a:pt x="3474" y="5062"/>
                </a:lnTo>
                <a:lnTo>
                  <a:pt x="3486" y="5091"/>
                </a:lnTo>
                <a:lnTo>
                  <a:pt x="3499" y="5119"/>
                </a:lnTo>
                <a:lnTo>
                  <a:pt x="3512" y="5147"/>
                </a:lnTo>
                <a:lnTo>
                  <a:pt x="3527" y="5174"/>
                </a:lnTo>
                <a:lnTo>
                  <a:pt x="3542" y="5199"/>
                </a:lnTo>
                <a:lnTo>
                  <a:pt x="3558" y="5225"/>
                </a:lnTo>
                <a:lnTo>
                  <a:pt x="3575" y="5249"/>
                </a:lnTo>
                <a:close/>
              </a:path>
            </a:pathLst>
          </a:custGeom>
          <a:solidFill>
            <a:srgbClr val="FFFFFF"/>
          </a:solidFill>
          <a:ln>
            <a:noFill/>
          </a:ln>
        </p:spPr>
        <p:txBody>
          <a:bodyPr anchor="ctr">
            <a:normAutofit lnSpcReduction="10000"/>
            <a:scene3d>
              <a:camera prst="orthographicFront"/>
              <a:lightRig rig="threePt" dir="t"/>
            </a:scene3d>
            <a:sp3d contourW="12700">
              <a:contourClr>
                <a:srgbClr val="FFFFFF"/>
              </a:contourClr>
            </a:sp3d>
          </a:bodyPr>
          <a:lstStyle/>
          <a:p>
            <a:pPr algn="ctr">
              <a:defRPr/>
            </a:pPr>
            <a:endParaRPr lang="zh-CN" altLang="en-US">
              <a:solidFill>
                <a:srgbClr val="FFFFFF"/>
              </a:solidFill>
            </a:endParaRPr>
          </a:p>
        </p:txBody>
      </p:sp>
      <p:sp>
        <p:nvSpPr>
          <p:cNvPr id="29" name="MH_SubTitle_1"/>
          <p:cNvSpPr txBox="1"/>
          <p:nvPr>
            <p:custDataLst>
              <p:tags r:id="rId14"/>
            </p:custDataLst>
          </p:nvPr>
        </p:nvSpPr>
        <p:spPr bwMode="auto">
          <a:xfrm>
            <a:off x="1438238" y="1592914"/>
            <a:ext cx="1091009" cy="57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zh-CN" altLang="en-US" sz="1600" dirty="0">
                <a:solidFill>
                  <a:schemeClr val="bg1"/>
                </a:solidFill>
              </a:rPr>
              <a:t>点击此处添加文字</a:t>
            </a:r>
          </a:p>
        </p:txBody>
      </p:sp>
      <p:sp>
        <p:nvSpPr>
          <p:cNvPr id="34" name="MH_Other_13"/>
          <p:cNvSpPr/>
          <p:nvPr>
            <p:custDataLst>
              <p:tags r:id="rId15"/>
            </p:custDataLst>
          </p:nvPr>
        </p:nvSpPr>
        <p:spPr>
          <a:xfrm>
            <a:off x="4651799" y="4942977"/>
            <a:ext cx="146866" cy="125885"/>
          </a:xfrm>
          <a:prstGeom prst="triangle">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p>
        </p:txBody>
      </p:sp>
      <p:sp>
        <p:nvSpPr>
          <p:cNvPr id="35" name="MH_Other_14"/>
          <p:cNvSpPr/>
          <p:nvPr>
            <p:custDataLst>
              <p:tags r:id="rId16"/>
            </p:custDataLst>
          </p:nvPr>
        </p:nvSpPr>
        <p:spPr>
          <a:xfrm>
            <a:off x="7376999" y="4942977"/>
            <a:ext cx="149198" cy="125885"/>
          </a:xfrm>
          <a:prstGeom prst="triangle">
            <a:avLst/>
          </a:prstGeom>
          <a:solidFill>
            <a:srgbClr val="FFCA0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p>
        </p:txBody>
      </p:sp>
      <p:sp>
        <p:nvSpPr>
          <p:cNvPr id="36" name="MH_Other_15"/>
          <p:cNvSpPr/>
          <p:nvPr>
            <p:custDataLst>
              <p:tags r:id="rId17"/>
            </p:custDataLst>
          </p:nvPr>
        </p:nvSpPr>
        <p:spPr>
          <a:xfrm>
            <a:off x="1910308" y="4942977"/>
            <a:ext cx="149198" cy="125885"/>
          </a:xfrm>
          <a:prstGeom prst="triangle">
            <a:avLst/>
          </a:prstGeom>
          <a:solidFill>
            <a:srgbClr val="505F5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p>
        </p:txBody>
      </p:sp>
      <p:sp>
        <p:nvSpPr>
          <p:cNvPr id="37" name="MH_Other_16"/>
          <p:cNvSpPr/>
          <p:nvPr>
            <p:custDataLst>
              <p:tags r:id="rId18"/>
            </p:custDataLst>
          </p:nvPr>
        </p:nvSpPr>
        <p:spPr>
          <a:xfrm>
            <a:off x="10111511" y="4942977"/>
            <a:ext cx="146867" cy="125885"/>
          </a:xfrm>
          <a:prstGeom prs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ormAutofit fontScale="25000" lnSpcReduction="20000"/>
          </a:bodyPr>
          <a:lstStyle/>
          <a:p>
            <a:pPr algn="ctr">
              <a:defRPr/>
            </a:pPr>
            <a:endParaRPr lang="zh-CN" altLang="en-US"/>
          </a:p>
        </p:txBody>
      </p:sp>
      <p:sp>
        <p:nvSpPr>
          <p:cNvPr id="38" name="MH_SubTitle_1"/>
          <p:cNvSpPr txBox="1"/>
          <p:nvPr>
            <p:custDataLst>
              <p:tags r:id="rId19"/>
            </p:custDataLst>
          </p:nvPr>
        </p:nvSpPr>
        <p:spPr bwMode="auto">
          <a:xfrm>
            <a:off x="4171581" y="1592914"/>
            <a:ext cx="1091009" cy="57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zh-CN" altLang="en-US" sz="1600" dirty="0">
                <a:solidFill>
                  <a:schemeClr val="bg1"/>
                </a:solidFill>
              </a:rPr>
              <a:t>点击此处添加文字</a:t>
            </a:r>
          </a:p>
        </p:txBody>
      </p:sp>
      <p:sp>
        <p:nvSpPr>
          <p:cNvPr id="39" name="MH_SubTitle_1"/>
          <p:cNvSpPr txBox="1"/>
          <p:nvPr>
            <p:custDataLst>
              <p:tags r:id="rId20"/>
            </p:custDataLst>
          </p:nvPr>
        </p:nvSpPr>
        <p:spPr bwMode="auto">
          <a:xfrm>
            <a:off x="6899100" y="1592914"/>
            <a:ext cx="1091009" cy="57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zh-CN" altLang="en-US" sz="1600" dirty="0">
                <a:solidFill>
                  <a:schemeClr val="bg1"/>
                </a:solidFill>
              </a:rPr>
              <a:t>点击此处添加文字</a:t>
            </a:r>
          </a:p>
        </p:txBody>
      </p:sp>
      <p:sp>
        <p:nvSpPr>
          <p:cNvPr id="40" name="MH_SubTitle_1"/>
          <p:cNvSpPr txBox="1"/>
          <p:nvPr>
            <p:custDataLst>
              <p:tags r:id="rId21"/>
            </p:custDataLst>
          </p:nvPr>
        </p:nvSpPr>
        <p:spPr bwMode="auto">
          <a:xfrm>
            <a:off x="9638272" y="1592914"/>
            <a:ext cx="1091009" cy="570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lnSpc>
                <a:spcPct val="110000"/>
              </a:lnSpc>
            </a:pPr>
            <a:r>
              <a:rPr lang="zh-CN" altLang="en-US" sz="1600" dirty="0">
                <a:solidFill>
                  <a:schemeClr val="bg1"/>
                </a:solidFill>
              </a:rPr>
              <a:t>点击此处添加文字</a:t>
            </a:r>
          </a:p>
        </p:txBody>
      </p:sp>
      <p:sp>
        <p:nvSpPr>
          <p:cNvPr id="41" name="MH_Number_1"/>
          <p:cNvSpPr/>
          <p:nvPr>
            <p:custDataLst>
              <p:tags r:id="rId22"/>
            </p:custDataLst>
          </p:nvPr>
        </p:nvSpPr>
        <p:spPr>
          <a:xfrm>
            <a:off x="252136" y="236190"/>
            <a:ext cx="616535" cy="616535"/>
          </a:xfrm>
          <a:prstGeom prst="rect">
            <a:avLst/>
          </a:prstGeom>
          <a:solidFill>
            <a:srgbClr val="F1712B"/>
          </a:solidFill>
          <a:ln w="285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altLang="zh-CN"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2</a:t>
            </a:r>
            <a:endParaRPr lang="zh-CN" altLang="en-US" sz="2800" b="1"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2" name="矩形 41"/>
          <p:cNvSpPr/>
          <p:nvPr/>
        </p:nvSpPr>
        <p:spPr>
          <a:xfrm>
            <a:off x="1047700" y="230087"/>
            <a:ext cx="3197861" cy="616535"/>
          </a:xfrm>
          <a:prstGeom prst="rect">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1047700" y="275376"/>
            <a:ext cx="3201186" cy="523220"/>
          </a:xfrm>
          <a:prstGeom prst="rect">
            <a:avLst/>
          </a:prstGeom>
          <a:noFill/>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活动受众分析</a:t>
            </a:r>
          </a:p>
        </p:txBody>
      </p:sp>
      <p:sp>
        <p:nvSpPr>
          <p:cNvPr id="44" name="图文框 43"/>
          <p:cNvSpPr/>
          <p:nvPr/>
        </p:nvSpPr>
        <p:spPr>
          <a:xfrm>
            <a:off x="0" y="0"/>
            <a:ext cx="12192000" cy="6858000"/>
          </a:xfrm>
          <a:prstGeom prst="frame">
            <a:avLst>
              <a:gd name="adj1" fmla="val 2186"/>
            </a:avLst>
          </a:prstGeom>
          <a:solidFill>
            <a:srgbClr val="F171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0.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TuWHP#"/>
  <p:tag name="MH_LAYOUT" val="SubTitleText"/>
  <p:tag name="MH" val="20151019125454"/>
  <p:tag name="MH_LIBRARY" val="GRAPHIC"/>
</p:tagLst>
</file>

<file path=ppt/tags/tag100.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101.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Text"/>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SubTitle"/>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Text"/>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Text"/>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Picture"/>
  <p:tag name="MH_ORDER" val="3"/>
</p:tagLst>
</file>

<file path=ppt/tags/tag16.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Picture"/>
  <p:tag name="MH_ORDER" val="4"/>
</p:tagLst>
</file>

<file path=ppt/tags/tag17.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Picture"/>
  <p:tag name="MH_ORDER" val="5"/>
</p:tagLst>
</file>

<file path=ppt/tags/tag18.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Picture"/>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51019125454"/>
  <p:tag name="MH_LIBRARY" val="GRAPHIC"/>
  <p:tag name="MH_TYPE" val="Picture"/>
  <p:tag name="MH_ORDER" val="2"/>
</p:tagLst>
</file>

<file path=ppt/tags/tag2.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20.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Desc"/>
  <p:tag name="MH_ORDER" val="1"/>
</p:tagLst>
</file>

<file path=ppt/tags/tag23.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2"/>
</p:tagLst>
</file>

<file path=ppt/tags/tag25.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4"/>
</p:tagLst>
</file>

<file path=ppt/tags/tag27.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5"/>
</p:tagLst>
</file>

<file path=ppt/tags/tag28.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6"/>
</p:tagLst>
</file>

<file path=ppt/tags/tag29.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7"/>
</p:tagLst>
</file>

<file path=ppt/tags/tag3.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8"/>
</p:tagLst>
</file>

<file path=ppt/tags/tag31.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9"/>
</p:tagLst>
</file>

<file path=ppt/tags/tag32.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0"/>
</p:tagLst>
</file>

<file path=ppt/tags/tag33.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1"/>
</p:tagLst>
</file>

<file path=ppt/tags/tag34.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2"/>
</p:tagLst>
</file>

<file path=ppt/tags/tag35.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3"/>
</p:tagLst>
</file>

<file path=ppt/tags/tag37.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4"/>
</p:tagLst>
</file>

<file path=ppt/tags/tag38.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5"/>
</p:tagLst>
</file>

<file path=ppt/tags/tag39.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Other"/>
  <p:tag name="MH_ORDER" val="16"/>
</p:tagLst>
</file>

<file path=ppt/tags/tag4.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50811103336"/>
  <p:tag name="MH_LIBRARY" val="GRAPHIC"/>
  <p:tag name="MH_TYPE" val="SubTitle"/>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Desc"/>
  <p:tag name="MH" val="20151019113956"/>
  <p:tag name="MH_LIBRARY" val="GRAPHIC"/>
</p:tagLst>
</file>

<file path=ppt/tags/tag45.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Desc"/>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4"/>
</p:tagLst>
</file>

<file path=ppt/tags/tag48.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3"/>
</p:tagLst>
</file>

<file path=ppt/tags/tag49.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4"/>
</p:tagLst>
</file>

<file path=ppt/tags/tag51.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Other"/>
  <p:tag name="MH_ORDER" val="5"/>
</p:tagLst>
</file>

<file path=ppt/tags/tag53.xml><?xml version="1.0" encoding="utf-8"?>
<p:tagLst xmlns:a="http://schemas.openxmlformats.org/drawingml/2006/main" xmlns:r="http://schemas.openxmlformats.org/officeDocument/2006/relationships" xmlns:p="http://schemas.openxmlformats.org/presentationml/2006/main">
  <p:tag name="MH" val="20151019113956"/>
  <p:tag name="MH_LIBRARY" val="GRAPHIC"/>
  <p:tag name="MH_TYPE" val="SubTitle"/>
  <p:tag name="MH_ORDER" val="1"/>
</p:tagLst>
</file>

<file path=ppt/tags/tag54.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6.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59.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Other"/>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1"/>
</p:tagLst>
</file>

<file path=ppt/tags/tag61.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4"/>
</p:tagLst>
</file>

<file path=ppt/tags/tag62.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51019131715"/>
  <p:tag name="MH_LIBRARY" val="GRAPHIC"/>
  <p:tag name="MH_TYPE" val="SubTitle"/>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65.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19132228"/>
  <p:tag name="MH_LIBRARY" val="GRAPHIC"/>
</p:tagLst>
</file>

<file path=ppt/tags/tag66.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1"/>
</p:tagLst>
</file>

<file path=ppt/tags/tag68.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2"/>
</p:tagLst>
</file>

<file path=ppt/tags/tag69.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70.xml><?xml version="1.0" encoding="utf-8"?>
<p:tagLst xmlns:a="http://schemas.openxmlformats.org/drawingml/2006/main" xmlns:r="http://schemas.openxmlformats.org/officeDocument/2006/relationships" xmlns:p="http://schemas.openxmlformats.org/presentationml/2006/main">
  <p:tag name="MH" val="20151019132228"/>
  <p:tag name="MH_LIBRARY" val="GRAPHIC"/>
  <p:tag name="MH_TYPE" val="SubTitle"/>
  <p:tag name="MH_ORDER" val="3"/>
</p:tagLst>
</file>

<file path=ppt/tags/tag71.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51019133200"/>
  <p:tag name="MH_LIBRARY" val="GRAPHIC"/>
</p:tagLst>
</file>

<file path=ppt/tags/tag73.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3"/>
</p:tagLst>
</file>

<file path=ppt/tags/tag76.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4"/>
</p:tagLst>
</file>

<file path=ppt/tags/tag77.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5"/>
</p:tagLst>
</file>

<file path=ppt/tags/tag78.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6"/>
</p:tagLst>
</file>

<file path=ppt/tags/tag79.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7"/>
</p:tagLst>
</file>

<file path=ppt/tags/tag8.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8"/>
</p:tagLst>
</file>

<file path=ppt/tags/tag81.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9"/>
</p:tagLst>
</file>

<file path=ppt/tags/tag82.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0"/>
</p:tagLst>
</file>

<file path=ppt/tags/tag83.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1"/>
</p:tagLst>
</file>

<file path=ppt/tags/tag84.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Other"/>
  <p:tag name="MH_ORDER" val="12"/>
</p:tagLst>
</file>

<file path=ppt/tags/tag85.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1"/>
</p:tagLst>
</file>

<file path=ppt/tags/tag86.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3"/>
</p:tagLst>
</file>

<file path=ppt/tags/tag88.xml><?xml version="1.0" encoding="utf-8"?>
<p:tagLst xmlns:a="http://schemas.openxmlformats.org/drawingml/2006/main" xmlns:r="http://schemas.openxmlformats.org/officeDocument/2006/relationships" xmlns:p="http://schemas.openxmlformats.org/presentationml/2006/main">
  <p:tag name="MH" val="20151019133200"/>
  <p:tag name="MH_LIBRARY" val="GRAPHIC"/>
  <p:tag name="MH_TYPE" val="SubTitle"/>
  <p:tag name="MH_ORDER" val="4"/>
</p:tagLst>
</file>

<file path=ppt/tags/tag89.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9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XunHChF#"/>
  <p:tag name="MH_LAYOUT" val="TitleSubTitle"/>
  <p:tag name="MH" val="20151019115359"/>
  <p:tag name="MH_LIBRARY" val="GRAPHIC"/>
</p:tagLst>
</file>

<file path=ppt/tags/tag92.xml><?xml version="1.0" encoding="utf-8"?>
<p:tagLst xmlns:a="http://schemas.openxmlformats.org/drawingml/2006/main" xmlns:r="http://schemas.openxmlformats.org/officeDocument/2006/relationships" xmlns:p="http://schemas.openxmlformats.org/presentationml/2006/main">
  <p:tag name="MH" val="20151019115359"/>
  <p:tag name="MH_LIBRARY" val="GRAPHIC"/>
  <p:tag name="MH_TYPE" val="Other"/>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51019115359"/>
  <p:tag name="MH_LIBRARY" val="GRAPHIC"/>
  <p:tag name="MH_TYPE" val="Other"/>
  <p:tag name="MH_ORDER" val="2"/>
</p:tagLst>
</file>

<file path=ppt/tags/tag94.xml><?xml version="1.0" encoding="utf-8"?>
<p:tagLst xmlns:a="http://schemas.openxmlformats.org/drawingml/2006/main" xmlns:r="http://schemas.openxmlformats.org/officeDocument/2006/relationships" xmlns:p="http://schemas.openxmlformats.org/presentationml/2006/main">
  <p:tag name="MH" val="20151019115359"/>
  <p:tag name="MH_LIBRARY" val="GRAPHIC"/>
  <p:tag name="MH_TYPE" val="Other"/>
  <p:tag name="MH_ORDER" val="3"/>
</p:tagLst>
</file>

<file path=ppt/tags/tag95.xml><?xml version="1.0" encoding="utf-8"?>
<p:tagLst xmlns:a="http://schemas.openxmlformats.org/drawingml/2006/main" xmlns:r="http://schemas.openxmlformats.org/officeDocument/2006/relationships" xmlns:p="http://schemas.openxmlformats.org/presentationml/2006/main">
  <p:tag name="MH" val="20151019115359"/>
  <p:tag name="MH_LIBRARY" val="GRAPHIC"/>
  <p:tag name="MH_TYPE" val="Other"/>
  <p:tag name="MH_ORDER" val="4"/>
</p:tagLst>
</file>

<file path=ppt/tags/tag96.xml><?xml version="1.0" encoding="utf-8"?>
<p:tagLst xmlns:a="http://schemas.openxmlformats.org/drawingml/2006/main" xmlns:r="http://schemas.openxmlformats.org/officeDocument/2006/relationships" xmlns:p="http://schemas.openxmlformats.org/presentationml/2006/main">
  <p:tag name="MH" val="20151019115359"/>
  <p:tag name="MH_LIBRARY" val="GRAPHIC"/>
  <p:tag name="MH_TYPE" val="Other"/>
  <p:tag name="MH_ORDER" val="5"/>
</p:tagLst>
</file>

<file path=ppt/tags/tag97.xml><?xml version="1.0" encoding="utf-8"?>
<p:tagLst xmlns:a="http://schemas.openxmlformats.org/drawingml/2006/main" xmlns:r="http://schemas.openxmlformats.org/officeDocument/2006/relationships" xmlns:p="http://schemas.openxmlformats.org/presentationml/2006/main">
  <p:tag name="MH" val="20151019115359"/>
  <p:tag name="MH_LIBRARY" val="GRAPHIC"/>
  <p:tag name="MH_TYPE" val="Title"/>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ags/tag99.xml><?xml version="1.0" encoding="utf-8"?>
<p:tagLst xmlns:a="http://schemas.openxmlformats.org/drawingml/2006/main" xmlns:r="http://schemas.openxmlformats.org/officeDocument/2006/relationships" xmlns:p="http://schemas.openxmlformats.org/presentationml/2006/main">
  <p:tag name="MH" val="20150715221728"/>
  <p:tag name="MH_LIBRARY" val="CONTENTS"/>
  <p:tag name="MH_TYPE" val="NUMBER"/>
  <p:tag name="ID" val="553516"/>
  <p:tag name="MH_ORDER"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863</Words>
  <Application>Microsoft Office PowerPoint</Application>
  <PresentationFormat>宽屏</PresentationFormat>
  <Paragraphs>172</Paragraphs>
  <Slides>23</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Adobe Garamond Pro</vt:lpstr>
      <vt:lpstr>等线</vt:lpstr>
      <vt:lpstr>等线 Light</vt:lpstr>
      <vt:lpstr>华文中宋</vt:lpstr>
      <vt:lpstr>宋体</vt:lpstr>
      <vt:lpstr>微软雅黑</vt:lpstr>
      <vt:lpstr>Arial</vt:lpstr>
      <vt:lpstr>Arial Narrow</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2015-11-08T12:01:00Z</dcterms:created>
  <dcterms:modified xsi:type="dcterms:W3CDTF">2021-01-06T09:20:28Z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